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21"/>
  </p:notesMasterIdLst>
  <p:sldIdLst>
    <p:sldId id="256" r:id="rId2"/>
    <p:sldId id="1260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1261" r:id="rId18"/>
    <p:sldId id="276" r:id="rId19"/>
    <p:sldId id="277" r:id="rId20"/>
  </p:sldIdLst>
  <p:sldSz cx="12192000" cy="6858000"/>
  <p:notesSz cx="6858000" cy="9144000"/>
  <p:embeddedFontLst>
    <p:embeddedFont>
      <p:font typeface="Abril Fatface" panose="02000503000000020003" pitchFamily="2" charset="77"/>
      <p:regular r:id="rId22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71" userDrawn="1">
          <p15:clr>
            <a:srgbClr val="A4A3A4"/>
          </p15:clr>
        </p15:guide>
        <p15:guide id="2" pos="166" userDrawn="1">
          <p15:clr>
            <a:srgbClr val="A4A3A4"/>
          </p15:clr>
        </p15:guide>
        <p15:guide id="3" orient="horz" pos="4133" userDrawn="1">
          <p15:clr>
            <a:srgbClr val="A4A3A4"/>
          </p15:clr>
        </p15:guide>
        <p15:guide id="4" pos="1935" userDrawn="1">
          <p15:clr>
            <a:srgbClr val="A4A3A4"/>
          </p15:clr>
        </p15:guide>
        <p15:guide id="5" orient="horz" pos="1344" userDrawn="1">
          <p15:clr>
            <a:srgbClr val="A4A3A4"/>
          </p15:clr>
        </p15:guide>
        <p15:guide id="6" orient="horz" pos="1434" userDrawn="1">
          <p15:clr>
            <a:srgbClr val="A4A3A4"/>
          </p15:clr>
        </p15:guide>
        <p15:guide id="7" orient="horz" pos="504" userDrawn="1">
          <p15:clr>
            <a:srgbClr val="A4A3A4"/>
          </p15:clr>
        </p15:guide>
        <p15:guide id="8" orient="horz" pos="2750" userDrawn="1">
          <p15:clr>
            <a:srgbClr val="A4A3A4"/>
          </p15:clr>
        </p15:guide>
        <p15:guide id="9" orient="horz" pos="1842" userDrawn="1">
          <p15:clr>
            <a:srgbClr val="A4A3A4"/>
          </p15:clr>
        </p15:guide>
        <p15:guide id="10" pos="2035" userDrawn="1">
          <p15:clr>
            <a:srgbClr val="A4A3A4"/>
          </p15:clr>
        </p15:guide>
        <p15:guide id="11" pos="3795" userDrawn="1">
          <p15:clr>
            <a:srgbClr val="A4A3A4"/>
          </p15:clr>
        </p15:guide>
        <p15:guide id="12" pos="3931" userDrawn="1">
          <p15:clr>
            <a:srgbClr val="A4A3A4"/>
          </p15:clr>
        </p15:guide>
        <p15:guide id="13" pos="5677" userDrawn="1">
          <p15:clr>
            <a:srgbClr val="A4A3A4"/>
          </p15:clr>
        </p15:guide>
        <p15:guide id="14" pos="5790" userDrawn="1">
          <p15:clr>
            <a:srgbClr val="A4A3A4"/>
          </p15:clr>
        </p15:guide>
        <p15:guide id="15" pos="7559" userDrawn="1">
          <p15:clr>
            <a:srgbClr val="A4A3A4"/>
          </p15:clr>
        </p15:guide>
        <p15:guide id="16" orient="horz" pos="322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A9A1"/>
    <a:srgbClr val="FCBF49"/>
    <a:srgbClr val="7678ED"/>
    <a:srgbClr val="293241"/>
    <a:srgbClr val="EE6C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35"/>
    <p:restoredTop sz="96405"/>
  </p:normalViewPr>
  <p:slideViewPr>
    <p:cSldViewPr snapToGrid="0" snapToObjects="1">
      <p:cViewPr varScale="1">
        <p:scale>
          <a:sx n="155" d="100"/>
          <a:sy n="155" d="100"/>
        </p:scale>
        <p:origin x="384" y="192"/>
      </p:cViewPr>
      <p:guideLst>
        <p:guide orient="horz" pos="1071"/>
        <p:guide pos="166"/>
        <p:guide orient="horz" pos="4133"/>
        <p:guide pos="1935"/>
        <p:guide orient="horz" pos="1344"/>
        <p:guide orient="horz" pos="1434"/>
        <p:guide orient="horz" pos="504"/>
        <p:guide orient="horz" pos="2750"/>
        <p:guide orient="horz" pos="1842"/>
        <p:guide pos="2035"/>
        <p:guide pos="3795"/>
        <p:guide pos="3931"/>
        <p:guide pos="5677"/>
        <p:guide pos="5790"/>
        <p:guide pos="7559"/>
        <p:guide orient="horz" pos="322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05AFDFFF-3352-7E42-97E6-B500025FA9D3}" type="datetimeFigureOut">
              <a:rPr lang="es-ES" smtClean="0"/>
              <a:pPr/>
              <a:t>6/12/20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F9AF8D64-2010-7142-BFFF-45F6A560DEA3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80711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2" name="Google Shape;55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299555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3" name="Google Shape;663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09402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3392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ángulo 8">
            <a:extLst>
              <a:ext uri="{FF2B5EF4-FFF2-40B4-BE49-F238E27FC236}">
                <a16:creationId xmlns:a16="http://schemas.microsoft.com/office/drawing/2014/main" id="{14A486F3-559A-264C-AC8C-288DB7C87679}"/>
              </a:ext>
            </a:extLst>
          </p:cNvPr>
          <p:cNvSpPr/>
          <p:nvPr userDrawn="1"/>
        </p:nvSpPr>
        <p:spPr>
          <a:xfrm rot="16200000">
            <a:off x="11491822" y="67572"/>
            <a:ext cx="767752" cy="632605"/>
          </a:xfrm>
          <a:prstGeom prst="triangle">
            <a:avLst>
              <a:gd name="adj" fmla="val 99029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Google Shape;19;p25">
            <a:extLst>
              <a:ext uri="{FF2B5EF4-FFF2-40B4-BE49-F238E27FC236}">
                <a16:creationId xmlns:a16="http://schemas.microsoft.com/office/drawing/2014/main" id="{D79B306A-39B5-4B4D-958E-8B49BA4AA848}"/>
              </a:ext>
            </a:extLst>
          </p:cNvPr>
          <p:cNvSpPr txBox="1"/>
          <p:nvPr userDrawn="1"/>
        </p:nvSpPr>
        <p:spPr>
          <a:xfrm>
            <a:off x="11760449" y="111538"/>
            <a:ext cx="485870" cy="323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100" b="0" i="0">
                <a:solidFill>
                  <a:srgbClr val="595959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 sz="1400" b="0" i="0" dirty="0">
              <a:solidFill>
                <a:srgbClr val="595959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</p:spTree>
    <p:extLst>
      <p:ext uri="{BB962C8B-B14F-4D97-AF65-F5344CB8AC3E}">
        <p14:creationId xmlns:p14="http://schemas.microsoft.com/office/powerpoint/2010/main" val="710092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>
            <a:extLst>
              <a:ext uri="{FF2B5EF4-FFF2-40B4-BE49-F238E27FC236}">
                <a16:creationId xmlns:a16="http://schemas.microsoft.com/office/drawing/2014/main" id="{D5E9570F-26C3-C44D-BE14-EA09B6A211F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160001" y="2201632"/>
            <a:ext cx="2031999" cy="465636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18000" rIns="90000" bIns="18000" anchor="ctr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b" hangingPunct="1">
              <a:spcBef>
                <a:spcPct val="0"/>
              </a:spcBef>
              <a:buFontTx/>
              <a:buNone/>
            </a:pPr>
            <a:endParaRPr lang="en-US" altLang="en-US" sz="1200" b="0" spc="300" dirty="0">
              <a:solidFill>
                <a:schemeClr val="tx2"/>
              </a:solidFill>
            </a:endParaRP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E45AB374-3700-CB41-9F2D-A2020E49E035}"/>
              </a:ext>
            </a:extLst>
          </p:cNvPr>
          <p:cNvGrpSpPr/>
          <p:nvPr userDrawn="1"/>
        </p:nvGrpSpPr>
        <p:grpSpPr>
          <a:xfrm>
            <a:off x="0" y="1750936"/>
            <a:ext cx="12192000" cy="450696"/>
            <a:chOff x="766764" y="1696551"/>
            <a:chExt cx="6758667" cy="450696"/>
          </a:xfrm>
        </p:grpSpPr>
        <p:sp>
          <p:nvSpPr>
            <p:cNvPr id="8" name="Rectangle 3">
              <a:extLst>
                <a:ext uri="{FF2B5EF4-FFF2-40B4-BE49-F238E27FC236}">
                  <a16:creationId xmlns:a16="http://schemas.microsoft.com/office/drawing/2014/main" id="{51B5B8CC-CCB6-E440-BE78-BBDA74D220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98987" y="1696551"/>
              <a:ext cx="1126444" cy="4506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18000" rIns="90000" bIns="18000" anchor="ctr"/>
            <a:lstStyle>
              <a:lvl1pPr marL="342900" indent="-3429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en-US" altLang="en-US" sz="1200" b="0" spc="300" dirty="0">
                  <a:solidFill>
                    <a:schemeClr val="tx2"/>
                  </a:solidFill>
                  <a:cs typeface="Arial" panose="020B0604020202020204" pitchFamily="34" charset="0"/>
                </a:rPr>
                <a:t>SAT</a:t>
              </a:r>
              <a:endParaRPr lang="en-US" altLang="en-US" sz="1200" b="0" spc="300" dirty="0">
                <a:solidFill>
                  <a:schemeClr val="tx2"/>
                </a:solidFill>
              </a:endParaRPr>
            </a:p>
          </p:txBody>
        </p:sp>
        <p:sp>
          <p:nvSpPr>
            <p:cNvPr id="9" name="Rectangle 4">
              <a:extLst>
                <a:ext uri="{FF2B5EF4-FFF2-40B4-BE49-F238E27FC236}">
                  <a16:creationId xmlns:a16="http://schemas.microsoft.com/office/drawing/2014/main" id="{F5868CE5-F974-EF44-9314-5D9B7CC168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72542" y="1696551"/>
              <a:ext cx="1126445" cy="4506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18000" rIns="90000" bIns="18000" anchor="ctr"/>
            <a:lstStyle>
              <a:lvl1pPr marL="342900" indent="-3429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en-US" altLang="en-US" sz="1200" b="0" spc="300" dirty="0">
                  <a:solidFill>
                    <a:schemeClr val="tx2"/>
                  </a:solidFill>
                  <a:cs typeface="Arial" panose="020B0604020202020204" pitchFamily="34" charset="0"/>
                </a:rPr>
                <a:t>FRI</a:t>
              </a:r>
              <a:endParaRPr lang="en-US" altLang="en-US" sz="1200" b="0" spc="300" dirty="0">
                <a:solidFill>
                  <a:schemeClr val="tx2"/>
                </a:solidFill>
              </a:endParaRPr>
            </a:p>
          </p:txBody>
        </p:sp>
        <p:sp>
          <p:nvSpPr>
            <p:cNvPr id="10" name="Rectangle 5">
              <a:extLst>
                <a:ext uri="{FF2B5EF4-FFF2-40B4-BE49-F238E27FC236}">
                  <a16:creationId xmlns:a16="http://schemas.microsoft.com/office/drawing/2014/main" id="{D61DD736-04FB-754E-BBE9-8766200230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6098" y="1696551"/>
              <a:ext cx="1126444" cy="4506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18000" rIns="90000" bIns="18000" anchor="ctr"/>
            <a:lstStyle>
              <a:lvl1pPr marL="342900" indent="-3429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en-US" altLang="en-US" sz="1200" b="0" spc="300" dirty="0">
                  <a:solidFill>
                    <a:schemeClr val="tx2"/>
                  </a:solidFill>
                  <a:cs typeface="Arial" panose="020B0604020202020204" pitchFamily="34" charset="0"/>
                </a:rPr>
                <a:t>THURS</a:t>
              </a:r>
              <a:endParaRPr lang="en-US" altLang="en-US" sz="1200" b="0" spc="300" dirty="0">
                <a:solidFill>
                  <a:schemeClr val="tx2"/>
                </a:solidFill>
              </a:endParaRPr>
            </a:p>
          </p:txBody>
        </p:sp>
        <p:sp>
          <p:nvSpPr>
            <p:cNvPr id="11" name="Rectangle 6">
              <a:extLst>
                <a:ext uri="{FF2B5EF4-FFF2-40B4-BE49-F238E27FC236}">
                  <a16:creationId xmlns:a16="http://schemas.microsoft.com/office/drawing/2014/main" id="{CBC5BBAF-DAFF-6749-946E-249D824C7C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9653" y="1696551"/>
              <a:ext cx="1126445" cy="4506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18000" rIns="90000" bIns="18000" anchor="ctr"/>
            <a:lstStyle>
              <a:lvl1pPr marL="342900" indent="-3429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en-US" altLang="en-US" sz="1200" b="0" spc="300" dirty="0">
                  <a:solidFill>
                    <a:schemeClr val="tx2"/>
                  </a:solidFill>
                  <a:cs typeface="Arial" panose="020B0604020202020204" pitchFamily="34" charset="0"/>
                </a:rPr>
                <a:t>WED</a:t>
              </a:r>
              <a:endParaRPr lang="en-US" altLang="en-US" sz="1200" b="0" spc="300" dirty="0">
                <a:solidFill>
                  <a:schemeClr val="tx2"/>
                </a:solidFill>
              </a:endParaRPr>
            </a:p>
          </p:txBody>
        </p:sp>
        <p:sp>
          <p:nvSpPr>
            <p:cNvPr id="12" name="Rectangle 7">
              <a:extLst>
                <a:ext uri="{FF2B5EF4-FFF2-40B4-BE49-F238E27FC236}">
                  <a16:creationId xmlns:a16="http://schemas.microsoft.com/office/drawing/2014/main" id="{7F9F5D07-1BD0-C34F-8790-D02BA5E23B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3209" y="1696551"/>
              <a:ext cx="1126444" cy="4506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18000" rIns="90000" bIns="18000" anchor="ctr"/>
            <a:lstStyle>
              <a:lvl1pPr marL="342900" indent="-3429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en-US" altLang="en-US" sz="1200" b="0" spc="300" dirty="0">
                  <a:solidFill>
                    <a:schemeClr val="tx2"/>
                  </a:solidFill>
                  <a:cs typeface="Arial" panose="020B0604020202020204" pitchFamily="34" charset="0"/>
                </a:rPr>
                <a:t>TUES</a:t>
              </a:r>
              <a:endParaRPr lang="en-US" altLang="en-US" sz="1200" b="0" spc="300" dirty="0">
                <a:solidFill>
                  <a:schemeClr val="tx2"/>
                </a:solidFill>
              </a:endParaRPr>
            </a:p>
          </p:txBody>
        </p:sp>
        <p:sp>
          <p:nvSpPr>
            <p:cNvPr id="13" name="Rectangle 8">
              <a:extLst>
                <a:ext uri="{FF2B5EF4-FFF2-40B4-BE49-F238E27FC236}">
                  <a16:creationId xmlns:a16="http://schemas.microsoft.com/office/drawing/2014/main" id="{533C19D3-0FD4-1240-AD37-F0F7249D26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6764" y="1696551"/>
              <a:ext cx="1126445" cy="45069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18000" rIns="90000" bIns="18000" anchor="ctr"/>
            <a:lstStyle>
              <a:lvl1pPr marL="342900" indent="-3429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en-US" altLang="en-US" sz="1200" b="0" spc="300" dirty="0">
                  <a:solidFill>
                    <a:schemeClr val="tx2"/>
                  </a:solidFill>
                </a:rPr>
                <a:t>MON</a:t>
              </a:r>
            </a:p>
          </p:txBody>
        </p:sp>
      </p:grpSp>
      <p:sp>
        <p:nvSpPr>
          <p:cNvPr id="14" name="Rectangle 3">
            <a:extLst>
              <a:ext uri="{FF2B5EF4-FFF2-40B4-BE49-F238E27FC236}">
                <a16:creationId xmlns:a16="http://schemas.microsoft.com/office/drawing/2014/main" id="{48E65D27-008F-E94D-9F42-AEC8480EF7E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160001" y="4205673"/>
            <a:ext cx="2031999" cy="450696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18000" rIns="90000" bIns="18000" anchor="ctr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b" hangingPunct="1">
              <a:spcBef>
                <a:spcPct val="0"/>
              </a:spcBef>
              <a:buFontTx/>
              <a:buNone/>
            </a:pPr>
            <a:r>
              <a:rPr lang="en-US" altLang="en-US" sz="1200" b="0" spc="300" dirty="0">
                <a:solidFill>
                  <a:schemeClr val="tx2"/>
                </a:solidFill>
                <a:cs typeface="Arial" panose="020B0604020202020204" pitchFamily="34" charset="0"/>
              </a:rPr>
              <a:t>SAT</a:t>
            </a:r>
            <a:endParaRPr lang="en-US" altLang="en-US" sz="1200" b="0" spc="300" dirty="0">
              <a:solidFill>
                <a:schemeClr val="tx2"/>
              </a:solidFill>
            </a:endParaRP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B8633E07-56E3-7A4C-8E7E-B1157554287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128000" y="2201632"/>
            <a:ext cx="2031999" cy="465636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18000" rIns="90000" bIns="18000" anchor="ctr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b" hangingPunct="1">
              <a:spcBef>
                <a:spcPct val="0"/>
              </a:spcBef>
              <a:buFontTx/>
              <a:buNone/>
            </a:pPr>
            <a:endParaRPr lang="en-US" altLang="en-US" sz="1200" b="0" spc="300" dirty="0">
              <a:solidFill>
                <a:schemeClr val="tx2"/>
              </a:solidFill>
            </a:endParaRPr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id="{31FF4BE4-2813-1549-82C9-9AE99D4822D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097123" y="2201632"/>
            <a:ext cx="2031999" cy="465636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18000" rIns="90000" bIns="18000" anchor="ctr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b" hangingPunct="1">
              <a:spcBef>
                <a:spcPct val="0"/>
              </a:spcBef>
              <a:buFontTx/>
              <a:buNone/>
            </a:pPr>
            <a:endParaRPr lang="en-US" altLang="en-US" sz="1200" b="0" spc="300" dirty="0">
              <a:solidFill>
                <a:schemeClr val="tx2"/>
              </a:solidFill>
            </a:endParaRPr>
          </a:p>
        </p:txBody>
      </p:sp>
      <p:sp>
        <p:nvSpPr>
          <p:cNvPr id="17" name="Rectangle 3">
            <a:extLst>
              <a:ext uri="{FF2B5EF4-FFF2-40B4-BE49-F238E27FC236}">
                <a16:creationId xmlns:a16="http://schemas.microsoft.com/office/drawing/2014/main" id="{1C7095A8-F5C0-DB4F-AC31-08E450A2985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066245" y="2201632"/>
            <a:ext cx="2031999" cy="465636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18000" rIns="90000" bIns="18000" anchor="ctr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b" hangingPunct="1">
              <a:spcBef>
                <a:spcPct val="0"/>
              </a:spcBef>
              <a:buFontTx/>
              <a:buNone/>
            </a:pPr>
            <a:endParaRPr lang="en-US" altLang="en-US" sz="1200" b="0" spc="300" dirty="0">
              <a:solidFill>
                <a:schemeClr val="tx2"/>
              </a:solidFill>
            </a:endParaRPr>
          </a:p>
        </p:txBody>
      </p:sp>
      <p:sp>
        <p:nvSpPr>
          <p:cNvPr id="18" name="Rectangle 3">
            <a:extLst>
              <a:ext uri="{FF2B5EF4-FFF2-40B4-BE49-F238E27FC236}">
                <a16:creationId xmlns:a16="http://schemas.microsoft.com/office/drawing/2014/main" id="{ADDE577B-B442-694D-8B24-C6F5A5CB719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030315" y="2201632"/>
            <a:ext cx="2031999" cy="465636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18000" rIns="90000" bIns="18000" anchor="ctr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b" hangingPunct="1">
              <a:spcBef>
                <a:spcPct val="0"/>
              </a:spcBef>
              <a:buFontTx/>
              <a:buNone/>
            </a:pPr>
            <a:endParaRPr lang="en-US" altLang="en-US" sz="1200" b="0" spc="300" dirty="0">
              <a:solidFill>
                <a:schemeClr val="tx2"/>
              </a:solidFill>
            </a:endParaRPr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id="{794C65CF-DE70-054E-8872-1A5453BD168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562" y="2201632"/>
            <a:ext cx="2031999" cy="465636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18000" rIns="90000" bIns="18000" anchor="ctr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b" hangingPunct="1">
              <a:spcBef>
                <a:spcPct val="0"/>
              </a:spcBef>
              <a:buFontTx/>
              <a:buNone/>
            </a:pPr>
            <a:endParaRPr lang="en-US" altLang="en-US" sz="1200" b="0" spc="3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499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pty-Slide" type="blank">
  <p:cSld name="Empty-Slid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8546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464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4A73E9B-9A0B-C048-9310-73AA8FA9A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2D8BE1F-2274-C948-99CC-55EC9E9EE2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9D55F64-52CB-DD4E-9624-BAA421600B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4C4882-E236-4D4C-B811-96007F794340}" type="datetimeFigureOut">
              <a:rPr lang="es-ES" smtClean="0"/>
              <a:t>6/12/20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5873249-E594-F846-B4A5-3BDBEB64A0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2EAD38A-6ADF-934F-B709-82DD6D58F2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5C5AF8-4AD4-654E-A832-EEC0BA52645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6814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" TargetMode="External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niceandserious.com/" TargetMode="External"/><Relationship Id="rId5" Type="http://schemas.openxmlformats.org/officeDocument/2006/relationships/hyperlink" Target="http://www.slidecoretemplates.com/" TargetMode="External"/><Relationship Id="rId4" Type="http://schemas.openxmlformats.org/officeDocument/2006/relationships/hyperlink" Target="https://pixabay.com/es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36F2C22-FB2E-AF45-9C95-E48FD843286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31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Lágrima 8">
            <a:extLst>
              <a:ext uri="{FF2B5EF4-FFF2-40B4-BE49-F238E27FC236}">
                <a16:creationId xmlns:a16="http://schemas.microsoft.com/office/drawing/2014/main" id="{B6CE2384-40B2-BF44-B954-513A3A30E44B}"/>
              </a:ext>
            </a:extLst>
          </p:cNvPr>
          <p:cNvSpPr/>
          <p:nvPr/>
        </p:nvSpPr>
        <p:spPr>
          <a:xfrm rot="16200000">
            <a:off x="1" y="0"/>
            <a:ext cx="6423102" cy="6423102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88BEC3CE-A53A-5844-B39F-3BACEC3B0B2A}"/>
              </a:ext>
            </a:extLst>
          </p:cNvPr>
          <p:cNvSpPr/>
          <p:nvPr/>
        </p:nvSpPr>
        <p:spPr>
          <a:xfrm>
            <a:off x="4458733" y="1734775"/>
            <a:ext cx="3171426" cy="3171426"/>
          </a:xfrm>
          <a:prstGeom prst="ellipse">
            <a:avLst/>
          </a:prstGeom>
          <a:solidFill>
            <a:srgbClr val="EE6C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9B47E0EF-34CA-C349-9599-0D63B5538A57}"/>
              </a:ext>
            </a:extLst>
          </p:cNvPr>
          <p:cNvSpPr/>
          <p:nvPr/>
        </p:nvSpPr>
        <p:spPr>
          <a:xfrm>
            <a:off x="519553" y="375897"/>
            <a:ext cx="20228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2400" dirty="0">
                <a:solidFill>
                  <a:schemeClr val="accent1"/>
                </a:solidFill>
                <a:latin typeface="Abril Fatface" panose="02000503000000020003" pitchFamily="2" charset="77"/>
              </a:rPr>
              <a:t>Free</a:t>
            </a:r>
          </a:p>
          <a:p>
            <a:pPr fontAlgn="b">
              <a:spcBef>
                <a:spcPct val="0"/>
              </a:spcBef>
            </a:pPr>
            <a:r>
              <a:rPr lang="en-US" altLang="en-US" sz="2400" dirty="0">
                <a:solidFill>
                  <a:schemeClr val="accent1"/>
                </a:solidFill>
                <a:latin typeface="Abril Fatface" panose="02000503000000020003" pitchFamily="2" charset="77"/>
              </a:rPr>
              <a:t>Printable 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7280281D-8670-B24D-A4F0-51FD4FC416BB}"/>
              </a:ext>
            </a:extLst>
          </p:cNvPr>
          <p:cNvSpPr/>
          <p:nvPr/>
        </p:nvSpPr>
        <p:spPr>
          <a:xfrm>
            <a:off x="506133" y="1120440"/>
            <a:ext cx="220925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7200" dirty="0">
                <a:solidFill>
                  <a:srgbClr val="293241"/>
                </a:solidFill>
                <a:latin typeface="Abril Fatface" panose="02000503000000020003" pitchFamily="2" charset="77"/>
              </a:rPr>
              <a:t>2021</a:t>
            </a:r>
            <a:endParaRPr lang="es-ES" sz="7200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E122487-5233-4B45-B76B-FDBD2337FF97}"/>
              </a:ext>
            </a:extLst>
          </p:cNvPr>
          <p:cNvSpPr/>
          <p:nvPr/>
        </p:nvSpPr>
        <p:spPr>
          <a:xfrm>
            <a:off x="2818500" y="2320769"/>
            <a:ext cx="6555000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en-US" sz="11500" dirty="0">
                <a:solidFill>
                  <a:srgbClr val="293241"/>
                </a:solidFill>
                <a:latin typeface="Abril Fatface" panose="02000503000000020003" pitchFamily="2" charset="77"/>
              </a:rPr>
              <a:t>Calendar</a:t>
            </a:r>
            <a:endParaRPr lang="es-ES" sz="11500" dirty="0"/>
          </a:p>
        </p:txBody>
      </p:sp>
      <p:sp>
        <p:nvSpPr>
          <p:cNvPr id="11" name="Lágrima 10">
            <a:extLst>
              <a:ext uri="{FF2B5EF4-FFF2-40B4-BE49-F238E27FC236}">
                <a16:creationId xmlns:a16="http://schemas.microsoft.com/office/drawing/2014/main" id="{56AA260B-407B-844B-9F27-6832EFF78812}"/>
              </a:ext>
            </a:extLst>
          </p:cNvPr>
          <p:cNvSpPr/>
          <p:nvPr/>
        </p:nvSpPr>
        <p:spPr>
          <a:xfrm rot="16200000">
            <a:off x="9813671" y="4674713"/>
            <a:ext cx="1748389" cy="1748389"/>
          </a:xfrm>
          <a:prstGeom prst="teardrop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angle 5">
            <a:extLst>
              <a:ext uri="{FF2B5EF4-FFF2-40B4-BE49-F238E27FC236}">
                <a16:creationId xmlns:a16="http://schemas.microsoft.com/office/drawing/2014/main" id="{EF34940D-739C-FB4D-B04A-5DBB3CAEA3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54805" y="664128"/>
            <a:ext cx="1947986" cy="542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18000" rIns="90000" bIns="18000" anchor="ctr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fontAlgn="b">
              <a:lnSpc>
                <a:spcPct val="200000"/>
              </a:lnSpc>
              <a:spcBef>
                <a:spcPct val="0"/>
              </a:spcBef>
              <a:buNone/>
            </a:pPr>
            <a:r>
              <a:rPr lang="en-US" altLang="en-US" sz="1050" b="1" spc="300" dirty="0">
                <a:solidFill>
                  <a:schemeClr val="accent1"/>
                </a:solidFill>
                <a:cs typeface="Arial" panose="020B0604020202020204" pitchFamily="34" charset="0"/>
              </a:rPr>
              <a:t>A FREE TEMPLATE</a:t>
            </a:r>
          </a:p>
          <a:p>
            <a:pPr fontAlgn="b">
              <a:lnSpc>
                <a:spcPct val="200000"/>
              </a:lnSpc>
              <a:spcBef>
                <a:spcPct val="0"/>
              </a:spcBef>
              <a:buNone/>
            </a:pPr>
            <a:r>
              <a:rPr lang="en-US" altLang="en-US" sz="1050" b="1" spc="300" dirty="0">
                <a:cs typeface="Arial" panose="020B0604020202020204" pitchFamily="34" charset="0"/>
              </a:rPr>
              <a:t>BY SLIDECORE</a:t>
            </a:r>
            <a:endParaRPr lang="en-US" altLang="en-US" sz="1050" b="1" spc="300" dirty="0"/>
          </a:p>
        </p:txBody>
      </p:sp>
    </p:spTree>
    <p:extLst>
      <p:ext uri="{BB962C8B-B14F-4D97-AF65-F5344CB8AC3E}">
        <p14:creationId xmlns:p14="http://schemas.microsoft.com/office/powerpoint/2010/main" val="3115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ángulo 74">
            <a:extLst>
              <a:ext uri="{FF2B5EF4-FFF2-40B4-BE49-F238E27FC236}">
                <a16:creationId xmlns:a16="http://schemas.microsoft.com/office/drawing/2014/main" id="{E49951B7-2CA9-5E41-BC0B-1C46CD19DAEB}"/>
              </a:ext>
            </a:extLst>
          </p:cNvPr>
          <p:cNvSpPr/>
          <p:nvPr/>
        </p:nvSpPr>
        <p:spPr>
          <a:xfrm rot="10800000">
            <a:off x="8010385" y="324246"/>
            <a:ext cx="64472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8000" dirty="0">
                <a:solidFill>
                  <a:srgbClr val="EE6C4D">
                    <a:alpha val="50000"/>
                  </a:srgbClr>
                </a:solidFill>
                <a:latin typeface="Abril Fatface" panose="02000503000000020003" pitchFamily="2" charset="77"/>
              </a:rPr>
              <a:t>“</a:t>
            </a:r>
          </a:p>
        </p:txBody>
      </p:sp>
      <p:sp>
        <p:nvSpPr>
          <p:cNvPr id="70" name="Rectángulo 69">
            <a:extLst>
              <a:ext uri="{FF2B5EF4-FFF2-40B4-BE49-F238E27FC236}">
                <a16:creationId xmlns:a16="http://schemas.microsoft.com/office/drawing/2014/main" id="{D2341189-D69C-094D-B330-E6014C0C1148}"/>
              </a:ext>
            </a:extLst>
          </p:cNvPr>
          <p:cNvSpPr/>
          <p:nvPr/>
        </p:nvSpPr>
        <p:spPr>
          <a:xfrm>
            <a:off x="4371293" y="277128"/>
            <a:ext cx="64472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8000" dirty="0">
                <a:solidFill>
                  <a:srgbClr val="EE6C4D">
                    <a:alpha val="50000"/>
                  </a:srgbClr>
                </a:solidFill>
                <a:latin typeface="Abril Fatface" panose="02000503000000020003" pitchFamily="2" charset="77"/>
              </a:rPr>
              <a:t>“</a:t>
            </a:r>
          </a:p>
        </p:txBody>
      </p:sp>
      <p:sp>
        <p:nvSpPr>
          <p:cNvPr id="64" name="Lágrima 63">
            <a:extLst>
              <a:ext uri="{FF2B5EF4-FFF2-40B4-BE49-F238E27FC236}">
                <a16:creationId xmlns:a16="http://schemas.microsoft.com/office/drawing/2014/main" id="{F2D86B83-5FAB-F94B-8366-82E9EC0292DE}"/>
              </a:ext>
            </a:extLst>
          </p:cNvPr>
          <p:cNvSpPr/>
          <p:nvPr/>
        </p:nvSpPr>
        <p:spPr>
          <a:xfrm rot="16200000">
            <a:off x="-11336" y="0"/>
            <a:ext cx="3815571" cy="3815571"/>
          </a:xfrm>
          <a:prstGeom prst="teardrop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52" name="Grupo 51">
            <a:extLst>
              <a:ext uri="{FF2B5EF4-FFF2-40B4-BE49-F238E27FC236}">
                <a16:creationId xmlns:a16="http://schemas.microsoft.com/office/drawing/2014/main" id="{401C104F-2E93-3441-99F1-61B9BF89845F}"/>
              </a:ext>
            </a:extLst>
          </p:cNvPr>
          <p:cNvGrpSpPr/>
          <p:nvPr/>
        </p:nvGrpSpPr>
        <p:grpSpPr>
          <a:xfrm>
            <a:off x="734898" y="223274"/>
            <a:ext cx="1186004" cy="1186004"/>
            <a:chOff x="325924" y="127279"/>
            <a:chExt cx="1186004" cy="1186004"/>
          </a:xfrm>
        </p:grpSpPr>
        <p:sp>
          <p:nvSpPr>
            <p:cNvPr id="50" name="Elipse 49">
              <a:extLst>
                <a:ext uri="{FF2B5EF4-FFF2-40B4-BE49-F238E27FC236}">
                  <a16:creationId xmlns:a16="http://schemas.microsoft.com/office/drawing/2014/main" id="{D20E546D-DF56-EE4F-A7BA-9B494E90915A}"/>
                </a:ext>
              </a:extLst>
            </p:cNvPr>
            <p:cNvSpPr/>
            <p:nvPr/>
          </p:nvSpPr>
          <p:spPr>
            <a:xfrm>
              <a:off x="325924" y="127279"/>
              <a:ext cx="1186004" cy="1186004"/>
            </a:xfrm>
            <a:prstGeom prst="ellipse">
              <a:avLst/>
            </a:prstGeom>
            <a:solidFill>
              <a:srgbClr val="EE6C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51" name="Rectángulo 50">
              <a:extLst>
                <a:ext uri="{FF2B5EF4-FFF2-40B4-BE49-F238E27FC236}">
                  <a16:creationId xmlns:a16="http://schemas.microsoft.com/office/drawing/2014/main" id="{EBF05EAA-D05C-014E-B470-ED7CF6B424A7}"/>
                </a:ext>
              </a:extLst>
            </p:cNvPr>
            <p:cNvSpPr/>
            <p:nvPr/>
          </p:nvSpPr>
          <p:spPr>
            <a:xfrm>
              <a:off x="733616" y="397115"/>
              <a:ext cx="466794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b">
                <a:spcBef>
                  <a:spcPct val="0"/>
                </a:spcBef>
              </a:pPr>
              <a:r>
                <a:rPr lang="en-US" altLang="en-US" sz="3600" dirty="0">
                  <a:solidFill>
                    <a:schemeClr val="bg1"/>
                  </a:solidFill>
                  <a:latin typeface="Abril Fatface" panose="02000503000000020003" pitchFamily="2" charset="77"/>
                </a:rPr>
                <a:t>8</a:t>
              </a:r>
            </a:p>
          </p:txBody>
        </p:sp>
      </p:grpSp>
      <p:sp>
        <p:nvSpPr>
          <p:cNvPr id="47" name="Rectángulo 46">
            <a:extLst>
              <a:ext uri="{FF2B5EF4-FFF2-40B4-BE49-F238E27FC236}">
                <a16:creationId xmlns:a16="http://schemas.microsoft.com/office/drawing/2014/main" id="{E39C6272-40CE-F94D-80CC-8BEB462B521D}"/>
              </a:ext>
            </a:extLst>
          </p:cNvPr>
          <p:cNvSpPr/>
          <p:nvPr/>
        </p:nvSpPr>
        <p:spPr>
          <a:xfrm>
            <a:off x="1524426" y="682262"/>
            <a:ext cx="202170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4400" dirty="0">
                <a:solidFill>
                  <a:srgbClr val="293241"/>
                </a:solidFill>
                <a:latin typeface="Abril Fatface" panose="02000503000000020003" pitchFamily="2" charset="77"/>
              </a:rPr>
              <a:t>August</a:t>
            </a: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C9A642A0-500A-8047-9FB4-DB59C4D9AF63}"/>
              </a:ext>
            </a:extLst>
          </p:cNvPr>
          <p:cNvSpPr txBox="1"/>
          <p:nvPr/>
        </p:nvSpPr>
        <p:spPr>
          <a:xfrm>
            <a:off x="9071572" y="2424679"/>
            <a:ext cx="2734147" cy="2486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050" dirty="0" err="1">
                <a:solidFill>
                  <a:schemeClr val="tx2"/>
                </a:solidFill>
              </a:rPr>
              <a:t>Take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your</a:t>
            </a:r>
            <a:r>
              <a:rPr lang="es-ES" sz="1050" dirty="0">
                <a:solidFill>
                  <a:schemeClr val="tx2"/>
                </a:solidFill>
              </a:rPr>
              <a:t> notes </a:t>
            </a:r>
            <a:r>
              <a:rPr lang="es-ES" sz="1050" dirty="0" err="1">
                <a:solidFill>
                  <a:schemeClr val="tx2"/>
                </a:solidFill>
              </a:rPr>
              <a:t>here</a:t>
            </a:r>
            <a:r>
              <a:rPr lang="es-ES" sz="1050" dirty="0">
                <a:solidFill>
                  <a:schemeClr val="tx2"/>
                </a:solidFill>
              </a:rPr>
              <a:t>. </a:t>
            </a:r>
            <a:r>
              <a:rPr lang="es-ES" sz="1050" dirty="0" err="1">
                <a:solidFill>
                  <a:schemeClr val="tx2"/>
                </a:solidFill>
              </a:rPr>
              <a:t>Lorem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ipsum</a:t>
            </a:r>
            <a:r>
              <a:rPr lang="es-ES" sz="1050" dirty="0">
                <a:solidFill>
                  <a:schemeClr val="tx2"/>
                </a:solidFill>
              </a:rPr>
              <a:t> dolor </a:t>
            </a:r>
            <a:r>
              <a:rPr lang="es-ES" sz="1050" dirty="0" err="1">
                <a:solidFill>
                  <a:schemeClr val="tx2"/>
                </a:solidFill>
              </a:rPr>
              <a:t>sit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amet</a:t>
            </a:r>
            <a:r>
              <a:rPr lang="es-ES" sz="1050" dirty="0">
                <a:solidFill>
                  <a:schemeClr val="tx2"/>
                </a:solidFill>
              </a:rPr>
              <a:t>, </a:t>
            </a:r>
            <a:r>
              <a:rPr lang="es-ES" sz="1050" dirty="0" err="1">
                <a:solidFill>
                  <a:schemeClr val="tx2"/>
                </a:solidFill>
              </a:rPr>
              <a:t>consectetur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adipiscing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elit</a:t>
            </a:r>
            <a:r>
              <a:rPr lang="es-ES" sz="1050" dirty="0">
                <a:solidFill>
                  <a:schemeClr val="tx2"/>
                </a:solidFill>
              </a:rPr>
              <a:t>. </a:t>
            </a:r>
            <a:r>
              <a:rPr lang="es-ES" sz="1050" dirty="0" err="1">
                <a:solidFill>
                  <a:schemeClr val="tx2"/>
                </a:solidFill>
              </a:rPr>
              <a:t>Mauris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dapibus</a:t>
            </a:r>
            <a:r>
              <a:rPr lang="es-ES" sz="1050" dirty="0">
                <a:solidFill>
                  <a:schemeClr val="tx2"/>
                </a:solidFill>
              </a:rPr>
              <a:t> nunc et </a:t>
            </a:r>
            <a:r>
              <a:rPr lang="es-ES" sz="1050" dirty="0" err="1">
                <a:solidFill>
                  <a:schemeClr val="tx2"/>
                </a:solidFill>
              </a:rPr>
              <a:t>ipsum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rhoncus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placerat</a:t>
            </a:r>
            <a:r>
              <a:rPr lang="es-ES" sz="1050" dirty="0">
                <a:solidFill>
                  <a:schemeClr val="tx2"/>
                </a:solidFill>
              </a:rPr>
              <a:t>. </a:t>
            </a:r>
            <a:r>
              <a:rPr lang="es-ES" sz="1050" dirty="0" err="1">
                <a:solidFill>
                  <a:schemeClr val="tx2"/>
                </a:solidFill>
              </a:rPr>
              <a:t>Pellentesque</a:t>
            </a:r>
            <a:r>
              <a:rPr lang="es-ES" sz="1050" dirty="0">
                <a:solidFill>
                  <a:schemeClr val="tx2"/>
                </a:solidFill>
              </a:rPr>
              <a:t> in </a:t>
            </a:r>
            <a:r>
              <a:rPr lang="es-ES" sz="1050" dirty="0" err="1">
                <a:solidFill>
                  <a:schemeClr val="tx2"/>
                </a:solidFill>
              </a:rPr>
              <a:t>neque</a:t>
            </a:r>
            <a:r>
              <a:rPr lang="es-ES" sz="1050" dirty="0">
                <a:solidFill>
                  <a:schemeClr val="tx2"/>
                </a:solidFill>
              </a:rPr>
              <a:t> urna.</a:t>
            </a:r>
          </a:p>
          <a:p>
            <a:pPr>
              <a:lnSpc>
                <a:spcPct val="150000"/>
              </a:lnSpc>
            </a:pPr>
            <a:endParaRPr lang="es-ES" sz="1050" dirty="0">
              <a:solidFill>
                <a:schemeClr val="tx2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050" b="1" dirty="0" err="1">
                <a:solidFill>
                  <a:schemeClr val="tx2"/>
                </a:solidFill>
              </a:rPr>
              <a:t>Bullet</a:t>
            </a:r>
            <a:r>
              <a:rPr lang="es-ES" sz="1050" b="1" dirty="0">
                <a:solidFill>
                  <a:schemeClr val="tx2"/>
                </a:solidFill>
              </a:rPr>
              <a:t> 1: </a:t>
            </a:r>
            <a:r>
              <a:rPr lang="es-ES" sz="1050" dirty="0" err="1">
                <a:solidFill>
                  <a:schemeClr val="tx2"/>
                </a:solidFill>
              </a:rPr>
              <a:t>Vivamus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lorem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enim</a:t>
            </a:r>
            <a:endParaRPr lang="es-ES" sz="1050" dirty="0">
              <a:solidFill>
                <a:schemeClr val="tx2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050" b="1" dirty="0" err="1">
                <a:solidFill>
                  <a:schemeClr val="tx2"/>
                </a:solidFill>
              </a:rPr>
              <a:t>Bullet</a:t>
            </a:r>
            <a:r>
              <a:rPr lang="es-ES" sz="1050" b="1" dirty="0">
                <a:solidFill>
                  <a:schemeClr val="tx2"/>
                </a:solidFill>
              </a:rPr>
              <a:t> 2: </a:t>
            </a:r>
            <a:r>
              <a:rPr lang="es-ES" sz="1050" dirty="0" err="1">
                <a:solidFill>
                  <a:schemeClr val="tx2"/>
                </a:solidFill>
              </a:rPr>
              <a:t>Vivamus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lorem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enim</a:t>
            </a:r>
            <a:endParaRPr lang="es-ES" sz="1050" dirty="0">
              <a:solidFill>
                <a:schemeClr val="tx2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050" b="1" dirty="0" err="1">
                <a:solidFill>
                  <a:schemeClr val="tx2"/>
                </a:solidFill>
              </a:rPr>
              <a:t>Bullet</a:t>
            </a:r>
            <a:r>
              <a:rPr lang="es-ES" sz="1050" b="1" dirty="0">
                <a:solidFill>
                  <a:schemeClr val="tx2"/>
                </a:solidFill>
              </a:rPr>
              <a:t> 3: </a:t>
            </a:r>
            <a:r>
              <a:rPr lang="es-ES" sz="1050" dirty="0" err="1">
                <a:solidFill>
                  <a:schemeClr val="tx2"/>
                </a:solidFill>
              </a:rPr>
              <a:t>Vivamus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lorem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enim</a:t>
            </a:r>
            <a:endParaRPr lang="es-ES" sz="1050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endParaRPr lang="es-ES" sz="1050" dirty="0">
              <a:solidFill>
                <a:schemeClr val="tx2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ES" sz="1050" dirty="0">
              <a:solidFill>
                <a:schemeClr val="tx2"/>
              </a:solidFill>
            </a:endParaRPr>
          </a:p>
        </p:txBody>
      </p:sp>
      <p:sp>
        <p:nvSpPr>
          <p:cNvPr id="54" name="Rectángulo redondeado 53">
            <a:extLst>
              <a:ext uri="{FF2B5EF4-FFF2-40B4-BE49-F238E27FC236}">
                <a16:creationId xmlns:a16="http://schemas.microsoft.com/office/drawing/2014/main" id="{B8DD139B-F640-7747-8392-C6E077BE5A54}"/>
              </a:ext>
            </a:extLst>
          </p:cNvPr>
          <p:cNvSpPr/>
          <p:nvPr/>
        </p:nvSpPr>
        <p:spPr>
          <a:xfrm>
            <a:off x="9162867" y="4977166"/>
            <a:ext cx="397592" cy="200124"/>
          </a:xfrm>
          <a:prstGeom prst="roundRect">
            <a:avLst/>
          </a:prstGeom>
          <a:solidFill>
            <a:srgbClr val="EE6C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ED0CD3AB-8DCC-8243-99EC-CBD97452BF81}"/>
              </a:ext>
            </a:extLst>
          </p:cNvPr>
          <p:cNvSpPr txBox="1"/>
          <p:nvPr/>
        </p:nvSpPr>
        <p:spPr>
          <a:xfrm>
            <a:off x="9616205" y="4938728"/>
            <a:ext cx="769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 err="1">
                <a:solidFill>
                  <a:schemeClr val="tx2"/>
                </a:solidFill>
              </a:rPr>
              <a:t>Exam</a:t>
            </a:r>
            <a:endParaRPr lang="es-ES" sz="1050" dirty="0">
              <a:solidFill>
                <a:schemeClr val="tx2"/>
              </a:solidFill>
            </a:endParaRPr>
          </a:p>
        </p:txBody>
      </p:sp>
      <p:sp>
        <p:nvSpPr>
          <p:cNvPr id="56" name="Rectángulo redondeado 55">
            <a:extLst>
              <a:ext uri="{FF2B5EF4-FFF2-40B4-BE49-F238E27FC236}">
                <a16:creationId xmlns:a16="http://schemas.microsoft.com/office/drawing/2014/main" id="{E61ED209-4ED7-FA4F-8154-821B3D650FA2}"/>
              </a:ext>
            </a:extLst>
          </p:cNvPr>
          <p:cNvSpPr/>
          <p:nvPr/>
        </p:nvSpPr>
        <p:spPr>
          <a:xfrm>
            <a:off x="9162867" y="5339475"/>
            <a:ext cx="397592" cy="200124"/>
          </a:xfrm>
          <a:prstGeom prst="roundRect">
            <a:avLst/>
          </a:prstGeom>
          <a:solidFill>
            <a:srgbClr val="70A9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AD5E3F10-2575-AB4B-825C-BB385E219F2C}"/>
              </a:ext>
            </a:extLst>
          </p:cNvPr>
          <p:cNvSpPr txBox="1"/>
          <p:nvPr/>
        </p:nvSpPr>
        <p:spPr>
          <a:xfrm>
            <a:off x="9616205" y="5301037"/>
            <a:ext cx="769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 err="1">
                <a:solidFill>
                  <a:schemeClr val="tx2"/>
                </a:solidFill>
              </a:rPr>
              <a:t>Vacation</a:t>
            </a:r>
            <a:endParaRPr lang="es-ES" sz="1050" dirty="0">
              <a:solidFill>
                <a:schemeClr val="tx2"/>
              </a:solidFill>
            </a:endParaRPr>
          </a:p>
        </p:txBody>
      </p:sp>
      <p:sp>
        <p:nvSpPr>
          <p:cNvPr id="58" name="Rectángulo redondeado 57">
            <a:extLst>
              <a:ext uri="{FF2B5EF4-FFF2-40B4-BE49-F238E27FC236}">
                <a16:creationId xmlns:a16="http://schemas.microsoft.com/office/drawing/2014/main" id="{D68AACAC-E5FE-8B42-9EEE-45ED5FB6AED1}"/>
              </a:ext>
            </a:extLst>
          </p:cNvPr>
          <p:cNvSpPr/>
          <p:nvPr/>
        </p:nvSpPr>
        <p:spPr>
          <a:xfrm>
            <a:off x="9162867" y="5695761"/>
            <a:ext cx="397592" cy="200124"/>
          </a:xfrm>
          <a:prstGeom prst="roundRect">
            <a:avLst/>
          </a:prstGeom>
          <a:solidFill>
            <a:srgbClr val="FCBF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8B111151-5D68-6D42-A854-A5F39F5619F9}"/>
              </a:ext>
            </a:extLst>
          </p:cNvPr>
          <p:cNvSpPr txBox="1"/>
          <p:nvPr/>
        </p:nvSpPr>
        <p:spPr>
          <a:xfrm>
            <a:off x="9616205" y="5657323"/>
            <a:ext cx="769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>
                <a:solidFill>
                  <a:schemeClr val="tx2"/>
                </a:solidFill>
              </a:rPr>
              <a:t>Meeting</a:t>
            </a:r>
          </a:p>
        </p:txBody>
      </p:sp>
      <p:sp>
        <p:nvSpPr>
          <p:cNvPr id="60" name="Rectángulo redondeado 59">
            <a:extLst>
              <a:ext uri="{FF2B5EF4-FFF2-40B4-BE49-F238E27FC236}">
                <a16:creationId xmlns:a16="http://schemas.microsoft.com/office/drawing/2014/main" id="{33C6D7E2-8154-6246-81C9-BC0D67A90E10}"/>
              </a:ext>
            </a:extLst>
          </p:cNvPr>
          <p:cNvSpPr/>
          <p:nvPr/>
        </p:nvSpPr>
        <p:spPr>
          <a:xfrm>
            <a:off x="9162867" y="6052047"/>
            <a:ext cx="397592" cy="200124"/>
          </a:xfrm>
          <a:prstGeom prst="roundRect">
            <a:avLst/>
          </a:prstGeom>
          <a:solidFill>
            <a:srgbClr val="767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1" name="CuadroTexto 60">
            <a:extLst>
              <a:ext uri="{FF2B5EF4-FFF2-40B4-BE49-F238E27FC236}">
                <a16:creationId xmlns:a16="http://schemas.microsoft.com/office/drawing/2014/main" id="{12319F71-0EC2-3946-98F5-0844ADA423E0}"/>
              </a:ext>
            </a:extLst>
          </p:cNvPr>
          <p:cNvSpPr txBox="1"/>
          <p:nvPr/>
        </p:nvSpPr>
        <p:spPr>
          <a:xfrm>
            <a:off x="9616205" y="6013609"/>
            <a:ext cx="769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 err="1">
                <a:solidFill>
                  <a:schemeClr val="tx2"/>
                </a:solidFill>
              </a:rPr>
              <a:t>Travel</a:t>
            </a:r>
            <a:endParaRPr lang="es-ES" sz="1050" dirty="0">
              <a:solidFill>
                <a:schemeClr val="tx2"/>
              </a:solidFill>
            </a:endParaRPr>
          </a:p>
        </p:txBody>
      </p:sp>
      <p:sp>
        <p:nvSpPr>
          <p:cNvPr id="62" name="Rectángulo 61">
            <a:extLst>
              <a:ext uri="{FF2B5EF4-FFF2-40B4-BE49-F238E27FC236}">
                <a16:creationId xmlns:a16="http://schemas.microsoft.com/office/drawing/2014/main" id="{26300779-9BF4-5F4D-AC6D-D503377E4EE3}"/>
              </a:ext>
            </a:extLst>
          </p:cNvPr>
          <p:cNvSpPr/>
          <p:nvPr/>
        </p:nvSpPr>
        <p:spPr>
          <a:xfrm>
            <a:off x="9071572" y="1674566"/>
            <a:ext cx="11031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2800" dirty="0">
                <a:solidFill>
                  <a:schemeClr val="tx2"/>
                </a:solidFill>
                <a:latin typeface="Abril Fatface" panose="02000503000000020003" pitchFamily="2" charset="77"/>
              </a:rPr>
              <a:t>Notes</a:t>
            </a:r>
          </a:p>
        </p:txBody>
      </p:sp>
      <p:cxnSp>
        <p:nvCxnSpPr>
          <p:cNvPr id="67" name="Conector recto 66">
            <a:extLst>
              <a:ext uri="{FF2B5EF4-FFF2-40B4-BE49-F238E27FC236}">
                <a16:creationId xmlns:a16="http://schemas.microsoft.com/office/drawing/2014/main" id="{2BC8B90B-D337-7C46-9535-97727D3AAB68}"/>
              </a:ext>
            </a:extLst>
          </p:cNvPr>
          <p:cNvCxnSpPr>
            <a:cxnSpLocks/>
          </p:cNvCxnSpPr>
          <p:nvPr/>
        </p:nvCxnSpPr>
        <p:spPr>
          <a:xfrm flipV="1">
            <a:off x="4154327" y="613572"/>
            <a:ext cx="0" cy="692876"/>
          </a:xfrm>
          <a:prstGeom prst="line">
            <a:avLst/>
          </a:prstGeom>
          <a:ln w="12700"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CuadroTexto 68">
            <a:extLst>
              <a:ext uri="{FF2B5EF4-FFF2-40B4-BE49-F238E27FC236}">
                <a16:creationId xmlns:a16="http://schemas.microsoft.com/office/drawing/2014/main" id="{EB2377B5-3648-6C4A-9CD1-E0EE9050A287}"/>
              </a:ext>
            </a:extLst>
          </p:cNvPr>
          <p:cNvSpPr txBox="1"/>
          <p:nvPr/>
        </p:nvSpPr>
        <p:spPr>
          <a:xfrm>
            <a:off x="4636032" y="582191"/>
            <a:ext cx="4019081" cy="655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300" dirty="0" err="1">
                <a:solidFill>
                  <a:schemeClr val="tx2"/>
                </a:solidFill>
              </a:rPr>
              <a:t>Ethics</a:t>
            </a:r>
            <a:r>
              <a:rPr lang="es-ES" sz="1300" dirty="0">
                <a:solidFill>
                  <a:schemeClr val="tx2"/>
                </a:solidFill>
              </a:rPr>
              <a:t> and </a:t>
            </a:r>
            <a:r>
              <a:rPr lang="es-ES" sz="1300" dirty="0" err="1">
                <a:solidFill>
                  <a:schemeClr val="tx2"/>
                </a:solidFill>
              </a:rPr>
              <a:t>equity</a:t>
            </a:r>
            <a:r>
              <a:rPr lang="es-ES" sz="1300" dirty="0">
                <a:solidFill>
                  <a:schemeClr val="tx2"/>
                </a:solidFill>
              </a:rPr>
              <a:t> and </a:t>
            </a:r>
            <a:r>
              <a:rPr lang="es-ES" sz="1300" dirty="0" err="1">
                <a:solidFill>
                  <a:schemeClr val="tx2"/>
                </a:solidFill>
              </a:rPr>
              <a:t>the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principles</a:t>
            </a:r>
            <a:r>
              <a:rPr lang="es-ES" sz="1300" dirty="0">
                <a:solidFill>
                  <a:schemeClr val="tx2"/>
                </a:solidFill>
              </a:rPr>
              <a:t> of </a:t>
            </a:r>
            <a:r>
              <a:rPr lang="es-ES" sz="1300" dirty="0" err="1">
                <a:solidFill>
                  <a:schemeClr val="tx2"/>
                </a:solidFill>
              </a:rPr>
              <a:t>justice</a:t>
            </a:r>
            <a:r>
              <a:rPr lang="es-ES" sz="1300" dirty="0">
                <a:solidFill>
                  <a:schemeClr val="tx2"/>
                </a:solidFill>
              </a:rPr>
              <a:t> do </a:t>
            </a:r>
            <a:r>
              <a:rPr lang="es-ES" sz="1300" dirty="0" err="1">
                <a:solidFill>
                  <a:schemeClr val="tx2"/>
                </a:solidFill>
              </a:rPr>
              <a:t>not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change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with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the</a:t>
            </a:r>
            <a:r>
              <a:rPr lang="es-ES" sz="1300" dirty="0">
                <a:solidFill>
                  <a:schemeClr val="tx2"/>
                </a:solidFill>
              </a:rPr>
              <a:t> calendar.</a:t>
            </a:r>
          </a:p>
        </p:txBody>
      </p:sp>
      <p:cxnSp>
        <p:nvCxnSpPr>
          <p:cNvPr id="73" name="Conector recto 72">
            <a:extLst>
              <a:ext uri="{FF2B5EF4-FFF2-40B4-BE49-F238E27FC236}">
                <a16:creationId xmlns:a16="http://schemas.microsoft.com/office/drawing/2014/main" id="{441E80E2-0296-4948-BC00-6B5E66B58347}"/>
              </a:ext>
            </a:extLst>
          </p:cNvPr>
          <p:cNvCxnSpPr/>
          <p:nvPr/>
        </p:nvCxnSpPr>
        <p:spPr>
          <a:xfrm>
            <a:off x="9162867" y="4690644"/>
            <a:ext cx="2642852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5">
            <a:extLst>
              <a:ext uri="{FF2B5EF4-FFF2-40B4-BE49-F238E27FC236}">
                <a16:creationId xmlns:a16="http://schemas.microsoft.com/office/drawing/2014/main" id="{9BB3544C-9C44-C941-8908-BEDCE0606E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4271" y="1257733"/>
            <a:ext cx="2065705" cy="254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18000" rIns="90000" bIns="18000" anchor="ctr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fontAlgn="b">
              <a:spcBef>
                <a:spcPct val="0"/>
              </a:spcBef>
              <a:buNone/>
            </a:pPr>
            <a:r>
              <a:rPr lang="en-US" altLang="en-US" sz="800" b="1" spc="300" dirty="0">
                <a:solidFill>
                  <a:schemeClr val="tx1">
                    <a:lumMod val="40000"/>
                    <a:lumOff val="60000"/>
                  </a:schemeClr>
                </a:solidFill>
                <a:cs typeface="Arial" panose="020B0604020202020204" pitchFamily="34" charset="0"/>
              </a:rPr>
              <a:t>D. H. LAWRENCE</a:t>
            </a:r>
            <a:endParaRPr lang="en-US" altLang="en-US" sz="800" b="1" spc="300" dirty="0">
              <a:solidFill>
                <a:schemeClr val="tx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6" name="Rectángulo redondeado 75">
            <a:extLst>
              <a:ext uri="{FF2B5EF4-FFF2-40B4-BE49-F238E27FC236}">
                <a16:creationId xmlns:a16="http://schemas.microsoft.com/office/drawing/2014/main" id="{46F6CF34-DFD5-194F-B0D5-2955C32F7CD1}"/>
              </a:ext>
            </a:extLst>
          </p:cNvPr>
          <p:cNvSpPr/>
          <p:nvPr/>
        </p:nvSpPr>
        <p:spPr>
          <a:xfrm>
            <a:off x="9162867" y="2269708"/>
            <a:ext cx="397592" cy="45973"/>
          </a:xfrm>
          <a:prstGeom prst="roundRect">
            <a:avLst/>
          </a:prstGeom>
          <a:solidFill>
            <a:srgbClr val="EE6C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3" name="Rectángulo 62">
            <a:extLst>
              <a:ext uri="{FF2B5EF4-FFF2-40B4-BE49-F238E27FC236}">
                <a16:creationId xmlns:a16="http://schemas.microsoft.com/office/drawing/2014/main" id="{9241947E-710B-1C48-8C9F-BC3B4CB3D262}"/>
              </a:ext>
            </a:extLst>
          </p:cNvPr>
          <p:cNvSpPr/>
          <p:nvPr/>
        </p:nvSpPr>
        <p:spPr>
          <a:xfrm>
            <a:off x="2103104" y="495355"/>
            <a:ext cx="6896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dirty="0">
                <a:solidFill>
                  <a:srgbClr val="293241"/>
                </a:solidFill>
                <a:latin typeface="Abril Fatface" panose="02000503000000020003" pitchFamily="2" charset="77"/>
              </a:rPr>
              <a:t>2021</a:t>
            </a:r>
            <a:endParaRPr lang="es-ES" dirty="0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8A79BBC6-192A-0845-965B-C2AB529E7282}"/>
              </a:ext>
            </a:extLst>
          </p:cNvPr>
          <p:cNvGrpSpPr/>
          <p:nvPr/>
        </p:nvGrpSpPr>
        <p:grpSpPr>
          <a:xfrm>
            <a:off x="766764" y="1696551"/>
            <a:ext cx="7885112" cy="4577249"/>
            <a:chOff x="766764" y="1696551"/>
            <a:chExt cx="7885112" cy="4577249"/>
          </a:xfrm>
        </p:grpSpPr>
        <p:grpSp>
          <p:nvGrpSpPr>
            <p:cNvPr id="153" name="Grupo 152">
              <a:extLst>
                <a:ext uri="{FF2B5EF4-FFF2-40B4-BE49-F238E27FC236}">
                  <a16:creationId xmlns:a16="http://schemas.microsoft.com/office/drawing/2014/main" id="{89D1C1C2-C0C6-0E43-9690-B742F363B8D0}"/>
                </a:ext>
              </a:extLst>
            </p:cNvPr>
            <p:cNvGrpSpPr/>
            <p:nvPr/>
          </p:nvGrpSpPr>
          <p:grpSpPr>
            <a:xfrm>
              <a:off x="766764" y="1696551"/>
              <a:ext cx="7885112" cy="450696"/>
              <a:chOff x="766764" y="1696551"/>
              <a:chExt cx="7885112" cy="450696"/>
            </a:xfrm>
          </p:grpSpPr>
          <p:sp>
            <p:nvSpPr>
              <p:cNvPr id="154" name="Rectangle 2">
                <a:extLst>
                  <a:ext uri="{FF2B5EF4-FFF2-40B4-BE49-F238E27FC236}">
                    <a16:creationId xmlns:a16="http://schemas.microsoft.com/office/drawing/2014/main" id="{3BB10994-F1BD-EC4E-8142-CA16127B03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25431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SUN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55" name="Rectangle 3">
                <a:extLst>
                  <a:ext uri="{FF2B5EF4-FFF2-40B4-BE49-F238E27FC236}">
                    <a16:creationId xmlns:a16="http://schemas.microsoft.com/office/drawing/2014/main" id="{314175E8-EA63-3E41-8ABD-877B8F093E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98987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SAT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56" name="Rectangle 4">
                <a:extLst>
                  <a:ext uri="{FF2B5EF4-FFF2-40B4-BE49-F238E27FC236}">
                    <a16:creationId xmlns:a16="http://schemas.microsoft.com/office/drawing/2014/main" id="{E564B850-F6C5-974E-B1CD-D8800DBA53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72542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FRI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57" name="Rectangle 5">
                <a:extLst>
                  <a:ext uri="{FF2B5EF4-FFF2-40B4-BE49-F238E27FC236}">
                    <a16:creationId xmlns:a16="http://schemas.microsoft.com/office/drawing/2014/main" id="{9EFEAB8F-6CD1-7C4B-91F7-EF0CF14B72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6098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THURS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58" name="Rectangle 6">
                <a:extLst>
                  <a:ext uri="{FF2B5EF4-FFF2-40B4-BE49-F238E27FC236}">
                    <a16:creationId xmlns:a16="http://schemas.microsoft.com/office/drawing/2014/main" id="{C4EC5C05-9E82-DE4B-A83F-DAF3205C08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9653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WED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59" name="Rectangle 7">
                <a:extLst>
                  <a:ext uri="{FF2B5EF4-FFF2-40B4-BE49-F238E27FC236}">
                    <a16:creationId xmlns:a16="http://schemas.microsoft.com/office/drawing/2014/main" id="{22F79A49-9E88-E34C-BC86-8717B29803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93209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TUES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60" name="Rectangle 8">
                <a:extLst>
                  <a:ext uri="{FF2B5EF4-FFF2-40B4-BE49-F238E27FC236}">
                    <a16:creationId xmlns:a16="http://schemas.microsoft.com/office/drawing/2014/main" id="{53428336-DA70-0843-A1AB-E6D1F91CE5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6764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</a:rPr>
                  <a:t>MON</a:t>
                </a:r>
              </a:p>
            </p:txBody>
          </p:sp>
        </p:grpSp>
        <p:grpSp>
          <p:nvGrpSpPr>
            <p:cNvPr id="2" name="Grupo 1">
              <a:extLst>
                <a:ext uri="{FF2B5EF4-FFF2-40B4-BE49-F238E27FC236}">
                  <a16:creationId xmlns:a16="http://schemas.microsoft.com/office/drawing/2014/main" id="{7396E415-CBE5-D548-9563-A2ECAC86917E}"/>
                </a:ext>
              </a:extLst>
            </p:cNvPr>
            <p:cNvGrpSpPr/>
            <p:nvPr/>
          </p:nvGrpSpPr>
          <p:grpSpPr>
            <a:xfrm>
              <a:off x="776116" y="2133966"/>
              <a:ext cx="7875760" cy="4139834"/>
              <a:chOff x="196851" y="1409698"/>
              <a:chExt cx="8812216" cy="4962530"/>
            </a:xfrm>
          </p:grpSpPr>
          <p:sp>
            <p:nvSpPr>
              <p:cNvPr id="82" name="Rectangle 115">
                <a:extLst>
                  <a:ext uri="{FF2B5EF4-FFF2-40B4-BE49-F238E27FC236}">
                    <a16:creationId xmlns:a16="http://schemas.microsoft.com/office/drawing/2014/main" id="{BEE0D9F4-B739-1E43-A441-A207254E8C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1" y="1409700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14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29</a:t>
                </a:r>
              </a:p>
            </p:txBody>
          </p:sp>
          <p:sp>
            <p:nvSpPr>
              <p:cNvPr id="83" name="Rectangle 114">
                <a:extLst>
                  <a:ext uri="{FF2B5EF4-FFF2-40B4-BE49-F238E27FC236}">
                    <a16:creationId xmlns:a16="http://schemas.microsoft.com/office/drawing/2014/main" id="{BAF27BE6-1B01-BF45-AEDF-0930C00B3E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1" y="5545138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14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84" name="Rectangle 113">
                <a:extLst>
                  <a:ext uri="{FF2B5EF4-FFF2-40B4-BE49-F238E27FC236}">
                    <a16:creationId xmlns:a16="http://schemas.microsoft.com/office/drawing/2014/main" id="{ECFB93B3-6C33-1041-926C-97DB19A545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3" y="5545138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1400" b="0" dirty="0">
                    <a:cs typeface="Arial" panose="020B0604020202020204" pitchFamily="34" charset="0"/>
                  </a:rPr>
                  <a:t>31</a:t>
                </a:r>
              </a:p>
            </p:txBody>
          </p:sp>
          <p:sp>
            <p:nvSpPr>
              <p:cNvPr id="85" name="Rectangle 112">
                <a:extLst>
                  <a:ext uri="{FF2B5EF4-FFF2-40B4-BE49-F238E27FC236}">
                    <a16:creationId xmlns:a16="http://schemas.microsoft.com/office/drawing/2014/main" id="{3CD40694-2749-2F45-8C65-B6DEFC4EC2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1" y="5545139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30</a:t>
                </a:r>
                <a:endParaRPr lang="en-US" altLang="en-US" sz="1400" b="0" dirty="0"/>
              </a:p>
            </p:txBody>
          </p:sp>
          <p:sp>
            <p:nvSpPr>
              <p:cNvPr id="86" name="Rectangle 111">
                <a:extLst>
                  <a:ext uri="{FF2B5EF4-FFF2-40B4-BE49-F238E27FC236}">
                    <a16:creationId xmlns:a16="http://schemas.microsoft.com/office/drawing/2014/main" id="{E2D99116-3EFE-6640-8544-824B43FD98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3" y="4718051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29</a:t>
                </a:r>
                <a:endParaRPr lang="en-US" altLang="en-US" sz="1400" b="0" dirty="0"/>
              </a:p>
            </p:txBody>
          </p:sp>
          <p:sp>
            <p:nvSpPr>
              <p:cNvPr id="87" name="Rectangle 110">
                <a:extLst>
                  <a:ext uri="{FF2B5EF4-FFF2-40B4-BE49-F238E27FC236}">
                    <a16:creationId xmlns:a16="http://schemas.microsoft.com/office/drawing/2014/main" id="{3D10E596-873F-D34A-A9CA-3FFEFB8A37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86" y="4718051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28</a:t>
                </a:r>
                <a:endParaRPr lang="en-US" altLang="en-US" sz="1400" b="0" dirty="0"/>
              </a:p>
            </p:txBody>
          </p:sp>
          <p:sp>
            <p:nvSpPr>
              <p:cNvPr id="88" name="Rectangle 109">
                <a:extLst>
                  <a:ext uri="{FF2B5EF4-FFF2-40B4-BE49-F238E27FC236}">
                    <a16:creationId xmlns:a16="http://schemas.microsoft.com/office/drawing/2014/main" id="{18F11180-B979-024E-A3C2-133AA6FAD9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398" y="4718051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27</a:t>
                </a:r>
                <a:endParaRPr lang="en-US" altLang="en-US" sz="1400" b="0" dirty="0"/>
              </a:p>
            </p:txBody>
          </p:sp>
          <p:sp>
            <p:nvSpPr>
              <p:cNvPr id="89" name="Rectangle 108">
                <a:extLst>
                  <a:ext uri="{FF2B5EF4-FFF2-40B4-BE49-F238E27FC236}">
                    <a16:creationId xmlns:a16="http://schemas.microsoft.com/office/drawing/2014/main" id="{D6F64F60-5A05-BF49-8190-CB99BE8F0C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0" y="4718052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26</a:t>
                </a:r>
                <a:endParaRPr lang="en-US" altLang="en-US" sz="1400" b="0" dirty="0"/>
              </a:p>
            </p:txBody>
          </p:sp>
          <p:sp>
            <p:nvSpPr>
              <p:cNvPr id="90" name="Rectangle 107">
                <a:extLst>
                  <a:ext uri="{FF2B5EF4-FFF2-40B4-BE49-F238E27FC236}">
                    <a16:creationId xmlns:a16="http://schemas.microsoft.com/office/drawing/2014/main" id="{49F72FFE-0764-B342-A503-AC0A671C26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1" y="4718051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25</a:t>
                </a:r>
                <a:endParaRPr lang="en-US" altLang="en-US" sz="1400" b="0" dirty="0"/>
              </a:p>
            </p:txBody>
          </p:sp>
          <p:sp>
            <p:nvSpPr>
              <p:cNvPr id="91" name="Rectangle 106">
                <a:extLst>
                  <a:ext uri="{FF2B5EF4-FFF2-40B4-BE49-F238E27FC236}">
                    <a16:creationId xmlns:a16="http://schemas.microsoft.com/office/drawing/2014/main" id="{344378D5-CD22-B040-AE5D-3F1C507AF2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3" y="4718051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24</a:t>
                </a:r>
                <a:endParaRPr lang="en-US" altLang="en-US" sz="1400" b="0" dirty="0"/>
              </a:p>
            </p:txBody>
          </p:sp>
          <p:sp>
            <p:nvSpPr>
              <p:cNvPr id="92" name="Rectangle 105">
                <a:extLst>
                  <a:ext uri="{FF2B5EF4-FFF2-40B4-BE49-F238E27FC236}">
                    <a16:creationId xmlns:a16="http://schemas.microsoft.com/office/drawing/2014/main" id="{350A4B4E-1607-4E44-BFCA-C6D5C8B827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1" y="4718052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23</a:t>
                </a:r>
                <a:endParaRPr lang="en-US" altLang="en-US" sz="1400" b="0" dirty="0"/>
              </a:p>
            </p:txBody>
          </p:sp>
          <p:sp>
            <p:nvSpPr>
              <p:cNvPr id="93" name="Rectangle 104">
                <a:extLst>
                  <a:ext uri="{FF2B5EF4-FFF2-40B4-BE49-F238E27FC236}">
                    <a16:creationId xmlns:a16="http://schemas.microsoft.com/office/drawing/2014/main" id="{8BA3C4B6-F1ED-C848-88A9-936548EA2E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3" y="3890964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22</a:t>
                </a:r>
                <a:endParaRPr lang="en-US" altLang="en-US" sz="1400" b="0" dirty="0"/>
              </a:p>
            </p:txBody>
          </p:sp>
          <p:sp>
            <p:nvSpPr>
              <p:cNvPr id="94" name="Rectangle 103">
                <a:extLst>
                  <a:ext uri="{FF2B5EF4-FFF2-40B4-BE49-F238E27FC236}">
                    <a16:creationId xmlns:a16="http://schemas.microsoft.com/office/drawing/2014/main" id="{2AE4D7F4-EF8B-BF4C-864C-A87BC8C92F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86" y="3890964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21</a:t>
                </a:r>
                <a:endParaRPr lang="en-US" altLang="en-US" sz="1400" b="0" dirty="0"/>
              </a:p>
            </p:txBody>
          </p:sp>
          <p:sp>
            <p:nvSpPr>
              <p:cNvPr id="95" name="Rectangle 102">
                <a:extLst>
                  <a:ext uri="{FF2B5EF4-FFF2-40B4-BE49-F238E27FC236}">
                    <a16:creationId xmlns:a16="http://schemas.microsoft.com/office/drawing/2014/main" id="{962B0ED1-145B-3348-AC28-5EE2E0DBEF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398" y="3890964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20</a:t>
                </a:r>
                <a:endParaRPr lang="en-US" altLang="en-US" sz="1400" b="0" dirty="0"/>
              </a:p>
            </p:txBody>
          </p:sp>
          <p:sp>
            <p:nvSpPr>
              <p:cNvPr id="96" name="Rectangle 101">
                <a:extLst>
                  <a:ext uri="{FF2B5EF4-FFF2-40B4-BE49-F238E27FC236}">
                    <a16:creationId xmlns:a16="http://schemas.microsoft.com/office/drawing/2014/main" id="{0FA33566-2A94-7D4E-9EBD-A780847783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0" y="3890964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19</a:t>
                </a:r>
                <a:endParaRPr lang="en-US" altLang="en-US" sz="1400" b="0" dirty="0"/>
              </a:p>
            </p:txBody>
          </p:sp>
          <p:sp>
            <p:nvSpPr>
              <p:cNvPr id="97" name="Rectangle 100">
                <a:extLst>
                  <a:ext uri="{FF2B5EF4-FFF2-40B4-BE49-F238E27FC236}">
                    <a16:creationId xmlns:a16="http://schemas.microsoft.com/office/drawing/2014/main" id="{68BA7436-F5B9-BC44-BD7B-047FB6BD9B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1" y="3890963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18</a:t>
                </a:r>
                <a:endParaRPr lang="en-US" altLang="en-US" sz="1400" b="0" dirty="0"/>
              </a:p>
            </p:txBody>
          </p:sp>
          <p:sp>
            <p:nvSpPr>
              <p:cNvPr id="98" name="Rectangle 99">
                <a:extLst>
                  <a:ext uri="{FF2B5EF4-FFF2-40B4-BE49-F238E27FC236}">
                    <a16:creationId xmlns:a16="http://schemas.microsoft.com/office/drawing/2014/main" id="{38F874B9-BF52-294B-A6F0-E133479B52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3" y="3890963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17</a:t>
                </a:r>
                <a:endParaRPr lang="en-US" altLang="en-US" sz="1400" b="0" dirty="0"/>
              </a:p>
            </p:txBody>
          </p:sp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5B8DFA31-3CEE-2445-8674-53D71245EA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1" y="3890964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16</a:t>
                </a:r>
                <a:endParaRPr lang="en-US" altLang="en-US" sz="1400" b="0" dirty="0"/>
              </a:p>
            </p:txBody>
          </p:sp>
          <p:sp>
            <p:nvSpPr>
              <p:cNvPr id="100" name="Rectangle 97">
                <a:extLst>
                  <a:ext uri="{FF2B5EF4-FFF2-40B4-BE49-F238E27FC236}">
                    <a16:creationId xmlns:a16="http://schemas.microsoft.com/office/drawing/2014/main" id="{8B122D4F-408A-D34E-81DF-5F70F18BFF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3" y="3063876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15</a:t>
                </a:r>
                <a:endParaRPr lang="en-US" altLang="en-US" sz="1400" b="0" dirty="0"/>
              </a:p>
            </p:txBody>
          </p:sp>
          <p:sp>
            <p:nvSpPr>
              <p:cNvPr id="101" name="Rectangle 96">
                <a:extLst>
                  <a:ext uri="{FF2B5EF4-FFF2-40B4-BE49-F238E27FC236}">
                    <a16:creationId xmlns:a16="http://schemas.microsoft.com/office/drawing/2014/main" id="{DD59B38C-6D91-6443-BE00-1A54901CBA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86" y="3063876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14</a:t>
                </a:r>
                <a:endParaRPr lang="en-US" altLang="en-US" sz="1400" b="0" dirty="0"/>
              </a:p>
            </p:txBody>
          </p:sp>
          <p:sp>
            <p:nvSpPr>
              <p:cNvPr id="102" name="Rectangle 95">
                <a:extLst>
                  <a:ext uri="{FF2B5EF4-FFF2-40B4-BE49-F238E27FC236}">
                    <a16:creationId xmlns:a16="http://schemas.microsoft.com/office/drawing/2014/main" id="{8F2BB71D-C564-1646-9B2A-4FA9D29B23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398" y="3063876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13</a:t>
                </a:r>
                <a:endParaRPr lang="en-US" altLang="en-US" sz="1400" b="0" dirty="0"/>
              </a:p>
            </p:txBody>
          </p:sp>
          <p:sp>
            <p:nvSpPr>
              <p:cNvPr id="103" name="Rectangle 94">
                <a:extLst>
                  <a:ext uri="{FF2B5EF4-FFF2-40B4-BE49-F238E27FC236}">
                    <a16:creationId xmlns:a16="http://schemas.microsoft.com/office/drawing/2014/main" id="{8112EDBA-2EAD-3D46-A31F-E9C51A407F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0" y="3063877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12</a:t>
                </a:r>
                <a:endParaRPr lang="en-US" altLang="en-US" sz="1400" b="0" dirty="0"/>
              </a:p>
            </p:txBody>
          </p:sp>
          <p:sp>
            <p:nvSpPr>
              <p:cNvPr id="104" name="Rectangle 93">
                <a:extLst>
                  <a:ext uri="{FF2B5EF4-FFF2-40B4-BE49-F238E27FC236}">
                    <a16:creationId xmlns:a16="http://schemas.microsoft.com/office/drawing/2014/main" id="{118A0B9F-885F-F04B-BBFE-B512167A1E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1" y="3063876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11</a:t>
                </a:r>
                <a:endParaRPr lang="en-US" altLang="en-US" sz="1400" b="0" dirty="0"/>
              </a:p>
            </p:txBody>
          </p:sp>
          <p:sp>
            <p:nvSpPr>
              <p:cNvPr id="105" name="Rectangle 92">
                <a:extLst>
                  <a:ext uri="{FF2B5EF4-FFF2-40B4-BE49-F238E27FC236}">
                    <a16:creationId xmlns:a16="http://schemas.microsoft.com/office/drawing/2014/main" id="{2896BBBC-4143-1541-81A0-2341B0F87B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3" y="3063876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10</a:t>
                </a:r>
                <a:endParaRPr lang="en-US" altLang="en-US" sz="1400" b="0" dirty="0"/>
              </a:p>
            </p:txBody>
          </p:sp>
          <p:sp>
            <p:nvSpPr>
              <p:cNvPr id="106" name="Rectangle 91">
                <a:extLst>
                  <a:ext uri="{FF2B5EF4-FFF2-40B4-BE49-F238E27FC236}">
                    <a16:creationId xmlns:a16="http://schemas.microsoft.com/office/drawing/2014/main" id="{A1FBBEA9-316B-D842-96C7-22AB13BA1E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1" y="3063877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9</a:t>
                </a:r>
                <a:endParaRPr lang="en-US" altLang="en-US" sz="1400" b="0" dirty="0"/>
              </a:p>
            </p:txBody>
          </p:sp>
          <p:sp>
            <p:nvSpPr>
              <p:cNvPr id="107" name="Rectangle 90">
                <a:extLst>
                  <a:ext uri="{FF2B5EF4-FFF2-40B4-BE49-F238E27FC236}">
                    <a16:creationId xmlns:a16="http://schemas.microsoft.com/office/drawing/2014/main" id="{AC706014-958C-CE44-8B28-C9F0B2AFE3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3" y="2236789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8</a:t>
                </a:r>
                <a:endParaRPr lang="en-US" altLang="en-US" sz="1400" b="0" dirty="0"/>
              </a:p>
            </p:txBody>
          </p:sp>
          <p:sp>
            <p:nvSpPr>
              <p:cNvPr id="108" name="Rectangle 89">
                <a:extLst>
                  <a:ext uri="{FF2B5EF4-FFF2-40B4-BE49-F238E27FC236}">
                    <a16:creationId xmlns:a16="http://schemas.microsoft.com/office/drawing/2014/main" id="{7127E02E-1270-E344-9C67-231F0393B3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86" y="2236789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7</a:t>
                </a:r>
                <a:endParaRPr lang="en-US" altLang="en-US" sz="1400" b="0" dirty="0"/>
              </a:p>
            </p:txBody>
          </p:sp>
          <p:sp>
            <p:nvSpPr>
              <p:cNvPr id="109" name="Rectangle 88">
                <a:extLst>
                  <a:ext uri="{FF2B5EF4-FFF2-40B4-BE49-F238E27FC236}">
                    <a16:creationId xmlns:a16="http://schemas.microsoft.com/office/drawing/2014/main" id="{377859B3-71C4-B048-9F73-62EC237142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398" y="2236789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6</a:t>
                </a:r>
                <a:endParaRPr lang="en-US" altLang="en-US" sz="1400" b="0" dirty="0"/>
              </a:p>
            </p:txBody>
          </p:sp>
          <p:sp>
            <p:nvSpPr>
              <p:cNvPr id="110" name="Rectangle 87">
                <a:extLst>
                  <a:ext uri="{FF2B5EF4-FFF2-40B4-BE49-F238E27FC236}">
                    <a16:creationId xmlns:a16="http://schemas.microsoft.com/office/drawing/2014/main" id="{49D13ABE-08BA-9E45-B6DD-725F520683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0" y="2236789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5</a:t>
                </a:r>
                <a:endParaRPr lang="en-US" altLang="en-US" sz="1400" b="0" dirty="0"/>
              </a:p>
            </p:txBody>
          </p:sp>
          <p:sp>
            <p:nvSpPr>
              <p:cNvPr id="111" name="Rectangle 86">
                <a:extLst>
                  <a:ext uri="{FF2B5EF4-FFF2-40B4-BE49-F238E27FC236}">
                    <a16:creationId xmlns:a16="http://schemas.microsoft.com/office/drawing/2014/main" id="{40F6BE6C-2111-FD4A-89C1-1514C508B4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1" y="2236788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4</a:t>
                </a:r>
                <a:endParaRPr lang="en-US" altLang="en-US" sz="1400" b="0" dirty="0"/>
              </a:p>
            </p:txBody>
          </p:sp>
          <p:sp>
            <p:nvSpPr>
              <p:cNvPr id="112" name="Rectangle 85">
                <a:extLst>
                  <a:ext uri="{FF2B5EF4-FFF2-40B4-BE49-F238E27FC236}">
                    <a16:creationId xmlns:a16="http://schemas.microsoft.com/office/drawing/2014/main" id="{ED57E6AF-3CED-1B47-8690-157BDF0DF1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3" y="2236788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3</a:t>
                </a:r>
                <a:endParaRPr lang="en-US" altLang="en-US" sz="1400" b="0" dirty="0"/>
              </a:p>
            </p:txBody>
          </p:sp>
          <p:sp>
            <p:nvSpPr>
              <p:cNvPr id="113" name="Rectangle 115">
                <a:extLst>
                  <a:ext uri="{FF2B5EF4-FFF2-40B4-BE49-F238E27FC236}">
                    <a16:creationId xmlns:a16="http://schemas.microsoft.com/office/drawing/2014/main" id="{33D5AFEE-C015-FE45-ABA5-48B33EEBDC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398" y="1409701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30</a:t>
                </a:r>
                <a:endParaRPr lang="en-US" altLang="en-US" sz="1400" b="0" dirty="0"/>
              </a:p>
            </p:txBody>
          </p:sp>
          <p:sp>
            <p:nvSpPr>
              <p:cNvPr id="114" name="Rectangle 115">
                <a:extLst>
                  <a:ext uri="{FF2B5EF4-FFF2-40B4-BE49-F238E27FC236}">
                    <a16:creationId xmlns:a16="http://schemas.microsoft.com/office/drawing/2014/main" id="{5D65F482-C9ED-3D4A-93CF-F8D8A559AD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86" y="1409701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31</a:t>
                </a:r>
                <a:endParaRPr lang="en-US" altLang="en-US" sz="1400" b="0" dirty="0"/>
              </a:p>
            </p:txBody>
          </p:sp>
          <p:sp>
            <p:nvSpPr>
              <p:cNvPr id="115" name="Rectangle 115">
                <a:extLst>
                  <a:ext uri="{FF2B5EF4-FFF2-40B4-BE49-F238E27FC236}">
                    <a16:creationId xmlns:a16="http://schemas.microsoft.com/office/drawing/2014/main" id="{F0BD726B-085E-D140-BF15-384759A8C0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3" y="1409701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1400" b="0" dirty="0"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39111005-66A1-5B48-9003-CB78FF5632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1" y="2236789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1400" b="0" dirty="0"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5" name="Rectangle 115">
                <a:extLst>
                  <a:ext uri="{FF2B5EF4-FFF2-40B4-BE49-F238E27FC236}">
                    <a16:creationId xmlns:a16="http://schemas.microsoft.com/office/drawing/2014/main" id="{590E1FC7-2BCD-FD4D-9E49-AA281B2EAA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1" y="1409700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14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27</a:t>
                </a:r>
              </a:p>
            </p:txBody>
          </p:sp>
          <p:sp>
            <p:nvSpPr>
              <p:cNvPr id="146" name="Rectangle 115">
                <a:extLst>
                  <a:ext uri="{FF2B5EF4-FFF2-40B4-BE49-F238E27FC236}">
                    <a16:creationId xmlns:a16="http://schemas.microsoft.com/office/drawing/2014/main" id="{85AD3EB2-69F7-9647-9929-59B6E0F0E7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18" y="1409701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28</a:t>
                </a:r>
                <a:endParaRPr lang="en-US" altLang="en-US" sz="1400" b="0" dirty="0"/>
              </a:p>
            </p:txBody>
          </p:sp>
          <p:sp>
            <p:nvSpPr>
              <p:cNvPr id="147" name="Rectangle 115">
                <a:extLst>
                  <a:ext uri="{FF2B5EF4-FFF2-40B4-BE49-F238E27FC236}">
                    <a16:creationId xmlns:a16="http://schemas.microsoft.com/office/drawing/2014/main" id="{B0850032-1B17-6C40-BCEA-4F2DFBAB98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92" y="5545139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14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4</a:t>
                </a:r>
              </a:p>
            </p:txBody>
          </p:sp>
          <p:sp>
            <p:nvSpPr>
              <p:cNvPr id="148" name="Rectangle 115">
                <a:extLst>
                  <a:ext uri="{FF2B5EF4-FFF2-40B4-BE49-F238E27FC236}">
                    <a16:creationId xmlns:a16="http://schemas.microsoft.com/office/drawing/2014/main" id="{60CEC20C-FB51-D343-9D2F-650284898F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9" y="5545140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5</a:t>
                </a:r>
                <a:endParaRPr lang="en-US" altLang="en-US" sz="1400" b="0" dirty="0"/>
              </a:p>
            </p:txBody>
          </p:sp>
          <p:sp>
            <p:nvSpPr>
              <p:cNvPr id="149" name="Rectangle 115">
                <a:extLst>
                  <a:ext uri="{FF2B5EF4-FFF2-40B4-BE49-F238E27FC236}">
                    <a16:creationId xmlns:a16="http://schemas.microsoft.com/office/drawing/2014/main" id="{6178573D-F287-B04C-9B30-86EEA588BF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7" y="1409698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26</a:t>
                </a:r>
                <a:endParaRPr lang="en-US" altLang="en-US" sz="1400" b="0" dirty="0"/>
              </a:p>
            </p:txBody>
          </p:sp>
          <p:sp>
            <p:nvSpPr>
              <p:cNvPr id="150" name="Rectangle 115">
                <a:extLst>
                  <a:ext uri="{FF2B5EF4-FFF2-40B4-BE49-F238E27FC236}">
                    <a16:creationId xmlns:a16="http://schemas.microsoft.com/office/drawing/2014/main" id="{AF8B01E1-A1CD-B84E-B9C9-19CF5F7DD9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2" y="5545139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14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51" name="Rectangle 115">
                <a:extLst>
                  <a:ext uri="{FF2B5EF4-FFF2-40B4-BE49-F238E27FC236}">
                    <a16:creationId xmlns:a16="http://schemas.microsoft.com/office/drawing/2014/main" id="{A9C35B60-7967-824B-81AF-CC5B3383B9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399" y="5545140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3</a:t>
                </a:r>
                <a:endParaRPr lang="en-US" altLang="en-US" sz="1400" b="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26617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ángulo 74">
            <a:extLst>
              <a:ext uri="{FF2B5EF4-FFF2-40B4-BE49-F238E27FC236}">
                <a16:creationId xmlns:a16="http://schemas.microsoft.com/office/drawing/2014/main" id="{E49951B7-2CA9-5E41-BC0B-1C46CD19DAEB}"/>
              </a:ext>
            </a:extLst>
          </p:cNvPr>
          <p:cNvSpPr/>
          <p:nvPr/>
        </p:nvSpPr>
        <p:spPr>
          <a:xfrm rot="10800000">
            <a:off x="9170583" y="324246"/>
            <a:ext cx="64472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8000" dirty="0">
                <a:solidFill>
                  <a:srgbClr val="EE6C4D">
                    <a:alpha val="50000"/>
                  </a:srgbClr>
                </a:solidFill>
                <a:latin typeface="Abril Fatface" panose="02000503000000020003" pitchFamily="2" charset="77"/>
              </a:rPr>
              <a:t>“</a:t>
            </a:r>
          </a:p>
        </p:txBody>
      </p:sp>
      <p:sp>
        <p:nvSpPr>
          <p:cNvPr id="70" name="Rectángulo 69">
            <a:extLst>
              <a:ext uri="{FF2B5EF4-FFF2-40B4-BE49-F238E27FC236}">
                <a16:creationId xmlns:a16="http://schemas.microsoft.com/office/drawing/2014/main" id="{D2341189-D69C-094D-B330-E6014C0C1148}"/>
              </a:ext>
            </a:extLst>
          </p:cNvPr>
          <p:cNvSpPr/>
          <p:nvPr/>
        </p:nvSpPr>
        <p:spPr>
          <a:xfrm>
            <a:off x="4895402" y="277128"/>
            <a:ext cx="64472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8000" dirty="0">
                <a:solidFill>
                  <a:srgbClr val="EE6C4D">
                    <a:alpha val="50000"/>
                  </a:srgbClr>
                </a:solidFill>
                <a:latin typeface="Abril Fatface" panose="02000503000000020003" pitchFamily="2" charset="77"/>
              </a:rPr>
              <a:t>“</a:t>
            </a:r>
          </a:p>
        </p:txBody>
      </p:sp>
      <p:sp>
        <p:nvSpPr>
          <p:cNvPr id="64" name="Lágrima 63">
            <a:extLst>
              <a:ext uri="{FF2B5EF4-FFF2-40B4-BE49-F238E27FC236}">
                <a16:creationId xmlns:a16="http://schemas.microsoft.com/office/drawing/2014/main" id="{F2D86B83-5FAB-F94B-8366-82E9EC0292DE}"/>
              </a:ext>
            </a:extLst>
          </p:cNvPr>
          <p:cNvSpPr/>
          <p:nvPr/>
        </p:nvSpPr>
        <p:spPr>
          <a:xfrm rot="16200000">
            <a:off x="-11336" y="0"/>
            <a:ext cx="3815571" cy="3815571"/>
          </a:xfrm>
          <a:prstGeom prst="teardrop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52" name="Grupo 51">
            <a:extLst>
              <a:ext uri="{FF2B5EF4-FFF2-40B4-BE49-F238E27FC236}">
                <a16:creationId xmlns:a16="http://schemas.microsoft.com/office/drawing/2014/main" id="{401C104F-2E93-3441-99F1-61B9BF89845F}"/>
              </a:ext>
            </a:extLst>
          </p:cNvPr>
          <p:cNvGrpSpPr/>
          <p:nvPr/>
        </p:nvGrpSpPr>
        <p:grpSpPr>
          <a:xfrm>
            <a:off x="734898" y="223274"/>
            <a:ext cx="1186004" cy="1186004"/>
            <a:chOff x="325924" y="127279"/>
            <a:chExt cx="1186004" cy="1186004"/>
          </a:xfrm>
        </p:grpSpPr>
        <p:sp>
          <p:nvSpPr>
            <p:cNvPr id="50" name="Elipse 49">
              <a:extLst>
                <a:ext uri="{FF2B5EF4-FFF2-40B4-BE49-F238E27FC236}">
                  <a16:creationId xmlns:a16="http://schemas.microsoft.com/office/drawing/2014/main" id="{D20E546D-DF56-EE4F-A7BA-9B494E90915A}"/>
                </a:ext>
              </a:extLst>
            </p:cNvPr>
            <p:cNvSpPr/>
            <p:nvPr/>
          </p:nvSpPr>
          <p:spPr>
            <a:xfrm>
              <a:off x="325924" y="127279"/>
              <a:ext cx="1186004" cy="1186004"/>
            </a:xfrm>
            <a:prstGeom prst="ellipse">
              <a:avLst/>
            </a:prstGeom>
            <a:solidFill>
              <a:srgbClr val="EE6C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51" name="Rectángulo 50">
              <a:extLst>
                <a:ext uri="{FF2B5EF4-FFF2-40B4-BE49-F238E27FC236}">
                  <a16:creationId xmlns:a16="http://schemas.microsoft.com/office/drawing/2014/main" id="{EBF05EAA-D05C-014E-B470-ED7CF6B424A7}"/>
                </a:ext>
              </a:extLst>
            </p:cNvPr>
            <p:cNvSpPr/>
            <p:nvPr/>
          </p:nvSpPr>
          <p:spPr>
            <a:xfrm>
              <a:off x="733616" y="397115"/>
              <a:ext cx="466794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b">
                <a:spcBef>
                  <a:spcPct val="0"/>
                </a:spcBef>
              </a:pPr>
              <a:r>
                <a:rPr lang="en-US" altLang="en-US" sz="3600" dirty="0">
                  <a:solidFill>
                    <a:schemeClr val="bg1"/>
                  </a:solidFill>
                  <a:latin typeface="Abril Fatface" panose="02000503000000020003" pitchFamily="2" charset="77"/>
                </a:rPr>
                <a:t>9</a:t>
              </a:r>
            </a:p>
          </p:txBody>
        </p:sp>
      </p:grpSp>
      <p:sp>
        <p:nvSpPr>
          <p:cNvPr id="47" name="Rectángulo 46">
            <a:extLst>
              <a:ext uri="{FF2B5EF4-FFF2-40B4-BE49-F238E27FC236}">
                <a16:creationId xmlns:a16="http://schemas.microsoft.com/office/drawing/2014/main" id="{E39C6272-40CE-F94D-80CC-8BEB462B521D}"/>
              </a:ext>
            </a:extLst>
          </p:cNvPr>
          <p:cNvSpPr/>
          <p:nvPr/>
        </p:nvSpPr>
        <p:spPr>
          <a:xfrm>
            <a:off x="1524426" y="682262"/>
            <a:ext cx="306526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4400" dirty="0">
                <a:solidFill>
                  <a:srgbClr val="293241"/>
                </a:solidFill>
                <a:latin typeface="Abril Fatface" panose="02000503000000020003" pitchFamily="2" charset="77"/>
              </a:rPr>
              <a:t>September</a:t>
            </a: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C9A642A0-500A-8047-9FB4-DB59C4D9AF63}"/>
              </a:ext>
            </a:extLst>
          </p:cNvPr>
          <p:cNvSpPr txBox="1"/>
          <p:nvPr/>
        </p:nvSpPr>
        <p:spPr>
          <a:xfrm>
            <a:off x="9071572" y="2424679"/>
            <a:ext cx="2734147" cy="2486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050" dirty="0" err="1">
                <a:solidFill>
                  <a:schemeClr val="tx2"/>
                </a:solidFill>
              </a:rPr>
              <a:t>Take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your</a:t>
            </a:r>
            <a:r>
              <a:rPr lang="es-ES" sz="1050" dirty="0">
                <a:solidFill>
                  <a:schemeClr val="tx2"/>
                </a:solidFill>
              </a:rPr>
              <a:t> notes </a:t>
            </a:r>
            <a:r>
              <a:rPr lang="es-ES" sz="1050" dirty="0" err="1">
                <a:solidFill>
                  <a:schemeClr val="tx2"/>
                </a:solidFill>
              </a:rPr>
              <a:t>here</a:t>
            </a:r>
            <a:r>
              <a:rPr lang="es-ES" sz="1050" dirty="0">
                <a:solidFill>
                  <a:schemeClr val="tx2"/>
                </a:solidFill>
              </a:rPr>
              <a:t>. </a:t>
            </a:r>
            <a:r>
              <a:rPr lang="es-ES" sz="1050" dirty="0" err="1">
                <a:solidFill>
                  <a:schemeClr val="tx2"/>
                </a:solidFill>
              </a:rPr>
              <a:t>Lorem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ipsum</a:t>
            </a:r>
            <a:r>
              <a:rPr lang="es-ES" sz="1050" dirty="0">
                <a:solidFill>
                  <a:schemeClr val="tx2"/>
                </a:solidFill>
              </a:rPr>
              <a:t> dolor </a:t>
            </a:r>
            <a:r>
              <a:rPr lang="es-ES" sz="1050" dirty="0" err="1">
                <a:solidFill>
                  <a:schemeClr val="tx2"/>
                </a:solidFill>
              </a:rPr>
              <a:t>sit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amet</a:t>
            </a:r>
            <a:r>
              <a:rPr lang="es-ES" sz="1050" dirty="0">
                <a:solidFill>
                  <a:schemeClr val="tx2"/>
                </a:solidFill>
              </a:rPr>
              <a:t>, </a:t>
            </a:r>
            <a:r>
              <a:rPr lang="es-ES" sz="1050" dirty="0" err="1">
                <a:solidFill>
                  <a:schemeClr val="tx2"/>
                </a:solidFill>
              </a:rPr>
              <a:t>consectetur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adipiscing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elit</a:t>
            </a:r>
            <a:r>
              <a:rPr lang="es-ES" sz="1050" dirty="0">
                <a:solidFill>
                  <a:schemeClr val="tx2"/>
                </a:solidFill>
              </a:rPr>
              <a:t>. </a:t>
            </a:r>
            <a:r>
              <a:rPr lang="es-ES" sz="1050" dirty="0" err="1">
                <a:solidFill>
                  <a:schemeClr val="tx2"/>
                </a:solidFill>
              </a:rPr>
              <a:t>Mauris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dapibus</a:t>
            </a:r>
            <a:r>
              <a:rPr lang="es-ES" sz="1050" dirty="0">
                <a:solidFill>
                  <a:schemeClr val="tx2"/>
                </a:solidFill>
              </a:rPr>
              <a:t> nunc et </a:t>
            </a:r>
            <a:r>
              <a:rPr lang="es-ES" sz="1050" dirty="0" err="1">
                <a:solidFill>
                  <a:schemeClr val="tx2"/>
                </a:solidFill>
              </a:rPr>
              <a:t>ipsum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rhoncus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placerat</a:t>
            </a:r>
            <a:r>
              <a:rPr lang="es-ES" sz="1050" dirty="0">
                <a:solidFill>
                  <a:schemeClr val="tx2"/>
                </a:solidFill>
              </a:rPr>
              <a:t>. </a:t>
            </a:r>
            <a:r>
              <a:rPr lang="es-ES" sz="1050" dirty="0" err="1">
                <a:solidFill>
                  <a:schemeClr val="tx2"/>
                </a:solidFill>
              </a:rPr>
              <a:t>Pellentesque</a:t>
            </a:r>
            <a:r>
              <a:rPr lang="es-ES" sz="1050" dirty="0">
                <a:solidFill>
                  <a:schemeClr val="tx2"/>
                </a:solidFill>
              </a:rPr>
              <a:t> in </a:t>
            </a:r>
            <a:r>
              <a:rPr lang="es-ES" sz="1050" dirty="0" err="1">
                <a:solidFill>
                  <a:schemeClr val="tx2"/>
                </a:solidFill>
              </a:rPr>
              <a:t>neque</a:t>
            </a:r>
            <a:r>
              <a:rPr lang="es-ES" sz="1050" dirty="0">
                <a:solidFill>
                  <a:schemeClr val="tx2"/>
                </a:solidFill>
              </a:rPr>
              <a:t> urna.</a:t>
            </a:r>
          </a:p>
          <a:p>
            <a:pPr>
              <a:lnSpc>
                <a:spcPct val="150000"/>
              </a:lnSpc>
            </a:pPr>
            <a:endParaRPr lang="es-ES" sz="1050" dirty="0">
              <a:solidFill>
                <a:schemeClr val="tx2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050" b="1" dirty="0" err="1">
                <a:solidFill>
                  <a:schemeClr val="tx2"/>
                </a:solidFill>
              </a:rPr>
              <a:t>Bullet</a:t>
            </a:r>
            <a:r>
              <a:rPr lang="es-ES" sz="1050" b="1" dirty="0">
                <a:solidFill>
                  <a:schemeClr val="tx2"/>
                </a:solidFill>
              </a:rPr>
              <a:t> 1: </a:t>
            </a:r>
            <a:r>
              <a:rPr lang="es-ES" sz="1050" dirty="0" err="1">
                <a:solidFill>
                  <a:schemeClr val="tx2"/>
                </a:solidFill>
              </a:rPr>
              <a:t>Vivamus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lorem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enim</a:t>
            </a:r>
            <a:endParaRPr lang="es-ES" sz="1050" dirty="0">
              <a:solidFill>
                <a:schemeClr val="tx2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050" b="1" dirty="0" err="1">
                <a:solidFill>
                  <a:schemeClr val="tx2"/>
                </a:solidFill>
              </a:rPr>
              <a:t>Bullet</a:t>
            </a:r>
            <a:r>
              <a:rPr lang="es-ES" sz="1050" b="1" dirty="0">
                <a:solidFill>
                  <a:schemeClr val="tx2"/>
                </a:solidFill>
              </a:rPr>
              <a:t> 2: </a:t>
            </a:r>
            <a:r>
              <a:rPr lang="es-ES" sz="1050" dirty="0" err="1">
                <a:solidFill>
                  <a:schemeClr val="tx2"/>
                </a:solidFill>
              </a:rPr>
              <a:t>Vivamus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lorem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enim</a:t>
            </a:r>
            <a:endParaRPr lang="es-ES" sz="1050" dirty="0">
              <a:solidFill>
                <a:schemeClr val="tx2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050" b="1" dirty="0" err="1">
                <a:solidFill>
                  <a:schemeClr val="tx2"/>
                </a:solidFill>
              </a:rPr>
              <a:t>Bullet</a:t>
            </a:r>
            <a:r>
              <a:rPr lang="es-ES" sz="1050" b="1" dirty="0">
                <a:solidFill>
                  <a:schemeClr val="tx2"/>
                </a:solidFill>
              </a:rPr>
              <a:t> 3: </a:t>
            </a:r>
            <a:r>
              <a:rPr lang="es-ES" sz="1050" dirty="0" err="1">
                <a:solidFill>
                  <a:schemeClr val="tx2"/>
                </a:solidFill>
              </a:rPr>
              <a:t>Vivamus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lorem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enim</a:t>
            </a:r>
            <a:endParaRPr lang="es-ES" sz="1050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endParaRPr lang="es-ES" sz="1050" dirty="0">
              <a:solidFill>
                <a:schemeClr val="tx2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ES" sz="1050" dirty="0">
              <a:solidFill>
                <a:schemeClr val="tx2"/>
              </a:solidFill>
            </a:endParaRPr>
          </a:p>
        </p:txBody>
      </p:sp>
      <p:sp>
        <p:nvSpPr>
          <p:cNvPr id="54" name="Rectángulo redondeado 53">
            <a:extLst>
              <a:ext uri="{FF2B5EF4-FFF2-40B4-BE49-F238E27FC236}">
                <a16:creationId xmlns:a16="http://schemas.microsoft.com/office/drawing/2014/main" id="{B8DD139B-F640-7747-8392-C6E077BE5A54}"/>
              </a:ext>
            </a:extLst>
          </p:cNvPr>
          <p:cNvSpPr/>
          <p:nvPr/>
        </p:nvSpPr>
        <p:spPr>
          <a:xfrm>
            <a:off x="9162867" y="4977166"/>
            <a:ext cx="397592" cy="200124"/>
          </a:xfrm>
          <a:prstGeom prst="roundRect">
            <a:avLst/>
          </a:prstGeom>
          <a:solidFill>
            <a:srgbClr val="EE6C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ED0CD3AB-8DCC-8243-99EC-CBD97452BF81}"/>
              </a:ext>
            </a:extLst>
          </p:cNvPr>
          <p:cNvSpPr txBox="1"/>
          <p:nvPr/>
        </p:nvSpPr>
        <p:spPr>
          <a:xfrm>
            <a:off x="9616205" y="4938728"/>
            <a:ext cx="769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 err="1">
                <a:solidFill>
                  <a:schemeClr val="tx2"/>
                </a:solidFill>
              </a:rPr>
              <a:t>Exam</a:t>
            </a:r>
            <a:endParaRPr lang="es-ES" sz="1050" dirty="0">
              <a:solidFill>
                <a:schemeClr val="tx2"/>
              </a:solidFill>
            </a:endParaRPr>
          </a:p>
        </p:txBody>
      </p:sp>
      <p:sp>
        <p:nvSpPr>
          <p:cNvPr id="56" name="Rectángulo redondeado 55">
            <a:extLst>
              <a:ext uri="{FF2B5EF4-FFF2-40B4-BE49-F238E27FC236}">
                <a16:creationId xmlns:a16="http://schemas.microsoft.com/office/drawing/2014/main" id="{E61ED209-4ED7-FA4F-8154-821B3D650FA2}"/>
              </a:ext>
            </a:extLst>
          </p:cNvPr>
          <p:cNvSpPr/>
          <p:nvPr/>
        </p:nvSpPr>
        <p:spPr>
          <a:xfrm>
            <a:off x="9162867" y="5339475"/>
            <a:ext cx="397592" cy="200124"/>
          </a:xfrm>
          <a:prstGeom prst="roundRect">
            <a:avLst/>
          </a:prstGeom>
          <a:solidFill>
            <a:srgbClr val="70A9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AD5E3F10-2575-AB4B-825C-BB385E219F2C}"/>
              </a:ext>
            </a:extLst>
          </p:cNvPr>
          <p:cNvSpPr txBox="1"/>
          <p:nvPr/>
        </p:nvSpPr>
        <p:spPr>
          <a:xfrm>
            <a:off x="9616205" y="5301037"/>
            <a:ext cx="769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 err="1">
                <a:solidFill>
                  <a:schemeClr val="tx2"/>
                </a:solidFill>
              </a:rPr>
              <a:t>Vacation</a:t>
            </a:r>
            <a:endParaRPr lang="es-ES" sz="1050" dirty="0">
              <a:solidFill>
                <a:schemeClr val="tx2"/>
              </a:solidFill>
            </a:endParaRPr>
          </a:p>
        </p:txBody>
      </p:sp>
      <p:sp>
        <p:nvSpPr>
          <p:cNvPr id="58" name="Rectángulo redondeado 57">
            <a:extLst>
              <a:ext uri="{FF2B5EF4-FFF2-40B4-BE49-F238E27FC236}">
                <a16:creationId xmlns:a16="http://schemas.microsoft.com/office/drawing/2014/main" id="{D68AACAC-E5FE-8B42-9EEE-45ED5FB6AED1}"/>
              </a:ext>
            </a:extLst>
          </p:cNvPr>
          <p:cNvSpPr/>
          <p:nvPr/>
        </p:nvSpPr>
        <p:spPr>
          <a:xfrm>
            <a:off x="9162867" y="5695761"/>
            <a:ext cx="397592" cy="200124"/>
          </a:xfrm>
          <a:prstGeom prst="roundRect">
            <a:avLst/>
          </a:prstGeom>
          <a:solidFill>
            <a:srgbClr val="FCBF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8B111151-5D68-6D42-A854-A5F39F5619F9}"/>
              </a:ext>
            </a:extLst>
          </p:cNvPr>
          <p:cNvSpPr txBox="1"/>
          <p:nvPr/>
        </p:nvSpPr>
        <p:spPr>
          <a:xfrm>
            <a:off x="9616205" y="5657323"/>
            <a:ext cx="769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>
                <a:solidFill>
                  <a:schemeClr val="tx2"/>
                </a:solidFill>
              </a:rPr>
              <a:t>Meeting</a:t>
            </a:r>
          </a:p>
        </p:txBody>
      </p:sp>
      <p:sp>
        <p:nvSpPr>
          <p:cNvPr id="60" name="Rectángulo redondeado 59">
            <a:extLst>
              <a:ext uri="{FF2B5EF4-FFF2-40B4-BE49-F238E27FC236}">
                <a16:creationId xmlns:a16="http://schemas.microsoft.com/office/drawing/2014/main" id="{33C6D7E2-8154-6246-81C9-BC0D67A90E10}"/>
              </a:ext>
            </a:extLst>
          </p:cNvPr>
          <p:cNvSpPr/>
          <p:nvPr/>
        </p:nvSpPr>
        <p:spPr>
          <a:xfrm>
            <a:off x="9162867" y="6052047"/>
            <a:ext cx="397592" cy="200124"/>
          </a:xfrm>
          <a:prstGeom prst="roundRect">
            <a:avLst/>
          </a:prstGeom>
          <a:solidFill>
            <a:srgbClr val="767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1" name="CuadroTexto 60">
            <a:extLst>
              <a:ext uri="{FF2B5EF4-FFF2-40B4-BE49-F238E27FC236}">
                <a16:creationId xmlns:a16="http://schemas.microsoft.com/office/drawing/2014/main" id="{12319F71-0EC2-3946-98F5-0844ADA423E0}"/>
              </a:ext>
            </a:extLst>
          </p:cNvPr>
          <p:cNvSpPr txBox="1"/>
          <p:nvPr/>
        </p:nvSpPr>
        <p:spPr>
          <a:xfrm>
            <a:off x="9616205" y="6013609"/>
            <a:ext cx="769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 err="1">
                <a:solidFill>
                  <a:schemeClr val="tx2"/>
                </a:solidFill>
              </a:rPr>
              <a:t>Travel</a:t>
            </a:r>
            <a:endParaRPr lang="es-ES" sz="1050" dirty="0">
              <a:solidFill>
                <a:schemeClr val="tx2"/>
              </a:solidFill>
            </a:endParaRPr>
          </a:p>
        </p:txBody>
      </p:sp>
      <p:sp>
        <p:nvSpPr>
          <p:cNvPr id="62" name="Rectángulo 61">
            <a:extLst>
              <a:ext uri="{FF2B5EF4-FFF2-40B4-BE49-F238E27FC236}">
                <a16:creationId xmlns:a16="http://schemas.microsoft.com/office/drawing/2014/main" id="{26300779-9BF4-5F4D-AC6D-D503377E4EE3}"/>
              </a:ext>
            </a:extLst>
          </p:cNvPr>
          <p:cNvSpPr/>
          <p:nvPr/>
        </p:nvSpPr>
        <p:spPr>
          <a:xfrm>
            <a:off x="9071572" y="1674566"/>
            <a:ext cx="11031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2800" dirty="0">
                <a:solidFill>
                  <a:schemeClr val="tx2"/>
                </a:solidFill>
                <a:latin typeface="Abril Fatface" panose="02000503000000020003" pitchFamily="2" charset="77"/>
              </a:rPr>
              <a:t>Notes</a:t>
            </a:r>
          </a:p>
        </p:txBody>
      </p:sp>
      <p:cxnSp>
        <p:nvCxnSpPr>
          <p:cNvPr id="67" name="Conector recto 66">
            <a:extLst>
              <a:ext uri="{FF2B5EF4-FFF2-40B4-BE49-F238E27FC236}">
                <a16:creationId xmlns:a16="http://schemas.microsoft.com/office/drawing/2014/main" id="{2BC8B90B-D337-7C46-9535-97727D3AAB68}"/>
              </a:ext>
            </a:extLst>
          </p:cNvPr>
          <p:cNvCxnSpPr>
            <a:cxnSpLocks/>
          </p:cNvCxnSpPr>
          <p:nvPr/>
        </p:nvCxnSpPr>
        <p:spPr>
          <a:xfrm flipV="1">
            <a:off x="4678436" y="613572"/>
            <a:ext cx="0" cy="692876"/>
          </a:xfrm>
          <a:prstGeom prst="line">
            <a:avLst/>
          </a:prstGeom>
          <a:ln w="12700"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CuadroTexto 68">
            <a:extLst>
              <a:ext uri="{FF2B5EF4-FFF2-40B4-BE49-F238E27FC236}">
                <a16:creationId xmlns:a16="http://schemas.microsoft.com/office/drawing/2014/main" id="{EB2377B5-3648-6C4A-9CD1-E0EE9050A287}"/>
              </a:ext>
            </a:extLst>
          </p:cNvPr>
          <p:cNvSpPr txBox="1"/>
          <p:nvPr/>
        </p:nvSpPr>
        <p:spPr>
          <a:xfrm>
            <a:off x="5160141" y="582191"/>
            <a:ext cx="4641781" cy="655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300" dirty="0" err="1">
                <a:solidFill>
                  <a:schemeClr val="tx2"/>
                </a:solidFill>
              </a:rPr>
              <a:t>Goal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setting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should</a:t>
            </a:r>
            <a:r>
              <a:rPr lang="es-ES" sz="1300" dirty="0">
                <a:solidFill>
                  <a:schemeClr val="tx2"/>
                </a:solidFill>
              </a:rPr>
              <a:t> be </a:t>
            </a:r>
            <a:r>
              <a:rPr lang="es-ES" sz="1300" dirty="0" err="1">
                <a:solidFill>
                  <a:schemeClr val="tx2"/>
                </a:solidFill>
              </a:rPr>
              <a:t>part</a:t>
            </a:r>
            <a:r>
              <a:rPr lang="es-ES" sz="1300" dirty="0">
                <a:solidFill>
                  <a:schemeClr val="tx2"/>
                </a:solidFill>
              </a:rPr>
              <a:t> of </a:t>
            </a:r>
            <a:r>
              <a:rPr lang="es-ES" sz="1300" dirty="0" err="1">
                <a:solidFill>
                  <a:schemeClr val="tx2"/>
                </a:solidFill>
              </a:rPr>
              <a:t>your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daily</a:t>
            </a:r>
            <a:r>
              <a:rPr lang="es-ES" sz="1300" dirty="0">
                <a:solidFill>
                  <a:schemeClr val="tx2"/>
                </a:solidFill>
              </a:rPr>
              <a:t> and </a:t>
            </a:r>
            <a:r>
              <a:rPr lang="es-ES" sz="1300" dirty="0" err="1">
                <a:solidFill>
                  <a:schemeClr val="tx2"/>
                </a:solidFill>
              </a:rPr>
              <a:t>weekly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routines</a:t>
            </a:r>
            <a:r>
              <a:rPr lang="es-ES" sz="1300" dirty="0">
                <a:solidFill>
                  <a:schemeClr val="tx2"/>
                </a:solidFill>
              </a:rPr>
              <a:t> and </a:t>
            </a:r>
            <a:r>
              <a:rPr lang="es-ES" sz="1300" dirty="0" err="1">
                <a:solidFill>
                  <a:schemeClr val="tx2"/>
                </a:solidFill>
              </a:rPr>
              <a:t>should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not</a:t>
            </a:r>
            <a:r>
              <a:rPr lang="es-ES" sz="1300" dirty="0">
                <a:solidFill>
                  <a:schemeClr val="tx2"/>
                </a:solidFill>
              </a:rPr>
              <a:t> be </a:t>
            </a:r>
            <a:r>
              <a:rPr lang="es-ES" sz="1300" dirty="0" err="1">
                <a:solidFill>
                  <a:schemeClr val="tx2"/>
                </a:solidFill>
              </a:rPr>
              <a:t>based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on</a:t>
            </a:r>
            <a:r>
              <a:rPr lang="es-ES" sz="1300" dirty="0">
                <a:solidFill>
                  <a:schemeClr val="tx2"/>
                </a:solidFill>
              </a:rPr>
              <a:t> a calendar </a:t>
            </a:r>
            <a:r>
              <a:rPr lang="es-ES" sz="1300" dirty="0" err="1">
                <a:solidFill>
                  <a:schemeClr val="tx2"/>
                </a:solidFill>
              </a:rPr>
              <a:t>year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or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month</a:t>
            </a:r>
            <a:r>
              <a:rPr lang="es-ES" sz="1300" dirty="0">
                <a:solidFill>
                  <a:schemeClr val="tx2"/>
                </a:solidFill>
              </a:rPr>
              <a:t>.</a:t>
            </a:r>
          </a:p>
        </p:txBody>
      </p:sp>
      <p:cxnSp>
        <p:nvCxnSpPr>
          <p:cNvPr id="73" name="Conector recto 72">
            <a:extLst>
              <a:ext uri="{FF2B5EF4-FFF2-40B4-BE49-F238E27FC236}">
                <a16:creationId xmlns:a16="http://schemas.microsoft.com/office/drawing/2014/main" id="{441E80E2-0296-4948-BC00-6B5E66B58347}"/>
              </a:ext>
            </a:extLst>
          </p:cNvPr>
          <p:cNvCxnSpPr/>
          <p:nvPr/>
        </p:nvCxnSpPr>
        <p:spPr>
          <a:xfrm>
            <a:off x="9162867" y="4690644"/>
            <a:ext cx="2642852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5">
            <a:extLst>
              <a:ext uri="{FF2B5EF4-FFF2-40B4-BE49-F238E27FC236}">
                <a16:creationId xmlns:a16="http://schemas.microsoft.com/office/drawing/2014/main" id="{9BB3544C-9C44-C941-8908-BEDCE0606E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8380" y="1257733"/>
            <a:ext cx="2065705" cy="254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18000" rIns="90000" bIns="18000" anchor="ctr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fontAlgn="b">
              <a:spcBef>
                <a:spcPct val="0"/>
              </a:spcBef>
              <a:buNone/>
            </a:pPr>
            <a:r>
              <a:rPr lang="en-US" altLang="en-US" sz="800" b="1" spc="300" dirty="0">
                <a:solidFill>
                  <a:schemeClr val="tx1">
                    <a:lumMod val="40000"/>
                    <a:lumOff val="60000"/>
                  </a:schemeClr>
                </a:solidFill>
                <a:cs typeface="Arial" panose="020B0604020202020204" pitchFamily="34" charset="0"/>
              </a:rPr>
              <a:t>LEWIS HOWES</a:t>
            </a:r>
            <a:endParaRPr lang="en-US" altLang="en-US" sz="800" b="1" spc="300" dirty="0">
              <a:solidFill>
                <a:schemeClr val="tx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6" name="Rectángulo redondeado 75">
            <a:extLst>
              <a:ext uri="{FF2B5EF4-FFF2-40B4-BE49-F238E27FC236}">
                <a16:creationId xmlns:a16="http://schemas.microsoft.com/office/drawing/2014/main" id="{46F6CF34-DFD5-194F-B0D5-2955C32F7CD1}"/>
              </a:ext>
            </a:extLst>
          </p:cNvPr>
          <p:cNvSpPr/>
          <p:nvPr/>
        </p:nvSpPr>
        <p:spPr>
          <a:xfrm>
            <a:off x="9162867" y="2269708"/>
            <a:ext cx="397592" cy="45973"/>
          </a:xfrm>
          <a:prstGeom prst="roundRect">
            <a:avLst/>
          </a:prstGeom>
          <a:solidFill>
            <a:srgbClr val="EE6C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3" name="Rectángulo 62">
            <a:extLst>
              <a:ext uri="{FF2B5EF4-FFF2-40B4-BE49-F238E27FC236}">
                <a16:creationId xmlns:a16="http://schemas.microsoft.com/office/drawing/2014/main" id="{9241947E-710B-1C48-8C9F-BC3B4CB3D262}"/>
              </a:ext>
            </a:extLst>
          </p:cNvPr>
          <p:cNvSpPr/>
          <p:nvPr/>
        </p:nvSpPr>
        <p:spPr>
          <a:xfrm>
            <a:off x="2103104" y="495355"/>
            <a:ext cx="6896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dirty="0">
                <a:solidFill>
                  <a:srgbClr val="293241"/>
                </a:solidFill>
                <a:latin typeface="Abril Fatface" panose="02000503000000020003" pitchFamily="2" charset="77"/>
              </a:rPr>
              <a:t>2021</a:t>
            </a:r>
            <a:endParaRPr lang="es-ES" dirty="0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A76985EE-BC3C-2E47-BDB7-B750C44717BE}"/>
              </a:ext>
            </a:extLst>
          </p:cNvPr>
          <p:cNvGrpSpPr/>
          <p:nvPr/>
        </p:nvGrpSpPr>
        <p:grpSpPr>
          <a:xfrm>
            <a:off x="766764" y="1696551"/>
            <a:ext cx="7885113" cy="4578668"/>
            <a:chOff x="766764" y="1696551"/>
            <a:chExt cx="7885113" cy="4578668"/>
          </a:xfrm>
        </p:grpSpPr>
        <p:grpSp>
          <p:nvGrpSpPr>
            <p:cNvPr id="153" name="Grupo 152">
              <a:extLst>
                <a:ext uri="{FF2B5EF4-FFF2-40B4-BE49-F238E27FC236}">
                  <a16:creationId xmlns:a16="http://schemas.microsoft.com/office/drawing/2014/main" id="{89D1C1C2-C0C6-0E43-9690-B742F363B8D0}"/>
                </a:ext>
              </a:extLst>
            </p:cNvPr>
            <p:cNvGrpSpPr/>
            <p:nvPr/>
          </p:nvGrpSpPr>
          <p:grpSpPr>
            <a:xfrm>
              <a:off x="766764" y="1696551"/>
              <a:ext cx="7885112" cy="450696"/>
              <a:chOff x="766764" y="1696551"/>
              <a:chExt cx="7885112" cy="450696"/>
            </a:xfrm>
          </p:grpSpPr>
          <p:sp>
            <p:nvSpPr>
              <p:cNvPr id="154" name="Rectangle 2">
                <a:extLst>
                  <a:ext uri="{FF2B5EF4-FFF2-40B4-BE49-F238E27FC236}">
                    <a16:creationId xmlns:a16="http://schemas.microsoft.com/office/drawing/2014/main" id="{3BB10994-F1BD-EC4E-8142-CA16127B03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25431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SUN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55" name="Rectangle 3">
                <a:extLst>
                  <a:ext uri="{FF2B5EF4-FFF2-40B4-BE49-F238E27FC236}">
                    <a16:creationId xmlns:a16="http://schemas.microsoft.com/office/drawing/2014/main" id="{314175E8-EA63-3E41-8ABD-877B8F093E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98987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SAT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56" name="Rectangle 4">
                <a:extLst>
                  <a:ext uri="{FF2B5EF4-FFF2-40B4-BE49-F238E27FC236}">
                    <a16:creationId xmlns:a16="http://schemas.microsoft.com/office/drawing/2014/main" id="{E564B850-F6C5-974E-B1CD-D8800DBA53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72542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FRI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57" name="Rectangle 5">
                <a:extLst>
                  <a:ext uri="{FF2B5EF4-FFF2-40B4-BE49-F238E27FC236}">
                    <a16:creationId xmlns:a16="http://schemas.microsoft.com/office/drawing/2014/main" id="{9EFEAB8F-6CD1-7C4B-91F7-EF0CF14B72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6098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THURS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58" name="Rectangle 6">
                <a:extLst>
                  <a:ext uri="{FF2B5EF4-FFF2-40B4-BE49-F238E27FC236}">
                    <a16:creationId xmlns:a16="http://schemas.microsoft.com/office/drawing/2014/main" id="{C4EC5C05-9E82-DE4B-A83F-DAF3205C08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9653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WED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59" name="Rectangle 7">
                <a:extLst>
                  <a:ext uri="{FF2B5EF4-FFF2-40B4-BE49-F238E27FC236}">
                    <a16:creationId xmlns:a16="http://schemas.microsoft.com/office/drawing/2014/main" id="{22F79A49-9E88-E34C-BC86-8717B29803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93209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TUES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60" name="Rectangle 8">
                <a:extLst>
                  <a:ext uri="{FF2B5EF4-FFF2-40B4-BE49-F238E27FC236}">
                    <a16:creationId xmlns:a16="http://schemas.microsoft.com/office/drawing/2014/main" id="{53428336-DA70-0843-A1AB-E6D1F91CE5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6764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</a:rPr>
                  <a:t>MON</a:t>
                </a:r>
              </a:p>
            </p:txBody>
          </p:sp>
        </p:grpSp>
        <p:grpSp>
          <p:nvGrpSpPr>
            <p:cNvPr id="3" name="Grupo 2">
              <a:extLst>
                <a:ext uri="{FF2B5EF4-FFF2-40B4-BE49-F238E27FC236}">
                  <a16:creationId xmlns:a16="http://schemas.microsoft.com/office/drawing/2014/main" id="{AEBA8FAF-7385-6B45-87F3-C56F6874C476}"/>
                </a:ext>
              </a:extLst>
            </p:cNvPr>
            <p:cNvGrpSpPr/>
            <p:nvPr/>
          </p:nvGrpSpPr>
          <p:grpSpPr>
            <a:xfrm>
              <a:off x="766765" y="2139778"/>
              <a:ext cx="7885112" cy="4135441"/>
              <a:chOff x="198229" y="1405305"/>
              <a:chExt cx="8808079" cy="4135441"/>
            </a:xfrm>
          </p:grpSpPr>
          <p:sp>
            <p:nvSpPr>
              <p:cNvPr id="77" name="Rectangle 115">
                <a:extLst>
                  <a:ext uri="{FF2B5EF4-FFF2-40B4-BE49-F238E27FC236}">
                    <a16:creationId xmlns:a16="http://schemas.microsoft.com/office/drawing/2014/main" id="{93DCB2A0-88C2-324B-A4E1-D915A69D0B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0757" y="4713655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30</a:t>
                </a:r>
                <a:endParaRPr lang="en-US" altLang="en-US" sz="1400" b="0" dirty="0"/>
              </a:p>
            </p:txBody>
          </p:sp>
          <p:sp>
            <p:nvSpPr>
              <p:cNvPr id="78" name="Rectangle 114">
                <a:extLst>
                  <a:ext uri="{FF2B5EF4-FFF2-40B4-BE49-F238E27FC236}">
                    <a16:creationId xmlns:a16="http://schemas.microsoft.com/office/drawing/2014/main" id="{78D392D6-F0EC-CB40-8441-D726251DAF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6" y="4713656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29</a:t>
                </a:r>
                <a:endParaRPr lang="en-US" altLang="en-US" sz="1400" b="0" dirty="0"/>
              </a:p>
            </p:txBody>
          </p:sp>
          <p:sp>
            <p:nvSpPr>
              <p:cNvPr id="79" name="Rectangle 113">
                <a:extLst>
                  <a:ext uri="{FF2B5EF4-FFF2-40B4-BE49-F238E27FC236}">
                    <a16:creationId xmlns:a16="http://schemas.microsoft.com/office/drawing/2014/main" id="{CC2FEB12-5C12-4D4E-86D2-3F1FEDF953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8" y="4713656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28</a:t>
                </a:r>
                <a:endParaRPr lang="en-US" altLang="en-US" sz="1400" b="0" dirty="0"/>
              </a:p>
            </p:txBody>
          </p:sp>
          <p:sp>
            <p:nvSpPr>
              <p:cNvPr id="80" name="Rectangle 112">
                <a:extLst>
                  <a:ext uri="{FF2B5EF4-FFF2-40B4-BE49-F238E27FC236}">
                    <a16:creationId xmlns:a16="http://schemas.microsoft.com/office/drawing/2014/main" id="{B22FF600-2009-BE45-936C-A9EECE6B08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8229" y="4713655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27</a:t>
                </a:r>
                <a:endParaRPr lang="en-US" altLang="en-US" sz="1400" b="0" dirty="0"/>
              </a:p>
            </p:txBody>
          </p:sp>
          <p:sp>
            <p:nvSpPr>
              <p:cNvPr id="81" name="Rectangle 111">
                <a:extLst>
                  <a:ext uri="{FF2B5EF4-FFF2-40B4-BE49-F238E27FC236}">
                    <a16:creationId xmlns:a16="http://schemas.microsoft.com/office/drawing/2014/main" id="{3A857747-236C-D24D-8A3D-D4D4F9995B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47420" y="3886568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26</a:t>
                </a:r>
                <a:endParaRPr lang="en-US" altLang="en-US" sz="1400" b="0" dirty="0"/>
              </a:p>
            </p:txBody>
          </p:sp>
          <p:sp>
            <p:nvSpPr>
              <p:cNvPr id="117" name="Rectangle 110">
                <a:extLst>
                  <a:ext uri="{FF2B5EF4-FFF2-40B4-BE49-F238E27FC236}">
                    <a16:creationId xmlns:a16="http://schemas.microsoft.com/office/drawing/2014/main" id="{9C520F13-340F-1944-8F90-57C9C70093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88533" y="3886568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25</a:t>
                </a:r>
                <a:endParaRPr lang="en-US" altLang="en-US" sz="1400" b="0" dirty="0"/>
              </a:p>
            </p:txBody>
          </p:sp>
          <p:sp>
            <p:nvSpPr>
              <p:cNvPr id="118" name="Rectangle 109">
                <a:extLst>
                  <a:ext uri="{FF2B5EF4-FFF2-40B4-BE49-F238E27FC236}">
                    <a16:creationId xmlns:a16="http://schemas.microsoft.com/office/drawing/2014/main" id="{1CE8B11B-A792-FC48-A8B2-9673040243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29645" y="3886568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24</a:t>
                </a:r>
                <a:endParaRPr lang="en-US" altLang="en-US" sz="1400" b="0" dirty="0"/>
              </a:p>
            </p:txBody>
          </p:sp>
          <p:sp>
            <p:nvSpPr>
              <p:cNvPr id="119" name="Rectangle 108">
                <a:extLst>
                  <a:ext uri="{FF2B5EF4-FFF2-40B4-BE49-F238E27FC236}">
                    <a16:creationId xmlns:a16="http://schemas.microsoft.com/office/drawing/2014/main" id="{A0A5A5BD-845C-3B41-90BF-75D595EFD8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0757" y="3886568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23</a:t>
                </a:r>
                <a:endParaRPr lang="en-US" altLang="en-US" sz="1400" b="0" dirty="0"/>
              </a:p>
            </p:txBody>
          </p:sp>
          <p:sp>
            <p:nvSpPr>
              <p:cNvPr id="120" name="Rectangle 107">
                <a:extLst>
                  <a:ext uri="{FF2B5EF4-FFF2-40B4-BE49-F238E27FC236}">
                    <a16:creationId xmlns:a16="http://schemas.microsoft.com/office/drawing/2014/main" id="{0BA3B785-8307-1844-A265-7FCBAC6E08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6" y="3886569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22</a:t>
                </a:r>
                <a:endParaRPr lang="en-US" altLang="en-US" sz="1400" b="0" dirty="0"/>
              </a:p>
            </p:txBody>
          </p:sp>
          <p:sp>
            <p:nvSpPr>
              <p:cNvPr id="121" name="Rectangle 106">
                <a:extLst>
                  <a:ext uri="{FF2B5EF4-FFF2-40B4-BE49-F238E27FC236}">
                    <a16:creationId xmlns:a16="http://schemas.microsoft.com/office/drawing/2014/main" id="{683C57A2-3CD3-7846-80BC-A2CCD6E68B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8" y="3886569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21</a:t>
                </a:r>
                <a:endParaRPr lang="en-US" altLang="en-US" sz="1400" b="0" dirty="0"/>
              </a:p>
            </p:txBody>
          </p:sp>
          <p:sp>
            <p:nvSpPr>
              <p:cNvPr id="122" name="Rectangle 105">
                <a:extLst>
                  <a:ext uri="{FF2B5EF4-FFF2-40B4-BE49-F238E27FC236}">
                    <a16:creationId xmlns:a16="http://schemas.microsoft.com/office/drawing/2014/main" id="{B3734E42-FBDE-474B-B0B9-F2E021C0DE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8229" y="3886568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20</a:t>
                </a:r>
                <a:endParaRPr lang="en-US" altLang="en-US" sz="1400" b="0" dirty="0"/>
              </a:p>
            </p:txBody>
          </p:sp>
          <p:sp>
            <p:nvSpPr>
              <p:cNvPr id="123" name="Rectangle 104">
                <a:extLst>
                  <a:ext uri="{FF2B5EF4-FFF2-40B4-BE49-F238E27FC236}">
                    <a16:creationId xmlns:a16="http://schemas.microsoft.com/office/drawing/2014/main" id="{08C18B6D-976F-0B43-AA29-A0A19FC5F6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47420" y="3059481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19</a:t>
                </a:r>
                <a:endParaRPr lang="en-US" altLang="en-US" sz="1400" b="0" dirty="0"/>
              </a:p>
            </p:txBody>
          </p:sp>
          <p:sp>
            <p:nvSpPr>
              <p:cNvPr id="124" name="Rectangle 103">
                <a:extLst>
                  <a:ext uri="{FF2B5EF4-FFF2-40B4-BE49-F238E27FC236}">
                    <a16:creationId xmlns:a16="http://schemas.microsoft.com/office/drawing/2014/main" id="{35DC2A93-B92B-2546-9DCB-B3993BACB7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88533" y="3059481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18</a:t>
                </a:r>
                <a:endParaRPr lang="en-US" altLang="en-US" sz="1400" b="0" dirty="0"/>
              </a:p>
            </p:txBody>
          </p:sp>
          <p:sp>
            <p:nvSpPr>
              <p:cNvPr id="125" name="Rectangle 102">
                <a:extLst>
                  <a:ext uri="{FF2B5EF4-FFF2-40B4-BE49-F238E27FC236}">
                    <a16:creationId xmlns:a16="http://schemas.microsoft.com/office/drawing/2014/main" id="{9CA8575B-0FE3-E449-A2AC-730CCBD0C9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29645" y="3059481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17</a:t>
                </a:r>
                <a:endParaRPr lang="en-US" altLang="en-US" sz="1400" b="0" dirty="0"/>
              </a:p>
            </p:txBody>
          </p:sp>
          <p:sp>
            <p:nvSpPr>
              <p:cNvPr id="126" name="Rectangle 101">
                <a:extLst>
                  <a:ext uri="{FF2B5EF4-FFF2-40B4-BE49-F238E27FC236}">
                    <a16:creationId xmlns:a16="http://schemas.microsoft.com/office/drawing/2014/main" id="{67E76587-4359-964F-9B21-EEE0DCE2CF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0757" y="3059480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16</a:t>
                </a:r>
                <a:endParaRPr lang="en-US" altLang="en-US" sz="1400" b="0" dirty="0"/>
              </a:p>
            </p:txBody>
          </p:sp>
          <p:sp>
            <p:nvSpPr>
              <p:cNvPr id="127" name="Rectangle 100">
                <a:extLst>
                  <a:ext uri="{FF2B5EF4-FFF2-40B4-BE49-F238E27FC236}">
                    <a16:creationId xmlns:a16="http://schemas.microsoft.com/office/drawing/2014/main" id="{CAE020B3-EE44-9849-B26C-53B7F6E2DF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6" y="3059481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15</a:t>
                </a:r>
                <a:endParaRPr lang="en-US" altLang="en-US" sz="1400" b="0" dirty="0"/>
              </a:p>
            </p:txBody>
          </p:sp>
          <p:sp>
            <p:nvSpPr>
              <p:cNvPr id="128" name="Rectangle 99">
                <a:extLst>
                  <a:ext uri="{FF2B5EF4-FFF2-40B4-BE49-F238E27FC236}">
                    <a16:creationId xmlns:a16="http://schemas.microsoft.com/office/drawing/2014/main" id="{82ABE467-C425-214F-9245-C03029D14E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8" y="3059481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14</a:t>
                </a:r>
                <a:endParaRPr lang="en-US" altLang="en-US" sz="1400" b="0" dirty="0"/>
              </a:p>
            </p:txBody>
          </p:sp>
          <p:sp>
            <p:nvSpPr>
              <p:cNvPr id="129" name="Rectangle 98">
                <a:extLst>
                  <a:ext uri="{FF2B5EF4-FFF2-40B4-BE49-F238E27FC236}">
                    <a16:creationId xmlns:a16="http://schemas.microsoft.com/office/drawing/2014/main" id="{3C3B8F87-4CB5-4943-AB5C-E5E4201E8D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8229" y="3059480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13</a:t>
                </a:r>
                <a:endParaRPr lang="en-US" altLang="en-US" sz="1400" b="0" dirty="0"/>
              </a:p>
            </p:txBody>
          </p:sp>
          <p:sp>
            <p:nvSpPr>
              <p:cNvPr id="130" name="Rectangle 97">
                <a:extLst>
                  <a:ext uri="{FF2B5EF4-FFF2-40B4-BE49-F238E27FC236}">
                    <a16:creationId xmlns:a16="http://schemas.microsoft.com/office/drawing/2014/main" id="{9C51D654-43E3-794A-BC7B-A2E4927395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47420" y="2232393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12</a:t>
                </a:r>
                <a:endParaRPr lang="en-US" altLang="en-US" sz="1400" b="0" dirty="0"/>
              </a:p>
            </p:txBody>
          </p:sp>
          <p:sp>
            <p:nvSpPr>
              <p:cNvPr id="131" name="Rectangle 96">
                <a:extLst>
                  <a:ext uri="{FF2B5EF4-FFF2-40B4-BE49-F238E27FC236}">
                    <a16:creationId xmlns:a16="http://schemas.microsoft.com/office/drawing/2014/main" id="{A4F529F8-D331-D34A-A766-E8CD9E4961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88533" y="2232393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11</a:t>
                </a:r>
                <a:endParaRPr lang="en-US" altLang="en-US" sz="1400" b="0" dirty="0"/>
              </a:p>
            </p:txBody>
          </p:sp>
          <p:sp>
            <p:nvSpPr>
              <p:cNvPr id="132" name="Rectangle 95">
                <a:extLst>
                  <a:ext uri="{FF2B5EF4-FFF2-40B4-BE49-F238E27FC236}">
                    <a16:creationId xmlns:a16="http://schemas.microsoft.com/office/drawing/2014/main" id="{583007CA-614F-4D41-8937-34B04D3726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29645" y="2232393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10</a:t>
                </a:r>
                <a:endParaRPr lang="en-US" altLang="en-US" sz="1400" b="0" dirty="0"/>
              </a:p>
            </p:txBody>
          </p:sp>
          <p:sp>
            <p:nvSpPr>
              <p:cNvPr id="133" name="Rectangle 94">
                <a:extLst>
                  <a:ext uri="{FF2B5EF4-FFF2-40B4-BE49-F238E27FC236}">
                    <a16:creationId xmlns:a16="http://schemas.microsoft.com/office/drawing/2014/main" id="{19C98631-5DB3-F742-8CD0-D123B20A51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0757" y="2232393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9</a:t>
                </a:r>
                <a:endParaRPr lang="en-US" altLang="en-US" sz="1400" b="0" dirty="0"/>
              </a:p>
            </p:txBody>
          </p:sp>
          <p:sp>
            <p:nvSpPr>
              <p:cNvPr id="134" name="Rectangle 93">
                <a:extLst>
                  <a:ext uri="{FF2B5EF4-FFF2-40B4-BE49-F238E27FC236}">
                    <a16:creationId xmlns:a16="http://schemas.microsoft.com/office/drawing/2014/main" id="{43E2CF6A-E929-3749-BAF7-53E7D67539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6" y="2232394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8</a:t>
                </a:r>
                <a:endParaRPr lang="en-US" altLang="en-US" sz="1400" b="0" dirty="0"/>
              </a:p>
            </p:txBody>
          </p:sp>
          <p:sp>
            <p:nvSpPr>
              <p:cNvPr id="135" name="Rectangle 92">
                <a:extLst>
                  <a:ext uri="{FF2B5EF4-FFF2-40B4-BE49-F238E27FC236}">
                    <a16:creationId xmlns:a16="http://schemas.microsoft.com/office/drawing/2014/main" id="{010C6DF8-8972-4643-B01E-74B3D605FB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8" y="2232394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7</a:t>
                </a:r>
                <a:endParaRPr lang="en-US" altLang="en-US" sz="1400" b="0" dirty="0"/>
              </a:p>
            </p:txBody>
          </p:sp>
          <p:sp>
            <p:nvSpPr>
              <p:cNvPr id="136" name="Rectangle 91">
                <a:extLst>
                  <a:ext uri="{FF2B5EF4-FFF2-40B4-BE49-F238E27FC236}">
                    <a16:creationId xmlns:a16="http://schemas.microsoft.com/office/drawing/2014/main" id="{0396E626-3B57-D547-8A1A-688ED602C6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8229" y="2232393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6</a:t>
                </a:r>
                <a:endParaRPr lang="en-US" altLang="en-US" sz="1400" b="0" dirty="0"/>
              </a:p>
            </p:txBody>
          </p:sp>
          <p:sp>
            <p:nvSpPr>
              <p:cNvPr id="137" name="Rectangle 90">
                <a:extLst>
                  <a:ext uri="{FF2B5EF4-FFF2-40B4-BE49-F238E27FC236}">
                    <a16:creationId xmlns:a16="http://schemas.microsoft.com/office/drawing/2014/main" id="{AB20F67E-D11C-224F-B926-65A587CBA3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47420" y="1405306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5</a:t>
                </a:r>
                <a:endParaRPr lang="en-US" altLang="en-US" sz="1400" b="0" dirty="0"/>
              </a:p>
            </p:txBody>
          </p:sp>
          <p:sp>
            <p:nvSpPr>
              <p:cNvPr id="138" name="Rectangle 89">
                <a:extLst>
                  <a:ext uri="{FF2B5EF4-FFF2-40B4-BE49-F238E27FC236}">
                    <a16:creationId xmlns:a16="http://schemas.microsoft.com/office/drawing/2014/main" id="{6FC956DD-F5B9-8B4B-BB53-67868F825F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88533" y="1405306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4</a:t>
                </a:r>
                <a:endParaRPr lang="en-US" altLang="en-US" sz="1400" b="0" dirty="0"/>
              </a:p>
            </p:txBody>
          </p:sp>
          <p:sp>
            <p:nvSpPr>
              <p:cNvPr id="139" name="Rectangle 88">
                <a:extLst>
                  <a:ext uri="{FF2B5EF4-FFF2-40B4-BE49-F238E27FC236}">
                    <a16:creationId xmlns:a16="http://schemas.microsoft.com/office/drawing/2014/main" id="{18595F24-A8A4-FC4D-BCD2-25AFB97392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29645" y="1405306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3</a:t>
                </a:r>
                <a:endParaRPr lang="en-US" altLang="en-US" sz="1400" b="0" dirty="0"/>
              </a:p>
            </p:txBody>
          </p:sp>
          <p:sp>
            <p:nvSpPr>
              <p:cNvPr id="140" name="Rectangle 87">
                <a:extLst>
                  <a:ext uri="{FF2B5EF4-FFF2-40B4-BE49-F238E27FC236}">
                    <a16:creationId xmlns:a16="http://schemas.microsoft.com/office/drawing/2014/main" id="{6C93E516-49DD-9D47-9DC3-43465C2CA3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0757" y="1405305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</a:t>
                </a:r>
                <a:endParaRPr lang="en-US" altLang="en-US" sz="1400" b="0" dirty="0"/>
              </a:p>
            </p:txBody>
          </p:sp>
          <p:sp>
            <p:nvSpPr>
              <p:cNvPr id="141" name="Rectangle 86">
                <a:extLst>
                  <a:ext uri="{FF2B5EF4-FFF2-40B4-BE49-F238E27FC236}">
                    <a16:creationId xmlns:a16="http://schemas.microsoft.com/office/drawing/2014/main" id="{2B6A18DA-5A31-8F43-9576-ABB19A1723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6" y="1405306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</a:t>
                </a:r>
                <a:endParaRPr lang="en-US" altLang="en-US" sz="1400" b="0" dirty="0"/>
              </a:p>
            </p:txBody>
          </p:sp>
          <p:sp>
            <p:nvSpPr>
              <p:cNvPr id="142" name="Rectangle 85">
                <a:extLst>
                  <a:ext uri="{FF2B5EF4-FFF2-40B4-BE49-F238E27FC236}">
                    <a16:creationId xmlns:a16="http://schemas.microsoft.com/office/drawing/2014/main" id="{BCDC11DA-CFA4-0847-8375-DC6FFCB418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8" y="1405306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14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31</a:t>
                </a:r>
              </a:p>
            </p:txBody>
          </p:sp>
          <p:sp>
            <p:nvSpPr>
              <p:cNvPr id="143" name="Rectangle 115">
                <a:extLst>
                  <a:ext uri="{FF2B5EF4-FFF2-40B4-BE49-F238E27FC236}">
                    <a16:creationId xmlns:a16="http://schemas.microsoft.com/office/drawing/2014/main" id="{FFCDF37E-C08B-5244-ABCE-3DF616615D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82323" y="4713658"/>
                <a:ext cx="1267851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2</a:t>
                </a:r>
                <a:endParaRPr lang="en-US" altLang="en-US" sz="1400" b="0" dirty="0"/>
              </a:p>
            </p:txBody>
          </p:sp>
          <p:sp>
            <p:nvSpPr>
              <p:cNvPr id="144" name="Rectangle 115">
                <a:extLst>
                  <a:ext uri="{FF2B5EF4-FFF2-40B4-BE49-F238E27FC236}">
                    <a16:creationId xmlns:a16="http://schemas.microsoft.com/office/drawing/2014/main" id="{C2FFFB32-8155-2C42-92C8-0A9D946674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5" y="4713658"/>
                <a:ext cx="1249924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3</a:t>
                </a:r>
                <a:endParaRPr lang="en-US" altLang="en-US" sz="1400" b="0" dirty="0"/>
              </a:p>
            </p:txBody>
          </p:sp>
          <p:sp>
            <p:nvSpPr>
              <p:cNvPr id="152" name="Rectangle 115">
                <a:extLst>
                  <a:ext uri="{FF2B5EF4-FFF2-40B4-BE49-F238E27FC236}">
                    <a16:creationId xmlns:a16="http://schemas.microsoft.com/office/drawing/2014/main" id="{866E0887-6F7D-3B42-869C-CDEA1A5E99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0983" y="1409700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30</a:t>
                </a:r>
                <a:endParaRPr lang="en-US" altLang="en-US" sz="1400" b="0" dirty="0"/>
              </a:p>
            </p:txBody>
          </p:sp>
          <p:sp>
            <p:nvSpPr>
              <p:cNvPr id="161" name="Rectangle 115">
                <a:extLst>
                  <a:ext uri="{FF2B5EF4-FFF2-40B4-BE49-F238E27FC236}">
                    <a16:creationId xmlns:a16="http://schemas.microsoft.com/office/drawing/2014/main" id="{D354EE27-CC9A-654B-9B4B-260A033467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29645" y="4713656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1</a:t>
                </a:r>
                <a:endParaRPr lang="en-US" altLang="en-US" sz="1400" b="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19814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ángulo 74">
            <a:extLst>
              <a:ext uri="{FF2B5EF4-FFF2-40B4-BE49-F238E27FC236}">
                <a16:creationId xmlns:a16="http://schemas.microsoft.com/office/drawing/2014/main" id="{E49951B7-2CA9-5E41-BC0B-1C46CD19DAEB}"/>
              </a:ext>
            </a:extLst>
          </p:cNvPr>
          <p:cNvSpPr/>
          <p:nvPr/>
        </p:nvSpPr>
        <p:spPr>
          <a:xfrm rot="10800000">
            <a:off x="7525431" y="324246"/>
            <a:ext cx="64472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8000" dirty="0">
                <a:solidFill>
                  <a:srgbClr val="EE6C4D">
                    <a:alpha val="50000"/>
                  </a:srgbClr>
                </a:solidFill>
                <a:latin typeface="Abril Fatface" panose="02000503000000020003" pitchFamily="2" charset="77"/>
              </a:rPr>
              <a:t>“</a:t>
            </a:r>
          </a:p>
        </p:txBody>
      </p:sp>
      <p:sp>
        <p:nvSpPr>
          <p:cNvPr id="70" name="Rectángulo 69">
            <a:extLst>
              <a:ext uri="{FF2B5EF4-FFF2-40B4-BE49-F238E27FC236}">
                <a16:creationId xmlns:a16="http://schemas.microsoft.com/office/drawing/2014/main" id="{D2341189-D69C-094D-B330-E6014C0C1148}"/>
              </a:ext>
            </a:extLst>
          </p:cNvPr>
          <p:cNvSpPr/>
          <p:nvPr/>
        </p:nvSpPr>
        <p:spPr>
          <a:xfrm>
            <a:off x="4895402" y="277128"/>
            <a:ext cx="64472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8000" dirty="0">
                <a:solidFill>
                  <a:srgbClr val="EE6C4D">
                    <a:alpha val="50000"/>
                  </a:srgbClr>
                </a:solidFill>
                <a:latin typeface="Abril Fatface" panose="02000503000000020003" pitchFamily="2" charset="77"/>
              </a:rPr>
              <a:t>“</a:t>
            </a:r>
          </a:p>
        </p:txBody>
      </p:sp>
      <p:sp>
        <p:nvSpPr>
          <p:cNvPr id="64" name="Lágrima 63">
            <a:extLst>
              <a:ext uri="{FF2B5EF4-FFF2-40B4-BE49-F238E27FC236}">
                <a16:creationId xmlns:a16="http://schemas.microsoft.com/office/drawing/2014/main" id="{F2D86B83-5FAB-F94B-8366-82E9EC0292DE}"/>
              </a:ext>
            </a:extLst>
          </p:cNvPr>
          <p:cNvSpPr/>
          <p:nvPr/>
        </p:nvSpPr>
        <p:spPr>
          <a:xfrm rot="16200000">
            <a:off x="-11336" y="0"/>
            <a:ext cx="3815571" cy="3815571"/>
          </a:xfrm>
          <a:prstGeom prst="teardrop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0" name="Elipse 49">
            <a:extLst>
              <a:ext uri="{FF2B5EF4-FFF2-40B4-BE49-F238E27FC236}">
                <a16:creationId xmlns:a16="http://schemas.microsoft.com/office/drawing/2014/main" id="{D20E546D-DF56-EE4F-A7BA-9B494E90915A}"/>
              </a:ext>
            </a:extLst>
          </p:cNvPr>
          <p:cNvSpPr/>
          <p:nvPr/>
        </p:nvSpPr>
        <p:spPr>
          <a:xfrm>
            <a:off x="734898" y="223274"/>
            <a:ext cx="1186004" cy="1186004"/>
          </a:xfrm>
          <a:prstGeom prst="ellipse">
            <a:avLst/>
          </a:prstGeom>
          <a:solidFill>
            <a:srgbClr val="EE6C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7" name="Rectángulo 46">
            <a:extLst>
              <a:ext uri="{FF2B5EF4-FFF2-40B4-BE49-F238E27FC236}">
                <a16:creationId xmlns:a16="http://schemas.microsoft.com/office/drawing/2014/main" id="{E39C6272-40CE-F94D-80CC-8BEB462B521D}"/>
              </a:ext>
            </a:extLst>
          </p:cNvPr>
          <p:cNvSpPr/>
          <p:nvPr/>
        </p:nvSpPr>
        <p:spPr>
          <a:xfrm>
            <a:off x="1524426" y="682262"/>
            <a:ext cx="231024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4400" dirty="0">
                <a:solidFill>
                  <a:srgbClr val="293241"/>
                </a:solidFill>
                <a:latin typeface="Abril Fatface" panose="02000503000000020003" pitchFamily="2" charset="77"/>
              </a:rPr>
              <a:t>October</a:t>
            </a: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C9A642A0-500A-8047-9FB4-DB59C4D9AF63}"/>
              </a:ext>
            </a:extLst>
          </p:cNvPr>
          <p:cNvSpPr txBox="1"/>
          <p:nvPr/>
        </p:nvSpPr>
        <p:spPr>
          <a:xfrm>
            <a:off x="9071572" y="2424679"/>
            <a:ext cx="2734147" cy="2486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050" dirty="0" err="1">
                <a:solidFill>
                  <a:schemeClr val="tx2"/>
                </a:solidFill>
              </a:rPr>
              <a:t>Take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your</a:t>
            </a:r>
            <a:r>
              <a:rPr lang="es-ES" sz="1050" dirty="0">
                <a:solidFill>
                  <a:schemeClr val="tx2"/>
                </a:solidFill>
              </a:rPr>
              <a:t> notes </a:t>
            </a:r>
            <a:r>
              <a:rPr lang="es-ES" sz="1050" dirty="0" err="1">
                <a:solidFill>
                  <a:schemeClr val="tx2"/>
                </a:solidFill>
              </a:rPr>
              <a:t>here</a:t>
            </a:r>
            <a:r>
              <a:rPr lang="es-ES" sz="1050" dirty="0">
                <a:solidFill>
                  <a:schemeClr val="tx2"/>
                </a:solidFill>
              </a:rPr>
              <a:t>. </a:t>
            </a:r>
            <a:r>
              <a:rPr lang="es-ES" sz="1050" dirty="0" err="1">
                <a:solidFill>
                  <a:schemeClr val="tx2"/>
                </a:solidFill>
              </a:rPr>
              <a:t>Lorem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ipsum</a:t>
            </a:r>
            <a:r>
              <a:rPr lang="es-ES" sz="1050" dirty="0">
                <a:solidFill>
                  <a:schemeClr val="tx2"/>
                </a:solidFill>
              </a:rPr>
              <a:t> dolor </a:t>
            </a:r>
            <a:r>
              <a:rPr lang="es-ES" sz="1050" dirty="0" err="1">
                <a:solidFill>
                  <a:schemeClr val="tx2"/>
                </a:solidFill>
              </a:rPr>
              <a:t>sit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amet</a:t>
            </a:r>
            <a:r>
              <a:rPr lang="es-ES" sz="1050" dirty="0">
                <a:solidFill>
                  <a:schemeClr val="tx2"/>
                </a:solidFill>
              </a:rPr>
              <a:t>, </a:t>
            </a:r>
            <a:r>
              <a:rPr lang="es-ES" sz="1050" dirty="0" err="1">
                <a:solidFill>
                  <a:schemeClr val="tx2"/>
                </a:solidFill>
              </a:rPr>
              <a:t>consectetur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adipiscing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elit</a:t>
            </a:r>
            <a:r>
              <a:rPr lang="es-ES" sz="1050" dirty="0">
                <a:solidFill>
                  <a:schemeClr val="tx2"/>
                </a:solidFill>
              </a:rPr>
              <a:t>. </a:t>
            </a:r>
            <a:r>
              <a:rPr lang="es-ES" sz="1050" dirty="0" err="1">
                <a:solidFill>
                  <a:schemeClr val="tx2"/>
                </a:solidFill>
              </a:rPr>
              <a:t>Mauris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dapibus</a:t>
            </a:r>
            <a:r>
              <a:rPr lang="es-ES" sz="1050" dirty="0">
                <a:solidFill>
                  <a:schemeClr val="tx2"/>
                </a:solidFill>
              </a:rPr>
              <a:t> nunc et </a:t>
            </a:r>
            <a:r>
              <a:rPr lang="es-ES" sz="1050" dirty="0" err="1">
                <a:solidFill>
                  <a:schemeClr val="tx2"/>
                </a:solidFill>
              </a:rPr>
              <a:t>ipsum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rhoncus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placerat</a:t>
            </a:r>
            <a:r>
              <a:rPr lang="es-ES" sz="1050" dirty="0">
                <a:solidFill>
                  <a:schemeClr val="tx2"/>
                </a:solidFill>
              </a:rPr>
              <a:t>. </a:t>
            </a:r>
            <a:r>
              <a:rPr lang="es-ES" sz="1050" dirty="0" err="1">
                <a:solidFill>
                  <a:schemeClr val="tx2"/>
                </a:solidFill>
              </a:rPr>
              <a:t>Pellentesque</a:t>
            </a:r>
            <a:r>
              <a:rPr lang="es-ES" sz="1050" dirty="0">
                <a:solidFill>
                  <a:schemeClr val="tx2"/>
                </a:solidFill>
              </a:rPr>
              <a:t> in </a:t>
            </a:r>
            <a:r>
              <a:rPr lang="es-ES" sz="1050" dirty="0" err="1">
                <a:solidFill>
                  <a:schemeClr val="tx2"/>
                </a:solidFill>
              </a:rPr>
              <a:t>neque</a:t>
            </a:r>
            <a:r>
              <a:rPr lang="es-ES" sz="1050" dirty="0">
                <a:solidFill>
                  <a:schemeClr val="tx2"/>
                </a:solidFill>
              </a:rPr>
              <a:t> urna.</a:t>
            </a:r>
          </a:p>
          <a:p>
            <a:pPr>
              <a:lnSpc>
                <a:spcPct val="150000"/>
              </a:lnSpc>
            </a:pPr>
            <a:endParaRPr lang="es-ES" sz="1050" dirty="0">
              <a:solidFill>
                <a:schemeClr val="tx2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050" b="1" dirty="0" err="1">
                <a:solidFill>
                  <a:schemeClr val="tx2"/>
                </a:solidFill>
              </a:rPr>
              <a:t>Bullet</a:t>
            </a:r>
            <a:r>
              <a:rPr lang="es-ES" sz="1050" b="1" dirty="0">
                <a:solidFill>
                  <a:schemeClr val="tx2"/>
                </a:solidFill>
              </a:rPr>
              <a:t> 1: </a:t>
            </a:r>
            <a:r>
              <a:rPr lang="es-ES" sz="1050" dirty="0" err="1">
                <a:solidFill>
                  <a:schemeClr val="tx2"/>
                </a:solidFill>
              </a:rPr>
              <a:t>Vivamus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lorem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enim</a:t>
            </a:r>
            <a:endParaRPr lang="es-ES" sz="1050" dirty="0">
              <a:solidFill>
                <a:schemeClr val="tx2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050" b="1" dirty="0" err="1">
                <a:solidFill>
                  <a:schemeClr val="tx2"/>
                </a:solidFill>
              </a:rPr>
              <a:t>Bullet</a:t>
            </a:r>
            <a:r>
              <a:rPr lang="es-ES" sz="1050" b="1" dirty="0">
                <a:solidFill>
                  <a:schemeClr val="tx2"/>
                </a:solidFill>
              </a:rPr>
              <a:t> 2: </a:t>
            </a:r>
            <a:r>
              <a:rPr lang="es-ES" sz="1050" dirty="0" err="1">
                <a:solidFill>
                  <a:schemeClr val="tx2"/>
                </a:solidFill>
              </a:rPr>
              <a:t>Vivamus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lorem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enim</a:t>
            </a:r>
            <a:endParaRPr lang="es-ES" sz="1050" dirty="0">
              <a:solidFill>
                <a:schemeClr val="tx2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050" b="1" dirty="0" err="1">
                <a:solidFill>
                  <a:schemeClr val="tx2"/>
                </a:solidFill>
              </a:rPr>
              <a:t>Bullet</a:t>
            </a:r>
            <a:r>
              <a:rPr lang="es-ES" sz="1050" b="1" dirty="0">
                <a:solidFill>
                  <a:schemeClr val="tx2"/>
                </a:solidFill>
              </a:rPr>
              <a:t> 3: </a:t>
            </a:r>
            <a:r>
              <a:rPr lang="es-ES" sz="1050" dirty="0" err="1">
                <a:solidFill>
                  <a:schemeClr val="tx2"/>
                </a:solidFill>
              </a:rPr>
              <a:t>Vivamus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lorem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enim</a:t>
            </a:r>
            <a:endParaRPr lang="es-ES" sz="1050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endParaRPr lang="es-ES" sz="1050" dirty="0">
              <a:solidFill>
                <a:schemeClr val="tx2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ES" sz="1050" dirty="0">
              <a:solidFill>
                <a:schemeClr val="tx2"/>
              </a:solidFill>
            </a:endParaRPr>
          </a:p>
        </p:txBody>
      </p:sp>
      <p:sp>
        <p:nvSpPr>
          <p:cNvPr id="54" name="Rectángulo redondeado 53">
            <a:extLst>
              <a:ext uri="{FF2B5EF4-FFF2-40B4-BE49-F238E27FC236}">
                <a16:creationId xmlns:a16="http://schemas.microsoft.com/office/drawing/2014/main" id="{B8DD139B-F640-7747-8392-C6E077BE5A54}"/>
              </a:ext>
            </a:extLst>
          </p:cNvPr>
          <p:cNvSpPr/>
          <p:nvPr/>
        </p:nvSpPr>
        <p:spPr>
          <a:xfrm>
            <a:off x="9162867" y="4977166"/>
            <a:ext cx="397592" cy="200124"/>
          </a:xfrm>
          <a:prstGeom prst="roundRect">
            <a:avLst/>
          </a:prstGeom>
          <a:solidFill>
            <a:srgbClr val="EE6C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ED0CD3AB-8DCC-8243-99EC-CBD97452BF81}"/>
              </a:ext>
            </a:extLst>
          </p:cNvPr>
          <p:cNvSpPr txBox="1"/>
          <p:nvPr/>
        </p:nvSpPr>
        <p:spPr>
          <a:xfrm>
            <a:off x="9616205" y="4938728"/>
            <a:ext cx="769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 err="1">
                <a:solidFill>
                  <a:schemeClr val="tx2"/>
                </a:solidFill>
              </a:rPr>
              <a:t>Exam</a:t>
            </a:r>
            <a:endParaRPr lang="es-ES" sz="1050" dirty="0">
              <a:solidFill>
                <a:schemeClr val="tx2"/>
              </a:solidFill>
            </a:endParaRPr>
          </a:p>
        </p:txBody>
      </p:sp>
      <p:sp>
        <p:nvSpPr>
          <p:cNvPr id="56" name="Rectángulo redondeado 55">
            <a:extLst>
              <a:ext uri="{FF2B5EF4-FFF2-40B4-BE49-F238E27FC236}">
                <a16:creationId xmlns:a16="http://schemas.microsoft.com/office/drawing/2014/main" id="{E61ED209-4ED7-FA4F-8154-821B3D650FA2}"/>
              </a:ext>
            </a:extLst>
          </p:cNvPr>
          <p:cNvSpPr/>
          <p:nvPr/>
        </p:nvSpPr>
        <p:spPr>
          <a:xfrm>
            <a:off x="9162867" y="5339475"/>
            <a:ext cx="397592" cy="200124"/>
          </a:xfrm>
          <a:prstGeom prst="roundRect">
            <a:avLst/>
          </a:prstGeom>
          <a:solidFill>
            <a:srgbClr val="70A9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AD5E3F10-2575-AB4B-825C-BB385E219F2C}"/>
              </a:ext>
            </a:extLst>
          </p:cNvPr>
          <p:cNvSpPr txBox="1"/>
          <p:nvPr/>
        </p:nvSpPr>
        <p:spPr>
          <a:xfrm>
            <a:off x="9616205" y="5301037"/>
            <a:ext cx="769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 err="1">
                <a:solidFill>
                  <a:schemeClr val="tx2"/>
                </a:solidFill>
              </a:rPr>
              <a:t>Vacation</a:t>
            </a:r>
            <a:endParaRPr lang="es-ES" sz="1050" dirty="0">
              <a:solidFill>
                <a:schemeClr val="tx2"/>
              </a:solidFill>
            </a:endParaRPr>
          </a:p>
        </p:txBody>
      </p:sp>
      <p:sp>
        <p:nvSpPr>
          <p:cNvPr id="58" name="Rectángulo redondeado 57">
            <a:extLst>
              <a:ext uri="{FF2B5EF4-FFF2-40B4-BE49-F238E27FC236}">
                <a16:creationId xmlns:a16="http://schemas.microsoft.com/office/drawing/2014/main" id="{D68AACAC-E5FE-8B42-9EEE-45ED5FB6AED1}"/>
              </a:ext>
            </a:extLst>
          </p:cNvPr>
          <p:cNvSpPr/>
          <p:nvPr/>
        </p:nvSpPr>
        <p:spPr>
          <a:xfrm>
            <a:off x="9162867" y="5695761"/>
            <a:ext cx="397592" cy="200124"/>
          </a:xfrm>
          <a:prstGeom prst="roundRect">
            <a:avLst/>
          </a:prstGeom>
          <a:solidFill>
            <a:srgbClr val="FCBF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8B111151-5D68-6D42-A854-A5F39F5619F9}"/>
              </a:ext>
            </a:extLst>
          </p:cNvPr>
          <p:cNvSpPr txBox="1"/>
          <p:nvPr/>
        </p:nvSpPr>
        <p:spPr>
          <a:xfrm>
            <a:off x="9616205" y="5657323"/>
            <a:ext cx="769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>
                <a:solidFill>
                  <a:schemeClr val="tx2"/>
                </a:solidFill>
              </a:rPr>
              <a:t>Meeting</a:t>
            </a:r>
          </a:p>
        </p:txBody>
      </p:sp>
      <p:sp>
        <p:nvSpPr>
          <p:cNvPr id="60" name="Rectángulo redondeado 59">
            <a:extLst>
              <a:ext uri="{FF2B5EF4-FFF2-40B4-BE49-F238E27FC236}">
                <a16:creationId xmlns:a16="http://schemas.microsoft.com/office/drawing/2014/main" id="{33C6D7E2-8154-6246-81C9-BC0D67A90E10}"/>
              </a:ext>
            </a:extLst>
          </p:cNvPr>
          <p:cNvSpPr/>
          <p:nvPr/>
        </p:nvSpPr>
        <p:spPr>
          <a:xfrm>
            <a:off x="9162867" y="6052047"/>
            <a:ext cx="397592" cy="200124"/>
          </a:xfrm>
          <a:prstGeom prst="roundRect">
            <a:avLst/>
          </a:prstGeom>
          <a:solidFill>
            <a:srgbClr val="767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1" name="CuadroTexto 60">
            <a:extLst>
              <a:ext uri="{FF2B5EF4-FFF2-40B4-BE49-F238E27FC236}">
                <a16:creationId xmlns:a16="http://schemas.microsoft.com/office/drawing/2014/main" id="{12319F71-0EC2-3946-98F5-0844ADA423E0}"/>
              </a:ext>
            </a:extLst>
          </p:cNvPr>
          <p:cNvSpPr txBox="1"/>
          <p:nvPr/>
        </p:nvSpPr>
        <p:spPr>
          <a:xfrm>
            <a:off x="9616205" y="6013609"/>
            <a:ext cx="769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 err="1">
                <a:solidFill>
                  <a:schemeClr val="tx2"/>
                </a:solidFill>
              </a:rPr>
              <a:t>Travel</a:t>
            </a:r>
            <a:endParaRPr lang="es-ES" sz="1050" dirty="0">
              <a:solidFill>
                <a:schemeClr val="tx2"/>
              </a:solidFill>
            </a:endParaRPr>
          </a:p>
        </p:txBody>
      </p:sp>
      <p:sp>
        <p:nvSpPr>
          <p:cNvPr id="62" name="Rectángulo 61">
            <a:extLst>
              <a:ext uri="{FF2B5EF4-FFF2-40B4-BE49-F238E27FC236}">
                <a16:creationId xmlns:a16="http://schemas.microsoft.com/office/drawing/2014/main" id="{26300779-9BF4-5F4D-AC6D-D503377E4EE3}"/>
              </a:ext>
            </a:extLst>
          </p:cNvPr>
          <p:cNvSpPr/>
          <p:nvPr/>
        </p:nvSpPr>
        <p:spPr>
          <a:xfrm>
            <a:off x="9071572" y="1674566"/>
            <a:ext cx="11031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2800" dirty="0">
                <a:solidFill>
                  <a:schemeClr val="tx2"/>
                </a:solidFill>
                <a:latin typeface="Abril Fatface" panose="02000503000000020003" pitchFamily="2" charset="77"/>
              </a:rPr>
              <a:t>Notes</a:t>
            </a:r>
          </a:p>
        </p:txBody>
      </p:sp>
      <p:cxnSp>
        <p:nvCxnSpPr>
          <p:cNvPr id="67" name="Conector recto 66">
            <a:extLst>
              <a:ext uri="{FF2B5EF4-FFF2-40B4-BE49-F238E27FC236}">
                <a16:creationId xmlns:a16="http://schemas.microsoft.com/office/drawing/2014/main" id="{2BC8B90B-D337-7C46-9535-97727D3AAB68}"/>
              </a:ext>
            </a:extLst>
          </p:cNvPr>
          <p:cNvCxnSpPr>
            <a:cxnSpLocks/>
          </p:cNvCxnSpPr>
          <p:nvPr/>
        </p:nvCxnSpPr>
        <p:spPr>
          <a:xfrm flipV="1">
            <a:off x="4678436" y="613572"/>
            <a:ext cx="0" cy="692876"/>
          </a:xfrm>
          <a:prstGeom prst="line">
            <a:avLst/>
          </a:prstGeom>
          <a:ln w="12700"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CuadroTexto 68">
            <a:extLst>
              <a:ext uri="{FF2B5EF4-FFF2-40B4-BE49-F238E27FC236}">
                <a16:creationId xmlns:a16="http://schemas.microsoft.com/office/drawing/2014/main" id="{EB2377B5-3648-6C4A-9CD1-E0EE9050A287}"/>
              </a:ext>
            </a:extLst>
          </p:cNvPr>
          <p:cNvSpPr txBox="1"/>
          <p:nvPr/>
        </p:nvSpPr>
        <p:spPr>
          <a:xfrm>
            <a:off x="5160141" y="582191"/>
            <a:ext cx="4019081" cy="655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300" dirty="0">
                <a:solidFill>
                  <a:schemeClr val="tx2"/>
                </a:solidFill>
              </a:rPr>
              <a:t>And in </a:t>
            </a:r>
            <a:r>
              <a:rPr lang="es-ES" sz="1300" dirty="0" err="1">
                <a:solidFill>
                  <a:schemeClr val="tx2"/>
                </a:solidFill>
              </a:rPr>
              <a:t>the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end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it's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not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the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years</a:t>
            </a:r>
            <a:r>
              <a:rPr lang="es-ES" sz="1300" dirty="0">
                <a:solidFill>
                  <a:schemeClr val="tx2"/>
                </a:solidFill>
              </a:rPr>
              <a:t> in </a:t>
            </a:r>
            <a:r>
              <a:rPr lang="es-ES" sz="1300" dirty="0" err="1">
                <a:solidFill>
                  <a:schemeClr val="tx2"/>
                </a:solidFill>
              </a:rPr>
              <a:t>your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life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that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count</a:t>
            </a:r>
            <a:r>
              <a:rPr lang="es-ES" sz="1300" dirty="0">
                <a:solidFill>
                  <a:schemeClr val="tx2"/>
                </a:solidFill>
              </a:rPr>
              <a:t>. </a:t>
            </a:r>
            <a:r>
              <a:rPr lang="es-ES" sz="1300" dirty="0" err="1">
                <a:solidFill>
                  <a:schemeClr val="tx2"/>
                </a:solidFill>
              </a:rPr>
              <a:t>It's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the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life</a:t>
            </a:r>
            <a:r>
              <a:rPr lang="es-ES" sz="1300" dirty="0">
                <a:solidFill>
                  <a:schemeClr val="tx2"/>
                </a:solidFill>
              </a:rPr>
              <a:t> in </a:t>
            </a:r>
            <a:r>
              <a:rPr lang="es-ES" sz="1300" dirty="0" err="1">
                <a:solidFill>
                  <a:schemeClr val="tx2"/>
                </a:solidFill>
              </a:rPr>
              <a:t>your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years</a:t>
            </a:r>
            <a:r>
              <a:rPr lang="es-ES" sz="1300" dirty="0">
                <a:solidFill>
                  <a:schemeClr val="tx2"/>
                </a:solidFill>
              </a:rPr>
              <a:t>.</a:t>
            </a:r>
          </a:p>
        </p:txBody>
      </p:sp>
      <p:cxnSp>
        <p:nvCxnSpPr>
          <p:cNvPr id="73" name="Conector recto 72">
            <a:extLst>
              <a:ext uri="{FF2B5EF4-FFF2-40B4-BE49-F238E27FC236}">
                <a16:creationId xmlns:a16="http://schemas.microsoft.com/office/drawing/2014/main" id="{441E80E2-0296-4948-BC00-6B5E66B58347}"/>
              </a:ext>
            </a:extLst>
          </p:cNvPr>
          <p:cNvCxnSpPr/>
          <p:nvPr/>
        </p:nvCxnSpPr>
        <p:spPr>
          <a:xfrm>
            <a:off x="9162867" y="4690644"/>
            <a:ext cx="2642852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5">
            <a:extLst>
              <a:ext uri="{FF2B5EF4-FFF2-40B4-BE49-F238E27FC236}">
                <a16:creationId xmlns:a16="http://schemas.microsoft.com/office/drawing/2014/main" id="{9BB3544C-9C44-C941-8908-BEDCE0606E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8380" y="1257733"/>
            <a:ext cx="2065705" cy="254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18000" rIns="90000" bIns="18000" anchor="ctr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fontAlgn="b">
              <a:spcBef>
                <a:spcPct val="0"/>
              </a:spcBef>
              <a:buNone/>
            </a:pPr>
            <a:r>
              <a:rPr lang="en-US" altLang="en-US" sz="800" b="1" spc="300" dirty="0">
                <a:solidFill>
                  <a:schemeClr val="tx1">
                    <a:lumMod val="40000"/>
                    <a:lumOff val="60000"/>
                  </a:schemeClr>
                </a:solidFill>
                <a:cs typeface="Arial" panose="020B0604020202020204" pitchFamily="34" charset="0"/>
              </a:rPr>
              <a:t>ABRAHAM LINCOLN</a:t>
            </a:r>
            <a:endParaRPr lang="en-US" altLang="en-US" sz="800" b="1" spc="300" dirty="0">
              <a:solidFill>
                <a:schemeClr val="tx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6" name="Rectángulo redondeado 75">
            <a:extLst>
              <a:ext uri="{FF2B5EF4-FFF2-40B4-BE49-F238E27FC236}">
                <a16:creationId xmlns:a16="http://schemas.microsoft.com/office/drawing/2014/main" id="{46F6CF34-DFD5-194F-B0D5-2955C32F7CD1}"/>
              </a:ext>
            </a:extLst>
          </p:cNvPr>
          <p:cNvSpPr/>
          <p:nvPr/>
        </p:nvSpPr>
        <p:spPr>
          <a:xfrm>
            <a:off x="9162867" y="2269708"/>
            <a:ext cx="397592" cy="45973"/>
          </a:xfrm>
          <a:prstGeom prst="roundRect">
            <a:avLst/>
          </a:prstGeom>
          <a:solidFill>
            <a:srgbClr val="EE6C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3" name="Rectángulo 62">
            <a:extLst>
              <a:ext uri="{FF2B5EF4-FFF2-40B4-BE49-F238E27FC236}">
                <a16:creationId xmlns:a16="http://schemas.microsoft.com/office/drawing/2014/main" id="{9241947E-710B-1C48-8C9F-BC3B4CB3D262}"/>
              </a:ext>
            </a:extLst>
          </p:cNvPr>
          <p:cNvSpPr/>
          <p:nvPr/>
        </p:nvSpPr>
        <p:spPr>
          <a:xfrm>
            <a:off x="2103104" y="495355"/>
            <a:ext cx="6896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dirty="0">
                <a:solidFill>
                  <a:srgbClr val="293241"/>
                </a:solidFill>
                <a:latin typeface="Abril Fatface" panose="02000503000000020003" pitchFamily="2" charset="77"/>
              </a:rPr>
              <a:t>2021</a:t>
            </a:r>
            <a:endParaRPr lang="es-ES" dirty="0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76EB5DD7-DA1C-BD42-A60A-F80A65AE478C}"/>
              </a:ext>
            </a:extLst>
          </p:cNvPr>
          <p:cNvGrpSpPr/>
          <p:nvPr/>
        </p:nvGrpSpPr>
        <p:grpSpPr>
          <a:xfrm>
            <a:off x="766764" y="1696551"/>
            <a:ext cx="7885112" cy="4581929"/>
            <a:chOff x="766764" y="1696551"/>
            <a:chExt cx="7885112" cy="4581929"/>
          </a:xfrm>
        </p:grpSpPr>
        <p:grpSp>
          <p:nvGrpSpPr>
            <p:cNvPr id="153" name="Grupo 152">
              <a:extLst>
                <a:ext uri="{FF2B5EF4-FFF2-40B4-BE49-F238E27FC236}">
                  <a16:creationId xmlns:a16="http://schemas.microsoft.com/office/drawing/2014/main" id="{89D1C1C2-C0C6-0E43-9690-B742F363B8D0}"/>
                </a:ext>
              </a:extLst>
            </p:cNvPr>
            <p:cNvGrpSpPr/>
            <p:nvPr/>
          </p:nvGrpSpPr>
          <p:grpSpPr>
            <a:xfrm>
              <a:off x="766764" y="1696551"/>
              <a:ext cx="7885112" cy="450696"/>
              <a:chOff x="766764" y="1696551"/>
              <a:chExt cx="7885112" cy="450696"/>
            </a:xfrm>
          </p:grpSpPr>
          <p:sp>
            <p:nvSpPr>
              <p:cNvPr id="154" name="Rectangle 2">
                <a:extLst>
                  <a:ext uri="{FF2B5EF4-FFF2-40B4-BE49-F238E27FC236}">
                    <a16:creationId xmlns:a16="http://schemas.microsoft.com/office/drawing/2014/main" id="{3BB10994-F1BD-EC4E-8142-CA16127B03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25431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SUN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55" name="Rectangle 3">
                <a:extLst>
                  <a:ext uri="{FF2B5EF4-FFF2-40B4-BE49-F238E27FC236}">
                    <a16:creationId xmlns:a16="http://schemas.microsoft.com/office/drawing/2014/main" id="{314175E8-EA63-3E41-8ABD-877B8F093E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98987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SAT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56" name="Rectangle 4">
                <a:extLst>
                  <a:ext uri="{FF2B5EF4-FFF2-40B4-BE49-F238E27FC236}">
                    <a16:creationId xmlns:a16="http://schemas.microsoft.com/office/drawing/2014/main" id="{E564B850-F6C5-974E-B1CD-D8800DBA53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72542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FRI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57" name="Rectangle 5">
                <a:extLst>
                  <a:ext uri="{FF2B5EF4-FFF2-40B4-BE49-F238E27FC236}">
                    <a16:creationId xmlns:a16="http://schemas.microsoft.com/office/drawing/2014/main" id="{9EFEAB8F-6CD1-7C4B-91F7-EF0CF14B72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6098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THURS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58" name="Rectangle 6">
                <a:extLst>
                  <a:ext uri="{FF2B5EF4-FFF2-40B4-BE49-F238E27FC236}">
                    <a16:creationId xmlns:a16="http://schemas.microsoft.com/office/drawing/2014/main" id="{C4EC5C05-9E82-DE4B-A83F-DAF3205C08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9653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WED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59" name="Rectangle 7">
                <a:extLst>
                  <a:ext uri="{FF2B5EF4-FFF2-40B4-BE49-F238E27FC236}">
                    <a16:creationId xmlns:a16="http://schemas.microsoft.com/office/drawing/2014/main" id="{22F79A49-9E88-E34C-BC86-8717B29803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93209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TUES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60" name="Rectangle 8">
                <a:extLst>
                  <a:ext uri="{FF2B5EF4-FFF2-40B4-BE49-F238E27FC236}">
                    <a16:creationId xmlns:a16="http://schemas.microsoft.com/office/drawing/2014/main" id="{53428336-DA70-0843-A1AB-E6D1F91CE5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6764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</a:rPr>
                  <a:t>MON</a:t>
                </a:r>
              </a:p>
            </p:txBody>
          </p:sp>
        </p:grpSp>
        <p:grpSp>
          <p:nvGrpSpPr>
            <p:cNvPr id="2" name="Grupo 1">
              <a:extLst>
                <a:ext uri="{FF2B5EF4-FFF2-40B4-BE49-F238E27FC236}">
                  <a16:creationId xmlns:a16="http://schemas.microsoft.com/office/drawing/2014/main" id="{45FCC2A6-C0A2-A242-85A5-A80C7D5E0A94}"/>
                </a:ext>
              </a:extLst>
            </p:cNvPr>
            <p:cNvGrpSpPr/>
            <p:nvPr/>
          </p:nvGrpSpPr>
          <p:grpSpPr>
            <a:xfrm>
              <a:off x="772273" y="2143042"/>
              <a:ext cx="7879602" cy="4135438"/>
              <a:chOff x="196848" y="1409699"/>
              <a:chExt cx="8812214" cy="4135438"/>
            </a:xfrm>
          </p:grpSpPr>
          <p:sp>
            <p:nvSpPr>
              <p:cNvPr id="71" name="Rectangle 115">
                <a:extLst>
                  <a:ext uri="{FF2B5EF4-FFF2-40B4-BE49-F238E27FC236}">
                    <a16:creationId xmlns:a16="http://schemas.microsoft.com/office/drawing/2014/main" id="{A63B3AEF-54B8-BD41-A71A-C5453B9681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2" y="1409699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14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30</a:t>
                </a:r>
              </a:p>
            </p:txBody>
          </p:sp>
          <p:sp>
            <p:nvSpPr>
              <p:cNvPr id="72" name="Rectangle 114">
                <a:extLst>
                  <a:ext uri="{FF2B5EF4-FFF2-40B4-BE49-F238E27FC236}">
                    <a16:creationId xmlns:a16="http://schemas.microsoft.com/office/drawing/2014/main" id="{2C776965-606F-694F-9F24-58D399A5DC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5" y="1409699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14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29</a:t>
                </a:r>
              </a:p>
            </p:txBody>
          </p:sp>
          <p:sp>
            <p:nvSpPr>
              <p:cNvPr id="82" name="Rectangle 113">
                <a:extLst>
                  <a:ext uri="{FF2B5EF4-FFF2-40B4-BE49-F238E27FC236}">
                    <a16:creationId xmlns:a16="http://schemas.microsoft.com/office/drawing/2014/main" id="{117C42CD-74F7-9744-98EF-5B24AACA74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6" y="1409699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14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28</a:t>
                </a:r>
              </a:p>
            </p:txBody>
          </p:sp>
          <p:sp>
            <p:nvSpPr>
              <p:cNvPr id="83" name="Rectangle 112">
                <a:extLst>
                  <a:ext uri="{FF2B5EF4-FFF2-40B4-BE49-F238E27FC236}">
                    <a16:creationId xmlns:a16="http://schemas.microsoft.com/office/drawing/2014/main" id="{FC0A4596-774A-5F48-8EF7-0C21E860C6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1" y="1409700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14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27</a:t>
                </a:r>
              </a:p>
            </p:txBody>
          </p:sp>
          <p:sp>
            <p:nvSpPr>
              <p:cNvPr id="84" name="Rectangle 111">
                <a:extLst>
                  <a:ext uri="{FF2B5EF4-FFF2-40B4-BE49-F238E27FC236}">
                    <a16:creationId xmlns:a16="http://schemas.microsoft.com/office/drawing/2014/main" id="{DD46611A-9C42-2E44-A583-A6FC5B0CA4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4" y="4718049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1400" b="0" dirty="0">
                    <a:cs typeface="Arial" panose="020B0604020202020204" pitchFamily="34" charset="0"/>
                  </a:rPr>
                  <a:t>31</a:t>
                </a:r>
              </a:p>
            </p:txBody>
          </p:sp>
          <p:sp>
            <p:nvSpPr>
              <p:cNvPr id="85" name="Rectangle 110">
                <a:extLst>
                  <a:ext uri="{FF2B5EF4-FFF2-40B4-BE49-F238E27FC236}">
                    <a16:creationId xmlns:a16="http://schemas.microsoft.com/office/drawing/2014/main" id="{433F8D63-837E-444C-AA71-C87A8E8DD1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87" y="4718049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1400" b="0" dirty="0">
                    <a:cs typeface="Arial" panose="020B0604020202020204" pitchFamily="34" charset="0"/>
                  </a:rPr>
                  <a:t>30</a:t>
                </a:r>
              </a:p>
            </p:txBody>
          </p:sp>
          <p:sp>
            <p:nvSpPr>
              <p:cNvPr id="86" name="Rectangle 109">
                <a:extLst>
                  <a:ext uri="{FF2B5EF4-FFF2-40B4-BE49-F238E27FC236}">
                    <a16:creationId xmlns:a16="http://schemas.microsoft.com/office/drawing/2014/main" id="{0C85D795-C150-564F-B9F8-FF0481BB25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399" y="4718049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29</a:t>
                </a:r>
                <a:endParaRPr lang="en-US" altLang="en-US" sz="1400" b="0" dirty="0"/>
              </a:p>
            </p:txBody>
          </p:sp>
          <p:sp>
            <p:nvSpPr>
              <p:cNvPr id="87" name="Rectangle 108">
                <a:extLst>
                  <a:ext uri="{FF2B5EF4-FFF2-40B4-BE49-F238E27FC236}">
                    <a16:creationId xmlns:a16="http://schemas.microsoft.com/office/drawing/2014/main" id="{9A3C855C-5528-924C-8636-1E4DFC380B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2" y="4718050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28</a:t>
                </a:r>
                <a:endParaRPr lang="en-US" altLang="en-US" sz="1400" b="0" dirty="0"/>
              </a:p>
            </p:txBody>
          </p:sp>
          <p:sp>
            <p:nvSpPr>
              <p:cNvPr id="88" name="Rectangle 107">
                <a:extLst>
                  <a:ext uri="{FF2B5EF4-FFF2-40B4-BE49-F238E27FC236}">
                    <a16:creationId xmlns:a16="http://schemas.microsoft.com/office/drawing/2014/main" id="{BB5C6A70-CABE-B646-B53F-73F3EA694A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5" y="4718049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27</a:t>
                </a:r>
                <a:endParaRPr lang="en-US" altLang="en-US" sz="1400" b="0" dirty="0"/>
              </a:p>
            </p:txBody>
          </p:sp>
          <p:sp>
            <p:nvSpPr>
              <p:cNvPr id="89" name="Rectangle 106">
                <a:extLst>
                  <a:ext uri="{FF2B5EF4-FFF2-40B4-BE49-F238E27FC236}">
                    <a16:creationId xmlns:a16="http://schemas.microsoft.com/office/drawing/2014/main" id="{3A40F9FB-4F3B-364F-A6DA-848D16F6C1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7" y="4718049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26</a:t>
                </a:r>
                <a:endParaRPr lang="en-US" altLang="en-US" sz="1400" b="0" dirty="0"/>
              </a:p>
            </p:txBody>
          </p:sp>
          <p:sp>
            <p:nvSpPr>
              <p:cNvPr id="90" name="Rectangle 105">
                <a:extLst>
                  <a:ext uri="{FF2B5EF4-FFF2-40B4-BE49-F238E27FC236}">
                    <a16:creationId xmlns:a16="http://schemas.microsoft.com/office/drawing/2014/main" id="{6CC24146-C2B0-594B-A725-64D64D3F25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48" y="4718050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25</a:t>
                </a:r>
                <a:endParaRPr lang="en-US" altLang="en-US" sz="1400" b="0" dirty="0"/>
              </a:p>
            </p:txBody>
          </p:sp>
          <p:sp>
            <p:nvSpPr>
              <p:cNvPr id="91" name="Rectangle 104">
                <a:extLst>
                  <a:ext uri="{FF2B5EF4-FFF2-40B4-BE49-F238E27FC236}">
                    <a16:creationId xmlns:a16="http://schemas.microsoft.com/office/drawing/2014/main" id="{3D996739-A0D6-BC4B-BE8A-D42F6543AA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4" y="3890962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24</a:t>
                </a:r>
                <a:endParaRPr lang="en-US" altLang="en-US" sz="1400" b="0" dirty="0"/>
              </a:p>
            </p:txBody>
          </p:sp>
          <p:sp>
            <p:nvSpPr>
              <p:cNvPr id="92" name="Rectangle 103">
                <a:extLst>
                  <a:ext uri="{FF2B5EF4-FFF2-40B4-BE49-F238E27FC236}">
                    <a16:creationId xmlns:a16="http://schemas.microsoft.com/office/drawing/2014/main" id="{1D477524-B8E4-2040-814E-9F4D71CE7D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87" y="3890962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23</a:t>
                </a:r>
                <a:endParaRPr lang="en-US" altLang="en-US" sz="1400" b="0" dirty="0"/>
              </a:p>
            </p:txBody>
          </p:sp>
          <p:sp>
            <p:nvSpPr>
              <p:cNvPr id="93" name="Rectangle 102">
                <a:extLst>
                  <a:ext uri="{FF2B5EF4-FFF2-40B4-BE49-F238E27FC236}">
                    <a16:creationId xmlns:a16="http://schemas.microsoft.com/office/drawing/2014/main" id="{92A337E7-54D1-0840-B461-FF6494D660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399" y="3890962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22</a:t>
                </a:r>
                <a:endParaRPr lang="en-US" altLang="en-US" sz="1400" b="0" dirty="0"/>
              </a:p>
            </p:txBody>
          </p:sp>
          <p:sp>
            <p:nvSpPr>
              <p:cNvPr id="94" name="Rectangle 101">
                <a:extLst>
                  <a:ext uri="{FF2B5EF4-FFF2-40B4-BE49-F238E27FC236}">
                    <a16:creationId xmlns:a16="http://schemas.microsoft.com/office/drawing/2014/main" id="{B168E153-DBC2-894F-9C36-ADA68939F3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2" y="3890962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21</a:t>
                </a:r>
                <a:endParaRPr lang="en-US" altLang="en-US" sz="1400" b="0" dirty="0"/>
              </a:p>
            </p:txBody>
          </p:sp>
          <p:sp>
            <p:nvSpPr>
              <p:cNvPr id="95" name="Rectangle 100">
                <a:extLst>
                  <a:ext uri="{FF2B5EF4-FFF2-40B4-BE49-F238E27FC236}">
                    <a16:creationId xmlns:a16="http://schemas.microsoft.com/office/drawing/2014/main" id="{259CD7C4-4226-7049-BD8D-0D29F79787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5" y="3890961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20</a:t>
                </a:r>
                <a:endParaRPr lang="en-US" altLang="en-US" sz="1400" b="0" dirty="0"/>
              </a:p>
            </p:txBody>
          </p:sp>
          <p:sp>
            <p:nvSpPr>
              <p:cNvPr id="96" name="Rectangle 99">
                <a:extLst>
                  <a:ext uri="{FF2B5EF4-FFF2-40B4-BE49-F238E27FC236}">
                    <a16:creationId xmlns:a16="http://schemas.microsoft.com/office/drawing/2014/main" id="{68F55CFE-3036-E946-8F62-BF7D6E4AC0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7" y="3890961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19</a:t>
                </a:r>
                <a:endParaRPr lang="en-US" altLang="en-US" sz="1400" b="0" dirty="0"/>
              </a:p>
            </p:txBody>
          </p:sp>
          <p:sp>
            <p:nvSpPr>
              <p:cNvPr id="97" name="Rectangle 98">
                <a:extLst>
                  <a:ext uri="{FF2B5EF4-FFF2-40B4-BE49-F238E27FC236}">
                    <a16:creationId xmlns:a16="http://schemas.microsoft.com/office/drawing/2014/main" id="{AA78A097-E60C-FE44-9874-ACD906568A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48" y="3890962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18</a:t>
                </a:r>
                <a:endParaRPr lang="en-US" altLang="en-US" sz="1400" b="0" dirty="0"/>
              </a:p>
            </p:txBody>
          </p:sp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id="{795C1256-0266-4E4E-9ED5-886C22FF8C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4" y="3063874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17</a:t>
                </a:r>
                <a:endParaRPr lang="en-US" altLang="en-US" sz="1400" b="0" dirty="0"/>
              </a:p>
            </p:txBody>
          </p:sp>
          <p:sp>
            <p:nvSpPr>
              <p:cNvPr id="99" name="Rectangle 96">
                <a:extLst>
                  <a:ext uri="{FF2B5EF4-FFF2-40B4-BE49-F238E27FC236}">
                    <a16:creationId xmlns:a16="http://schemas.microsoft.com/office/drawing/2014/main" id="{C3A29095-6C8E-6D4B-A94C-C6E99D8A95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87" y="3063874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</a:t>
                </a:r>
                <a:r>
                  <a:rPr lang="en-US" altLang="en-US" sz="1400" b="0" dirty="0"/>
                  <a:t>6</a:t>
                </a:r>
              </a:p>
            </p:txBody>
          </p:sp>
          <p:sp>
            <p:nvSpPr>
              <p:cNvPr id="100" name="Rectangle 95">
                <a:extLst>
                  <a:ext uri="{FF2B5EF4-FFF2-40B4-BE49-F238E27FC236}">
                    <a16:creationId xmlns:a16="http://schemas.microsoft.com/office/drawing/2014/main" id="{789B5D8D-5B46-0D41-8384-822589AA3D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399" y="3063874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15</a:t>
                </a:r>
                <a:endParaRPr lang="en-US" altLang="en-US" sz="1400" b="0" dirty="0"/>
              </a:p>
            </p:txBody>
          </p:sp>
          <p:sp>
            <p:nvSpPr>
              <p:cNvPr id="101" name="Rectangle 94">
                <a:extLst>
                  <a:ext uri="{FF2B5EF4-FFF2-40B4-BE49-F238E27FC236}">
                    <a16:creationId xmlns:a16="http://schemas.microsoft.com/office/drawing/2014/main" id="{98934492-8829-D547-A779-72BDDBCDED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2" y="3063875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14</a:t>
                </a:r>
                <a:endParaRPr lang="en-US" altLang="en-US" sz="1400" b="0" dirty="0"/>
              </a:p>
            </p:txBody>
          </p:sp>
          <p:sp>
            <p:nvSpPr>
              <p:cNvPr id="102" name="Rectangle 93">
                <a:extLst>
                  <a:ext uri="{FF2B5EF4-FFF2-40B4-BE49-F238E27FC236}">
                    <a16:creationId xmlns:a16="http://schemas.microsoft.com/office/drawing/2014/main" id="{1A227637-B37A-FB44-902C-D4DBC5B325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5" y="3063874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13</a:t>
                </a:r>
                <a:endParaRPr lang="en-US" altLang="en-US" sz="1400" b="0" dirty="0"/>
              </a:p>
            </p:txBody>
          </p:sp>
          <p:sp>
            <p:nvSpPr>
              <p:cNvPr id="103" name="Rectangle 92">
                <a:extLst>
                  <a:ext uri="{FF2B5EF4-FFF2-40B4-BE49-F238E27FC236}">
                    <a16:creationId xmlns:a16="http://schemas.microsoft.com/office/drawing/2014/main" id="{17A0A6DD-0D46-8D44-8F0B-9BB7042259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7" y="3063874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12</a:t>
                </a:r>
                <a:endParaRPr lang="en-US" altLang="en-US" sz="1400" b="0" dirty="0"/>
              </a:p>
            </p:txBody>
          </p:sp>
          <p:sp>
            <p:nvSpPr>
              <p:cNvPr id="104" name="Rectangle 91">
                <a:extLst>
                  <a:ext uri="{FF2B5EF4-FFF2-40B4-BE49-F238E27FC236}">
                    <a16:creationId xmlns:a16="http://schemas.microsoft.com/office/drawing/2014/main" id="{4DC62295-E0E0-B245-9D79-DD94D2FE95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48" y="3063875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11</a:t>
                </a:r>
                <a:endParaRPr lang="en-US" altLang="en-US" sz="1400" b="0" dirty="0"/>
              </a:p>
            </p:txBody>
          </p:sp>
          <p:sp>
            <p:nvSpPr>
              <p:cNvPr id="105" name="Rectangle 90">
                <a:extLst>
                  <a:ext uri="{FF2B5EF4-FFF2-40B4-BE49-F238E27FC236}">
                    <a16:creationId xmlns:a16="http://schemas.microsoft.com/office/drawing/2014/main" id="{0B09B3D1-F7D7-C041-A3D0-89082D0BBA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4" y="2236787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10</a:t>
                </a:r>
                <a:endParaRPr lang="en-US" altLang="en-US" sz="1400" b="0" dirty="0"/>
              </a:p>
            </p:txBody>
          </p:sp>
          <p:sp>
            <p:nvSpPr>
              <p:cNvPr id="106" name="Rectangle 89">
                <a:extLst>
                  <a:ext uri="{FF2B5EF4-FFF2-40B4-BE49-F238E27FC236}">
                    <a16:creationId xmlns:a16="http://schemas.microsoft.com/office/drawing/2014/main" id="{FEA2760A-C250-C840-A21E-9DDC89CDE8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87" y="2236787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9</a:t>
                </a:r>
                <a:endParaRPr lang="en-US" altLang="en-US" sz="1400" b="0" dirty="0"/>
              </a:p>
            </p:txBody>
          </p:sp>
          <p:sp>
            <p:nvSpPr>
              <p:cNvPr id="107" name="Rectangle 88">
                <a:extLst>
                  <a:ext uri="{FF2B5EF4-FFF2-40B4-BE49-F238E27FC236}">
                    <a16:creationId xmlns:a16="http://schemas.microsoft.com/office/drawing/2014/main" id="{32F83122-C878-E14F-A1C5-CE73B394EE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399" y="2236787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8</a:t>
                </a:r>
                <a:endParaRPr lang="en-US" altLang="en-US" sz="1400" b="0" dirty="0"/>
              </a:p>
            </p:txBody>
          </p:sp>
          <p:sp>
            <p:nvSpPr>
              <p:cNvPr id="108" name="Rectangle 87">
                <a:extLst>
                  <a:ext uri="{FF2B5EF4-FFF2-40B4-BE49-F238E27FC236}">
                    <a16:creationId xmlns:a16="http://schemas.microsoft.com/office/drawing/2014/main" id="{8D26F6C7-6628-AC41-87E9-2D794FE13D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2" y="2236787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7</a:t>
                </a:r>
                <a:endParaRPr lang="en-US" altLang="en-US" sz="1400" b="0" dirty="0"/>
              </a:p>
            </p:txBody>
          </p:sp>
          <p:sp>
            <p:nvSpPr>
              <p:cNvPr id="109" name="Rectangle 86">
                <a:extLst>
                  <a:ext uri="{FF2B5EF4-FFF2-40B4-BE49-F238E27FC236}">
                    <a16:creationId xmlns:a16="http://schemas.microsoft.com/office/drawing/2014/main" id="{2FD9BD99-7D6A-B342-A34C-A077669FC3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5" y="2236786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6</a:t>
                </a:r>
                <a:endParaRPr lang="en-US" altLang="en-US" sz="1400" b="0" dirty="0"/>
              </a:p>
            </p:txBody>
          </p:sp>
          <p:sp>
            <p:nvSpPr>
              <p:cNvPr id="110" name="Rectangle 85">
                <a:extLst>
                  <a:ext uri="{FF2B5EF4-FFF2-40B4-BE49-F238E27FC236}">
                    <a16:creationId xmlns:a16="http://schemas.microsoft.com/office/drawing/2014/main" id="{91F05A4A-7F6A-C54D-BC27-55B1C0D4B5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7" y="2236786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5</a:t>
                </a:r>
                <a:endParaRPr lang="en-US" altLang="en-US" sz="1400" b="0" dirty="0"/>
              </a:p>
            </p:txBody>
          </p:sp>
          <p:sp>
            <p:nvSpPr>
              <p:cNvPr id="111" name="Rectangle 115">
                <a:extLst>
                  <a:ext uri="{FF2B5EF4-FFF2-40B4-BE49-F238E27FC236}">
                    <a16:creationId xmlns:a16="http://schemas.microsoft.com/office/drawing/2014/main" id="{797F2737-4953-E544-AEC7-036A7317D7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399" y="1409699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1400" b="0" dirty="0"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12" name="Rectangle 115">
                <a:extLst>
                  <a:ext uri="{FF2B5EF4-FFF2-40B4-BE49-F238E27FC236}">
                    <a16:creationId xmlns:a16="http://schemas.microsoft.com/office/drawing/2014/main" id="{C4519330-4678-A14A-9513-3AFDB94D59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87" y="1409699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</a:t>
                </a:r>
                <a:endParaRPr lang="en-US" altLang="en-US" sz="1400" b="0" dirty="0"/>
              </a:p>
            </p:txBody>
          </p:sp>
          <p:sp>
            <p:nvSpPr>
              <p:cNvPr id="113" name="Rectangle 115">
                <a:extLst>
                  <a:ext uri="{FF2B5EF4-FFF2-40B4-BE49-F238E27FC236}">
                    <a16:creationId xmlns:a16="http://schemas.microsoft.com/office/drawing/2014/main" id="{2D391DB3-552C-8A4F-9DBF-6F4B3A548E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4" y="1409699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1400" b="0" dirty="0"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114" name="Rectangle 115">
                <a:extLst>
                  <a:ext uri="{FF2B5EF4-FFF2-40B4-BE49-F238E27FC236}">
                    <a16:creationId xmlns:a16="http://schemas.microsoft.com/office/drawing/2014/main" id="{2AA65C6A-3990-2D43-92CB-0A4AA7190B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48" y="2236787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1400" b="0" dirty="0">
                    <a:cs typeface="Arial" panose="020B0604020202020204" pitchFamily="34" charset="0"/>
                  </a:rPr>
                  <a:t>4</a:t>
                </a:r>
              </a:p>
            </p:txBody>
          </p:sp>
        </p:grpSp>
      </p:grpSp>
      <p:sp>
        <p:nvSpPr>
          <p:cNvPr id="115" name="Rectángulo 114">
            <a:extLst>
              <a:ext uri="{FF2B5EF4-FFF2-40B4-BE49-F238E27FC236}">
                <a16:creationId xmlns:a16="http://schemas.microsoft.com/office/drawing/2014/main" id="{EA6EC62C-B272-9B44-BFBE-4C4D863DD782}"/>
              </a:ext>
            </a:extLst>
          </p:cNvPr>
          <p:cNvSpPr/>
          <p:nvPr/>
        </p:nvSpPr>
        <p:spPr>
          <a:xfrm>
            <a:off x="1040000" y="493110"/>
            <a:ext cx="6864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3600" dirty="0">
                <a:solidFill>
                  <a:schemeClr val="bg1"/>
                </a:solidFill>
                <a:latin typeface="Abril Fatface" panose="02000503000000020003" pitchFamily="2" charset="77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403477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ángulo 74">
            <a:extLst>
              <a:ext uri="{FF2B5EF4-FFF2-40B4-BE49-F238E27FC236}">
                <a16:creationId xmlns:a16="http://schemas.microsoft.com/office/drawing/2014/main" id="{E49951B7-2CA9-5E41-BC0B-1C46CD19DAEB}"/>
              </a:ext>
            </a:extLst>
          </p:cNvPr>
          <p:cNvSpPr/>
          <p:nvPr/>
        </p:nvSpPr>
        <p:spPr>
          <a:xfrm rot="10800000">
            <a:off x="6622562" y="324246"/>
            <a:ext cx="64472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8000" dirty="0">
                <a:solidFill>
                  <a:srgbClr val="EE6C4D">
                    <a:alpha val="50000"/>
                  </a:srgbClr>
                </a:solidFill>
                <a:latin typeface="Abril Fatface" panose="02000503000000020003" pitchFamily="2" charset="77"/>
              </a:rPr>
              <a:t>“</a:t>
            </a:r>
          </a:p>
        </p:txBody>
      </p:sp>
      <p:sp>
        <p:nvSpPr>
          <p:cNvPr id="70" name="Rectángulo 69">
            <a:extLst>
              <a:ext uri="{FF2B5EF4-FFF2-40B4-BE49-F238E27FC236}">
                <a16:creationId xmlns:a16="http://schemas.microsoft.com/office/drawing/2014/main" id="{D2341189-D69C-094D-B330-E6014C0C1148}"/>
              </a:ext>
            </a:extLst>
          </p:cNvPr>
          <p:cNvSpPr/>
          <p:nvPr/>
        </p:nvSpPr>
        <p:spPr>
          <a:xfrm>
            <a:off x="4895402" y="277128"/>
            <a:ext cx="64472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8000" dirty="0">
                <a:solidFill>
                  <a:srgbClr val="EE6C4D">
                    <a:alpha val="50000"/>
                  </a:srgbClr>
                </a:solidFill>
                <a:latin typeface="Abril Fatface" panose="02000503000000020003" pitchFamily="2" charset="77"/>
              </a:rPr>
              <a:t>“</a:t>
            </a:r>
          </a:p>
        </p:txBody>
      </p:sp>
      <p:sp>
        <p:nvSpPr>
          <p:cNvPr id="64" name="Lágrima 63">
            <a:extLst>
              <a:ext uri="{FF2B5EF4-FFF2-40B4-BE49-F238E27FC236}">
                <a16:creationId xmlns:a16="http://schemas.microsoft.com/office/drawing/2014/main" id="{F2D86B83-5FAB-F94B-8366-82E9EC0292DE}"/>
              </a:ext>
            </a:extLst>
          </p:cNvPr>
          <p:cNvSpPr/>
          <p:nvPr/>
        </p:nvSpPr>
        <p:spPr>
          <a:xfrm rot="16200000">
            <a:off x="-11336" y="0"/>
            <a:ext cx="3815571" cy="3815571"/>
          </a:xfrm>
          <a:prstGeom prst="teardrop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52" name="Grupo 51">
            <a:extLst>
              <a:ext uri="{FF2B5EF4-FFF2-40B4-BE49-F238E27FC236}">
                <a16:creationId xmlns:a16="http://schemas.microsoft.com/office/drawing/2014/main" id="{401C104F-2E93-3441-99F1-61B9BF89845F}"/>
              </a:ext>
            </a:extLst>
          </p:cNvPr>
          <p:cNvGrpSpPr/>
          <p:nvPr/>
        </p:nvGrpSpPr>
        <p:grpSpPr>
          <a:xfrm>
            <a:off x="734898" y="223274"/>
            <a:ext cx="1186004" cy="1186004"/>
            <a:chOff x="325924" y="127279"/>
            <a:chExt cx="1186004" cy="1186004"/>
          </a:xfrm>
        </p:grpSpPr>
        <p:sp>
          <p:nvSpPr>
            <p:cNvPr id="50" name="Elipse 49">
              <a:extLst>
                <a:ext uri="{FF2B5EF4-FFF2-40B4-BE49-F238E27FC236}">
                  <a16:creationId xmlns:a16="http://schemas.microsoft.com/office/drawing/2014/main" id="{D20E546D-DF56-EE4F-A7BA-9B494E90915A}"/>
                </a:ext>
              </a:extLst>
            </p:cNvPr>
            <p:cNvSpPr/>
            <p:nvPr/>
          </p:nvSpPr>
          <p:spPr>
            <a:xfrm>
              <a:off x="325924" y="127279"/>
              <a:ext cx="1186004" cy="1186004"/>
            </a:xfrm>
            <a:prstGeom prst="ellipse">
              <a:avLst/>
            </a:prstGeom>
            <a:solidFill>
              <a:srgbClr val="EE6C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51" name="Rectángulo 50">
              <a:extLst>
                <a:ext uri="{FF2B5EF4-FFF2-40B4-BE49-F238E27FC236}">
                  <a16:creationId xmlns:a16="http://schemas.microsoft.com/office/drawing/2014/main" id="{EBF05EAA-D05C-014E-B470-ED7CF6B424A7}"/>
                </a:ext>
              </a:extLst>
            </p:cNvPr>
            <p:cNvSpPr/>
            <p:nvPr/>
          </p:nvSpPr>
          <p:spPr>
            <a:xfrm>
              <a:off x="631026" y="397115"/>
              <a:ext cx="57579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b">
                <a:spcBef>
                  <a:spcPct val="0"/>
                </a:spcBef>
              </a:pPr>
              <a:r>
                <a:rPr lang="en-US" altLang="en-US" sz="3600" dirty="0">
                  <a:solidFill>
                    <a:schemeClr val="bg1"/>
                  </a:solidFill>
                  <a:latin typeface="Abril Fatface" panose="02000503000000020003" pitchFamily="2" charset="77"/>
                </a:rPr>
                <a:t>11</a:t>
              </a:r>
            </a:p>
          </p:txBody>
        </p:sp>
      </p:grpSp>
      <p:sp>
        <p:nvSpPr>
          <p:cNvPr id="47" name="Rectángulo 46">
            <a:extLst>
              <a:ext uri="{FF2B5EF4-FFF2-40B4-BE49-F238E27FC236}">
                <a16:creationId xmlns:a16="http://schemas.microsoft.com/office/drawing/2014/main" id="{E39C6272-40CE-F94D-80CC-8BEB462B521D}"/>
              </a:ext>
            </a:extLst>
          </p:cNvPr>
          <p:cNvSpPr/>
          <p:nvPr/>
        </p:nvSpPr>
        <p:spPr>
          <a:xfrm>
            <a:off x="1524426" y="682262"/>
            <a:ext cx="286488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4400" dirty="0">
                <a:solidFill>
                  <a:srgbClr val="293241"/>
                </a:solidFill>
                <a:latin typeface="Abril Fatface" panose="02000503000000020003" pitchFamily="2" charset="77"/>
              </a:rPr>
              <a:t>November</a:t>
            </a: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C9A642A0-500A-8047-9FB4-DB59C4D9AF63}"/>
              </a:ext>
            </a:extLst>
          </p:cNvPr>
          <p:cNvSpPr txBox="1"/>
          <p:nvPr/>
        </p:nvSpPr>
        <p:spPr>
          <a:xfrm>
            <a:off x="9071572" y="2424679"/>
            <a:ext cx="2734147" cy="2486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050" dirty="0" err="1">
                <a:solidFill>
                  <a:schemeClr val="tx2"/>
                </a:solidFill>
              </a:rPr>
              <a:t>Take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your</a:t>
            </a:r>
            <a:r>
              <a:rPr lang="es-ES" sz="1050" dirty="0">
                <a:solidFill>
                  <a:schemeClr val="tx2"/>
                </a:solidFill>
              </a:rPr>
              <a:t> notes </a:t>
            </a:r>
            <a:r>
              <a:rPr lang="es-ES" sz="1050" dirty="0" err="1">
                <a:solidFill>
                  <a:schemeClr val="tx2"/>
                </a:solidFill>
              </a:rPr>
              <a:t>here</a:t>
            </a:r>
            <a:r>
              <a:rPr lang="es-ES" sz="1050" dirty="0">
                <a:solidFill>
                  <a:schemeClr val="tx2"/>
                </a:solidFill>
              </a:rPr>
              <a:t>. </a:t>
            </a:r>
            <a:r>
              <a:rPr lang="es-ES" sz="1050" dirty="0" err="1">
                <a:solidFill>
                  <a:schemeClr val="tx2"/>
                </a:solidFill>
              </a:rPr>
              <a:t>Lorem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ipsum</a:t>
            </a:r>
            <a:r>
              <a:rPr lang="es-ES" sz="1050" dirty="0">
                <a:solidFill>
                  <a:schemeClr val="tx2"/>
                </a:solidFill>
              </a:rPr>
              <a:t> dolor </a:t>
            </a:r>
            <a:r>
              <a:rPr lang="es-ES" sz="1050" dirty="0" err="1">
                <a:solidFill>
                  <a:schemeClr val="tx2"/>
                </a:solidFill>
              </a:rPr>
              <a:t>sit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amet</a:t>
            </a:r>
            <a:r>
              <a:rPr lang="es-ES" sz="1050" dirty="0">
                <a:solidFill>
                  <a:schemeClr val="tx2"/>
                </a:solidFill>
              </a:rPr>
              <a:t>, </a:t>
            </a:r>
            <a:r>
              <a:rPr lang="es-ES" sz="1050" dirty="0" err="1">
                <a:solidFill>
                  <a:schemeClr val="tx2"/>
                </a:solidFill>
              </a:rPr>
              <a:t>consectetur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adipiscing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elit</a:t>
            </a:r>
            <a:r>
              <a:rPr lang="es-ES" sz="1050" dirty="0">
                <a:solidFill>
                  <a:schemeClr val="tx2"/>
                </a:solidFill>
              </a:rPr>
              <a:t>. </a:t>
            </a:r>
            <a:r>
              <a:rPr lang="es-ES" sz="1050" dirty="0" err="1">
                <a:solidFill>
                  <a:schemeClr val="tx2"/>
                </a:solidFill>
              </a:rPr>
              <a:t>Mauris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dapibus</a:t>
            </a:r>
            <a:r>
              <a:rPr lang="es-ES" sz="1050" dirty="0">
                <a:solidFill>
                  <a:schemeClr val="tx2"/>
                </a:solidFill>
              </a:rPr>
              <a:t> nunc et </a:t>
            </a:r>
            <a:r>
              <a:rPr lang="es-ES" sz="1050" dirty="0" err="1">
                <a:solidFill>
                  <a:schemeClr val="tx2"/>
                </a:solidFill>
              </a:rPr>
              <a:t>ipsum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rhoncus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placerat</a:t>
            </a:r>
            <a:r>
              <a:rPr lang="es-ES" sz="1050" dirty="0">
                <a:solidFill>
                  <a:schemeClr val="tx2"/>
                </a:solidFill>
              </a:rPr>
              <a:t>. </a:t>
            </a:r>
            <a:r>
              <a:rPr lang="es-ES" sz="1050" dirty="0" err="1">
                <a:solidFill>
                  <a:schemeClr val="tx2"/>
                </a:solidFill>
              </a:rPr>
              <a:t>Pellentesque</a:t>
            </a:r>
            <a:r>
              <a:rPr lang="es-ES" sz="1050" dirty="0">
                <a:solidFill>
                  <a:schemeClr val="tx2"/>
                </a:solidFill>
              </a:rPr>
              <a:t> in </a:t>
            </a:r>
            <a:r>
              <a:rPr lang="es-ES" sz="1050" dirty="0" err="1">
                <a:solidFill>
                  <a:schemeClr val="tx2"/>
                </a:solidFill>
              </a:rPr>
              <a:t>neque</a:t>
            </a:r>
            <a:r>
              <a:rPr lang="es-ES" sz="1050" dirty="0">
                <a:solidFill>
                  <a:schemeClr val="tx2"/>
                </a:solidFill>
              </a:rPr>
              <a:t> urna.</a:t>
            </a:r>
          </a:p>
          <a:p>
            <a:pPr>
              <a:lnSpc>
                <a:spcPct val="150000"/>
              </a:lnSpc>
            </a:pPr>
            <a:endParaRPr lang="es-ES" sz="1050" dirty="0">
              <a:solidFill>
                <a:schemeClr val="tx2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050" b="1" dirty="0" err="1">
                <a:solidFill>
                  <a:schemeClr val="tx2"/>
                </a:solidFill>
              </a:rPr>
              <a:t>Bullet</a:t>
            </a:r>
            <a:r>
              <a:rPr lang="es-ES" sz="1050" b="1" dirty="0">
                <a:solidFill>
                  <a:schemeClr val="tx2"/>
                </a:solidFill>
              </a:rPr>
              <a:t> 1: </a:t>
            </a:r>
            <a:r>
              <a:rPr lang="es-ES" sz="1050" dirty="0" err="1">
                <a:solidFill>
                  <a:schemeClr val="tx2"/>
                </a:solidFill>
              </a:rPr>
              <a:t>Vivamus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lorem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enim</a:t>
            </a:r>
            <a:endParaRPr lang="es-ES" sz="1050" dirty="0">
              <a:solidFill>
                <a:schemeClr val="tx2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050" b="1" dirty="0" err="1">
                <a:solidFill>
                  <a:schemeClr val="tx2"/>
                </a:solidFill>
              </a:rPr>
              <a:t>Bullet</a:t>
            </a:r>
            <a:r>
              <a:rPr lang="es-ES" sz="1050" b="1" dirty="0">
                <a:solidFill>
                  <a:schemeClr val="tx2"/>
                </a:solidFill>
              </a:rPr>
              <a:t> 2: </a:t>
            </a:r>
            <a:r>
              <a:rPr lang="es-ES" sz="1050" dirty="0" err="1">
                <a:solidFill>
                  <a:schemeClr val="tx2"/>
                </a:solidFill>
              </a:rPr>
              <a:t>Vivamus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lorem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enim</a:t>
            </a:r>
            <a:endParaRPr lang="es-ES" sz="1050" dirty="0">
              <a:solidFill>
                <a:schemeClr val="tx2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050" b="1" dirty="0" err="1">
                <a:solidFill>
                  <a:schemeClr val="tx2"/>
                </a:solidFill>
              </a:rPr>
              <a:t>Bullet</a:t>
            </a:r>
            <a:r>
              <a:rPr lang="es-ES" sz="1050" b="1" dirty="0">
                <a:solidFill>
                  <a:schemeClr val="tx2"/>
                </a:solidFill>
              </a:rPr>
              <a:t> 3: </a:t>
            </a:r>
            <a:r>
              <a:rPr lang="es-ES" sz="1050" dirty="0" err="1">
                <a:solidFill>
                  <a:schemeClr val="tx2"/>
                </a:solidFill>
              </a:rPr>
              <a:t>Vivamus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lorem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enim</a:t>
            </a:r>
            <a:endParaRPr lang="es-ES" sz="1050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endParaRPr lang="es-ES" sz="1050" dirty="0">
              <a:solidFill>
                <a:schemeClr val="tx2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ES" sz="1050" dirty="0">
              <a:solidFill>
                <a:schemeClr val="tx2"/>
              </a:solidFill>
            </a:endParaRPr>
          </a:p>
        </p:txBody>
      </p:sp>
      <p:sp>
        <p:nvSpPr>
          <p:cNvPr id="54" name="Rectángulo redondeado 53">
            <a:extLst>
              <a:ext uri="{FF2B5EF4-FFF2-40B4-BE49-F238E27FC236}">
                <a16:creationId xmlns:a16="http://schemas.microsoft.com/office/drawing/2014/main" id="{B8DD139B-F640-7747-8392-C6E077BE5A54}"/>
              </a:ext>
            </a:extLst>
          </p:cNvPr>
          <p:cNvSpPr/>
          <p:nvPr/>
        </p:nvSpPr>
        <p:spPr>
          <a:xfrm>
            <a:off x="9162867" y="4977166"/>
            <a:ext cx="397592" cy="200124"/>
          </a:xfrm>
          <a:prstGeom prst="roundRect">
            <a:avLst/>
          </a:prstGeom>
          <a:solidFill>
            <a:srgbClr val="EE6C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ED0CD3AB-8DCC-8243-99EC-CBD97452BF81}"/>
              </a:ext>
            </a:extLst>
          </p:cNvPr>
          <p:cNvSpPr txBox="1"/>
          <p:nvPr/>
        </p:nvSpPr>
        <p:spPr>
          <a:xfrm>
            <a:off x="9616205" y="4938728"/>
            <a:ext cx="769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 err="1">
                <a:solidFill>
                  <a:schemeClr val="tx2"/>
                </a:solidFill>
              </a:rPr>
              <a:t>Exam</a:t>
            </a:r>
            <a:endParaRPr lang="es-ES" sz="1050" dirty="0">
              <a:solidFill>
                <a:schemeClr val="tx2"/>
              </a:solidFill>
            </a:endParaRPr>
          </a:p>
        </p:txBody>
      </p:sp>
      <p:sp>
        <p:nvSpPr>
          <p:cNvPr id="56" name="Rectángulo redondeado 55">
            <a:extLst>
              <a:ext uri="{FF2B5EF4-FFF2-40B4-BE49-F238E27FC236}">
                <a16:creationId xmlns:a16="http://schemas.microsoft.com/office/drawing/2014/main" id="{E61ED209-4ED7-FA4F-8154-821B3D650FA2}"/>
              </a:ext>
            </a:extLst>
          </p:cNvPr>
          <p:cNvSpPr/>
          <p:nvPr/>
        </p:nvSpPr>
        <p:spPr>
          <a:xfrm>
            <a:off x="9162867" y="5339475"/>
            <a:ext cx="397592" cy="200124"/>
          </a:xfrm>
          <a:prstGeom prst="roundRect">
            <a:avLst/>
          </a:prstGeom>
          <a:solidFill>
            <a:srgbClr val="70A9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AD5E3F10-2575-AB4B-825C-BB385E219F2C}"/>
              </a:ext>
            </a:extLst>
          </p:cNvPr>
          <p:cNvSpPr txBox="1"/>
          <p:nvPr/>
        </p:nvSpPr>
        <p:spPr>
          <a:xfrm>
            <a:off x="9616205" y="5301037"/>
            <a:ext cx="769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 err="1">
                <a:solidFill>
                  <a:schemeClr val="tx2"/>
                </a:solidFill>
              </a:rPr>
              <a:t>Vacation</a:t>
            </a:r>
            <a:endParaRPr lang="es-ES" sz="1050" dirty="0">
              <a:solidFill>
                <a:schemeClr val="tx2"/>
              </a:solidFill>
            </a:endParaRPr>
          </a:p>
        </p:txBody>
      </p:sp>
      <p:sp>
        <p:nvSpPr>
          <p:cNvPr id="58" name="Rectángulo redondeado 57">
            <a:extLst>
              <a:ext uri="{FF2B5EF4-FFF2-40B4-BE49-F238E27FC236}">
                <a16:creationId xmlns:a16="http://schemas.microsoft.com/office/drawing/2014/main" id="{D68AACAC-E5FE-8B42-9EEE-45ED5FB6AED1}"/>
              </a:ext>
            </a:extLst>
          </p:cNvPr>
          <p:cNvSpPr/>
          <p:nvPr/>
        </p:nvSpPr>
        <p:spPr>
          <a:xfrm>
            <a:off x="9162867" y="5695761"/>
            <a:ext cx="397592" cy="200124"/>
          </a:xfrm>
          <a:prstGeom prst="roundRect">
            <a:avLst/>
          </a:prstGeom>
          <a:solidFill>
            <a:srgbClr val="FCBF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8B111151-5D68-6D42-A854-A5F39F5619F9}"/>
              </a:ext>
            </a:extLst>
          </p:cNvPr>
          <p:cNvSpPr txBox="1"/>
          <p:nvPr/>
        </p:nvSpPr>
        <p:spPr>
          <a:xfrm>
            <a:off x="9616205" y="5657323"/>
            <a:ext cx="769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>
                <a:solidFill>
                  <a:schemeClr val="tx2"/>
                </a:solidFill>
              </a:rPr>
              <a:t>Meeting</a:t>
            </a:r>
          </a:p>
        </p:txBody>
      </p:sp>
      <p:sp>
        <p:nvSpPr>
          <p:cNvPr id="60" name="Rectángulo redondeado 59">
            <a:extLst>
              <a:ext uri="{FF2B5EF4-FFF2-40B4-BE49-F238E27FC236}">
                <a16:creationId xmlns:a16="http://schemas.microsoft.com/office/drawing/2014/main" id="{33C6D7E2-8154-6246-81C9-BC0D67A90E10}"/>
              </a:ext>
            </a:extLst>
          </p:cNvPr>
          <p:cNvSpPr/>
          <p:nvPr/>
        </p:nvSpPr>
        <p:spPr>
          <a:xfrm>
            <a:off x="9162867" y="6052047"/>
            <a:ext cx="397592" cy="200124"/>
          </a:xfrm>
          <a:prstGeom prst="roundRect">
            <a:avLst/>
          </a:prstGeom>
          <a:solidFill>
            <a:srgbClr val="767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1" name="CuadroTexto 60">
            <a:extLst>
              <a:ext uri="{FF2B5EF4-FFF2-40B4-BE49-F238E27FC236}">
                <a16:creationId xmlns:a16="http://schemas.microsoft.com/office/drawing/2014/main" id="{12319F71-0EC2-3946-98F5-0844ADA423E0}"/>
              </a:ext>
            </a:extLst>
          </p:cNvPr>
          <p:cNvSpPr txBox="1"/>
          <p:nvPr/>
        </p:nvSpPr>
        <p:spPr>
          <a:xfrm>
            <a:off x="9616205" y="6013609"/>
            <a:ext cx="769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 err="1">
                <a:solidFill>
                  <a:schemeClr val="tx2"/>
                </a:solidFill>
              </a:rPr>
              <a:t>Travel</a:t>
            </a:r>
            <a:endParaRPr lang="es-ES" sz="1050" dirty="0">
              <a:solidFill>
                <a:schemeClr val="tx2"/>
              </a:solidFill>
            </a:endParaRPr>
          </a:p>
        </p:txBody>
      </p:sp>
      <p:sp>
        <p:nvSpPr>
          <p:cNvPr id="62" name="Rectángulo 61">
            <a:extLst>
              <a:ext uri="{FF2B5EF4-FFF2-40B4-BE49-F238E27FC236}">
                <a16:creationId xmlns:a16="http://schemas.microsoft.com/office/drawing/2014/main" id="{26300779-9BF4-5F4D-AC6D-D503377E4EE3}"/>
              </a:ext>
            </a:extLst>
          </p:cNvPr>
          <p:cNvSpPr/>
          <p:nvPr/>
        </p:nvSpPr>
        <p:spPr>
          <a:xfrm>
            <a:off x="9071572" y="1674566"/>
            <a:ext cx="11031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2800" dirty="0">
                <a:solidFill>
                  <a:schemeClr val="tx2"/>
                </a:solidFill>
                <a:latin typeface="Abril Fatface" panose="02000503000000020003" pitchFamily="2" charset="77"/>
              </a:rPr>
              <a:t>Notes</a:t>
            </a:r>
          </a:p>
        </p:txBody>
      </p:sp>
      <p:cxnSp>
        <p:nvCxnSpPr>
          <p:cNvPr id="67" name="Conector recto 66">
            <a:extLst>
              <a:ext uri="{FF2B5EF4-FFF2-40B4-BE49-F238E27FC236}">
                <a16:creationId xmlns:a16="http://schemas.microsoft.com/office/drawing/2014/main" id="{2BC8B90B-D337-7C46-9535-97727D3AAB68}"/>
              </a:ext>
            </a:extLst>
          </p:cNvPr>
          <p:cNvCxnSpPr>
            <a:cxnSpLocks/>
          </p:cNvCxnSpPr>
          <p:nvPr/>
        </p:nvCxnSpPr>
        <p:spPr>
          <a:xfrm flipV="1">
            <a:off x="4678436" y="613572"/>
            <a:ext cx="0" cy="692876"/>
          </a:xfrm>
          <a:prstGeom prst="line">
            <a:avLst/>
          </a:prstGeom>
          <a:ln w="12700"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CuadroTexto 68">
            <a:extLst>
              <a:ext uri="{FF2B5EF4-FFF2-40B4-BE49-F238E27FC236}">
                <a16:creationId xmlns:a16="http://schemas.microsoft.com/office/drawing/2014/main" id="{EB2377B5-3648-6C4A-9CD1-E0EE9050A287}"/>
              </a:ext>
            </a:extLst>
          </p:cNvPr>
          <p:cNvSpPr txBox="1"/>
          <p:nvPr/>
        </p:nvSpPr>
        <p:spPr>
          <a:xfrm>
            <a:off x="5160142" y="582191"/>
            <a:ext cx="3569568" cy="655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300" dirty="0" err="1">
                <a:solidFill>
                  <a:schemeClr val="tx2"/>
                </a:solidFill>
              </a:rPr>
              <a:t>The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day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after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tomorrow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is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the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third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day</a:t>
            </a:r>
            <a:r>
              <a:rPr lang="es-ES" sz="1300" dirty="0">
                <a:solidFill>
                  <a:schemeClr val="tx2"/>
                </a:solidFill>
              </a:rPr>
              <a:t> of </a:t>
            </a:r>
            <a:r>
              <a:rPr lang="es-ES" sz="1300" dirty="0" err="1">
                <a:solidFill>
                  <a:schemeClr val="tx2"/>
                </a:solidFill>
              </a:rPr>
              <a:t>the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rest</a:t>
            </a:r>
            <a:r>
              <a:rPr lang="es-ES" sz="1300" dirty="0">
                <a:solidFill>
                  <a:schemeClr val="tx2"/>
                </a:solidFill>
              </a:rPr>
              <a:t> of </a:t>
            </a:r>
            <a:r>
              <a:rPr lang="es-ES" sz="1300" dirty="0" err="1">
                <a:solidFill>
                  <a:schemeClr val="tx2"/>
                </a:solidFill>
              </a:rPr>
              <a:t>your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life</a:t>
            </a:r>
            <a:r>
              <a:rPr lang="es-ES" sz="1300" dirty="0">
                <a:solidFill>
                  <a:schemeClr val="tx2"/>
                </a:solidFill>
              </a:rPr>
              <a:t>.</a:t>
            </a:r>
          </a:p>
        </p:txBody>
      </p:sp>
      <p:cxnSp>
        <p:nvCxnSpPr>
          <p:cNvPr id="73" name="Conector recto 72">
            <a:extLst>
              <a:ext uri="{FF2B5EF4-FFF2-40B4-BE49-F238E27FC236}">
                <a16:creationId xmlns:a16="http://schemas.microsoft.com/office/drawing/2014/main" id="{441E80E2-0296-4948-BC00-6B5E66B58347}"/>
              </a:ext>
            </a:extLst>
          </p:cNvPr>
          <p:cNvCxnSpPr/>
          <p:nvPr/>
        </p:nvCxnSpPr>
        <p:spPr>
          <a:xfrm>
            <a:off x="9162867" y="4690644"/>
            <a:ext cx="2642852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5">
            <a:extLst>
              <a:ext uri="{FF2B5EF4-FFF2-40B4-BE49-F238E27FC236}">
                <a16:creationId xmlns:a16="http://schemas.microsoft.com/office/drawing/2014/main" id="{9BB3544C-9C44-C941-8908-BEDCE0606E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8380" y="1257733"/>
            <a:ext cx="2065705" cy="254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18000" rIns="90000" bIns="18000" anchor="ctr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fontAlgn="b">
              <a:spcBef>
                <a:spcPct val="0"/>
              </a:spcBef>
              <a:buNone/>
            </a:pPr>
            <a:r>
              <a:rPr lang="en-US" altLang="en-US" sz="800" b="1" spc="300" dirty="0">
                <a:solidFill>
                  <a:schemeClr val="tx1">
                    <a:lumMod val="40000"/>
                    <a:lumOff val="60000"/>
                  </a:schemeClr>
                </a:solidFill>
                <a:cs typeface="Arial" panose="020B0604020202020204" pitchFamily="34" charset="0"/>
              </a:rPr>
              <a:t>GEORGE CARLIN</a:t>
            </a:r>
            <a:endParaRPr lang="en-US" altLang="en-US" sz="800" b="1" spc="300" dirty="0">
              <a:solidFill>
                <a:schemeClr val="tx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6" name="Rectángulo redondeado 75">
            <a:extLst>
              <a:ext uri="{FF2B5EF4-FFF2-40B4-BE49-F238E27FC236}">
                <a16:creationId xmlns:a16="http://schemas.microsoft.com/office/drawing/2014/main" id="{46F6CF34-DFD5-194F-B0D5-2955C32F7CD1}"/>
              </a:ext>
            </a:extLst>
          </p:cNvPr>
          <p:cNvSpPr/>
          <p:nvPr/>
        </p:nvSpPr>
        <p:spPr>
          <a:xfrm>
            <a:off x="9162867" y="2269708"/>
            <a:ext cx="397592" cy="45973"/>
          </a:xfrm>
          <a:prstGeom prst="roundRect">
            <a:avLst/>
          </a:prstGeom>
          <a:solidFill>
            <a:srgbClr val="EE6C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3" name="Rectángulo 62">
            <a:extLst>
              <a:ext uri="{FF2B5EF4-FFF2-40B4-BE49-F238E27FC236}">
                <a16:creationId xmlns:a16="http://schemas.microsoft.com/office/drawing/2014/main" id="{9241947E-710B-1C48-8C9F-BC3B4CB3D262}"/>
              </a:ext>
            </a:extLst>
          </p:cNvPr>
          <p:cNvSpPr/>
          <p:nvPr/>
        </p:nvSpPr>
        <p:spPr>
          <a:xfrm>
            <a:off x="2103104" y="495355"/>
            <a:ext cx="6896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dirty="0">
                <a:solidFill>
                  <a:srgbClr val="293241"/>
                </a:solidFill>
                <a:latin typeface="Abril Fatface" panose="02000503000000020003" pitchFamily="2" charset="77"/>
              </a:rPr>
              <a:t>2021</a:t>
            </a:r>
            <a:endParaRPr lang="es-ES" dirty="0"/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0518995C-5E7D-1A49-B4DA-0A309B68284B}"/>
              </a:ext>
            </a:extLst>
          </p:cNvPr>
          <p:cNvGrpSpPr/>
          <p:nvPr/>
        </p:nvGrpSpPr>
        <p:grpSpPr>
          <a:xfrm>
            <a:off x="766764" y="1696551"/>
            <a:ext cx="7885112" cy="4572855"/>
            <a:chOff x="766764" y="1696551"/>
            <a:chExt cx="7885112" cy="4572855"/>
          </a:xfrm>
        </p:grpSpPr>
        <p:grpSp>
          <p:nvGrpSpPr>
            <p:cNvPr id="153" name="Grupo 152">
              <a:extLst>
                <a:ext uri="{FF2B5EF4-FFF2-40B4-BE49-F238E27FC236}">
                  <a16:creationId xmlns:a16="http://schemas.microsoft.com/office/drawing/2014/main" id="{89D1C1C2-C0C6-0E43-9690-B742F363B8D0}"/>
                </a:ext>
              </a:extLst>
            </p:cNvPr>
            <p:cNvGrpSpPr/>
            <p:nvPr/>
          </p:nvGrpSpPr>
          <p:grpSpPr>
            <a:xfrm>
              <a:off x="766764" y="1696551"/>
              <a:ext cx="7885112" cy="450696"/>
              <a:chOff x="766764" y="1696551"/>
              <a:chExt cx="7885112" cy="450696"/>
            </a:xfrm>
          </p:grpSpPr>
          <p:sp>
            <p:nvSpPr>
              <p:cNvPr id="154" name="Rectangle 2">
                <a:extLst>
                  <a:ext uri="{FF2B5EF4-FFF2-40B4-BE49-F238E27FC236}">
                    <a16:creationId xmlns:a16="http://schemas.microsoft.com/office/drawing/2014/main" id="{3BB10994-F1BD-EC4E-8142-CA16127B03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25431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SUN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55" name="Rectangle 3">
                <a:extLst>
                  <a:ext uri="{FF2B5EF4-FFF2-40B4-BE49-F238E27FC236}">
                    <a16:creationId xmlns:a16="http://schemas.microsoft.com/office/drawing/2014/main" id="{314175E8-EA63-3E41-8ABD-877B8F093E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98987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SAT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56" name="Rectangle 4">
                <a:extLst>
                  <a:ext uri="{FF2B5EF4-FFF2-40B4-BE49-F238E27FC236}">
                    <a16:creationId xmlns:a16="http://schemas.microsoft.com/office/drawing/2014/main" id="{E564B850-F6C5-974E-B1CD-D8800DBA53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72542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FRI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57" name="Rectangle 5">
                <a:extLst>
                  <a:ext uri="{FF2B5EF4-FFF2-40B4-BE49-F238E27FC236}">
                    <a16:creationId xmlns:a16="http://schemas.microsoft.com/office/drawing/2014/main" id="{9EFEAB8F-6CD1-7C4B-91F7-EF0CF14B72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6098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THURS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58" name="Rectangle 6">
                <a:extLst>
                  <a:ext uri="{FF2B5EF4-FFF2-40B4-BE49-F238E27FC236}">
                    <a16:creationId xmlns:a16="http://schemas.microsoft.com/office/drawing/2014/main" id="{C4EC5C05-9E82-DE4B-A83F-DAF3205C08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9653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WED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59" name="Rectangle 7">
                <a:extLst>
                  <a:ext uri="{FF2B5EF4-FFF2-40B4-BE49-F238E27FC236}">
                    <a16:creationId xmlns:a16="http://schemas.microsoft.com/office/drawing/2014/main" id="{22F79A49-9E88-E34C-BC86-8717B29803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93209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TUES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60" name="Rectangle 8">
                <a:extLst>
                  <a:ext uri="{FF2B5EF4-FFF2-40B4-BE49-F238E27FC236}">
                    <a16:creationId xmlns:a16="http://schemas.microsoft.com/office/drawing/2014/main" id="{53428336-DA70-0843-A1AB-E6D1F91CE5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6764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</a:rPr>
                  <a:t>MON</a:t>
                </a:r>
              </a:p>
            </p:txBody>
          </p:sp>
        </p:grpSp>
        <p:grpSp>
          <p:nvGrpSpPr>
            <p:cNvPr id="77" name="Grupo 76">
              <a:extLst>
                <a:ext uri="{FF2B5EF4-FFF2-40B4-BE49-F238E27FC236}">
                  <a16:creationId xmlns:a16="http://schemas.microsoft.com/office/drawing/2014/main" id="{54B464EF-7BC7-224A-81F8-F9170F16755A}"/>
                </a:ext>
              </a:extLst>
            </p:cNvPr>
            <p:cNvGrpSpPr/>
            <p:nvPr/>
          </p:nvGrpSpPr>
          <p:grpSpPr>
            <a:xfrm>
              <a:off x="772271" y="2133966"/>
              <a:ext cx="7879605" cy="4135440"/>
              <a:chOff x="196852" y="1409698"/>
              <a:chExt cx="8812218" cy="4135440"/>
            </a:xfrm>
          </p:grpSpPr>
          <p:sp>
            <p:nvSpPr>
              <p:cNvPr id="78" name="Rectangle 114">
                <a:extLst>
                  <a:ext uri="{FF2B5EF4-FFF2-40B4-BE49-F238E27FC236}">
                    <a16:creationId xmlns:a16="http://schemas.microsoft.com/office/drawing/2014/main" id="{AE80359F-0044-2548-9F2B-26CE5D409A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9" y="4718048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14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79" name="Rectangle 113">
                <a:extLst>
                  <a:ext uri="{FF2B5EF4-FFF2-40B4-BE49-F238E27FC236}">
                    <a16:creationId xmlns:a16="http://schemas.microsoft.com/office/drawing/2014/main" id="{25EE0197-2B06-D14F-860C-5814E1EECE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41" y="4718048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30</a:t>
                </a:r>
                <a:endParaRPr lang="en-US" altLang="en-US" sz="1400" b="0" dirty="0"/>
              </a:p>
            </p:txBody>
          </p:sp>
          <p:sp>
            <p:nvSpPr>
              <p:cNvPr id="80" name="Rectangle 112">
                <a:extLst>
                  <a:ext uri="{FF2B5EF4-FFF2-40B4-BE49-F238E27FC236}">
                    <a16:creationId xmlns:a16="http://schemas.microsoft.com/office/drawing/2014/main" id="{BCC5463F-6368-D244-BD96-55D8DF5E6D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2" y="4718050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29</a:t>
                </a:r>
                <a:endParaRPr lang="en-US" altLang="en-US" sz="1400" b="0" dirty="0"/>
              </a:p>
            </p:txBody>
          </p:sp>
          <p:sp>
            <p:nvSpPr>
              <p:cNvPr id="81" name="Rectangle 111">
                <a:extLst>
                  <a:ext uri="{FF2B5EF4-FFF2-40B4-BE49-F238E27FC236}">
                    <a16:creationId xmlns:a16="http://schemas.microsoft.com/office/drawing/2014/main" id="{3C376AEE-9521-104F-B306-D7DE526507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80" y="3890961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28</a:t>
                </a:r>
                <a:endParaRPr lang="en-US" altLang="en-US" sz="1400" b="0" dirty="0"/>
              </a:p>
            </p:txBody>
          </p:sp>
          <p:sp>
            <p:nvSpPr>
              <p:cNvPr id="115" name="Rectangle 110">
                <a:extLst>
                  <a:ext uri="{FF2B5EF4-FFF2-40B4-BE49-F238E27FC236}">
                    <a16:creationId xmlns:a16="http://schemas.microsoft.com/office/drawing/2014/main" id="{24559AA5-4F02-B047-A17E-4FA3878FB0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93" y="3890961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27</a:t>
                </a:r>
                <a:endParaRPr lang="en-US" altLang="en-US" sz="1400" b="0" dirty="0"/>
              </a:p>
            </p:txBody>
          </p:sp>
          <p:sp>
            <p:nvSpPr>
              <p:cNvPr id="116" name="Rectangle 109">
                <a:extLst>
                  <a:ext uri="{FF2B5EF4-FFF2-40B4-BE49-F238E27FC236}">
                    <a16:creationId xmlns:a16="http://schemas.microsoft.com/office/drawing/2014/main" id="{A8A30382-DCC0-0C42-88F0-87E32DA2C4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405" y="3890961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26</a:t>
                </a:r>
                <a:endParaRPr lang="en-US" altLang="en-US" sz="1400" b="0" dirty="0"/>
              </a:p>
            </p:txBody>
          </p:sp>
          <p:sp>
            <p:nvSpPr>
              <p:cNvPr id="117" name="Rectangle 108">
                <a:extLst>
                  <a:ext uri="{FF2B5EF4-FFF2-40B4-BE49-F238E27FC236}">
                    <a16:creationId xmlns:a16="http://schemas.microsoft.com/office/drawing/2014/main" id="{CEB143AF-60A6-4941-8C5E-05B6B6D601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7" y="3890962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25</a:t>
                </a:r>
                <a:endParaRPr lang="en-US" altLang="en-US" sz="1400" b="0" dirty="0"/>
              </a:p>
            </p:txBody>
          </p:sp>
          <p:sp>
            <p:nvSpPr>
              <p:cNvPr id="118" name="Rectangle 107">
                <a:extLst>
                  <a:ext uri="{FF2B5EF4-FFF2-40B4-BE49-F238E27FC236}">
                    <a16:creationId xmlns:a16="http://schemas.microsoft.com/office/drawing/2014/main" id="{66D3F13A-F7C3-1D44-9FCD-9CD6CC4CB5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9" y="3890961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24</a:t>
                </a:r>
                <a:endParaRPr lang="en-US" altLang="en-US" sz="1400" b="0" dirty="0"/>
              </a:p>
            </p:txBody>
          </p:sp>
          <p:sp>
            <p:nvSpPr>
              <p:cNvPr id="119" name="Rectangle 106">
                <a:extLst>
                  <a:ext uri="{FF2B5EF4-FFF2-40B4-BE49-F238E27FC236}">
                    <a16:creationId xmlns:a16="http://schemas.microsoft.com/office/drawing/2014/main" id="{01623CA0-C6BC-0F4F-860D-2BDC50DC2E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41" y="3890961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23</a:t>
                </a:r>
                <a:endParaRPr lang="en-US" altLang="en-US" sz="1400" b="0" dirty="0"/>
              </a:p>
            </p:txBody>
          </p:sp>
          <p:sp>
            <p:nvSpPr>
              <p:cNvPr id="120" name="Rectangle 105">
                <a:extLst>
                  <a:ext uri="{FF2B5EF4-FFF2-40B4-BE49-F238E27FC236}">
                    <a16:creationId xmlns:a16="http://schemas.microsoft.com/office/drawing/2014/main" id="{5A42945F-F999-5145-A426-A4BB570C68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2" y="3890963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22</a:t>
                </a:r>
                <a:endParaRPr lang="en-US" altLang="en-US" sz="1400" b="0" dirty="0"/>
              </a:p>
            </p:txBody>
          </p:sp>
          <p:sp>
            <p:nvSpPr>
              <p:cNvPr id="121" name="Rectangle 104">
                <a:extLst>
                  <a:ext uri="{FF2B5EF4-FFF2-40B4-BE49-F238E27FC236}">
                    <a16:creationId xmlns:a16="http://schemas.microsoft.com/office/drawing/2014/main" id="{118B7279-F275-FE40-8962-FBB151E136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80" y="3063874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21</a:t>
                </a:r>
                <a:endParaRPr lang="en-US" altLang="en-US" sz="1400" b="0" dirty="0"/>
              </a:p>
            </p:txBody>
          </p:sp>
          <p:sp>
            <p:nvSpPr>
              <p:cNvPr id="122" name="Rectangle 103">
                <a:extLst>
                  <a:ext uri="{FF2B5EF4-FFF2-40B4-BE49-F238E27FC236}">
                    <a16:creationId xmlns:a16="http://schemas.microsoft.com/office/drawing/2014/main" id="{CE78100B-907D-724B-8B36-8C418BF205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93" y="3063874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20</a:t>
                </a:r>
                <a:endParaRPr lang="en-US" altLang="en-US" sz="1400" b="0" dirty="0"/>
              </a:p>
            </p:txBody>
          </p:sp>
          <p:sp>
            <p:nvSpPr>
              <p:cNvPr id="123" name="Rectangle 102">
                <a:extLst>
                  <a:ext uri="{FF2B5EF4-FFF2-40B4-BE49-F238E27FC236}">
                    <a16:creationId xmlns:a16="http://schemas.microsoft.com/office/drawing/2014/main" id="{35FC2711-80DF-3245-B1AE-9A44BAEC89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405" y="3063874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19</a:t>
                </a:r>
                <a:endParaRPr lang="en-US" altLang="en-US" sz="1400" b="0" dirty="0"/>
              </a:p>
            </p:txBody>
          </p:sp>
          <p:sp>
            <p:nvSpPr>
              <p:cNvPr id="124" name="Rectangle 101">
                <a:extLst>
                  <a:ext uri="{FF2B5EF4-FFF2-40B4-BE49-F238E27FC236}">
                    <a16:creationId xmlns:a16="http://schemas.microsoft.com/office/drawing/2014/main" id="{26E73EAD-0BDC-1842-9295-CEA0B2DF41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7" y="3063874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18</a:t>
                </a:r>
                <a:endParaRPr lang="en-US" altLang="en-US" sz="1400" b="0" dirty="0"/>
              </a:p>
            </p:txBody>
          </p:sp>
          <p:sp>
            <p:nvSpPr>
              <p:cNvPr id="125" name="Rectangle 100">
                <a:extLst>
                  <a:ext uri="{FF2B5EF4-FFF2-40B4-BE49-F238E27FC236}">
                    <a16:creationId xmlns:a16="http://schemas.microsoft.com/office/drawing/2014/main" id="{8BB73ACB-5D04-304B-B647-3BD0BB7DB1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9" y="3063873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17</a:t>
                </a:r>
                <a:endParaRPr lang="en-US" altLang="en-US" sz="1400" b="0" dirty="0"/>
              </a:p>
            </p:txBody>
          </p:sp>
          <p:sp>
            <p:nvSpPr>
              <p:cNvPr id="126" name="Rectangle 99">
                <a:extLst>
                  <a:ext uri="{FF2B5EF4-FFF2-40B4-BE49-F238E27FC236}">
                    <a16:creationId xmlns:a16="http://schemas.microsoft.com/office/drawing/2014/main" id="{45F3A1CC-44C9-D149-8CF5-864CA90300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41" y="3063873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16</a:t>
                </a:r>
                <a:endParaRPr lang="en-US" altLang="en-US" sz="1400" b="0" dirty="0"/>
              </a:p>
            </p:txBody>
          </p:sp>
          <p:sp>
            <p:nvSpPr>
              <p:cNvPr id="127" name="Rectangle 98">
                <a:extLst>
                  <a:ext uri="{FF2B5EF4-FFF2-40B4-BE49-F238E27FC236}">
                    <a16:creationId xmlns:a16="http://schemas.microsoft.com/office/drawing/2014/main" id="{BDEE730E-E729-524D-802B-E60D5D7294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2" y="3063875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15</a:t>
                </a:r>
                <a:endParaRPr lang="en-US" altLang="en-US" sz="1400" b="0" dirty="0"/>
              </a:p>
            </p:txBody>
          </p:sp>
          <p:sp>
            <p:nvSpPr>
              <p:cNvPr id="128" name="Rectangle 97">
                <a:extLst>
                  <a:ext uri="{FF2B5EF4-FFF2-40B4-BE49-F238E27FC236}">
                    <a16:creationId xmlns:a16="http://schemas.microsoft.com/office/drawing/2014/main" id="{BFA39A63-D681-1443-8185-9121E8A7AA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80" y="2236786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14</a:t>
                </a:r>
                <a:endParaRPr lang="en-US" altLang="en-US" sz="1400" b="0" dirty="0"/>
              </a:p>
            </p:txBody>
          </p:sp>
          <p:sp>
            <p:nvSpPr>
              <p:cNvPr id="129" name="Rectangle 96">
                <a:extLst>
                  <a:ext uri="{FF2B5EF4-FFF2-40B4-BE49-F238E27FC236}">
                    <a16:creationId xmlns:a16="http://schemas.microsoft.com/office/drawing/2014/main" id="{BA82F1CA-5146-4B41-9D26-427E3800BE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93" y="2236786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13</a:t>
                </a:r>
                <a:endParaRPr lang="en-US" altLang="en-US" sz="1400" b="0" dirty="0"/>
              </a:p>
            </p:txBody>
          </p:sp>
          <p:sp>
            <p:nvSpPr>
              <p:cNvPr id="130" name="Rectangle 95">
                <a:extLst>
                  <a:ext uri="{FF2B5EF4-FFF2-40B4-BE49-F238E27FC236}">
                    <a16:creationId xmlns:a16="http://schemas.microsoft.com/office/drawing/2014/main" id="{D84AFF8F-57CE-8D41-B00B-927CFDBFFF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405" y="2236786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12</a:t>
                </a:r>
                <a:endParaRPr lang="en-US" altLang="en-US" sz="1400" b="0" dirty="0"/>
              </a:p>
            </p:txBody>
          </p:sp>
          <p:sp>
            <p:nvSpPr>
              <p:cNvPr id="131" name="Rectangle 94">
                <a:extLst>
                  <a:ext uri="{FF2B5EF4-FFF2-40B4-BE49-F238E27FC236}">
                    <a16:creationId xmlns:a16="http://schemas.microsoft.com/office/drawing/2014/main" id="{5A125235-3836-C842-98C7-C9AAEE1E71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7" y="2236787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11</a:t>
                </a:r>
                <a:endParaRPr lang="en-US" altLang="en-US" sz="1400" b="0" dirty="0"/>
              </a:p>
            </p:txBody>
          </p:sp>
          <p:sp>
            <p:nvSpPr>
              <p:cNvPr id="132" name="Rectangle 93">
                <a:extLst>
                  <a:ext uri="{FF2B5EF4-FFF2-40B4-BE49-F238E27FC236}">
                    <a16:creationId xmlns:a16="http://schemas.microsoft.com/office/drawing/2014/main" id="{9C26FC9F-7D25-E146-81C8-D139E4F5F1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9" y="2236786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10</a:t>
                </a:r>
                <a:endParaRPr lang="en-US" altLang="en-US" sz="1400" b="0" dirty="0"/>
              </a:p>
            </p:txBody>
          </p:sp>
          <p:sp>
            <p:nvSpPr>
              <p:cNvPr id="133" name="Rectangle 92">
                <a:extLst>
                  <a:ext uri="{FF2B5EF4-FFF2-40B4-BE49-F238E27FC236}">
                    <a16:creationId xmlns:a16="http://schemas.microsoft.com/office/drawing/2014/main" id="{8DC22D61-5CEE-394C-9082-C988C37A18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41" y="2236786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9</a:t>
                </a:r>
                <a:endParaRPr lang="en-US" altLang="en-US" sz="1400" b="0" dirty="0"/>
              </a:p>
            </p:txBody>
          </p:sp>
          <p:sp>
            <p:nvSpPr>
              <p:cNvPr id="134" name="Rectangle 91">
                <a:extLst>
                  <a:ext uri="{FF2B5EF4-FFF2-40B4-BE49-F238E27FC236}">
                    <a16:creationId xmlns:a16="http://schemas.microsoft.com/office/drawing/2014/main" id="{1FFAD33F-B744-E043-9263-7F5A0BFAC0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2" y="2236788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8</a:t>
                </a:r>
                <a:endParaRPr lang="en-US" altLang="en-US" sz="1400" b="0" dirty="0"/>
              </a:p>
            </p:txBody>
          </p:sp>
          <p:sp>
            <p:nvSpPr>
              <p:cNvPr id="135" name="Rectangle 90">
                <a:extLst>
                  <a:ext uri="{FF2B5EF4-FFF2-40B4-BE49-F238E27FC236}">
                    <a16:creationId xmlns:a16="http://schemas.microsoft.com/office/drawing/2014/main" id="{FD497A1F-5D02-E246-A0D7-D0D52D2EE4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80" y="1409699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7</a:t>
                </a:r>
                <a:endParaRPr lang="en-US" altLang="en-US" sz="1400" b="0" dirty="0"/>
              </a:p>
            </p:txBody>
          </p:sp>
          <p:sp>
            <p:nvSpPr>
              <p:cNvPr id="136" name="Rectangle 89">
                <a:extLst>
                  <a:ext uri="{FF2B5EF4-FFF2-40B4-BE49-F238E27FC236}">
                    <a16:creationId xmlns:a16="http://schemas.microsoft.com/office/drawing/2014/main" id="{24DA1367-BDBF-0B40-ABAB-B7A6B96F81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93" y="1409699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6</a:t>
                </a:r>
                <a:endParaRPr lang="en-US" altLang="en-US" sz="1400" b="0" dirty="0"/>
              </a:p>
            </p:txBody>
          </p:sp>
          <p:sp>
            <p:nvSpPr>
              <p:cNvPr id="137" name="Rectangle 88">
                <a:extLst>
                  <a:ext uri="{FF2B5EF4-FFF2-40B4-BE49-F238E27FC236}">
                    <a16:creationId xmlns:a16="http://schemas.microsoft.com/office/drawing/2014/main" id="{23A5EC5C-CC28-4B40-8F32-320A8A0092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405" y="1409699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5</a:t>
                </a:r>
                <a:endParaRPr lang="en-US" altLang="en-US" sz="1400" b="0" dirty="0"/>
              </a:p>
            </p:txBody>
          </p:sp>
          <p:sp>
            <p:nvSpPr>
              <p:cNvPr id="138" name="Rectangle 87">
                <a:extLst>
                  <a:ext uri="{FF2B5EF4-FFF2-40B4-BE49-F238E27FC236}">
                    <a16:creationId xmlns:a16="http://schemas.microsoft.com/office/drawing/2014/main" id="{D1411633-A86D-1D44-9681-C3BA186671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7" y="1409699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4</a:t>
                </a:r>
                <a:endParaRPr lang="en-US" altLang="en-US" sz="1400" b="0" dirty="0"/>
              </a:p>
            </p:txBody>
          </p:sp>
          <p:sp>
            <p:nvSpPr>
              <p:cNvPr id="139" name="Rectangle 86">
                <a:extLst>
                  <a:ext uri="{FF2B5EF4-FFF2-40B4-BE49-F238E27FC236}">
                    <a16:creationId xmlns:a16="http://schemas.microsoft.com/office/drawing/2014/main" id="{74707C34-3AEE-B445-B850-F679FA19A5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9" y="1409698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3</a:t>
                </a:r>
                <a:endParaRPr lang="en-US" altLang="en-US" sz="1400" b="0" dirty="0"/>
              </a:p>
            </p:txBody>
          </p:sp>
          <p:sp>
            <p:nvSpPr>
              <p:cNvPr id="140" name="Rectangle 85">
                <a:extLst>
                  <a:ext uri="{FF2B5EF4-FFF2-40B4-BE49-F238E27FC236}">
                    <a16:creationId xmlns:a16="http://schemas.microsoft.com/office/drawing/2014/main" id="{4F105595-2437-C341-895E-4061D28AD8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41" y="1409698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</a:t>
                </a:r>
                <a:endParaRPr lang="en-US" altLang="en-US" sz="1400" b="0" dirty="0"/>
              </a:p>
            </p:txBody>
          </p:sp>
          <p:sp>
            <p:nvSpPr>
              <p:cNvPr id="141" name="Rectangle 115">
                <a:extLst>
                  <a:ext uri="{FF2B5EF4-FFF2-40B4-BE49-F238E27FC236}">
                    <a16:creationId xmlns:a16="http://schemas.microsoft.com/office/drawing/2014/main" id="{2274AA7F-5287-0143-9B36-610851FFCB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2" y="1409700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1400" b="0" dirty="0"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2" name="Rectangle 115">
                <a:extLst>
                  <a:ext uri="{FF2B5EF4-FFF2-40B4-BE49-F238E27FC236}">
                    <a16:creationId xmlns:a16="http://schemas.microsoft.com/office/drawing/2014/main" id="{A8A659E1-9966-164B-859C-1E7034AF04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90" y="4718049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14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4</a:t>
                </a:r>
              </a:p>
            </p:txBody>
          </p:sp>
          <p:sp>
            <p:nvSpPr>
              <p:cNvPr id="143" name="Rectangle 115">
                <a:extLst>
                  <a:ext uri="{FF2B5EF4-FFF2-40B4-BE49-F238E27FC236}">
                    <a16:creationId xmlns:a16="http://schemas.microsoft.com/office/drawing/2014/main" id="{37D62B15-6F8A-EE40-BBA8-8CB459D9E7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82" y="4718049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5</a:t>
                </a:r>
                <a:endParaRPr lang="en-US" altLang="en-US" sz="1400" b="0" dirty="0"/>
              </a:p>
            </p:txBody>
          </p:sp>
          <p:sp>
            <p:nvSpPr>
              <p:cNvPr id="144" name="Rectangle 115">
                <a:extLst>
                  <a:ext uri="{FF2B5EF4-FFF2-40B4-BE49-F238E27FC236}">
                    <a16:creationId xmlns:a16="http://schemas.microsoft.com/office/drawing/2014/main" id="{0A5FB2A9-D8B4-0048-8951-EC8A82D7EB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8" y="4718049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14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5" name="Rectangle 115">
                <a:extLst>
                  <a:ext uri="{FF2B5EF4-FFF2-40B4-BE49-F238E27FC236}">
                    <a16:creationId xmlns:a16="http://schemas.microsoft.com/office/drawing/2014/main" id="{58251C44-EED9-AB49-B134-C20D38D2A4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407" y="4718049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buNone/>
                </a:pPr>
                <a:r>
                  <a:rPr lang="en-US" altLang="en-US" sz="14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3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24696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ángulo 74">
            <a:extLst>
              <a:ext uri="{FF2B5EF4-FFF2-40B4-BE49-F238E27FC236}">
                <a16:creationId xmlns:a16="http://schemas.microsoft.com/office/drawing/2014/main" id="{E49951B7-2CA9-5E41-BC0B-1C46CD19DAEB}"/>
              </a:ext>
            </a:extLst>
          </p:cNvPr>
          <p:cNvSpPr/>
          <p:nvPr/>
        </p:nvSpPr>
        <p:spPr>
          <a:xfrm rot="10800000">
            <a:off x="9238095" y="324246"/>
            <a:ext cx="64472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8000" dirty="0">
                <a:solidFill>
                  <a:srgbClr val="EE6C4D">
                    <a:alpha val="50000"/>
                  </a:srgbClr>
                </a:solidFill>
                <a:latin typeface="Abril Fatface" panose="02000503000000020003" pitchFamily="2" charset="77"/>
              </a:rPr>
              <a:t>“</a:t>
            </a:r>
          </a:p>
        </p:txBody>
      </p:sp>
      <p:sp>
        <p:nvSpPr>
          <p:cNvPr id="70" name="Rectángulo 69">
            <a:extLst>
              <a:ext uri="{FF2B5EF4-FFF2-40B4-BE49-F238E27FC236}">
                <a16:creationId xmlns:a16="http://schemas.microsoft.com/office/drawing/2014/main" id="{D2341189-D69C-094D-B330-E6014C0C1148}"/>
              </a:ext>
            </a:extLst>
          </p:cNvPr>
          <p:cNvSpPr/>
          <p:nvPr/>
        </p:nvSpPr>
        <p:spPr>
          <a:xfrm>
            <a:off x="4895402" y="277128"/>
            <a:ext cx="64472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8000" dirty="0">
                <a:solidFill>
                  <a:srgbClr val="EE6C4D">
                    <a:alpha val="50000"/>
                  </a:srgbClr>
                </a:solidFill>
                <a:latin typeface="Abril Fatface" panose="02000503000000020003" pitchFamily="2" charset="77"/>
              </a:rPr>
              <a:t>“</a:t>
            </a:r>
          </a:p>
        </p:txBody>
      </p:sp>
      <p:sp>
        <p:nvSpPr>
          <p:cNvPr id="64" name="Lágrima 63">
            <a:extLst>
              <a:ext uri="{FF2B5EF4-FFF2-40B4-BE49-F238E27FC236}">
                <a16:creationId xmlns:a16="http://schemas.microsoft.com/office/drawing/2014/main" id="{F2D86B83-5FAB-F94B-8366-82E9EC0292DE}"/>
              </a:ext>
            </a:extLst>
          </p:cNvPr>
          <p:cNvSpPr/>
          <p:nvPr/>
        </p:nvSpPr>
        <p:spPr>
          <a:xfrm rot="16200000">
            <a:off x="-11336" y="0"/>
            <a:ext cx="3815571" cy="3815571"/>
          </a:xfrm>
          <a:prstGeom prst="teardrop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0" name="Elipse 49">
            <a:extLst>
              <a:ext uri="{FF2B5EF4-FFF2-40B4-BE49-F238E27FC236}">
                <a16:creationId xmlns:a16="http://schemas.microsoft.com/office/drawing/2014/main" id="{D20E546D-DF56-EE4F-A7BA-9B494E90915A}"/>
              </a:ext>
            </a:extLst>
          </p:cNvPr>
          <p:cNvSpPr/>
          <p:nvPr/>
        </p:nvSpPr>
        <p:spPr>
          <a:xfrm>
            <a:off x="734898" y="223274"/>
            <a:ext cx="1186004" cy="1186004"/>
          </a:xfrm>
          <a:prstGeom prst="ellipse">
            <a:avLst/>
          </a:prstGeom>
          <a:solidFill>
            <a:srgbClr val="EE6C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7" name="Rectángulo 46">
            <a:extLst>
              <a:ext uri="{FF2B5EF4-FFF2-40B4-BE49-F238E27FC236}">
                <a16:creationId xmlns:a16="http://schemas.microsoft.com/office/drawing/2014/main" id="{E39C6272-40CE-F94D-80CC-8BEB462B521D}"/>
              </a:ext>
            </a:extLst>
          </p:cNvPr>
          <p:cNvSpPr/>
          <p:nvPr/>
        </p:nvSpPr>
        <p:spPr>
          <a:xfrm>
            <a:off x="1524426" y="682262"/>
            <a:ext cx="287129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4400" dirty="0">
                <a:solidFill>
                  <a:srgbClr val="293241"/>
                </a:solidFill>
                <a:latin typeface="Abril Fatface" panose="02000503000000020003" pitchFamily="2" charset="77"/>
              </a:rPr>
              <a:t>December</a:t>
            </a: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C9A642A0-500A-8047-9FB4-DB59C4D9AF63}"/>
              </a:ext>
            </a:extLst>
          </p:cNvPr>
          <p:cNvSpPr txBox="1"/>
          <p:nvPr/>
        </p:nvSpPr>
        <p:spPr>
          <a:xfrm>
            <a:off x="9071572" y="2424679"/>
            <a:ext cx="2734147" cy="2486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050" dirty="0" err="1">
                <a:solidFill>
                  <a:schemeClr val="tx2"/>
                </a:solidFill>
              </a:rPr>
              <a:t>Take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your</a:t>
            </a:r>
            <a:r>
              <a:rPr lang="es-ES" sz="1050" dirty="0">
                <a:solidFill>
                  <a:schemeClr val="tx2"/>
                </a:solidFill>
              </a:rPr>
              <a:t> notes </a:t>
            </a:r>
            <a:r>
              <a:rPr lang="es-ES" sz="1050" dirty="0" err="1">
                <a:solidFill>
                  <a:schemeClr val="tx2"/>
                </a:solidFill>
              </a:rPr>
              <a:t>here</a:t>
            </a:r>
            <a:r>
              <a:rPr lang="es-ES" sz="1050" dirty="0">
                <a:solidFill>
                  <a:schemeClr val="tx2"/>
                </a:solidFill>
              </a:rPr>
              <a:t>. </a:t>
            </a:r>
            <a:r>
              <a:rPr lang="es-ES" sz="1050" dirty="0" err="1">
                <a:solidFill>
                  <a:schemeClr val="tx2"/>
                </a:solidFill>
              </a:rPr>
              <a:t>Lorem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ipsum</a:t>
            </a:r>
            <a:r>
              <a:rPr lang="es-ES" sz="1050" dirty="0">
                <a:solidFill>
                  <a:schemeClr val="tx2"/>
                </a:solidFill>
              </a:rPr>
              <a:t> dolor </a:t>
            </a:r>
            <a:r>
              <a:rPr lang="es-ES" sz="1050" dirty="0" err="1">
                <a:solidFill>
                  <a:schemeClr val="tx2"/>
                </a:solidFill>
              </a:rPr>
              <a:t>sit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amet</a:t>
            </a:r>
            <a:r>
              <a:rPr lang="es-ES" sz="1050" dirty="0">
                <a:solidFill>
                  <a:schemeClr val="tx2"/>
                </a:solidFill>
              </a:rPr>
              <a:t>, </a:t>
            </a:r>
            <a:r>
              <a:rPr lang="es-ES" sz="1050" dirty="0" err="1">
                <a:solidFill>
                  <a:schemeClr val="tx2"/>
                </a:solidFill>
              </a:rPr>
              <a:t>consectetur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adipiscing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elit</a:t>
            </a:r>
            <a:r>
              <a:rPr lang="es-ES" sz="1050" dirty="0">
                <a:solidFill>
                  <a:schemeClr val="tx2"/>
                </a:solidFill>
              </a:rPr>
              <a:t>. </a:t>
            </a:r>
            <a:r>
              <a:rPr lang="es-ES" sz="1050" dirty="0" err="1">
                <a:solidFill>
                  <a:schemeClr val="tx2"/>
                </a:solidFill>
              </a:rPr>
              <a:t>Mauris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dapibus</a:t>
            </a:r>
            <a:r>
              <a:rPr lang="es-ES" sz="1050" dirty="0">
                <a:solidFill>
                  <a:schemeClr val="tx2"/>
                </a:solidFill>
              </a:rPr>
              <a:t> nunc et </a:t>
            </a:r>
            <a:r>
              <a:rPr lang="es-ES" sz="1050" dirty="0" err="1">
                <a:solidFill>
                  <a:schemeClr val="tx2"/>
                </a:solidFill>
              </a:rPr>
              <a:t>ipsum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rhoncus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placerat</a:t>
            </a:r>
            <a:r>
              <a:rPr lang="es-ES" sz="1050" dirty="0">
                <a:solidFill>
                  <a:schemeClr val="tx2"/>
                </a:solidFill>
              </a:rPr>
              <a:t>. </a:t>
            </a:r>
            <a:r>
              <a:rPr lang="es-ES" sz="1050" dirty="0" err="1">
                <a:solidFill>
                  <a:schemeClr val="tx2"/>
                </a:solidFill>
              </a:rPr>
              <a:t>Pellentesque</a:t>
            </a:r>
            <a:r>
              <a:rPr lang="es-ES" sz="1050" dirty="0">
                <a:solidFill>
                  <a:schemeClr val="tx2"/>
                </a:solidFill>
              </a:rPr>
              <a:t> in </a:t>
            </a:r>
            <a:r>
              <a:rPr lang="es-ES" sz="1050" dirty="0" err="1">
                <a:solidFill>
                  <a:schemeClr val="tx2"/>
                </a:solidFill>
              </a:rPr>
              <a:t>neque</a:t>
            </a:r>
            <a:r>
              <a:rPr lang="es-ES" sz="1050" dirty="0">
                <a:solidFill>
                  <a:schemeClr val="tx2"/>
                </a:solidFill>
              </a:rPr>
              <a:t> urna.</a:t>
            </a:r>
          </a:p>
          <a:p>
            <a:pPr>
              <a:lnSpc>
                <a:spcPct val="150000"/>
              </a:lnSpc>
            </a:pPr>
            <a:endParaRPr lang="es-ES" sz="1050" dirty="0">
              <a:solidFill>
                <a:schemeClr val="tx2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050" b="1" dirty="0" err="1">
                <a:solidFill>
                  <a:schemeClr val="tx2"/>
                </a:solidFill>
              </a:rPr>
              <a:t>Bullet</a:t>
            </a:r>
            <a:r>
              <a:rPr lang="es-ES" sz="1050" b="1" dirty="0">
                <a:solidFill>
                  <a:schemeClr val="tx2"/>
                </a:solidFill>
              </a:rPr>
              <a:t> 1: </a:t>
            </a:r>
            <a:r>
              <a:rPr lang="es-ES" sz="1050" dirty="0" err="1">
                <a:solidFill>
                  <a:schemeClr val="tx2"/>
                </a:solidFill>
              </a:rPr>
              <a:t>Vivamus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lorem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enim</a:t>
            </a:r>
            <a:endParaRPr lang="es-ES" sz="1050" dirty="0">
              <a:solidFill>
                <a:schemeClr val="tx2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050" b="1" dirty="0" err="1">
                <a:solidFill>
                  <a:schemeClr val="tx2"/>
                </a:solidFill>
              </a:rPr>
              <a:t>Bullet</a:t>
            </a:r>
            <a:r>
              <a:rPr lang="es-ES" sz="1050" b="1" dirty="0">
                <a:solidFill>
                  <a:schemeClr val="tx2"/>
                </a:solidFill>
              </a:rPr>
              <a:t> 2: </a:t>
            </a:r>
            <a:r>
              <a:rPr lang="es-ES" sz="1050" dirty="0" err="1">
                <a:solidFill>
                  <a:schemeClr val="tx2"/>
                </a:solidFill>
              </a:rPr>
              <a:t>Vivamus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lorem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enim</a:t>
            </a:r>
            <a:endParaRPr lang="es-ES" sz="1050" dirty="0">
              <a:solidFill>
                <a:schemeClr val="tx2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050" b="1" dirty="0" err="1">
                <a:solidFill>
                  <a:schemeClr val="tx2"/>
                </a:solidFill>
              </a:rPr>
              <a:t>Bullet</a:t>
            </a:r>
            <a:r>
              <a:rPr lang="es-ES" sz="1050" b="1" dirty="0">
                <a:solidFill>
                  <a:schemeClr val="tx2"/>
                </a:solidFill>
              </a:rPr>
              <a:t> 3: </a:t>
            </a:r>
            <a:r>
              <a:rPr lang="es-ES" sz="1050" dirty="0" err="1">
                <a:solidFill>
                  <a:schemeClr val="tx2"/>
                </a:solidFill>
              </a:rPr>
              <a:t>Vivamus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lorem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enim</a:t>
            </a:r>
            <a:endParaRPr lang="es-ES" sz="1050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endParaRPr lang="es-ES" sz="1050" dirty="0">
              <a:solidFill>
                <a:schemeClr val="tx2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ES" sz="1050" dirty="0">
              <a:solidFill>
                <a:schemeClr val="tx2"/>
              </a:solidFill>
            </a:endParaRPr>
          </a:p>
        </p:txBody>
      </p:sp>
      <p:sp>
        <p:nvSpPr>
          <p:cNvPr id="54" name="Rectángulo redondeado 53">
            <a:extLst>
              <a:ext uri="{FF2B5EF4-FFF2-40B4-BE49-F238E27FC236}">
                <a16:creationId xmlns:a16="http://schemas.microsoft.com/office/drawing/2014/main" id="{B8DD139B-F640-7747-8392-C6E077BE5A54}"/>
              </a:ext>
            </a:extLst>
          </p:cNvPr>
          <p:cNvSpPr/>
          <p:nvPr/>
        </p:nvSpPr>
        <p:spPr>
          <a:xfrm>
            <a:off x="9162867" y="4977166"/>
            <a:ext cx="397592" cy="200124"/>
          </a:xfrm>
          <a:prstGeom prst="roundRect">
            <a:avLst/>
          </a:prstGeom>
          <a:solidFill>
            <a:srgbClr val="EE6C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ED0CD3AB-8DCC-8243-99EC-CBD97452BF81}"/>
              </a:ext>
            </a:extLst>
          </p:cNvPr>
          <p:cNvSpPr txBox="1"/>
          <p:nvPr/>
        </p:nvSpPr>
        <p:spPr>
          <a:xfrm>
            <a:off x="9616205" y="4938728"/>
            <a:ext cx="769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 err="1">
                <a:solidFill>
                  <a:schemeClr val="tx2"/>
                </a:solidFill>
              </a:rPr>
              <a:t>Exam</a:t>
            </a:r>
            <a:endParaRPr lang="es-ES" sz="1050" dirty="0">
              <a:solidFill>
                <a:schemeClr val="tx2"/>
              </a:solidFill>
            </a:endParaRPr>
          </a:p>
        </p:txBody>
      </p:sp>
      <p:sp>
        <p:nvSpPr>
          <p:cNvPr id="56" name="Rectángulo redondeado 55">
            <a:extLst>
              <a:ext uri="{FF2B5EF4-FFF2-40B4-BE49-F238E27FC236}">
                <a16:creationId xmlns:a16="http://schemas.microsoft.com/office/drawing/2014/main" id="{E61ED209-4ED7-FA4F-8154-821B3D650FA2}"/>
              </a:ext>
            </a:extLst>
          </p:cNvPr>
          <p:cNvSpPr/>
          <p:nvPr/>
        </p:nvSpPr>
        <p:spPr>
          <a:xfrm>
            <a:off x="9162867" y="5339475"/>
            <a:ext cx="397592" cy="200124"/>
          </a:xfrm>
          <a:prstGeom prst="roundRect">
            <a:avLst/>
          </a:prstGeom>
          <a:solidFill>
            <a:srgbClr val="70A9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AD5E3F10-2575-AB4B-825C-BB385E219F2C}"/>
              </a:ext>
            </a:extLst>
          </p:cNvPr>
          <p:cNvSpPr txBox="1"/>
          <p:nvPr/>
        </p:nvSpPr>
        <p:spPr>
          <a:xfrm>
            <a:off x="9616205" y="5301037"/>
            <a:ext cx="769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 err="1">
                <a:solidFill>
                  <a:schemeClr val="tx2"/>
                </a:solidFill>
              </a:rPr>
              <a:t>Vacation</a:t>
            </a:r>
            <a:endParaRPr lang="es-ES" sz="1050" dirty="0">
              <a:solidFill>
                <a:schemeClr val="tx2"/>
              </a:solidFill>
            </a:endParaRPr>
          </a:p>
        </p:txBody>
      </p:sp>
      <p:sp>
        <p:nvSpPr>
          <p:cNvPr id="58" name="Rectángulo redondeado 57">
            <a:extLst>
              <a:ext uri="{FF2B5EF4-FFF2-40B4-BE49-F238E27FC236}">
                <a16:creationId xmlns:a16="http://schemas.microsoft.com/office/drawing/2014/main" id="{D68AACAC-E5FE-8B42-9EEE-45ED5FB6AED1}"/>
              </a:ext>
            </a:extLst>
          </p:cNvPr>
          <p:cNvSpPr/>
          <p:nvPr/>
        </p:nvSpPr>
        <p:spPr>
          <a:xfrm>
            <a:off x="9162867" y="5695761"/>
            <a:ext cx="397592" cy="200124"/>
          </a:xfrm>
          <a:prstGeom prst="roundRect">
            <a:avLst/>
          </a:prstGeom>
          <a:solidFill>
            <a:srgbClr val="FCBF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8B111151-5D68-6D42-A854-A5F39F5619F9}"/>
              </a:ext>
            </a:extLst>
          </p:cNvPr>
          <p:cNvSpPr txBox="1"/>
          <p:nvPr/>
        </p:nvSpPr>
        <p:spPr>
          <a:xfrm>
            <a:off x="9616205" y="5657323"/>
            <a:ext cx="769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>
                <a:solidFill>
                  <a:schemeClr val="tx2"/>
                </a:solidFill>
              </a:rPr>
              <a:t>Meeting</a:t>
            </a:r>
          </a:p>
        </p:txBody>
      </p:sp>
      <p:sp>
        <p:nvSpPr>
          <p:cNvPr id="60" name="Rectángulo redondeado 59">
            <a:extLst>
              <a:ext uri="{FF2B5EF4-FFF2-40B4-BE49-F238E27FC236}">
                <a16:creationId xmlns:a16="http://schemas.microsoft.com/office/drawing/2014/main" id="{33C6D7E2-8154-6246-81C9-BC0D67A90E10}"/>
              </a:ext>
            </a:extLst>
          </p:cNvPr>
          <p:cNvSpPr/>
          <p:nvPr/>
        </p:nvSpPr>
        <p:spPr>
          <a:xfrm>
            <a:off x="9162867" y="6052047"/>
            <a:ext cx="397592" cy="200124"/>
          </a:xfrm>
          <a:prstGeom prst="roundRect">
            <a:avLst/>
          </a:prstGeom>
          <a:solidFill>
            <a:srgbClr val="767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1" name="CuadroTexto 60">
            <a:extLst>
              <a:ext uri="{FF2B5EF4-FFF2-40B4-BE49-F238E27FC236}">
                <a16:creationId xmlns:a16="http://schemas.microsoft.com/office/drawing/2014/main" id="{12319F71-0EC2-3946-98F5-0844ADA423E0}"/>
              </a:ext>
            </a:extLst>
          </p:cNvPr>
          <p:cNvSpPr txBox="1"/>
          <p:nvPr/>
        </p:nvSpPr>
        <p:spPr>
          <a:xfrm>
            <a:off x="9616205" y="6013609"/>
            <a:ext cx="769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 err="1">
                <a:solidFill>
                  <a:schemeClr val="tx2"/>
                </a:solidFill>
              </a:rPr>
              <a:t>Travel</a:t>
            </a:r>
            <a:endParaRPr lang="es-ES" sz="1050" dirty="0">
              <a:solidFill>
                <a:schemeClr val="tx2"/>
              </a:solidFill>
            </a:endParaRPr>
          </a:p>
        </p:txBody>
      </p:sp>
      <p:sp>
        <p:nvSpPr>
          <p:cNvPr id="62" name="Rectángulo 61">
            <a:extLst>
              <a:ext uri="{FF2B5EF4-FFF2-40B4-BE49-F238E27FC236}">
                <a16:creationId xmlns:a16="http://schemas.microsoft.com/office/drawing/2014/main" id="{26300779-9BF4-5F4D-AC6D-D503377E4EE3}"/>
              </a:ext>
            </a:extLst>
          </p:cNvPr>
          <p:cNvSpPr/>
          <p:nvPr/>
        </p:nvSpPr>
        <p:spPr>
          <a:xfrm>
            <a:off x="9071572" y="1674566"/>
            <a:ext cx="11031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2800" dirty="0">
                <a:solidFill>
                  <a:schemeClr val="tx2"/>
                </a:solidFill>
                <a:latin typeface="Abril Fatface" panose="02000503000000020003" pitchFamily="2" charset="77"/>
              </a:rPr>
              <a:t>Notes</a:t>
            </a:r>
          </a:p>
        </p:txBody>
      </p:sp>
      <p:cxnSp>
        <p:nvCxnSpPr>
          <p:cNvPr id="67" name="Conector recto 66">
            <a:extLst>
              <a:ext uri="{FF2B5EF4-FFF2-40B4-BE49-F238E27FC236}">
                <a16:creationId xmlns:a16="http://schemas.microsoft.com/office/drawing/2014/main" id="{2BC8B90B-D337-7C46-9535-97727D3AAB68}"/>
              </a:ext>
            </a:extLst>
          </p:cNvPr>
          <p:cNvCxnSpPr>
            <a:cxnSpLocks/>
          </p:cNvCxnSpPr>
          <p:nvPr/>
        </p:nvCxnSpPr>
        <p:spPr>
          <a:xfrm flipV="1">
            <a:off x="4678436" y="613572"/>
            <a:ext cx="0" cy="692876"/>
          </a:xfrm>
          <a:prstGeom prst="line">
            <a:avLst/>
          </a:prstGeom>
          <a:ln w="12700"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CuadroTexto 68">
            <a:extLst>
              <a:ext uri="{FF2B5EF4-FFF2-40B4-BE49-F238E27FC236}">
                <a16:creationId xmlns:a16="http://schemas.microsoft.com/office/drawing/2014/main" id="{EB2377B5-3648-6C4A-9CD1-E0EE9050A287}"/>
              </a:ext>
            </a:extLst>
          </p:cNvPr>
          <p:cNvSpPr txBox="1"/>
          <p:nvPr/>
        </p:nvSpPr>
        <p:spPr>
          <a:xfrm>
            <a:off x="5160141" y="582191"/>
            <a:ext cx="4400318" cy="655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300" dirty="0">
                <a:solidFill>
                  <a:schemeClr val="tx2"/>
                </a:solidFill>
              </a:rPr>
              <a:t>Live in </a:t>
            </a:r>
            <a:r>
              <a:rPr lang="es-ES" sz="1300" dirty="0" err="1">
                <a:solidFill>
                  <a:schemeClr val="tx2"/>
                </a:solidFill>
              </a:rPr>
              <a:t>the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present</a:t>
            </a:r>
            <a:r>
              <a:rPr lang="es-ES" sz="1300" dirty="0">
                <a:solidFill>
                  <a:schemeClr val="tx2"/>
                </a:solidFill>
              </a:rPr>
              <a:t>. Do </a:t>
            </a:r>
            <a:r>
              <a:rPr lang="es-ES" sz="1300" dirty="0" err="1">
                <a:solidFill>
                  <a:schemeClr val="tx2"/>
                </a:solidFill>
              </a:rPr>
              <a:t>the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things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that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need</a:t>
            </a:r>
            <a:r>
              <a:rPr lang="es-ES" sz="1300" dirty="0">
                <a:solidFill>
                  <a:schemeClr val="tx2"/>
                </a:solidFill>
              </a:rPr>
              <a:t> to be done. Do </a:t>
            </a:r>
            <a:r>
              <a:rPr lang="es-ES" sz="1300" dirty="0" err="1">
                <a:solidFill>
                  <a:schemeClr val="tx2"/>
                </a:solidFill>
              </a:rPr>
              <a:t>all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the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good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you</a:t>
            </a:r>
            <a:r>
              <a:rPr lang="es-ES" sz="1300" dirty="0">
                <a:solidFill>
                  <a:schemeClr val="tx2"/>
                </a:solidFill>
              </a:rPr>
              <a:t> can </a:t>
            </a:r>
            <a:r>
              <a:rPr lang="es-ES" sz="1300" dirty="0" err="1">
                <a:solidFill>
                  <a:schemeClr val="tx2"/>
                </a:solidFill>
              </a:rPr>
              <a:t>each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day</a:t>
            </a:r>
            <a:r>
              <a:rPr lang="es-ES" sz="1300" dirty="0">
                <a:solidFill>
                  <a:schemeClr val="tx2"/>
                </a:solidFill>
              </a:rPr>
              <a:t>. </a:t>
            </a:r>
            <a:r>
              <a:rPr lang="es-ES" sz="1300" dirty="0" err="1">
                <a:solidFill>
                  <a:schemeClr val="tx2"/>
                </a:solidFill>
              </a:rPr>
              <a:t>The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future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will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unfold</a:t>
            </a:r>
            <a:r>
              <a:rPr lang="es-ES" sz="1300" dirty="0">
                <a:solidFill>
                  <a:schemeClr val="tx2"/>
                </a:solidFill>
              </a:rPr>
              <a:t>.</a:t>
            </a:r>
          </a:p>
        </p:txBody>
      </p:sp>
      <p:cxnSp>
        <p:nvCxnSpPr>
          <p:cNvPr id="73" name="Conector recto 72">
            <a:extLst>
              <a:ext uri="{FF2B5EF4-FFF2-40B4-BE49-F238E27FC236}">
                <a16:creationId xmlns:a16="http://schemas.microsoft.com/office/drawing/2014/main" id="{441E80E2-0296-4948-BC00-6B5E66B58347}"/>
              </a:ext>
            </a:extLst>
          </p:cNvPr>
          <p:cNvCxnSpPr/>
          <p:nvPr/>
        </p:nvCxnSpPr>
        <p:spPr>
          <a:xfrm>
            <a:off x="9162867" y="4690644"/>
            <a:ext cx="2642852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5">
            <a:extLst>
              <a:ext uri="{FF2B5EF4-FFF2-40B4-BE49-F238E27FC236}">
                <a16:creationId xmlns:a16="http://schemas.microsoft.com/office/drawing/2014/main" id="{9BB3544C-9C44-C941-8908-BEDCE0606E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8380" y="1257733"/>
            <a:ext cx="2065705" cy="254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18000" rIns="90000" bIns="18000" anchor="ctr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fontAlgn="b">
              <a:spcBef>
                <a:spcPct val="0"/>
              </a:spcBef>
              <a:buNone/>
            </a:pPr>
            <a:r>
              <a:rPr lang="en-US" altLang="en-US" sz="800" b="1" spc="300" dirty="0">
                <a:solidFill>
                  <a:schemeClr val="tx1">
                    <a:lumMod val="40000"/>
                    <a:lumOff val="60000"/>
                  </a:schemeClr>
                </a:solidFill>
                <a:cs typeface="Arial" panose="020B0604020202020204" pitchFamily="34" charset="0"/>
              </a:rPr>
              <a:t>PEACE PILGRIM</a:t>
            </a:r>
            <a:endParaRPr lang="en-US" altLang="en-US" sz="800" b="1" spc="300" dirty="0">
              <a:solidFill>
                <a:schemeClr val="tx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6" name="Rectángulo redondeado 75">
            <a:extLst>
              <a:ext uri="{FF2B5EF4-FFF2-40B4-BE49-F238E27FC236}">
                <a16:creationId xmlns:a16="http://schemas.microsoft.com/office/drawing/2014/main" id="{46F6CF34-DFD5-194F-B0D5-2955C32F7CD1}"/>
              </a:ext>
            </a:extLst>
          </p:cNvPr>
          <p:cNvSpPr/>
          <p:nvPr/>
        </p:nvSpPr>
        <p:spPr>
          <a:xfrm>
            <a:off x="9162867" y="2269708"/>
            <a:ext cx="397592" cy="45973"/>
          </a:xfrm>
          <a:prstGeom prst="roundRect">
            <a:avLst/>
          </a:prstGeom>
          <a:solidFill>
            <a:srgbClr val="EE6C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3" name="Rectángulo 62">
            <a:extLst>
              <a:ext uri="{FF2B5EF4-FFF2-40B4-BE49-F238E27FC236}">
                <a16:creationId xmlns:a16="http://schemas.microsoft.com/office/drawing/2014/main" id="{9241947E-710B-1C48-8C9F-BC3B4CB3D262}"/>
              </a:ext>
            </a:extLst>
          </p:cNvPr>
          <p:cNvSpPr/>
          <p:nvPr/>
        </p:nvSpPr>
        <p:spPr>
          <a:xfrm>
            <a:off x="2103104" y="495355"/>
            <a:ext cx="6896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dirty="0">
                <a:solidFill>
                  <a:srgbClr val="293241"/>
                </a:solidFill>
                <a:latin typeface="Abril Fatface" panose="02000503000000020003" pitchFamily="2" charset="77"/>
              </a:rPr>
              <a:t>2021</a:t>
            </a:r>
            <a:endParaRPr lang="es-ES" dirty="0"/>
          </a:p>
        </p:txBody>
      </p:sp>
      <p:sp>
        <p:nvSpPr>
          <p:cNvPr id="71" name="Rectángulo 70">
            <a:extLst>
              <a:ext uri="{FF2B5EF4-FFF2-40B4-BE49-F238E27FC236}">
                <a16:creationId xmlns:a16="http://schemas.microsoft.com/office/drawing/2014/main" id="{7B75F4A4-22A2-7941-B229-E558C00D1D61}"/>
              </a:ext>
            </a:extLst>
          </p:cNvPr>
          <p:cNvSpPr/>
          <p:nvPr/>
        </p:nvSpPr>
        <p:spPr>
          <a:xfrm>
            <a:off x="1040000" y="493110"/>
            <a:ext cx="6351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3600" dirty="0">
                <a:solidFill>
                  <a:schemeClr val="bg1"/>
                </a:solidFill>
                <a:latin typeface="Abril Fatface" panose="02000503000000020003" pitchFamily="2" charset="77"/>
              </a:rPr>
              <a:t>12</a:t>
            </a: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B80F19BA-F640-4745-A4BE-2F97C57B28B5}"/>
              </a:ext>
            </a:extLst>
          </p:cNvPr>
          <p:cNvGrpSpPr/>
          <p:nvPr/>
        </p:nvGrpSpPr>
        <p:grpSpPr>
          <a:xfrm>
            <a:off x="766764" y="1696551"/>
            <a:ext cx="7885112" cy="4578668"/>
            <a:chOff x="766764" y="1696551"/>
            <a:chExt cx="7885112" cy="4578668"/>
          </a:xfrm>
        </p:grpSpPr>
        <p:grpSp>
          <p:nvGrpSpPr>
            <p:cNvPr id="153" name="Grupo 152">
              <a:extLst>
                <a:ext uri="{FF2B5EF4-FFF2-40B4-BE49-F238E27FC236}">
                  <a16:creationId xmlns:a16="http://schemas.microsoft.com/office/drawing/2014/main" id="{89D1C1C2-C0C6-0E43-9690-B742F363B8D0}"/>
                </a:ext>
              </a:extLst>
            </p:cNvPr>
            <p:cNvGrpSpPr/>
            <p:nvPr/>
          </p:nvGrpSpPr>
          <p:grpSpPr>
            <a:xfrm>
              <a:off x="766764" y="1696551"/>
              <a:ext cx="7885112" cy="450696"/>
              <a:chOff x="766764" y="1696551"/>
              <a:chExt cx="7885112" cy="450696"/>
            </a:xfrm>
          </p:grpSpPr>
          <p:sp>
            <p:nvSpPr>
              <p:cNvPr id="154" name="Rectangle 2">
                <a:extLst>
                  <a:ext uri="{FF2B5EF4-FFF2-40B4-BE49-F238E27FC236}">
                    <a16:creationId xmlns:a16="http://schemas.microsoft.com/office/drawing/2014/main" id="{3BB10994-F1BD-EC4E-8142-CA16127B03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25431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SUN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55" name="Rectangle 3">
                <a:extLst>
                  <a:ext uri="{FF2B5EF4-FFF2-40B4-BE49-F238E27FC236}">
                    <a16:creationId xmlns:a16="http://schemas.microsoft.com/office/drawing/2014/main" id="{314175E8-EA63-3E41-8ABD-877B8F093E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98987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SAT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56" name="Rectangle 4">
                <a:extLst>
                  <a:ext uri="{FF2B5EF4-FFF2-40B4-BE49-F238E27FC236}">
                    <a16:creationId xmlns:a16="http://schemas.microsoft.com/office/drawing/2014/main" id="{E564B850-F6C5-974E-B1CD-D8800DBA53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72542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FRI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57" name="Rectangle 5">
                <a:extLst>
                  <a:ext uri="{FF2B5EF4-FFF2-40B4-BE49-F238E27FC236}">
                    <a16:creationId xmlns:a16="http://schemas.microsoft.com/office/drawing/2014/main" id="{9EFEAB8F-6CD1-7C4B-91F7-EF0CF14B72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6098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THURS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58" name="Rectangle 6">
                <a:extLst>
                  <a:ext uri="{FF2B5EF4-FFF2-40B4-BE49-F238E27FC236}">
                    <a16:creationId xmlns:a16="http://schemas.microsoft.com/office/drawing/2014/main" id="{C4EC5C05-9E82-DE4B-A83F-DAF3205C08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9653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WED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59" name="Rectangle 7">
                <a:extLst>
                  <a:ext uri="{FF2B5EF4-FFF2-40B4-BE49-F238E27FC236}">
                    <a16:creationId xmlns:a16="http://schemas.microsoft.com/office/drawing/2014/main" id="{22F79A49-9E88-E34C-BC86-8717B29803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93209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TUES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60" name="Rectangle 8">
                <a:extLst>
                  <a:ext uri="{FF2B5EF4-FFF2-40B4-BE49-F238E27FC236}">
                    <a16:creationId xmlns:a16="http://schemas.microsoft.com/office/drawing/2014/main" id="{53428336-DA70-0843-A1AB-E6D1F91CE5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6764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</a:rPr>
                  <a:t>MON</a:t>
                </a:r>
              </a:p>
            </p:txBody>
          </p:sp>
        </p:grpSp>
        <p:grpSp>
          <p:nvGrpSpPr>
            <p:cNvPr id="2" name="Grupo 1">
              <a:extLst>
                <a:ext uri="{FF2B5EF4-FFF2-40B4-BE49-F238E27FC236}">
                  <a16:creationId xmlns:a16="http://schemas.microsoft.com/office/drawing/2014/main" id="{9C9EBC28-DCB4-C140-A882-EB87226953E3}"/>
                </a:ext>
              </a:extLst>
            </p:cNvPr>
            <p:cNvGrpSpPr/>
            <p:nvPr/>
          </p:nvGrpSpPr>
          <p:grpSpPr>
            <a:xfrm>
              <a:off x="772273" y="2139780"/>
              <a:ext cx="7879603" cy="4135439"/>
              <a:chOff x="196850" y="1405309"/>
              <a:chExt cx="8812214" cy="4135439"/>
            </a:xfrm>
          </p:grpSpPr>
          <p:sp>
            <p:nvSpPr>
              <p:cNvPr id="72" name="Rectangle 115">
                <a:extLst>
                  <a:ext uri="{FF2B5EF4-FFF2-40B4-BE49-F238E27FC236}">
                    <a16:creationId xmlns:a16="http://schemas.microsoft.com/office/drawing/2014/main" id="{FA4E279A-3188-C042-AE79-49ECA7A603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4" y="4713659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30</a:t>
                </a:r>
                <a:endParaRPr lang="en-US" altLang="en-US" sz="1400" b="0" dirty="0"/>
              </a:p>
            </p:txBody>
          </p:sp>
          <p:sp>
            <p:nvSpPr>
              <p:cNvPr id="82" name="Rectangle 114">
                <a:extLst>
                  <a:ext uri="{FF2B5EF4-FFF2-40B4-BE49-F238E27FC236}">
                    <a16:creationId xmlns:a16="http://schemas.microsoft.com/office/drawing/2014/main" id="{3055BE81-ADB5-7744-BC2E-40D86BD650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7" y="4713660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29</a:t>
                </a:r>
                <a:endParaRPr lang="en-US" altLang="en-US" sz="1400" b="0" dirty="0"/>
              </a:p>
            </p:txBody>
          </p:sp>
          <p:sp>
            <p:nvSpPr>
              <p:cNvPr id="83" name="Rectangle 113">
                <a:extLst>
                  <a:ext uri="{FF2B5EF4-FFF2-40B4-BE49-F238E27FC236}">
                    <a16:creationId xmlns:a16="http://schemas.microsoft.com/office/drawing/2014/main" id="{1235765E-01B6-964A-93DC-145E0C30B9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9" y="4713660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28</a:t>
                </a:r>
                <a:endParaRPr lang="en-US" altLang="en-US" sz="1400" b="0" dirty="0"/>
              </a:p>
            </p:txBody>
          </p:sp>
          <p:sp>
            <p:nvSpPr>
              <p:cNvPr id="84" name="Rectangle 112">
                <a:extLst>
                  <a:ext uri="{FF2B5EF4-FFF2-40B4-BE49-F238E27FC236}">
                    <a16:creationId xmlns:a16="http://schemas.microsoft.com/office/drawing/2014/main" id="{7FE23703-8CB3-9546-A599-B48146DD35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0" y="4713660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27</a:t>
                </a:r>
                <a:endParaRPr lang="en-US" altLang="en-US" sz="1400" b="0" dirty="0"/>
              </a:p>
            </p:txBody>
          </p:sp>
          <p:sp>
            <p:nvSpPr>
              <p:cNvPr id="85" name="Rectangle 111">
                <a:extLst>
                  <a:ext uri="{FF2B5EF4-FFF2-40B4-BE49-F238E27FC236}">
                    <a16:creationId xmlns:a16="http://schemas.microsoft.com/office/drawing/2014/main" id="{EA37C23C-836C-E24F-BD09-E0AA1F2790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6" y="3886572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26</a:t>
                </a:r>
                <a:endParaRPr lang="en-US" altLang="en-US" sz="1400" b="0" dirty="0"/>
              </a:p>
            </p:txBody>
          </p:sp>
          <p:sp>
            <p:nvSpPr>
              <p:cNvPr id="86" name="Rectangle 110">
                <a:extLst>
                  <a:ext uri="{FF2B5EF4-FFF2-40B4-BE49-F238E27FC236}">
                    <a16:creationId xmlns:a16="http://schemas.microsoft.com/office/drawing/2014/main" id="{0D2F950B-896B-E743-9D24-D1A38FF673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89" y="3886572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25</a:t>
                </a:r>
                <a:endParaRPr lang="en-US" altLang="en-US" sz="1400" b="0" dirty="0"/>
              </a:p>
            </p:txBody>
          </p:sp>
          <p:sp>
            <p:nvSpPr>
              <p:cNvPr id="87" name="Rectangle 109">
                <a:extLst>
                  <a:ext uri="{FF2B5EF4-FFF2-40B4-BE49-F238E27FC236}">
                    <a16:creationId xmlns:a16="http://schemas.microsoft.com/office/drawing/2014/main" id="{94E81CB7-7EA5-8948-801B-CC59832612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401" y="3886572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24</a:t>
                </a:r>
                <a:endParaRPr lang="en-US" altLang="en-US" sz="1400" b="0" dirty="0"/>
              </a:p>
            </p:txBody>
          </p:sp>
          <p:sp>
            <p:nvSpPr>
              <p:cNvPr id="88" name="Rectangle 108">
                <a:extLst>
                  <a:ext uri="{FF2B5EF4-FFF2-40B4-BE49-F238E27FC236}">
                    <a16:creationId xmlns:a16="http://schemas.microsoft.com/office/drawing/2014/main" id="{1BB5E979-623F-184A-9613-3441724EA1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4" y="3886572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23</a:t>
                </a:r>
                <a:endParaRPr lang="en-US" altLang="en-US" sz="1400" b="0" dirty="0"/>
              </a:p>
            </p:txBody>
          </p:sp>
          <p:sp>
            <p:nvSpPr>
              <p:cNvPr id="89" name="Rectangle 107">
                <a:extLst>
                  <a:ext uri="{FF2B5EF4-FFF2-40B4-BE49-F238E27FC236}">
                    <a16:creationId xmlns:a16="http://schemas.microsoft.com/office/drawing/2014/main" id="{AE78F679-500A-084D-BD09-03C92FFFE1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7" y="3886573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22</a:t>
                </a:r>
                <a:endParaRPr lang="en-US" altLang="en-US" sz="1400" b="0" dirty="0"/>
              </a:p>
            </p:txBody>
          </p:sp>
          <p:sp>
            <p:nvSpPr>
              <p:cNvPr id="90" name="Rectangle 106">
                <a:extLst>
                  <a:ext uri="{FF2B5EF4-FFF2-40B4-BE49-F238E27FC236}">
                    <a16:creationId xmlns:a16="http://schemas.microsoft.com/office/drawing/2014/main" id="{1CEF406E-BCEC-6C46-983D-88E5C5AB29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9" y="3886573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21</a:t>
                </a:r>
                <a:endParaRPr lang="en-US" altLang="en-US" sz="1400" b="0" dirty="0"/>
              </a:p>
            </p:txBody>
          </p:sp>
          <p:sp>
            <p:nvSpPr>
              <p:cNvPr id="91" name="Rectangle 105">
                <a:extLst>
                  <a:ext uri="{FF2B5EF4-FFF2-40B4-BE49-F238E27FC236}">
                    <a16:creationId xmlns:a16="http://schemas.microsoft.com/office/drawing/2014/main" id="{842260D9-7A35-6044-921A-BEF7631986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0" y="3886573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20</a:t>
                </a:r>
                <a:endParaRPr lang="en-US" altLang="en-US" sz="1400" b="0" dirty="0"/>
              </a:p>
            </p:txBody>
          </p:sp>
          <p:sp>
            <p:nvSpPr>
              <p:cNvPr id="92" name="Rectangle 104">
                <a:extLst>
                  <a:ext uri="{FF2B5EF4-FFF2-40B4-BE49-F238E27FC236}">
                    <a16:creationId xmlns:a16="http://schemas.microsoft.com/office/drawing/2014/main" id="{C68D5E39-D211-D140-BF7C-82224F5F5C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6" y="3059485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19</a:t>
                </a:r>
                <a:endParaRPr lang="en-US" altLang="en-US" sz="1400" b="0" dirty="0"/>
              </a:p>
            </p:txBody>
          </p:sp>
          <p:sp>
            <p:nvSpPr>
              <p:cNvPr id="93" name="Rectangle 103">
                <a:extLst>
                  <a:ext uri="{FF2B5EF4-FFF2-40B4-BE49-F238E27FC236}">
                    <a16:creationId xmlns:a16="http://schemas.microsoft.com/office/drawing/2014/main" id="{175BC7F8-0566-5747-9CFF-28CD469093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89" y="3059485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18</a:t>
                </a:r>
                <a:endParaRPr lang="en-US" altLang="en-US" sz="1400" b="0" dirty="0"/>
              </a:p>
            </p:txBody>
          </p:sp>
          <p:sp>
            <p:nvSpPr>
              <p:cNvPr id="94" name="Rectangle 102">
                <a:extLst>
                  <a:ext uri="{FF2B5EF4-FFF2-40B4-BE49-F238E27FC236}">
                    <a16:creationId xmlns:a16="http://schemas.microsoft.com/office/drawing/2014/main" id="{9BC69CD8-2389-1841-87C3-9FB4BB1C75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401" y="3059485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17</a:t>
                </a:r>
                <a:endParaRPr lang="en-US" altLang="en-US" sz="1400" b="0" dirty="0"/>
              </a:p>
            </p:txBody>
          </p:sp>
          <p:sp>
            <p:nvSpPr>
              <p:cNvPr id="95" name="Rectangle 101">
                <a:extLst>
                  <a:ext uri="{FF2B5EF4-FFF2-40B4-BE49-F238E27FC236}">
                    <a16:creationId xmlns:a16="http://schemas.microsoft.com/office/drawing/2014/main" id="{40FFD308-EFF9-BA45-B624-70ADD25FE8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4" y="3059484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16</a:t>
                </a:r>
                <a:endParaRPr lang="en-US" altLang="en-US" sz="1400" b="0" dirty="0"/>
              </a:p>
            </p:txBody>
          </p:sp>
          <p:sp>
            <p:nvSpPr>
              <p:cNvPr id="96" name="Rectangle 100">
                <a:extLst>
                  <a:ext uri="{FF2B5EF4-FFF2-40B4-BE49-F238E27FC236}">
                    <a16:creationId xmlns:a16="http://schemas.microsoft.com/office/drawing/2014/main" id="{D9BC403A-1ADC-CC43-B2A1-27015AB3C1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7" y="3059485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15</a:t>
                </a:r>
                <a:endParaRPr lang="en-US" altLang="en-US" sz="1400" b="0" dirty="0"/>
              </a:p>
            </p:txBody>
          </p:sp>
          <p:sp>
            <p:nvSpPr>
              <p:cNvPr id="97" name="Rectangle 99">
                <a:extLst>
                  <a:ext uri="{FF2B5EF4-FFF2-40B4-BE49-F238E27FC236}">
                    <a16:creationId xmlns:a16="http://schemas.microsoft.com/office/drawing/2014/main" id="{F6339DCA-314A-9E44-AB5C-EBDCCB7E48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9" y="3059485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14</a:t>
                </a:r>
                <a:endParaRPr lang="en-US" altLang="en-US" sz="1400" b="0" dirty="0"/>
              </a:p>
            </p:txBody>
          </p:sp>
          <p:sp>
            <p:nvSpPr>
              <p:cNvPr id="98" name="Rectangle 98">
                <a:extLst>
                  <a:ext uri="{FF2B5EF4-FFF2-40B4-BE49-F238E27FC236}">
                    <a16:creationId xmlns:a16="http://schemas.microsoft.com/office/drawing/2014/main" id="{26F46E6C-5CB4-5E43-8AF2-9476FB5900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0" y="3059485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13</a:t>
                </a:r>
                <a:endParaRPr lang="en-US" altLang="en-US" sz="1400" b="0" dirty="0"/>
              </a:p>
            </p:txBody>
          </p:sp>
          <p:sp>
            <p:nvSpPr>
              <p:cNvPr id="99" name="Rectangle 97">
                <a:extLst>
                  <a:ext uri="{FF2B5EF4-FFF2-40B4-BE49-F238E27FC236}">
                    <a16:creationId xmlns:a16="http://schemas.microsoft.com/office/drawing/2014/main" id="{63BB2046-3743-F54E-ADE8-047355ABA1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6" y="2232397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12</a:t>
                </a:r>
                <a:endParaRPr lang="en-US" altLang="en-US" sz="1400" b="0" dirty="0"/>
              </a:p>
            </p:txBody>
          </p:sp>
          <p:sp>
            <p:nvSpPr>
              <p:cNvPr id="100" name="Rectangle 96">
                <a:extLst>
                  <a:ext uri="{FF2B5EF4-FFF2-40B4-BE49-F238E27FC236}">
                    <a16:creationId xmlns:a16="http://schemas.microsoft.com/office/drawing/2014/main" id="{F6518EF0-6F43-8547-A362-D902259751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89" y="2232397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11</a:t>
                </a:r>
                <a:endParaRPr lang="en-US" altLang="en-US" sz="1400" b="0" dirty="0"/>
              </a:p>
            </p:txBody>
          </p:sp>
          <p:sp>
            <p:nvSpPr>
              <p:cNvPr id="101" name="Rectangle 95">
                <a:extLst>
                  <a:ext uri="{FF2B5EF4-FFF2-40B4-BE49-F238E27FC236}">
                    <a16:creationId xmlns:a16="http://schemas.microsoft.com/office/drawing/2014/main" id="{45D79CB5-9398-FC42-B935-FD65D2B0EB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401" y="2232397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10</a:t>
                </a:r>
                <a:endParaRPr lang="en-US" altLang="en-US" sz="1400" b="0" dirty="0"/>
              </a:p>
            </p:txBody>
          </p:sp>
          <p:sp>
            <p:nvSpPr>
              <p:cNvPr id="102" name="Rectangle 94">
                <a:extLst>
                  <a:ext uri="{FF2B5EF4-FFF2-40B4-BE49-F238E27FC236}">
                    <a16:creationId xmlns:a16="http://schemas.microsoft.com/office/drawing/2014/main" id="{D8617024-4A34-124C-83AC-4084249B87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4" y="2232397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9</a:t>
                </a:r>
                <a:endParaRPr lang="en-US" altLang="en-US" sz="1400" b="0" dirty="0"/>
              </a:p>
            </p:txBody>
          </p:sp>
          <p:sp>
            <p:nvSpPr>
              <p:cNvPr id="103" name="Rectangle 93">
                <a:extLst>
                  <a:ext uri="{FF2B5EF4-FFF2-40B4-BE49-F238E27FC236}">
                    <a16:creationId xmlns:a16="http://schemas.microsoft.com/office/drawing/2014/main" id="{04B1A892-0EAB-FB48-A9D3-C60EEC6875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7" y="2232398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8</a:t>
                </a:r>
                <a:endParaRPr lang="en-US" altLang="en-US" sz="1400" b="0" dirty="0"/>
              </a:p>
            </p:txBody>
          </p:sp>
          <p:sp>
            <p:nvSpPr>
              <p:cNvPr id="104" name="Rectangle 92">
                <a:extLst>
                  <a:ext uri="{FF2B5EF4-FFF2-40B4-BE49-F238E27FC236}">
                    <a16:creationId xmlns:a16="http://schemas.microsoft.com/office/drawing/2014/main" id="{0077F7BC-1972-4B4F-A244-6F471BE2FE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9" y="2232398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7</a:t>
                </a:r>
                <a:endParaRPr lang="en-US" altLang="en-US" sz="1400" b="0" dirty="0"/>
              </a:p>
            </p:txBody>
          </p:sp>
          <p:sp>
            <p:nvSpPr>
              <p:cNvPr id="105" name="Rectangle 91">
                <a:extLst>
                  <a:ext uri="{FF2B5EF4-FFF2-40B4-BE49-F238E27FC236}">
                    <a16:creationId xmlns:a16="http://schemas.microsoft.com/office/drawing/2014/main" id="{1DE433D7-9BCD-B047-AF30-8C4FC9181A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0" y="2232398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6</a:t>
                </a:r>
                <a:endParaRPr lang="en-US" altLang="en-US" sz="1400" b="0" dirty="0"/>
              </a:p>
            </p:txBody>
          </p:sp>
          <p:sp>
            <p:nvSpPr>
              <p:cNvPr id="106" name="Rectangle 90">
                <a:extLst>
                  <a:ext uri="{FF2B5EF4-FFF2-40B4-BE49-F238E27FC236}">
                    <a16:creationId xmlns:a16="http://schemas.microsoft.com/office/drawing/2014/main" id="{375D1326-6E5E-3849-8E24-4834D888F5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6" y="1405310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5</a:t>
                </a:r>
                <a:endParaRPr lang="en-US" altLang="en-US" sz="1400" b="0" dirty="0"/>
              </a:p>
            </p:txBody>
          </p:sp>
          <p:sp>
            <p:nvSpPr>
              <p:cNvPr id="107" name="Rectangle 89">
                <a:extLst>
                  <a:ext uri="{FF2B5EF4-FFF2-40B4-BE49-F238E27FC236}">
                    <a16:creationId xmlns:a16="http://schemas.microsoft.com/office/drawing/2014/main" id="{4AB90E4B-D415-2B4D-9F0E-BC73211064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89" y="1405310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4</a:t>
                </a:r>
                <a:endParaRPr lang="en-US" altLang="en-US" sz="1400" b="0" dirty="0"/>
              </a:p>
            </p:txBody>
          </p:sp>
          <p:sp>
            <p:nvSpPr>
              <p:cNvPr id="108" name="Rectangle 88">
                <a:extLst>
                  <a:ext uri="{FF2B5EF4-FFF2-40B4-BE49-F238E27FC236}">
                    <a16:creationId xmlns:a16="http://schemas.microsoft.com/office/drawing/2014/main" id="{A0180D46-6834-EB4C-B8D6-B0F898E975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401" y="1405310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3</a:t>
                </a:r>
                <a:endParaRPr lang="en-US" altLang="en-US" sz="1400" b="0" dirty="0"/>
              </a:p>
            </p:txBody>
          </p:sp>
          <p:sp>
            <p:nvSpPr>
              <p:cNvPr id="109" name="Rectangle 87">
                <a:extLst>
                  <a:ext uri="{FF2B5EF4-FFF2-40B4-BE49-F238E27FC236}">
                    <a16:creationId xmlns:a16="http://schemas.microsoft.com/office/drawing/2014/main" id="{D9FE0841-26EC-AD40-8848-5614B107D0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4" y="1405309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</a:t>
                </a:r>
                <a:endParaRPr lang="en-US" altLang="en-US" sz="1400" b="0" dirty="0"/>
              </a:p>
            </p:txBody>
          </p:sp>
          <p:sp>
            <p:nvSpPr>
              <p:cNvPr id="110" name="Rectangle 86">
                <a:extLst>
                  <a:ext uri="{FF2B5EF4-FFF2-40B4-BE49-F238E27FC236}">
                    <a16:creationId xmlns:a16="http://schemas.microsoft.com/office/drawing/2014/main" id="{5A42FF68-27B1-AA4D-BD22-80F7B4EE99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7" y="1405310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</a:t>
                </a:r>
                <a:endParaRPr lang="en-US" altLang="en-US" sz="1400" b="0" dirty="0"/>
              </a:p>
            </p:txBody>
          </p:sp>
          <p:sp>
            <p:nvSpPr>
              <p:cNvPr id="111" name="Rectangle 85">
                <a:extLst>
                  <a:ext uri="{FF2B5EF4-FFF2-40B4-BE49-F238E27FC236}">
                    <a16:creationId xmlns:a16="http://schemas.microsoft.com/office/drawing/2014/main" id="{48C72597-1B91-814F-89A8-749D91A732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9" y="1405310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14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30</a:t>
                </a:r>
              </a:p>
            </p:txBody>
          </p:sp>
          <p:sp>
            <p:nvSpPr>
              <p:cNvPr id="112" name="Rectangle 112">
                <a:extLst>
                  <a:ext uri="{FF2B5EF4-FFF2-40B4-BE49-F238E27FC236}">
                    <a16:creationId xmlns:a16="http://schemas.microsoft.com/office/drawing/2014/main" id="{B6024C4F-8A31-094D-AB7A-519C588490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2" y="1409700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14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29</a:t>
                </a:r>
              </a:p>
            </p:txBody>
          </p:sp>
          <p:sp>
            <p:nvSpPr>
              <p:cNvPr id="113" name="Rectangle 111">
                <a:extLst>
                  <a:ext uri="{FF2B5EF4-FFF2-40B4-BE49-F238E27FC236}">
                    <a16:creationId xmlns:a16="http://schemas.microsoft.com/office/drawing/2014/main" id="{ECFCEA9B-CDAC-3144-8AB7-3877C4628C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6" y="4713659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14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14" name="Rectangle 110">
                <a:extLst>
                  <a:ext uri="{FF2B5EF4-FFF2-40B4-BE49-F238E27FC236}">
                    <a16:creationId xmlns:a16="http://schemas.microsoft.com/office/drawing/2014/main" id="{3249B227-DC8D-C446-AD45-D0F7D16985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89" y="4713659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14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6" name="Rectangle 109">
                <a:extLst>
                  <a:ext uri="{FF2B5EF4-FFF2-40B4-BE49-F238E27FC236}">
                    <a16:creationId xmlns:a16="http://schemas.microsoft.com/office/drawing/2014/main" id="{C9E31EDD-3724-8B44-AE19-E0C5D3226D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401" y="4713659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31</a:t>
                </a:r>
                <a:endParaRPr lang="en-US" altLang="en-US" sz="1400" b="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2455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Rectángulo 505">
            <a:extLst>
              <a:ext uri="{FF2B5EF4-FFF2-40B4-BE49-F238E27FC236}">
                <a16:creationId xmlns:a16="http://schemas.microsoft.com/office/drawing/2014/main" id="{EEEA4506-E13A-0641-859D-8AD9B9434411}"/>
              </a:ext>
            </a:extLst>
          </p:cNvPr>
          <p:cNvSpPr/>
          <p:nvPr/>
        </p:nvSpPr>
        <p:spPr>
          <a:xfrm>
            <a:off x="200552" y="332362"/>
            <a:ext cx="117692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2000" dirty="0">
                <a:solidFill>
                  <a:srgbClr val="293241"/>
                </a:solidFill>
                <a:latin typeface="Abril Fatface" panose="02000503000000020003" pitchFamily="2" charset="77"/>
              </a:rPr>
              <a:t>January</a:t>
            </a:r>
          </a:p>
        </p:txBody>
      </p:sp>
      <p:grpSp>
        <p:nvGrpSpPr>
          <p:cNvPr id="851" name="Grupo 850">
            <a:extLst>
              <a:ext uri="{FF2B5EF4-FFF2-40B4-BE49-F238E27FC236}">
                <a16:creationId xmlns:a16="http://schemas.microsoft.com/office/drawing/2014/main" id="{82681848-F3E0-DE43-9A96-B1ABB046116F}"/>
              </a:ext>
            </a:extLst>
          </p:cNvPr>
          <p:cNvGrpSpPr/>
          <p:nvPr/>
        </p:nvGrpSpPr>
        <p:grpSpPr>
          <a:xfrm>
            <a:off x="255856" y="829233"/>
            <a:ext cx="2800801" cy="1445615"/>
            <a:chOff x="778740" y="1392700"/>
            <a:chExt cx="8812213" cy="4586941"/>
          </a:xfrm>
        </p:grpSpPr>
        <p:sp>
          <p:nvSpPr>
            <p:cNvPr id="852" name="Rectangle 2">
              <a:extLst>
                <a:ext uri="{FF2B5EF4-FFF2-40B4-BE49-F238E27FC236}">
                  <a16:creationId xmlns:a16="http://schemas.microsoft.com/office/drawing/2014/main" id="{DC46BD98-7316-B949-94C2-D6D03CD2A8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32065" y="1392700"/>
              <a:ext cx="1258888" cy="44926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18000" rIns="90000" bIns="18000" anchor="ctr"/>
            <a:lstStyle>
              <a:lvl1pPr marL="342900" indent="-3429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en-US" altLang="en-US" sz="500" b="0" dirty="0">
                  <a:cs typeface="Arial" panose="020B0604020202020204" pitchFamily="34" charset="0"/>
                </a:rPr>
                <a:t>SUN</a:t>
              </a:r>
              <a:endParaRPr lang="en-US" altLang="en-US" sz="500" b="0" dirty="0"/>
            </a:p>
          </p:txBody>
        </p:sp>
        <p:sp>
          <p:nvSpPr>
            <p:cNvPr id="853" name="Rectangle 3">
              <a:extLst>
                <a:ext uri="{FF2B5EF4-FFF2-40B4-BE49-F238E27FC236}">
                  <a16:creationId xmlns:a16="http://schemas.microsoft.com/office/drawing/2014/main" id="{5C1F6164-F4F3-424D-A0C5-91541E74E3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73178" y="1392700"/>
              <a:ext cx="1258887" cy="44926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18000" rIns="90000" bIns="18000" anchor="ctr"/>
            <a:lstStyle>
              <a:lvl1pPr marL="342900" indent="-3429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en-US" altLang="en-US" sz="500" b="0" dirty="0">
                  <a:cs typeface="Arial" panose="020B0604020202020204" pitchFamily="34" charset="0"/>
                </a:rPr>
                <a:t>SAT</a:t>
              </a:r>
              <a:endParaRPr lang="en-US" altLang="en-US" sz="500" b="0" dirty="0"/>
            </a:p>
          </p:txBody>
        </p:sp>
        <p:sp>
          <p:nvSpPr>
            <p:cNvPr id="854" name="Rectangle 4">
              <a:extLst>
                <a:ext uri="{FF2B5EF4-FFF2-40B4-BE49-F238E27FC236}">
                  <a16:creationId xmlns:a16="http://schemas.microsoft.com/office/drawing/2014/main" id="{920579A1-DE8B-5242-875A-03A66E448E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14290" y="1392700"/>
              <a:ext cx="1258888" cy="44926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18000" rIns="90000" bIns="18000" anchor="ctr"/>
            <a:lstStyle>
              <a:lvl1pPr marL="342900" indent="-3429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en-US" altLang="en-US" sz="500" b="0" dirty="0">
                  <a:cs typeface="Arial" panose="020B0604020202020204" pitchFamily="34" charset="0"/>
                </a:rPr>
                <a:t>FRI</a:t>
              </a:r>
              <a:endParaRPr lang="en-US" altLang="en-US" sz="500" b="0" dirty="0"/>
            </a:p>
          </p:txBody>
        </p:sp>
        <p:sp>
          <p:nvSpPr>
            <p:cNvPr id="855" name="Rectangle 5">
              <a:extLst>
                <a:ext uri="{FF2B5EF4-FFF2-40B4-BE49-F238E27FC236}">
                  <a16:creationId xmlns:a16="http://schemas.microsoft.com/office/drawing/2014/main" id="{B1C3A37B-9AB5-B145-A2B1-780E0010CC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5403" y="1392700"/>
              <a:ext cx="1258887" cy="44926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18000" rIns="90000" bIns="18000" anchor="ctr"/>
            <a:lstStyle>
              <a:lvl1pPr marL="342900" indent="-3429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en-US" altLang="en-US" sz="500" b="0" dirty="0">
                  <a:cs typeface="Arial" panose="020B0604020202020204" pitchFamily="34" charset="0"/>
                </a:rPr>
                <a:t>THURS</a:t>
              </a:r>
              <a:endParaRPr lang="en-US" altLang="en-US" sz="500" b="0" dirty="0"/>
            </a:p>
          </p:txBody>
        </p:sp>
        <p:sp>
          <p:nvSpPr>
            <p:cNvPr id="856" name="Rectangle 6">
              <a:extLst>
                <a:ext uri="{FF2B5EF4-FFF2-40B4-BE49-F238E27FC236}">
                  <a16:creationId xmlns:a16="http://schemas.microsoft.com/office/drawing/2014/main" id="{7B198AA3-18E6-DB4D-AC9B-08278A44A0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6515" y="1392700"/>
              <a:ext cx="1258888" cy="44926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18000" rIns="90000" bIns="18000" anchor="ctr"/>
            <a:lstStyle>
              <a:lvl1pPr marL="342900" indent="-3429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en-US" altLang="en-US" sz="500" b="0" dirty="0">
                  <a:cs typeface="Arial" panose="020B0604020202020204" pitchFamily="34" charset="0"/>
                </a:rPr>
                <a:t>WED</a:t>
              </a:r>
              <a:endParaRPr lang="en-US" altLang="en-US" sz="500" b="0" dirty="0"/>
            </a:p>
          </p:txBody>
        </p:sp>
        <p:sp>
          <p:nvSpPr>
            <p:cNvPr id="857" name="Rectangle 7">
              <a:extLst>
                <a:ext uri="{FF2B5EF4-FFF2-40B4-BE49-F238E27FC236}">
                  <a16:creationId xmlns:a16="http://schemas.microsoft.com/office/drawing/2014/main" id="{79331F2F-594F-314A-8374-0512681E14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37628" y="1392700"/>
              <a:ext cx="1258887" cy="44926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18000" rIns="90000" bIns="18000" anchor="ctr"/>
            <a:lstStyle>
              <a:lvl1pPr marL="342900" indent="-3429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en-US" altLang="en-US" sz="500" b="0" dirty="0">
                  <a:cs typeface="Arial" panose="020B0604020202020204" pitchFamily="34" charset="0"/>
                </a:rPr>
                <a:t>TUES</a:t>
              </a:r>
              <a:endParaRPr lang="en-US" altLang="en-US" sz="500" b="0" dirty="0"/>
            </a:p>
          </p:txBody>
        </p:sp>
        <p:sp>
          <p:nvSpPr>
            <p:cNvPr id="858" name="Rectangle 8">
              <a:extLst>
                <a:ext uri="{FF2B5EF4-FFF2-40B4-BE49-F238E27FC236}">
                  <a16:creationId xmlns:a16="http://schemas.microsoft.com/office/drawing/2014/main" id="{3D73A3DB-6E2F-CC46-BE2D-2CC0F0C734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740" y="1392700"/>
              <a:ext cx="1258888" cy="44926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18000" rIns="90000" bIns="18000" anchor="ctr"/>
            <a:lstStyle>
              <a:lvl1pPr marL="342900" indent="-3429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en-US" altLang="en-US" sz="500" b="0" dirty="0"/>
                <a:t>MON</a:t>
              </a:r>
            </a:p>
          </p:txBody>
        </p:sp>
        <p:sp>
          <p:nvSpPr>
            <p:cNvPr id="859" name="Rectangle 115">
              <a:extLst>
                <a:ext uri="{FF2B5EF4-FFF2-40B4-BE49-F238E27FC236}">
                  <a16:creationId xmlns:a16="http://schemas.microsoft.com/office/drawing/2014/main" id="{CA91F6F9-D616-6C47-8461-1A93DD7367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5401" y="1844203"/>
              <a:ext cx="1258888" cy="8270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"/>
              <a:r>
                <a:rPr lang="en-US" altLang="en-US" sz="900" b="0" dirty="0">
                  <a:solidFill>
                    <a:srgbClr val="969696"/>
                  </a:solidFill>
                  <a:cs typeface="Arial" panose="020B0604020202020204" pitchFamily="34" charset="0"/>
                </a:rPr>
                <a:t>31</a:t>
              </a:r>
            </a:p>
          </p:txBody>
        </p:sp>
        <p:sp>
          <p:nvSpPr>
            <p:cNvPr id="860" name="Rectangle 114">
              <a:extLst>
                <a:ext uri="{FF2B5EF4-FFF2-40B4-BE49-F238E27FC236}">
                  <a16:creationId xmlns:a16="http://schemas.microsoft.com/office/drawing/2014/main" id="{2973146D-D64E-2A47-B832-4683B3C4D1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6516" y="1844203"/>
              <a:ext cx="1258887" cy="8270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"/>
              <a:r>
                <a:rPr lang="en-US" altLang="en-US" sz="900" b="0" dirty="0">
                  <a:solidFill>
                    <a:srgbClr val="969696"/>
                  </a:solidFill>
                  <a:cs typeface="Arial" panose="020B0604020202020204" pitchFamily="34" charset="0"/>
                </a:rPr>
                <a:t>30</a:t>
              </a:r>
            </a:p>
          </p:txBody>
        </p:sp>
        <p:sp>
          <p:nvSpPr>
            <p:cNvPr id="861" name="Rectangle 113">
              <a:extLst>
                <a:ext uri="{FF2B5EF4-FFF2-40B4-BE49-F238E27FC236}">
                  <a16:creationId xmlns:a16="http://schemas.microsoft.com/office/drawing/2014/main" id="{E179D761-8D59-0A4B-8319-DE24B5C507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37628" y="1844203"/>
              <a:ext cx="1258888" cy="8270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"/>
              <a:r>
                <a:rPr lang="en-US" altLang="en-US" sz="900" b="0" dirty="0">
                  <a:solidFill>
                    <a:srgbClr val="969696"/>
                  </a:solidFill>
                  <a:cs typeface="Arial" panose="020B0604020202020204" pitchFamily="34" charset="0"/>
                </a:rPr>
                <a:t>29</a:t>
              </a:r>
            </a:p>
          </p:txBody>
        </p:sp>
        <p:sp>
          <p:nvSpPr>
            <p:cNvPr id="862" name="Rectangle 112">
              <a:extLst>
                <a:ext uri="{FF2B5EF4-FFF2-40B4-BE49-F238E27FC236}">
                  <a16:creationId xmlns:a16="http://schemas.microsoft.com/office/drawing/2014/main" id="{A10E0FCE-73BF-E346-BF5B-6072CEF8A2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741" y="1844203"/>
              <a:ext cx="1258887" cy="8270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"/>
              <a:r>
                <a:rPr lang="en-US" altLang="en-US" sz="900" b="0" dirty="0">
                  <a:solidFill>
                    <a:srgbClr val="969696"/>
                  </a:solidFill>
                  <a:cs typeface="Arial" panose="020B0604020202020204" pitchFamily="34" charset="0"/>
                </a:rPr>
                <a:t>28</a:t>
              </a:r>
            </a:p>
          </p:txBody>
        </p:sp>
        <p:sp>
          <p:nvSpPr>
            <p:cNvPr id="863" name="Rectangle 111">
              <a:extLst>
                <a:ext uri="{FF2B5EF4-FFF2-40B4-BE49-F238E27FC236}">
                  <a16:creationId xmlns:a16="http://schemas.microsoft.com/office/drawing/2014/main" id="{18D7B73C-4856-3E4A-9874-A300A43758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32065" y="5152553"/>
              <a:ext cx="1258888" cy="8270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"/>
              <a:r>
                <a:rPr lang="en-US" altLang="en-US" sz="900" b="0" dirty="0">
                  <a:cs typeface="Arial" panose="020B0604020202020204" pitchFamily="34" charset="0"/>
                </a:rPr>
                <a:t>31</a:t>
              </a:r>
            </a:p>
          </p:txBody>
        </p:sp>
        <p:sp>
          <p:nvSpPr>
            <p:cNvPr id="864" name="Rectangle 110">
              <a:extLst>
                <a:ext uri="{FF2B5EF4-FFF2-40B4-BE49-F238E27FC236}">
                  <a16:creationId xmlns:a16="http://schemas.microsoft.com/office/drawing/2014/main" id="{E31F397C-DC7E-C045-BD84-8FB6D63D3E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73178" y="5152553"/>
              <a:ext cx="1258887" cy="8270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"/>
              <a:r>
                <a:rPr lang="en-US" altLang="en-US" sz="900" b="0" dirty="0">
                  <a:cs typeface="Arial" panose="020B0604020202020204" pitchFamily="34" charset="0"/>
                </a:rPr>
                <a:t>30</a:t>
              </a:r>
            </a:p>
          </p:txBody>
        </p:sp>
        <p:sp>
          <p:nvSpPr>
            <p:cNvPr id="865" name="Rectangle 109">
              <a:extLst>
                <a:ext uri="{FF2B5EF4-FFF2-40B4-BE49-F238E27FC236}">
                  <a16:creationId xmlns:a16="http://schemas.microsoft.com/office/drawing/2014/main" id="{800420C2-6013-0343-A769-14424AFD75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14290" y="5152553"/>
              <a:ext cx="1258888" cy="8270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900" b="0" dirty="0">
                  <a:cs typeface="Arial" panose="020B0604020202020204" pitchFamily="34" charset="0"/>
                </a:rPr>
                <a:t>29</a:t>
              </a:r>
              <a:endParaRPr lang="en-US" altLang="en-US" sz="900" b="0" dirty="0"/>
            </a:p>
          </p:txBody>
        </p:sp>
        <p:sp>
          <p:nvSpPr>
            <p:cNvPr id="866" name="Rectangle 108">
              <a:extLst>
                <a:ext uri="{FF2B5EF4-FFF2-40B4-BE49-F238E27FC236}">
                  <a16:creationId xmlns:a16="http://schemas.microsoft.com/office/drawing/2014/main" id="{963101A1-517F-5240-AE96-D9CE3035F4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5403" y="5152554"/>
              <a:ext cx="1258888" cy="82708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900" b="0" dirty="0">
                  <a:cs typeface="Arial" panose="020B0604020202020204" pitchFamily="34" charset="0"/>
                </a:rPr>
                <a:t>28</a:t>
              </a:r>
              <a:endParaRPr lang="en-US" altLang="en-US" sz="900" b="0" dirty="0"/>
            </a:p>
          </p:txBody>
        </p:sp>
        <p:sp>
          <p:nvSpPr>
            <p:cNvPr id="867" name="Rectangle 107">
              <a:extLst>
                <a:ext uri="{FF2B5EF4-FFF2-40B4-BE49-F238E27FC236}">
                  <a16:creationId xmlns:a16="http://schemas.microsoft.com/office/drawing/2014/main" id="{2ECB987F-4A4C-EF49-A8F6-D335541782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6516" y="5152554"/>
              <a:ext cx="1258887" cy="82708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900" b="0" dirty="0">
                  <a:cs typeface="Arial" panose="020B0604020202020204" pitchFamily="34" charset="0"/>
                </a:rPr>
                <a:t>27</a:t>
              </a:r>
              <a:endParaRPr lang="en-US" altLang="en-US" sz="900" b="0" dirty="0"/>
            </a:p>
          </p:txBody>
        </p:sp>
        <p:sp>
          <p:nvSpPr>
            <p:cNvPr id="868" name="Rectangle 106">
              <a:extLst>
                <a:ext uri="{FF2B5EF4-FFF2-40B4-BE49-F238E27FC236}">
                  <a16:creationId xmlns:a16="http://schemas.microsoft.com/office/drawing/2014/main" id="{EF3D04A8-CFE4-D04C-9003-BCDAA44CFA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37628" y="5152554"/>
              <a:ext cx="1258888" cy="82708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900" b="0" dirty="0">
                  <a:cs typeface="Arial" panose="020B0604020202020204" pitchFamily="34" charset="0"/>
                </a:rPr>
                <a:t>26</a:t>
              </a:r>
              <a:endParaRPr lang="en-US" altLang="en-US" sz="900" b="0" dirty="0"/>
            </a:p>
          </p:txBody>
        </p:sp>
        <p:sp>
          <p:nvSpPr>
            <p:cNvPr id="869" name="Rectangle 105">
              <a:extLst>
                <a:ext uri="{FF2B5EF4-FFF2-40B4-BE49-F238E27FC236}">
                  <a16:creationId xmlns:a16="http://schemas.microsoft.com/office/drawing/2014/main" id="{BDA882C1-67F5-ED45-88C2-EAC45B4C50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741" y="5152554"/>
              <a:ext cx="1258887" cy="82708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900" b="0" dirty="0">
                  <a:cs typeface="Arial" panose="020B0604020202020204" pitchFamily="34" charset="0"/>
                </a:rPr>
                <a:t>25</a:t>
              </a:r>
              <a:endParaRPr lang="en-US" altLang="en-US" sz="900" b="0" dirty="0"/>
            </a:p>
          </p:txBody>
        </p:sp>
        <p:sp>
          <p:nvSpPr>
            <p:cNvPr id="870" name="Rectangle 104">
              <a:extLst>
                <a:ext uri="{FF2B5EF4-FFF2-40B4-BE49-F238E27FC236}">
                  <a16:creationId xmlns:a16="http://schemas.microsoft.com/office/drawing/2014/main" id="{EC797EE9-CD9C-B74C-BDE0-A0A128CA53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32065" y="4325466"/>
              <a:ext cx="1258888" cy="82708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900" b="0" dirty="0">
                  <a:cs typeface="Arial" panose="020B0604020202020204" pitchFamily="34" charset="0"/>
                </a:rPr>
                <a:t>24</a:t>
              </a:r>
              <a:endParaRPr lang="en-US" altLang="en-US" sz="900" b="0" dirty="0"/>
            </a:p>
          </p:txBody>
        </p:sp>
        <p:sp>
          <p:nvSpPr>
            <p:cNvPr id="871" name="Rectangle 103">
              <a:extLst>
                <a:ext uri="{FF2B5EF4-FFF2-40B4-BE49-F238E27FC236}">
                  <a16:creationId xmlns:a16="http://schemas.microsoft.com/office/drawing/2014/main" id="{C17A7DA8-25C5-EE41-B27A-3B6D97A3F3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73178" y="4325466"/>
              <a:ext cx="1258887" cy="82708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900" b="0" dirty="0">
                  <a:cs typeface="Arial" panose="020B0604020202020204" pitchFamily="34" charset="0"/>
                </a:rPr>
                <a:t>23</a:t>
              </a:r>
              <a:endParaRPr lang="en-US" altLang="en-US" sz="900" b="0" dirty="0"/>
            </a:p>
          </p:txBody>
        </p:sp>
        <p:sp>
          <p:nvSpPr>
            <p:cNvPr id="872" name="Rectangle 102">
              <a:extLst>
                <a:ext uri="{FF2B5EF4-FFF2-40B4-BE49-F238E27FC236}">
                  <a16:creationId xmlns:a16="http://schemas.microsoft.com/office/drawing/2014/main" id="{B6B666C7-290F-6645-BB68-8FF8ADAA24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14290" y="4325466"/>
              <a:ext cx="1258888" cy="82708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900" b="0" dirty="0">
                  <a:cs typeface="Arial" panose="020B0604020202020204" pitchFamily="34" charset="0"/>
                </a:rPr>
                <a:t>22</a:t>
              </a:r>
              <a:endParaRPr lang="en-US" altLang="en-US" sz="900" b="0" dirty="0"/>
            </a:p>
          </p:txBody>
        </p:sp>
        <p:sp>
          <p:nvSpPr>
            <p:cNvPr id="873" name="Rectangle 101">
              <a:extLst>
                <a:ext uri="{FF2B5EF4-FFF2-40B4-BE49-F238E27FC236}">
                  <a16:creationId xmlns:a16="http://schemas.microsoft.com/office/drawing/2014/main" id="{E39A963B-586B-EE42-9C4C-6B191B1D6D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5403" y="4325466"/>
              <a:ext cx="1258888" cy="8270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900" b="0" dirty="0">
                  <a:cs typeface="Arial" panose="020B0604020202020204" pitchFamily="34" charset="0"/>
                </a:rPr>
                <a:t>21</a:t>
              </a:r>
              <a:endParaRPr lang="en-US" altLang="en-US" sz="900" b="0" dirty="0"/>
            </a:p>
          </p:txBody>
        </p:sp>
        <p:sp>
          <p:nvSpPr>
            <p:cNvPr id="874" name="Rectangle 100">
              <a:extLst>
                <a:ext uri="{FF2B5EF4-FFF2-40B4-BE49-F238E27FC236}">
                  <a16:creationId xmlns:a16="http://schemas.microsoft.com/office/drawing/2014/main" id="{CD6D7CA4-4FAE-234C-8EC2-5AFB0780AA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6516" y="4325466"/>
              <a:ext cx="1258887" cy="8270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900" b="0" dirty="0">
                  <a:cs typeface="Arial" panose="020B0604020202020204" pitchFamily="34" charset="0"/>
                </a:rPr>
                <a:t>20</a:t>
              </a:r>
              <a:endParaRPr lang="en-US" altLang="en-US" sz="900" b="0" dirty="0"/>
            </a:p>
          </p:txBody>
        </p:sp>
        <p:sp>
          <p:nvSpPr>
            <p:cNvPr id="875" name="Rectangle 99">
              <a:extLst>
                <a:ext uri="{FF2B5EF4-FFF2-40B4-BE49-F238E27FC236}">
                  <a16:creationId xmlns:a16="http://schemas.microsoft.com/office/drawing/2014/main" id="{BAF47ABD-FFE6-124E-97B3-704FA23BC4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37628" y="4325466"/>
              <a:ext cx="1258888" cy="8270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900" b="0" dirty="0">
                  <a:cs typeface="Arial" panose="020B0604020202020204" pitchFamily="34" charset="0"/>
                </a:rPr>
                <a:t>19</a:t>
              </a:r>
              <a:endParaRPr lang="en-US" altLang="en-US" sz="900" b="0" dirty="0"/>
            </a:p>
          </p:txBody>
        </p:sp>
        <p:sp>
          <p:nvSpPr>
            <p:cNvPr id="876" name="Rectangle 98">
              <a:extLst>
                <a:ext uri="{FF2B5EF4-FFF2-40B4-BE49-F238E27FC236}">
                  <a16:creationId xmlns:a16="http://schemas.microsoft.com/office/drawing/2014/main" id="{4F3BFB88-57E5-384B-9C53-50C413FD32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741" y="4325466"/>
              <a:ext cx="1258887" cy="8270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900" b="0" dirty="0">
                  <a:cs typeface="Arial" panose="020B0604020202020204" pitchFamily="34" charset="0"/>
                </a:rPr>
                <a:t>18</a:t>
              </a:r>
              <a:endParaRPr lang="en-US" altLang="en-US" sz="900" b="0" dirty="0"/>
            </a:p>
          </p:txBody>
        </p:sp>
        <p:sp>
          <p:nvSpPr>
            <p:cNvPr id="877" name="Rectangle 97">
              <a:extLst>
                <a:ext uri="{FF2B5EF4-FFF2-40B4-BE49-F238E27FC236}">
                  <a16:creationId xmlns:a16="http://schemas.microsoft.com/office/drawing/2014/main" id="{9145B5E0-E6E7-F248-BB6F-EB3E277A3B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32065" y="3498378"/>
              <a:ext cx="1258888" cy="8270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900" b="0" dirty="0">
                  <a:cs typeface="Arial" panose="020B0604020202020204" pitchFamily="34" charset="0"/>
                </a:rPr>
                <a:t>17</a:t>
              </a:r>
              <a:endParaRPr lang="en-US" altLang="en-US" sz="900" b="0" dirty="0"/>
            </a:p>
          </p:txBody>
        </p:sp>
        <p:sp>
          <p:nvSpPr>
            <p:cNvPr id="878" name="Rectangle 96">
              <a:extLst>
                <a:ext uri="{FF2B5EF4-FFF2-40B4-BE49-F238E27FC236}">
                  <a16:creationId xmlns:a16="http://schemas.microsoft.com/office/drawing/2014/main" id="{5ECFACFA-C421-4241-8104-2A105E6BE9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73178" y="3498378"/>
              <a:ext cx="1258887" cy="8270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900" b="0" dirty="0">
                  <a:cs typeface="Arial" panose="020B0604020202020204" pitchFamily="34" charset="0"/>
                </a:rPr>
                <a:t>1</a:t>
              </a:r>
              <a:r>
                <a:rPr lang="en-US" altLang="en-US" sz="900" b="0" dirty="0"/>
                <a:t>6</a:t>
              </a:r>
            </a:p>
          </p:txBody>
        </p:sp>
        <p:sp>
          <p:nvSpPr>
            <p:cNvPr id="879" name="Rectangle 95">
              <a:extLst>
                <a:ext uri="{FF2B5EF4-FFF2-40B4-BE49-F238E27FC236}">
                  <a16:creationId xmlns:a16="http://schemas.microsoft.com/office/drawing/2014/main" id="{354ADF31-E3F4-5245-8849-9A33F1C214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14290" y="3498378"/>
              <a:ext cx="1258888" cy="8270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900" b="0" dirty="0">
                  <a:cs typeface="Arial" panose="020B0604020202020204" pitchFamily="34" charset="0"/>
                </a:rPr>
                <a:t>15</a:t>
              </a:r>
              <a:endParaRPr lang="en-US" altLang="en-US" sz="900" b="0" dirty="0"/>
            </a:p>
          </p:txBody>
        </p:sp>
        <p:sp>
          <p:nvSpPr>
            <p:cNvPr id="880" name="Rectangle 94">
              <a:extLst>
                <a:ext uri="{FF2B5EF4-FFF2-40B4-BE49-F238E27FC236}">
                  <a16:creationId xmlns:a16="http://schemas.microsoft.com/office/drawing/2014/main" id="{DC7CC622-C14E-EF4F-8C01-77DCE31066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5403" y="3498379"/>
              <a:ext cx="1258888" cy="82708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900" b="0" dirty="0">
                  <a:cs typeface="Arial" panose="020B0604020202020204" pitchFamily="34" charset="0"/>
                </a:rPr>
                <a:t>14</a:t>
              </a:r>
              <a:endParaRPr lang="en-US" altLang="en-US" sz="900" b="0" dirty="0"/>
            </a:p>
          </p:txBody>
        </p:sp>
        <p:sp>
          <p:nvSpPr>
            <p:cNvPr id="881" name="Rectangle 93">
              <a:extLst>
                <a:ext uri="{FF2B5EF4-FFF2-40B4-BE49-F238E27FC236}">
                  <a16:creationId xmlns:a16="http://schemas.microsoft.com/office/drawing/2014/main" id="{9B8D1958-A233-934F-87F4-D12CFE2D60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6516" y="3498379"/>
              <a:ext cx="1258887" cy="82708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900" b="0" dirty="0">
                  <a:cs typeface="Arial" panose="020B0604020202020204" pitchFamily="34" charset="0"/>
                </a:rPr>
                <a:t>13</a:t>
              </a:r>
              <a:endParaRPr lang="en-US" altLang="en-US" sz="900" b="0" dirty="0"/>
            </a:p>
          </p:txBody>
        </p:sp>
        <p:sp>
          <p:nvSpPr>
            <p:cNvPr id="882" name="Rectangle 92">
              <a:extLst>
                <a:ext uri="{FF2B5EF4-FFF2-40B4-BE49-F238E27FC236}">
                  <a16:creationId xmlns:a16="http://schemas.microsoft.com/office/drawing/2014/main" id="{8C9C6E0B-E520-4047-9141-88CF4CA5CC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37628" y="3498379"/>
              <a:ext cx="1258888" cy="82708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900" b="0" dirty="0">
                  <a:cs typeface="Arial" panose="020B0604020202020204" pitchFamily="34" charset="0"/>
                </a:rPr>
                <a:t>12</a:t>
              </a:r>
              <a:endParaRPr lang="en-US" altLang="en-US" sz="900" b="0" dirty="0"/>
            </a:p>
          </p:txBody>
        </p:sp>
        <p:sp>
          <p:nvSpPr>
            <p:cNvPr id="883" name="Rectangle 91">
              <a:extLst>
                <a:ext uri="{FF2B5EF4-FFF2-40B4-BE49-F238E27FC236}">
                  <a16:creationId xmlns:a16="http://schemas.microsoft.com/office/drawing/2014/main" id="{7AEE4548-A25D-D845-8247-75B4CE238A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741" y="3498379"/>
              <a:ext cx="1258887" cy="82708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900" b="0" dirty="0">
                  <a:cs typeface="Arial" panose="020B0604020202020204" pitchFamily="34" charset="0"/>
                </a:rPr>
                <a:t>11</a:t>
              </a:r>
              <a:endParaRPr lang="en-US" altLang="en-US" sz="900" b="0" dirty="0"/>
            </a:p>
          </p:txBody>
        </p:sp>
        <p:sp>
          <p:nvSpPr>
            <p:cNvPr id="884" name="Rectangle 90">
              <a:extLst>
                <a:ext uri="{FF2B5EF4-FFF2-40B4-BE49-F238E27FC236}">
                  <a16:creationId xmlns:a16="http://schemas.microsoft.com/office/drawing/2014/main" id="{6440ED1C-1B76-8E4D-AA59-D0269BEB4C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32065" y="2671291"/>
              <a:ext cx="1258888" cy="82708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900" b="0" dirty="0">
                  <a:cs typeface="Arial" panose="020B0604020202020204" pitchFamily="34" charset="0"/>
                </a:rPr>
                <a:t>10</a:t>
              </a:r>
              <a:endParaRPr lang="en-US" altLang="en-US" sz="900" b="0" dirty="0"/>
            </a:p>
          </p:txBody>
        </p:sp>
        <p:sp>
          <p:nvSpPr>
            <p:cNvPr id="885" name="Rectangle 89">
              <a:extLst>
                <a:ext uri="{FF2B5EF4-FFF2-40B4-BE49-F238E27FC236}">
                  <a16:creationId xmlns:a16="http://schemas.microsoft.com/office/drawing/2014/main" id="{FC083615-66BB-CA41-B1FC-0D2AB354F3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73178" y="2671291"/>
              <a:ext cx="1258887" cy="82708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900" b="0" dirty="0">
                  <a:cs typeface="Arial" panose="020B0604020202020204" pitchFamily="34" charset="0"/>
                </a:rPr>
                <a:t>9</a:t>
              </a:r>
              <a:endParaRPr lang="en-US" altLang="en-US" sz="900" b="0" dirty="0"/>
            </a:p>
          </p:txBody>
        </p:sp>
        <p:sp>
          <p:nvSpPr>
            <p:cNvPr id="886" name="Rectangle 88">
              <a:extLst>
                <a:ext uri="{FF2B5EF4-FFF2-40B4-BE49-F238E27FC236}">
                  <a16:creationId xmlns:a16="http://schemas.microsoft.com/office/drawing/2014/main" id="{27C61F6C-BD6E-EF45-B399-2E1DCB2029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14290" y="2671291"/>
              <a:ext cx="1258888" cy="82708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900" b="0" dirty="0">
                  <a:cs typeface="Arial" panose="020B0604020202020204" pitchFamily="34" charset="0"/>
                </a:rPr>
                <a:t>8</a:t>
              </a:r>
              <a:endParaRPr lang="en-US" altLang="en-US" sz="900" b="0" dirty="0"/>
            </a:p>
          </p:txBody>
        </p:sp>
        <p:sp>
          <p:nvSpPr>
            <p:cNvPr id="887" name="Rectangle 87">
              <a:extLst>
                <a:ext uri="{FF2B5EF4-FFF2-40B4-BE49-F238E27FC236}">
                  <a16:creationId xmlns:a16="http://schemas.microsoft.com/office/drawing/2014/main" id="{CE248A5F-B823-F34B-96E5-3B1E7829FE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5403" y="2671291"/>
              <a:ext cx="1258888" cy="8270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900" b="0" dirty="0">
                  <a:cs typeface="Arial" panose="020B0604020202020204" pitchFamily="34" charset="0"/>
                </a:rPr>
                <a:t>7</a:t>
              </a:r>
              <a:endParaRPr lang="en-US" altLang="en-US" sz="900" b="0" dirty="0"/>
            </a:p>
          </p:txBody>
        </p:sp>
        <p:sp>
          <p:nvSpPr>
            <p:cNvPr id="888" name="Rectangle 86">
              <a:extLst>
                <a:ext uri="{FF2B5EF4-FFF2-40B4-BE49-F238E27FC236}">
                  <a16:creationId xmlns:a16="http://schemas.microsoft.com/office/drawing/2014/main" id="{BA8A056E-D76E-4B47-A590-CBED130D46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6516" y="2671291"/>
              <a:ext cx="1258887" cy="8270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900" b="0" dirty="0">
                  <a:cs typeface="Arial" panose="020B0604020202020204" pitchFamily="34" charset="0"/>
                </a:rPr>
                <a:t>6</a:t>
              </a:r>
              <a:endParaRPr lang="en-US" altLang="en-US" sz="900" b="0" dirty="0"/>
            </a:p>
          </p:txBody>
        </p:sp>
        <p:sp>
          <p:nvSpPr>
            <p:cNvPr id="889" name="Rectangle 85">
              <a:extLst>
                <a:ext uri="{FF2B5EF4-FFF2-40B4-BE49-F238E27FC236}">
                  <a16:creationId xmlns:a16="http://schemas.microsoft.com/office/drawing/2014/main" id="{3655A389-C66C-1742-9C82-3484BF50F0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37628" y="2671291"/>
              <a:ext cx="1258888" cy="8270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900" b="0" dirty="0">
                  <a:cs typeface="Arial" panose="020B0604020202020204" pitchFamily="34" charset="0"/>
                </a:rPr>
                <a:t>5</a:t>
              </a:r>
              <a:endParaRPr lang="en-US" altLang="en-US" sz="900" b="0" dirty="0"/>
            </a:p>
          </p:txBody>
        </p:sp>
        <p:sp>
          <p:nvSpPr>
            <p:cNvPr id="890" name="Rectangle 115">
              <a:extLst>
                <a:ext uri="{FF2B5EF4-FFF2-40B4-BE49-F238E27FC236}">
                  <a16:creationId xmlns:a16="http://schemas.microsoft.com/office/drawing/2014/main" id="{767837B8-B9E2-DD4A-AAF1-98781AD918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14290" y="1844203"/>
              <a:ext cx="1258888" cy="8270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"/>
              <a:r>
                <a:rPr lang="en-US" altLang="en-US" sz="900" b="0" dirty="0"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891" name="Rectangle 115">
              <a:extLst>
                <a:ext uri="{FF2B5EF4-FFF2-40B4-BE49-F238E27FC236}">
                  <a16:creationId xmlns:a16="http://schemas.microsoft.com/office/drawing/2014/main" id="{CBF4EEA7-F2EC-0948-9345-AA198D415A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73178" y="1844203"/>
              <a:ext cx="1258887" cy="8270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900" b="0" dirty="0">
                  <a:cs typeface="Arial" panose="020B0604020202020204" pitchFamily="34" charset="0"/>
                </a:rPr>
                <a:t>2</a:t>
              </a:r>
              <a:endParaRPr lang="en-US" altLang="en-US" sz="900" b="0" dirty="0"/>
            </a:p>
          </p:txBody>
        </p:sp>
        <p:sp>
          <p:nvSpPr>
            <p:cNvPr id="892" name="Rectangle 115">
              <a:extLst>
                <a:ext uri="{FF2B5EF4-FFF2-40B4-BE49-F238E27FC236}">
                  <a16:creationId xmlns:a16="http://schemas.microsoft.com/office/drawing/2014/main" id="{73051366-D066-F043-B817-0494B459A6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32065" y="1844203"/>
              <a:ext cx="1258888" cy="8270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"/>
              <a:r>
                <a:rPr lang="en-US" altLang="en-US" sz="900" b="0" dirty="0"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893" name="Rectangle 115">
              <a:extLst>
                <a:ext uri="{FF2B5EF4-FFF2-40B4-BE49-F238E27FC236}">
                  <a16:creationId xmlns:a16="http://schemas.microsoft.com/office/drawing/2014/main" id="{2B187107-8255-EA4F-BB45-F75CA6FAC9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741" y="2671291"/>
              <a:ext cx="1258887" cy="8270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"/>
              <a:r>
                <a:rPr lang="en-US" altLang="en-US" sz="900" b="0" dirty="0">
                  <a:cs typeface="Arial" panose="020B0604020202020204" pitchFamily="34" charset="0"/>
                </a:rPr>
                <a:t>4</a:t>
              </a:r>
            </a:p>
          </p:txBody>
        </p:sp>
      </p:grpSp>
      <p:sp>
        <p:nvSpPr>
          <p:cNvPr id="1023" name="Rectángulo 1022">
            <a:extLst>
              <a:ext uri="{FF2B5EF4-FFF2-40B4-BE49-F238E27FC236}">
                <a16:creationId xmlns:a16="http://schemas.microsoft.com/office/drawing/2014/main" id="{AD6BD14C-EBBE-364C-BCD2-DDCED537EFA6}"/>
              </a:ext>
            </a:extLst>
          </p:cNvPr>
          <p:cNvSpPr/>
          <p:nvPr/>
        </p:nvSpPr>
        <p:spPr>
          <a:xfrm>
            <a:off x="3233684" y="332362"/>
            <a:ext cx="13067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2000" dirty="0">
                <a:solidFill>
                  <a:srgbClr val="293241"/>
                </a:solidFill>
                <a:latin typeface="Abril Fatface" panose="02000503000000020003" pitchFamily="2" charset="77"/>
              </a:rPr>
              <a:t>February</a:t>
            </a:r>
          </a:p>
        </p:txBody>
      </p:sp>
      <p:grpSp>
        <p:nvGrpSpPr>
          <p:cNvPr id="1024" name="Grupo 1023">
            <a:extLst>
              <a:ext uri="{FF2B5EF4-FFF2-40B4-BE49-F238E27FC236}">
                <a16:creationId xmlns:a16="http://schemas.microsoft.com/office/drawing/2014/main" id="{BFC55A23-B1A5-0D4B-9CF6-141C0B33E40D}"/>
              </a:ext>
            </a:extLst>
          </p:cNvPr>
          <p:cNvGrpSpPr/>
          <p:nvPr/>
        </p:nvGrpSpPr>
        <p:grpSpPr>
          <a:xfrm>
            <a:off x="3230564" y="800101"/>
            <a:ext cx="2794000" cy="1474748"/>
            <a:chOff x="766764" y="1696551"/>
            <a:chExt cx="7885112" cy="3769600"/>
          </a:xfrm>
        </p:grpSpPr>
        <p:grpSp>
          <p:nvGrpSpPr>
            <p:cNvPr id="1025" name="Grupo 1024">
              <a:extLst>
                <a:ext uri="{FF2B5EF4-FFF2-40B4-BE49-F238E27FC236}">
                  <a16:creationId xmlns:a16="http://schemas.microsoft.com/office/drawing/2014/main" id="{357DE298-634D-6748-80A7-0C85DD2F7521}"/>
                </a:ext>
              </a:extLst>
            </p:cNvPr>
            <p:cNvGrpSpPr/>
            <p:nvPr/>
          </p:nvGrpSpPr>
          <p:grpSpPr>
            <a:xfrm>
              <a:off x="766764" y="1696551"/>
              <a:ext cx="7885112" cy="450696"/>
              <a:chOff x="766764" y="1696551"/>
              <a:chExt cx="7885112" cy="450696"/>
            </a:xfrm>
          </p:grpSpPr>
          <p:sp>
            <p:nvSpPr>
              <p:cNvPr id="1054" name="Rectangle 2">
                <a:extLst>
                  <a:ext uri="{FF2B5EF4-FFF2-40B4-BE49-F238E27FC236}">
                    <a16:creationId xmlns:a16="http://schemas.microsoft.com/office/drawing/2014/main" id="{30DF4200-1C14-0E4F-A07F-626E1318B5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25431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SUN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055" name="Rectangle 3">
                <a:extLst>
                  <a:ext uri="{FF2B5EF4-FFF2-40B4-BE49-F238E27FC236}">
                    <a16:creationId xmlns:a16="http://schemas.microsoft.com/office/drawing/2014/main" id="{6A8AF99A-B53D-C34B-80D6-C079E83F9B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98987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SAT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056" name="Rectangle 4">
                <a:extLst>
                  <a:ext uri="{FF2B5EF4-FFF2-40B4-BE49-F238E27FC236}">
                    <a16:creationId xmlns:a16="http://schemas.microsoft.com/office/drawing/2014/main" id="{9F7AC05D-2409-614E-B242-D4011F417B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72542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FRI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057" name="Rectangle 5">
                <a:extLst>
                  <a:ext uri="{FF2B5EF4-FFF2-40B4-BE49-F238E27FC236}">
                    <a16:creationId xmlns:a16="http://schemas.microsoft.com/office/drawing/2014/main" id="{C905B29E-E368-684D-A4F7-02692CB7E6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6098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THURS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058" name="Rectangle 6">
                <a:extLst>
                  <a:ext uri="{FF2B5EF4-FFF2-40B4-BE49-F238E27FC236}">
                    <a16:creationId xmlns:a16="http://schemas.microsoft.com/office/drawing/2014/main" id="{46CF5247-F139-E24C-8D8F-9077FCD9B4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9653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WED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059" name="Rectangle 7">
                <a:extLst>
                  <a:ext uri="{FF2B5EF4-FFF2-40B4-BE49-F238E27FC236}">
                    <a16:creationId xmlns:a16="http://schemas.microsoft.com/office/drawing/2014/main" id="{98DDA140-A9A8-0842-B611-D531FC5298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93209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TUES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060" name="Rectangle 8">
                <a:extLst>
                  <a:ext uri="{FF2B5EF4-FFF2-40B4-BE49-F238E27FC236}">
                    <a16:creationId xmlns:a16="http://schemas.microsoft.com/office/drawing/2014/main" id="{2C38707A-77A4-7E48-8533-8DF7792702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6764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</a:rPr>
                  <a:t>MON</a:t>
                </a:r>
              </a:p>
            </p:txBody>
          </p:sp>
        </p:grpSp>
        <p:sp>
          <p:nvSpPr>
            <p:cNvPr id="1026" name="Rectangle 111">
              <a:extLst>
                <a:ext uri="{FF2B5EF4-FFF2-40B4-BE49-F238E27FC236}">
                  <a16:creationId xmlns:a16="http://schemas.microsoft.com/office/drawing/2014/main" id="{D0099C93-D546-0B49-B81D-60572B3826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25430" y="4636421"/>
              <a:ext cx="1126445" cy="82972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900" b="0" dirty="0">
                  <a:solidFill>
                    <a:schemeClr val="tx2"/>
                  </a:solidFill>
                  <a:cs typeface="Arial" panose="020B0604020202020204" pitchFamily="34" charset="0"/>
                </a:rPr>
                <a:t>28</a:t>
              </a:r>
              <a:endParaRPr lang="en-US" altLang="en-US" sz="900" b="0" dirty="0">
                <a:solidFill>
                  <a:schemeClr val="tx2"/>
                </a:solidFill>
              </a:endParaRPr>
            </a:p>
          </p:txBody>
        </p:sp>
        <p:sp>
          <p:nvSpPr>
            <p:cNvPr id="1027" name="Rectangle 110">
              <a:extLst>
                <a:ext uri="{FF2B5EF4-FFF2-40B4-BE49-F238E27FC236}">
                  <a16:creationId xmlns:a16="http://schemas.microsoft.com/office/drawing/2014/main" id="{6DADA416-ECAA-484F-B345-C61B28A93A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98987" y="4636423"/>
              <a:ext cx="1126444" cy="82972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900" b="0" dirty="0">
                  <a:solidFill>
                    <a:schemeClr val="tx2"/>
                  </a:solidFill>
                  <a:cs typeface="Arial" panose="020B0604020202020204" pitchFamily="34" charset="0"/>
                </a:rPr>
                <a:t>27</a:t>
              </a:r>
              <a:endParaRPr lang="en-US" altLang="en-US" sz="900" b="0" dirty="0">
                <a:solidFill>
                  <a:schemeClr val="tx2"/>
                </a:solidFill>
              </a:endParaRPr>
            </a:p>
          </p:txBody>
        </p:sp>
        <p:sp>
          <p:nvSpPr>
            <p:cNvPr id="1028" name="Rectangle 109">
              <a:extLst>
                <a:ext uri="{FF2B5EF4-FFF2-40B4-BE49-F238E27FC236}">
                  <a16:creationId xmlns:a16="http://schemas.microsoft.com/office/drawing/2014/main" id="{F8B6AFF3-F78D-684B-9AC0-E2F58B7BC0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72542" y="4636423"/>
              <a:ext cx="1126445" cy="82972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900" b="0" dirty="0">
                  <a:solidFill>
                    <a:schemeClr val="tx2"/>
                  </a:solidFill>
                  <a:cs typeface="Arial" panose="020B0604020202020204" pitchFamily="34" charset="0"/>
                </a:rPr>
                <a:t>26</a:t>
              </a:r>
              <a:endParaRPr lang="en-US" altLang="en-US" sz="900" b="0" dirty="0">
                <a:solidFill>
                  <a:schemeClr val="tx2"/>
                </a:solidFill>
              </a:endParaRPr>
            </a:p>
          </p:txBody>
        </p:sp>
        <p:sp>
          <p:nvSpPr>
            <p:cNvPr id="1029" name="Rectangle 108">
              <a:extLst>
                <a:ext uri="{FF2B5EF4-FFF2-40B4-BE49-F238E27FC236}">
                  <a16:creationId xmlns:a16="http://schemas.microsoft.com/office/drawing/2014/main" id="{58BD340B-098D-B74C-960B-940C99D0E3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6097" y="4636423"/>
              <a:ext cx="1126445" cy="82972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900" b="0" dirty="0">
                  <a:solidFill>
                    <a:schemeClr val="tx2"/>
                  </a:solidFill>
                  <a:cs typeface="Arial" panose="020B0604020202020204" pitchFamily="34" charset="0"/>
                </a:rPr>
                <a:t>25</a:t>
              </a:r>
              <a:endParaRPr lang="en-US" altLang="en-US" sz="900" b="0" dirty="0">
                <a:solidFill>
                  <a:schemeClr val="tx2"/>
                </a:solidFill>
              </a:endParaRPr>
            </a:p>
          </p:txBody>
        </p:sp>
        <p:sp>
          <p:nvSpPr>
            <p:cNvPr id="1030" name="Rectangle 107">
              <a:extLst>
                <a:ext uri="{FF2B5EF4-FFF2-40B4-BE49-F238E27FC236}">
                  <a16:creationId xmlns:a16="http://schemas.microsoft.com/office/drawing/2014/main" id="{015F731F-534C-AE44-BAFA-47821FCB80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9653" y="4636422"/>
              <a:ext cx="1126444" cy="82972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900" b="0" dirty="0">
                  <a:solidFill>
                    <a:schemeClr val="tx2"/>
                  </a:solidFill>
                  <a:cs typeface="Arial" panose="020B0604020202020204" pitchFamily="34" charset="0"/>
                </a:rPr>
                <a:t>24</a:t>
              </a:r>
              <a:endParaRPr lang="en-US" altLang="en-US" sz="900" b="0" dirty="0">
                <a:solidFill>
                  <a:schemeClr val="tx2"/>
                </a:solidFill>
              </a:endParaRPr>
            </a:p>
          </p:txBody>
        </p:sp>
        <p:sp>
          <p:nvSpPr>
            <p:cNvPr id="1031" name="Rectangle 106">
              <a:extLst>
                <a:ext uri="{FF2B5EF4-FFF2-40B4-BE49-F238E27FC236}">
                  <a16:creationId xmlns:a16="http://schemas.microsoft.com/office/drawing/2014/main" id="{FA50678A-1F7E-F84E-8C54-42B1D9B95F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3209" y="4636425"/>
              <a:ext cx="1126445" cy="82972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900" b="0" dirty="0">
                  <a:solidFill>
                    <a:schemeClr val="tx2"/>
                  </a:solidFill>
                  <a:cs typeface="Arial" panose="020B0604020202020204" pitchFamily="34" charset="0"/>
                </a:rPr>
                <a:t>23</a:t>
              </a:r>
              <a:endParaRPr lang="en-US" altLang="en-US" sz="900" b="0" dirty="0">
                <a:solidFill>
                  <a:schemeClr val="tx2"/>
                </a:solidFill>
              </a:endParaRPr>
            </a:p>
          </p:txBody>
        </p:sp>
        <p:sp>
          <p:nvSpPr>
            <p:cNvPr id="1032" name="Rectangle 105">
              <a:extLst>
                <a:ext uri="{FF2B5EF4-FFF2-40B4-BE49-F238E27FC236}">
                  <a16:creationId xmlns:a16="http://schemas.microsoft.com/office/drawing/2014/main" id="{37E4AB9F-017A-094E-953A-336FF4CFF0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6765" y="4636425"/>
              <a:ext cx="1126444" cy="82972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900" b="0" dirty="0">
                  <a:solidFill>
                    <a:schemeClr val="tx2"/>
                  </a:solidFill>
                  <a:cs typeface="Arial" panose="020B0604020202020204" pitchFamily="34" charset="0"/>
                </a:rPr>
                <a:t>22</a:t>
              </a:r>
              <a:endParaRPr lang="en-US" altLang="en-US" sz="900" b="0" dirty="0">
                <a:solidFill>
                  <a:schemeClr val="tx2"/>
                </a:solidFill>
              </a:endParaRPr>
            </a:p>
          </p:txBody>
        </p:sp>
        <p:sp>
          <p:nvSpPr>
            <p:cNvPr id="1033" name="Rectangle 104">
              <a:extLst>
                <a:ext uri="{FF2B5EF4-FFF2-40B4-BE49-F238E27FC236}">
                  <a16:creationId xmlns:a16="http://schemas.microsoft.com/office/drawing/2014/main" id="{EA8F9893-D604-8041-AD24-EC36792124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25430" y="3806694"/>
              <a:ext cx="1126445" cy="82972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900" b="0" dirty="0">
                  <a:solidFill>
                    <a:schemeClr val="tx2"/>
                  </a:solidFill>
                  <a:cs typeface="Arial" panose="020B0604020202020204" pitchFamily="34" charset="0"/>
                </a:rPr>
                <a:t>21</a:t>
              </a:r>
              <a:endParaRPr lang="en-US" altLang="en-US" sz="900" b="0" dirty="0">
                <a:solidFill>
                  <a:schemeClr val="tx2"/>
                </a:solidFill>
              </a:endParaRPr>
            </a:p>
          </p:txBody>
        </p:sp>
        <p:sp>
          <p:nvSpPr>
            <p:cNvPr id="1034" name="Rectangle 103">
              <a:extLst>
                <a:ext uri="{FF2B5EF4-FFF2-40B4-BE49-F238E27FC236}">
                  <a16:creationId xmlns:a16="http://schemas.microsoft.com/office/drawing/2014/main" id="{931BDADC-2697-4546-8AAB-9B195EBF35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98987" y="3806696"/>
              <a:ext cx="1126444" cy="82972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900" b="0" dirty="0">
                  <a:solidFill>
                    <a:schemeClr val="tx2"/>
                  </a:solidFill>
                  <a:cs typeface="Arial" panose="020B0604020202020204" pitchFamily="34" charset="0"/>
                </a:rPr>
                <a:t>20</a:t>
              </a:r>
              <a:endParaRPr lang="en-US" altLang="en-US" sz="900" b="0" dirty="0">
                <a:solidFill>
                  <a:schemeClr val="tx2"/>
                </a:solidFill>
              </a:endParaRPr>
            </a:p>
          </p:txBody>
        </p:sp>
        <p:sp>
          <p:nvSpPr>
            <p:cNvPr id="1035" name="Rectangle 102">
              <a:extLst>
                <a:ext uri="{FF2B5EF4-FFF2-40B4-BE49-F238E27FC236}">
                  <a16:creationId xmlns:a16="http://schemas.microsoft.com/office/drawing/2014/main" id="{FFD27A76-1CC7-9347-B62A-560706866C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72542" y="3806696"/>
              <a:ext cx="1126445" cy="82972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900" b="0" dirty="0">
                  <a:solidFill>
                    <a:schemeClr val="tx2"/>
                  </a:solidFill>
                  <a:cs typeface="Arial" panose="020B0604020202020204" pitchFamily="34" charset="0"/>
                </a:rPr>
                <a:t>19</a:t>
              </a:r>
              <a:endParaRPr lang="en-US" altLang="en-US" sz="900" b="0" dirty="0">
                <a:solidFill>
                  <a:schemeClr val="tx2"/>
                </a:solidFill>
              </a:endParaRPr>
            </a:p>
          </p:txBody>
        </p:sp>
        <p:sp>
          <p:nvSpPr>
            <p:cNvPr id="1036" name="Rectangle 101">
              <a:extLst>
                <a:ext uri="{FF2B5EF4-FFF2-40B4-BE49-F238E27FC236}">
                  <a16:creationId xmlns:a16="http://schemas.microsoft.com/office/drawing/2014/main" id="{8D5EFD0F-6636-0C42-A55A-521D3FFB26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6097" y="3806695"/>
              <a:ext cx="1126445" cy="82972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900" b="0" dirty="0">
                  <a:solidFill>
                    <a:schemeClr val="tx2"/>
                  </a:solidFill>
                  <a:cs typeface="Arial" panose="020B0604020202020204" pitchFamily="34" charset="0"/>
                </a:rPr>
                <a:t>18</a:t>
              </a:r>
              <a:endParaRPr lang="en-US" altLang="en-US" sz="900" b="0" dirty="0">
                <a:solidFill>
                  <a:schemeClr val="tx2"/>
                </a:solidFill>
              </a:endParaRPr>
            </a:p>
          </p:txBody>
        </p:sp>
        <p:sp>
          <p:nvSpPr>
            <p:cNvPr id="1037" name="Rectangle 100">
              <a:extLst>
                <a:ext uri="{FF2B5EF4-FFF2-40B4-BE49-F238E27FC236}">
                  <a16:creationId xmlns:a16="http://schemas.microsoft.com/office/drawing/2014/main" id="{77E9DCDD-13ED-CF4D-9F90-8B1C43597A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9653" y="3806694"/>
              <a:ext cx="1126444" cy="82972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900" b="0" dirty="0">
                  <a:solidFill>
                    <a:schemeClr val="tx2"/>
                  </a:solidFill>
                  <a:cs typeface="Arial" panose="020B0604020202020204" pitchFamily="34" charset="0"/>
                </a:rPr>
                <a:t>17</a:t>
              </a:r>
              <a:endParaRPr lang="en-US" altLang="en-US" sz="900" b="0" dirty="0">
                <a:solidFill>
                  <a:schemeClr val="tx2"/>
                </a:solidFill>
              </a:endParaRPr>
            </a:p>
          </p:txBody>
        </p:sp>
        <p:sp>
          <p:nvSpPr>
            <p:cNvPr id="1038" name="Rectangle 99">
              <a:extLst>
                <a:ext uri="{FF2B5EF4-FFF2-40B4-BE49-F238E27FC236}">
                  <a16:creationId xmlns:a16="http://schemas.microsoft.com/office/drawing/2014/main" id="{3CF35ADB-62F9-9E43-BFA8-298F294ECF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3209" y="3806697"/>
              <a:ext cx="1126445" cy="82972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900" b="0" dirty="0">
                  <a:solidFill>
                    <a:schemeClr val="tx2"/>
                  </a:solidFill>
                  <a:cs typeface="Arial" panose="020B0604020202020204" pitchFamily="34" charset="0"/>
                </a:rPr>
                <a:t>16</a:t>
              </a:r>
              <a:endParaRPr lang="en-US" altLang="en-US" sz="900" b="0" dirty="0">
                <a:solidFill>
                  <a:schemeClr val="tx2"/>
                </a:solidFill>
              </a:endParaRPr>
            </a:p>
          </p:txBody>
        </p:sp>
        <p:sp>
          <p:nvSpPr>
            <p:cNvPr id="1039" name="Rectangle 98">
              <a:extLst>
                <a:ext uri="{FF2B5EF4-FFF2-40B4-BE49-F238E27FC236}">
                  <a16:creationId xmlns:a16="http://schemas.microsoft.com/office/drawing/2014/main" id="{C1A85748-23B3-254A-9F9F-F475FCB22D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6765" y="3806697"/>
              <a:ext cx="1126444" cy="82972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900" b="0" dirty="0">
                  <a:solidFill>
                    <a:schemeClr val="tx2"/>
                  </a:solidFill>
                  <a:cs typeface="Arial" panose="020B0604020202020204" pitchFamily="34" charset="0"/>
                </a:rPr>
                <a:t>15</a:t>
              </a:r>
              <a:endParaRPr lang="en-US" altLang="en-US" sz="900" b="0" dirty="0">
                <a:solidFill>
                  <a:schemeClr val="tx2"/>
                </a:solidFill>
              </a:endParaRPr>
            </a:p>
          </p:txBody>
        </p:sp>
        <p:sp>
          <p:nvSpPr>
            <p:cNvPr id="1040" name="Rectangle 97">
              <a:extLst>
                <a:ext uri="{FF2B5EF4-FFF2-40B4-BE49-F238E27FC236}">
                  <a16:creationId xmlns:a16="http://schemas.microsoft.com/office/drawing/2014/main" id="{338E7DF3-AB02-3E4F-9C6B-FCD7951C74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25430" y="2976967"/>
              <a:ext cx="1126445" cy="82972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900" b="0" dirty="0">
                  <a:solidFill>
                    <a:schemeClr val="tx2"/>
                  </a:solidFill>
                  <a:cs typeface="Arial" panose="020B0604020202020204" pitchFamily="34" charset="0"/>
                </a:rPr>
                <a:t>14</a:t>
              </a:r>
              <a:endParaRPr lang="en-US" altLang="en-US" sz="900" b="0" dirty="0">
                <a:solidFill>
                  <a:schemeClr val="tx2"/>
                </a:solidFill>
              </a:endParaRPr>
            </a:p>
          </p:txBody>
        </p:sp>
        <p:sp>
          <p:nvSpPr>
            <p:cNvPr id="1041" name="Rectangle 96">
              <a:extLst>
                <a:ext uri="{FF2B5EF4-FFF2-40B4-BE49-F238E27FC236}">
                  <a16:creationId xmlns:a16="http://schemas.microsoft.com/office/drawing/2014/main" id="{1DC660F6-F76A-BF4B-B65B-B6DE128E7E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98987" y="2976969"/>
              <a:ext cx="1126444" cy="82972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900" b="0" dirty="0">
                  <a:solidFill>
                    <a:schemeClr val="tx2"/>
                  </a:solidFill>
                  <a:cs typeface="Arial" panose="020B0604020202020204" pitchFamily="34" charset="0"/>
                </a:rPr>
                <a:t>13</a:t>
              </a:r>
              <a:endParaRPr lang="en-US" altLang="en-US" sz="900" b="0" dirty="0">
                <a:solidFill>
                  <a:schemeClr val="tx2"/>
                </a:solidFill>
              </a:endParaRPr>
            </a:p>
          </p:txBody>
        </p:sp>
        <p:sp>
          <p:nvSpPr>
            <p:cNvPr id="1042" name="Rectangle 95">
              <a:extLst>
                <a:ext uri="{FF2B5EF4-FFF2-40B4-BE49-F238E27FC236}">
                  <a16:creationId xmlns:a16="http://schemas.microsoft.com/office/drawing/2014/main" id="{077B3A4B-370B-7545-B48D-C3679E249F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72542" y="2976969"/>
              <a:ext cx="1126445" cy="82972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900" b="0" dirty="0">
                  <a:solidFill>
                    <a:schemeClr val="tx2"/>
                  </a:solidFill>
                  <a:cs typeface="Arial" panose="020B0604020202020204" pitchFamily="34" charset="0"/>
                </a:rPr>
                <a:t>12</a:t>
              </a:r>
              <a:endParaRPr lang="en-US" altLang="en-US" sz="900" b="0" dirty="0">
                <a:solidFill>
                  <a:schemeClr val="tx2"/>
                </a:solidFill>
              </a:endParaRPr>
            </a:p>
          </p:txBody>
        </p:sp>
        <p:sp>
          <p:nvSpPr>
            <p:cNvPr id="1043" name="Rectangle 94">
              <a:extLst>
                <a:ext uri="{FF2B5EF4-FFF2-40B4-BE49-F238E27FC236}">
                  <a16:creationId xmlns:a16="http://schemas.microsoft.com/office/drawing/2014/main" id="{6F9A863A-75CF-0E46-B6C7-4F00E43F5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6097" y="2976969"/>
              <a:ext cx="1126445" cy="82972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900" b="0" dirty="0">
                  <a:solidFill>
                    <a:schemeClr val="tx2"/>
                  </a:solidFill>
                  <a:cs typeface="Arial" panose="020B0604020202020204" pitchFamily="34" charset="0"/>
                </a:rPr>
                <a:t>11</a:t>
              </a:r>
              <a:endParaRPr lang="en-US" altLang="en-US" sz="900" b="0" dirty="0">
                <a:solidFill>
                  <a:schemeClr val="tx2"/>
                </a:solidFill>
              </a:endParaRPr>
            </a:p>
          </p:txBody>
        </p:sp>
        <p:sp>
          <p:nvSpPr>
            <p:cNvPr id="1044" name="Rectangle 93">
              <a:extLst>
                <a:ext uri="{FF2B5EF4-FFF2-40B4-BE49-F238E27FC236}">
                  <a16:creationId xmlns:a16="http://schemas.microsoft.com/office/drawing/2014/main" id="{E66F745F-F7D2-F242-A182-391781EFD5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9653" y="2976968"/>
              <a:ext cx="1126444" cy="82972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900" b="0" dirty="0">
                  <a:solidFill>
                    <a:schemeClr val="tx2"/>
                  </a:solidFill>
                  <a:cs typeface="Arial" panose="020B0604020202020204" pitchFamily="34" charset="0"/>
                </a:rPr>
                <a:t>10</a:t>
              </a:r>
              <a:endParaRPr lang="en-US" altLang="en-US" sz="900" b="0" dirty="0">
                <a:solidFill>
                  <a:schemeClr val="tx2"/>
                </a:solidFill>
              </a:endParaRPr>
            </a:p>
          </p:txBody>
        </p:sp>
        <p:sp>
          <p:nvSpPr>
            <p:cNvPr id="1045" name="Rectangle 92">
              <a:extLst>
                <a:ext uri="{FF2B5EF4-FFF2-40B4-BE49-F238E27FC236}">
                  <a16:creationId xmlns:a16="http://schemas.microsoft.com/office/drawing/2014/main" id="{A94BD2AB-EB6E-AA4B-BB18-7110F86133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3209" y="2976971"/>
              <a:ext cx="1126445" cy="82972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900" b="0" dirty="0">
                  <a:solidFill>
                    <a:schemeClr val="tx2"/>
                  </a:solidFill>
                  <a:cs typeface="Arial" panose="020B0604020202020204" pitchFamily="34" charset="0"/>
                </a:rPr>
                <a:t>9</a:t>
              </a:r>
              <a:endParaRPr lang="en-US" altLang="en-US" sz="900" b="0" dirty="0">
                <a:solidFill>
                  <a:schemeClr val="tx2"/>
                </a:solidFill>
              </a:endParaRPr>
            </a:p>
          </p:txBody>
        </p:sp>
        <p:sp>
          <p:nvSpPr>
            <p:cNvPr id="1046" name="Rectangle 91">
              <a:extLst>
                <a:ext uri="{FF2B5EF4-FFF2-40B4-BE49-F238E27FC236}">
                  <a16:creationId xmlns:a16="http://schemas.microsoft.com/office/drawing/2014/main" id="{0A659860-EBA0-0E4F-9B3C-3A7E65EC69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6765" y="2976971"/>
              <a:ext cx="1126444" cy="82972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900" b="0" dirty="0">
                  <a:solidFill>
                    <a:schemeClr val="tx2"/>
                  </a:solidFill>
                  <a:cs typeface="Arial" panose="020B0604020202020204" pitchFamily="34" charset="0"/>
                </a:rPr>
                <a:t>8</a:t>
              </a:r>
              <a:endParaRPr lang="en-US" altLang="en-US" sz="900" b="0" dirty="0">
                <a:solidFill>
                  <a:schemeClr val="tx2"/>
                </a:solidFill>
              </a:endParaRPr>
            </a:p>
          </p:txBody>
        </p:sp>
        <p:sp>
          <p:nvSpPr>
            <p:cNvPr id="1047" name="Rectangle 90">
              <a:extLst>
                <a:ext uri="{FF2B5EF4-FFF2-40B4-BE49-F238E27FC236}">
                  <a16:creationId xmlns:a16="http://schemas.microsoft.com/office/drawing/2014/main" id="{EB487A37-0864-2C45-8A7A-A116AB7217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25430" y="2147241"/>
              <a:ext cx="1126445" cy="82972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900" b="0" dirty="0">
                  <a:solidFill>
                    <a:schemeClr val="tx2"/>
                  </a:solidFill>
                  <a:cs typeface="Arial" panose="020B0604020202020204" pitchFamily="34" charset="0"/>
                </a:rPr>
                <a:t>7</a:t>
              </a:r>
              <a:endParaRPr lang="en-US" altLang="en-US" sz="900" b="0" dirty="0">
                <a:solidFill>
                  <a:schemeClr val="tx2"/>
                </a:solidFill>
              </a:endParaRPr>
            </a:p>
          </p:txBody>
        </p:sp>
        <p:sp>
          <p:nvSpPr>
            <p:cNvPr id="1048" name="Rectangle 89">
              <a:extLst>
                <a:ext uri="{FF2B5EF4-FFF2-40B4-BE49-F238E27FC236}">
                  <a16:creationId xmlns:a16="http://schemas.microsoft.com/office/drawing/2014/main" id="{F67C7214-E9B8-7F4C-B2D2-8EBF4D001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98987" y="2147243"/>
              <a:ext cx="1126444" cy="82972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900" b="0" dirty="0">
                  <a:solidFill>
                    <a:schemeClr val="tx2"/>
                  </a:solidFill>
                  <a:cs typeface="Arial" panose="020B0604020202020204" pitchFamily="34" charset="0"/>
                </a:rPr>
                <a:t>6</a:t>
              </a:r>
              <a:endParaRPr lang="en-US" altLang="en-US" sz="900" b="0" dirty="0">
                <a:solidFill>
                  <a:schemeClr val="tx2"/>
                </a:solidFill>
              </a:endParaRPr>
            </a:p>
          </p:txBody>
        </p:sp>
        <p:sp>
          <p:nvSpPr>
            <p:cNvPr id="1049" name="Rectangle 88">
              <a:extLst>
                <a:ext uri="{FF2B5EF4-FFF2-40B4-BE49-F238E27FC236}">
                  <a16:creationId xmlns:a16="http://schemas.microsoft.com/office/drawing/2014/main" id="{48F6C2B2-D14B-384F-979C-E8B5249CE6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72542" y="2147243"/>
              <a:ext cx="1126445" cy="82972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900" b="0" dirty="0">
                  <a:solidFill>
                    <a:schemeClr val="tx2"/>
                  </a:solidFill>
                  <a:cs typeface="Arial" panose="020B0604020202020204" pitchFamily="34" charset="0"/>
                </a:rPr>
                <a:t>5</a:t>
              </a:r>
              <a:endParaRPr lang="en-US" altLang="en-US" sz="900" b="0" dirty="0">
                <a:solidFill>
                  <a:schemeClr val="tx2"/>
                </a:solidFill>
              </a:endParaRPr>
            </a:p>
          </p:txBody>
        </p:sp>
        <p:sp>
          <p:nvSpPr>
            <p:cNvPr id="1050" name="Rectangle 87">
              <a:extLst>
                <a:ext uri="{FF2B5EF4-FFF2-40B4-BE49-F238E27FC236}">
                  <a16:creationId xmlns:a16="http://schemas.microsoft.com/office/drawing/2014/main" id="{9E905632-E5DB-E341-93F7-90994655FB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6097" y="2147242"/>
              <a:ext cx="1126445" cy="82972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900" b="0" dirty="0">
                  <a:solidFill>
                    <a:schemeClr val="tx2"/>
                  </a:solidFill>
                  <a:cs typeface="Arial" panose="020B0604020202020204" pitchFamily="34" charset="0"/>
                </a:rPr>
                <a:t>4</a:t>
              </a:r>
              <a:endParaRPr lang="en-US" altLang="en-US" sz="900" b="0" dirty="0">
                <a:solidFill>
                  <a:schemeClr val="tx2"/>
                </a:solidFill>
              </a:endParaRPr>
            </a:p>
          </p:txBody>
        </p:sp>
        <p:sp>
          <p:nvSpPr>
            <p:cNvPr id="1051" name="Rectangle 86">
              <a:extLst>
                <a:ext uri="{FF2B5EF4-FFF2-40B4-BE49-F238E27FC236}">
                  <a16:creationId xmlns:a16="http://schemas.microsoft.com/office/drawing/2014/main" id="{2F1A7E74-42F8-F541-BF10-92626D10AF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9653" y="2147241"/>
              <a:ext cx="1126444" cy="82972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900" b="0" dirty="0">
                  <a:solidFill>
                    <a:schemeClr val="tx2"/>
                  </a:solidFill>
                  <a:cs typeface="Arial" panose="020B0604020202020204" pitchFamily="34" charset="0"/>
                </a:rPr>
                <a:t>3</a:t>
              </a:r>
              <a:endParaRPr lang="en-US" altLang="en-US" sz="900" b="0" dirty="0">
                <a:solidFill>
                  <a:schemeClr val="tx2"/>
                </a:solidFill>
              </a:endParaRPr>
            </a:p>
          </p:txBody>
        </p:sp>
        <p:sp>
          <p:nvSpPr>
            <p:cNvPr id="1052" name="Rectangle 85">
              <a:extLst>
                <a:ext uri="{FF2B5EF4-FFF2-40B4-BE49-F238E27FC236}">
                  <a16:creationId xmlns:a16="http://schemas.microsoft.com/office/drawing/2014/main" id="{9191E9F8-E56F-FC44-AF18-17A4200CCC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3209" y="2147244"/>
              <a:ext cx="1126445" cy="82972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900" b="0" dirty="0">
                  <a:solidFill>
                    <a:schemeClr val="tx2"/>
                  </a:solidFill>
                  <a:cs typeface="Arial" panose="020B0604020202020204" pitchFamily="34" charset="0"/>
                </a:rPr>
                <a:t>2</a:t>
              </a:r>
              <a:endParaRPr lang="en-US" altLang="en-US" sz="900" b="0" dirty="0">
                <a:solidFill>
                  <a:schemeClr val="tx2"/>
                </a:solidFill>
              </a:endParaRPr>
            </a:p>
          </p:txBody>
        </p:sp>
        <p:sp>
          <p:nvSpPr>
            <p:cNvPr id="1053" name="Rectangle 115">
              <a:extLst>
                <a:ext uri="{FF2B5EF4-FFF2-40B4-BE49-F238E27FC236}">
                  <a16:creationId xmlns:a16="http://schemas.microsoft.com/office/drawing/2014/main" id="{3FCB6B8C-7031-A24D-B162-37582F52D6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6765" y="2147244"/>
              <a:ext cx="1126444" cy="82972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"/>
              <a:r>
                <a:rPr lang="en-US" altLang="en-US" sz="900" b="0" dirty="0">
                  <a:solidFill>
                    <a:schemeClr val="tx2"/>
                  </a:solidFill>
                  <a:cs typeface="Arial" panose="020B0604020202020204" pitchFamily="34" charset="0"/>
                </a:rPr>
                <a:t>1</a:t>
              </a:r>
            </a:p>
          </p:txBody>
        </p:sp>
      </p:grpSp>
      <p:sp>
        <p:nvSpPr>
          <p:cNvPr id="1061" name="Rectángulo 1060">
            <a:extLst>
              <a:ext uri="{FF2B5EF4-FFF2-40B4-BE49-F238E27FC236}">
                <a16:creationId xmlns:a16="http://schemas.microsoft.com/office/drawing/2014/main" id="{1CFA611F-6B55-BF4B-8AE7-D49C295B9D41}"/>
              </a:ext>
            </a:extLst>
          </p:cNvPr>
          <p:cNvSpPr/>
          <p:nvPr/>
        </p:nvSpPr>
        <p:spPr>
          <a:xfrm>
            <a:off x="6266816" y="332362"/>
            <a:ext cx="9492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2000" dirty="0">
                <a:solidFill>
                  <a:srgbClr val="293241"/>
                </a:solidFill>
                <a:latin typeface="Abril Fatface" panose="02000503000000020003" pitchFamily="2" charset="77"/>
              </a:rPr>
              <a:t>March</a:t>
            </a:r>
          </a:p>
        </p:txBody>
      </p:sp>
      <p:sp>
        <p:nvSpPr>
          <p:cNvPr id="1062" name="Rectángulo 1061">
            <a:extLst>
              <a:ext uri="{FF2B5EF4-FFF2-40B4-BE49-F238E27FC236}">
                <a16:creationId xmlns:a16="http://schemas.microsoft.com/office/drawing/2014/main" id="{DCCCD41F-E308-334F-B346-FDCE69320FB4}"/>
              </a:ext>
            </a:extLst>
          </p:cNvPr>
          <p:cNvSpPr/>
          <p:nvPr/>
        </p:nvSpPr>
        <p:spPr>
          <a:xfrm>
            <a:off x="9210738" y="332362"/>
            <a:ext cx="80342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2000" dirty="0">
                <a:solidFill>
                  <a:srgbClr val="293241"/>
                </a:solidFill>
                <a:latin typeface="Abril Fatface" panose="02000503000000020003" pitchFamily="2" charset="77"/>
              </a:rPr>
              <a:t>April</a:t>
            </a:r>
          </a:p>
        </p:txBody>
      </p:sp>
      <p:grpSp>
        <p:nvGrpSpPr>
          <p:cNvPr id="1151" name="Grupo 1150">
            <a:extLst>
              <a:ext uri="{FF2B5EF4-FFF2-40B4-BE49-F238E27FC236}">
                <a16:creationId xmlns:a16="http://schemas.microsoft.com/office/drawing/2014/main" id="{C310F998-3335-B54C-AF17-56B8735288C1}"/>
              </a:ext>
            </a:extLst>
          </p:cNvPr>
          <p:cNvGrpSpPr/>
          <p:nvPr/>
        </p:nvGrpSpPr>
        <p:grpSpPr>
          <a:xfrm>
            <a:off x="6240463" y="800101"/>
            <a:ext cx="2797902" cy="1474747"/>
            <a:chOff x="766764" y="1696551"/>
            <a:chExt cx="7885112" cy="4578668"/>
          </a:xfrm>
        </p:grpSpPr>
        <p:grpSp>
          <p:nvGrpSpPr>
            <p:cNvPr id="1152" name="Grupo 1151">
              <a:extLst>
                <a:ext uri="{FF2B5EF4-FFF2-40B4-BE49-F238E27FC236}">
                  <a16:creationId xmlns:a16="http://schemas.microsoft.com/office/drawing/2014/main" id="{94973577-78EC-B440-93B3-9DD8A97A581C}"/>
                </a:ext>
              </a:extLst>
            </p:cNvPr>
            <p:cNvGrpSpPr/>
            <p:nvPr/>
          </p:nvGrpSpPr>
          <p:grpSpPr>
            <a:xfrm>
              <a:off x="772289" y="2138436"/>
              <a:ext cx="7875761" cy="4136783"/>
              <a:chOff x="772289" y="2138436"/>
              <a:chExt cx="7875761" cy="4181451"/>
            </a:xfrm>
          </p:grpSpPr>
          <p:sp>
            <p:nvSpPr>
              <p:cNvPr id="1161" name="Rectangle 114">
                <a:extLst>
                  <a:ext uri="{FF2B5EF4-FFF2-40B4-BE49-F238E27FC236}">
                    <a16:creationId xmlns:a16="http://schemas.microsoft.com/office/drawing/2014/main" id="{13700DE1-9C9F-AF48-8F39-03BE269537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22509" y="5478171"/>
                <a:ext cx="1125108" cy="83493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9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31</a:t>
                </a:r>
              </a:p>
            </p:txBody>
          </p:sp>
          <p:sp>
            <p:nvSpPr>
              <p:cNvPr id="1162" name="Rectangle 113">
                <a:extLst>
                  <a:ext uri="{FF2B5EF4-FFF2-40B4-BE49-F238E27FC236}">
                    <a16:creationId xmlns:a16="http://schemas.microsoft.com/office/drawing/2014/main" id="{A0296921-D5A2-D64E-BD02-E12667F1F6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97400" y="5484953"/>
                <a:ext cx="1125109" cy="83493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30</a:t>
                </a:r>
              </a:p>
            </p:txBody>
          </p:sp>
          <p:sp>
            <p:nvSpPr>
              <p:cNvPr id="1163" name="Rectangle 112">
                <a:extLst>
                  <a:ext uri="{FF2B5EF4-FFF2-40B4-BE49-F238E27FC236}">
                    <a16:creationId xmlns:a16="http://schemas.microsoft.com/office/drawing/2014/main" id="{A4CFD22D-D221-CA4C-A979-8A575D6CCE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2289" y="5478170"/>
                <a:ext cx="1125108" cy="83493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29</a:t>
                </a:r>
              </a:p>
            </p:txBody>
          </p:sp>
          <p:sp>
            <p:nvSpPr>
              <p:cNvPr id="1164" name="Rectangle 111">
                <a:extLst>
                  <a:ext uri="{FF2B5EF4-FFF2-40B4-BE49-F238E27FC236}">
                    <a16:creationId xmlns:a16="http://schemas.microsoft.com/office/drawing/2014/main" id="{3181CD52-6FD1-974F-940B-07EBE39FFC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22941" y="4643237"/>
                <a:ext cx="1125109" cy="83493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28</a:t>
                </a:r>
              </a:p>
            </p:txBody>
          </p:sp>
          <p:sp>
            <p:nvSpPr>
              <p:cNvPr id="1165" name="Rectangle 110">
                <a:extLst>
                  <a:ext uri="{FF2B5EF4-FFF2-40B4-BE49-F238E27FC236}">
                    <a16:creationId xmlns:a16="http://schemas.microsoft.com/office/drawing/2014/main" id="{400FBA9E-78EF-6742-8EB6-AB3F75311A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97834" y="4643237"/>
                <a:ext cx="1125108" cy="83493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27</a:t>
                </a:r>
              </a:p>
            </p:txBody>
          </p:sp>
          <p:sp>
            <p:nvSpPr>
              <p:cNvPr id="1166" name="Rectangle 109">
                <a:extLst>
                  <a:ext uri="{FF2B5EF4-FFF2-40B4-BE49-F238E27FC236}">
                    <a16:creationId xmlns:a16="http://schemas.microsoft.com/office/drawing/2014/main" id="{1511CE13-499E-654E-AD42-E3AD3E0EA4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72725" y="4643237"/>
                <a:ext cx="1125109" cy="83493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26</a:t>
                </a:r>
              </a:p>
            </p:txBody>
          </p:sp>
          <p:sp>
            <p:nvSpPr>
              <p:cNvPr id="1167" name="Rectangle 108">
                <a:extLst>
                  <a:ext uri="{FF2B5EF4-FFF2-40B4-BE49-F238E27FC236}">
                    <a16:creationId xmlns:a16="http://schemas.microsoft.com/office/drawing/2014/main" id="{64F3B2F5-616D-0E49-9360-BDCA0E20BD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7616" y="4643238"/>
                <a:ext cx="1125109" cy="83493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25</a:t>
                </a:r>
              </a:p>
            </p:txBody>
          </p:sp>
          <p:sp>
            <p:nvSpPr>
              <p:cNvPr id="1168" name="Rectangle 107">
                <a:extLst>
                  <a:ext uri="{FF2B5EF4-FFF2-40B4-BE49-F238E27FC236}">
                    <a16:creationId xmlns:a16="http://schemas.microsoft.com/office/drawing/2014/main" id="{5A4F7408-DED5-0B40-8610-08362B988E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22509" y="4643238"/>
                <a:ext cx="1125108" cy="83493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24</a:t>
                </a:r>
              </a:p>
            </p:txBody>
          </p:sp>
          <p:sp>
            <p:nvSpPr>
              <p:cNvPr id="1169" name="Rectangle 106">
                <a:extLst>
                  <a:ext uri="{FF2B5EF4-FFF2-40B4-BE49-F238E27FC236}">
                    <a16:creationId xmlns:a16="http://schemas.microsoft.com/office/drawing/2014/main" id="{76C3DED9-BBF1-9841-8467-105C8CC519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97400" y="4650020"/>
                <a:ext cx="1125109" cy="83493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23</a:t>
                </a:r>
              </a:p>
            </p:txBody>
          </p:sp>
          <p:sp>
            <p:nvSpPr>
              <p:cNvPr id="1170" name="Rectangle 105">
                <a:extLst>
                  <a:ext uri="{FF2B5EF4-FFF2-40B4-BE49-F238E27FC236}">
                    <a16:creationId xmlns:a16="http://schemas.microsoft.com/office/drawing/2014/main" id="{25847780-14E5-6A44-81AA-58354A9C1B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2289" y="4643237"/>
                <a:ext cx="1125108" cy="83493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22</a:t>
                </a:r>
              </a:p>
            </p:txBody>
          </p:sp>
          <p:sp>
            <p:nvSpPr>
              <p:cNvPr id="1171" name="Rectangle 104">
                <a:extLst>
                  <a:ext uri="{FF2B5EF4-FFF2-40B4-BE49-F238E27FC236}">
                    <a16:creationId xmlns:a16="http://schemas.microsoft.com/office/drawing/2014/main" id="{B1F6BF16-E2A1-D64F-866F-AB801358C4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22941" y="3808304"/>
                <a:ext cx="1125109" cy="83493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21</a:t>
                </a:r>
              </a:p>
            </p:txBody>
          </p:sp>
          <p:sp>
            <p:nvSpPr>
              <p:cNvPr id="1172" name="Rectangle 103">
                <a:extLst>
                  <a:ext uri="{FF2B5EF4-FFF2-40B4-BE49-F238E27FC236}">
                    <a16:creationId xmlns:a16="http://schemas.microsoft.com/office/drawing/2014/main" id="{FFE810BB-2348-E34C-BB4D-F9CFD7AC91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97834" y="3808304"/>
                <a:ext cx="1125108" cy="83493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20</a:t>
                </a:r>
              </a:p>
            </p:txBody>
          </p:sp>
          <p:sp>
            <p:nvSpPr>
              <p:cNvPr id="1173" name="Rectangle 102">
                <a:extLst>
                  <a:ext uri="{FF2B5EF4-FFF2-40B4-BE49-F238E27FC236}">
                    <a16:creationId xmlns:a16="http://schemas.microsoft.com/office/drawing/2014/main" id="{B366375C-F4CD-124B-A383-96440AB49E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72725" y="3808304"/>
                <a:ext cx="1125109" cy="83493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19</a:t>
                </a:r>
              </a:p>
            </p:txBody>
          </p:sp>
          <p:sp>
            <p:nvSpPr>
              <p:cNvPr id="1174" name="Rectangle 101">
                <a:extLst>
                  <a:ext uri="{FF2B5EF4-FFF2-40B4-BE49-F238E27FC236}">
                    <a16:creationId xmlns:a16="http://schemas.microsoft.com/office/drawing/2014/main" id="{9229FB0E-CB6F-744E-8843-DD09332AE6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7616" y="3808304"/>
                <a:ext cx="1125109" cy="83493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18</a:t>
                </a:r>
              </a:p>
            </p:txBody>
          </p:sp>
          <p:sp>
            <p:nvSpPr>
              <p:cNvPr id="1175" name="Rectangle 100">
                <a:extLst>
                  <a:ext uri="{FF2B5EF4-FFF2-40B4-BE49-F238E27FC236}">
                    <a16:creationId xmlns:a16="http://schemas.microsoft.com/office/drawing/2014/main" id="{7F7CF289-8DDA-1B45-A46D-EF433F3FBA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22509" y="3808304"/>
                <a:ext cx="1125108" cy="83493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17</a:t>
                </a:r>
              </a:p>
            </p:txBody>
          </p:sp>
          <p:sp>
            <p:nvSpPr>
              <p:cNvPr id="1176" name="Rectangle 99">
                <a:extLst>
                  <a:ext uri="{FF2B5EF4-FFF2-40B4-BE49-F238E27FC236}">
                    <a16:creationId xmlns:a16="http://schemas.microsoft.com/office/drawing/2014/main" id="{1909F3A2-C934-E542-B928-B2AE270780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97400" y="3815086"/>
                <a:ext cx="1125109" cy="83493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16</a:t>
                </a:r>
              </a:p>
            </p:txBody>
          </p:sp>
          <p:sp>
            <p:nvSpPr>
              <p:cNvPr id="1177" name="Rectangle 98">
                <a:extLst>
                  <a:ext uri="{FF2B5EF4-FFF2-40B4-BE49-F238E27FC236}">
                    <a16:creationId xmlns:a16="http://schemas.microsoft.com/office/drawing/2014/main" id="{BBC2AA31-5D4D-C747-AD0C-6B596B1D39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2289" y="3808303"/>
                <a:ext cx="1125108" cy="83493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15</a:t>
                </a:r>
              </a:p>
            </p:txBody>
          </p:sp>
          <p:sp>
            <p:nvSpPr>
              <p:cNvPr id="1178" name="Rectangle 97">
                <a:extLst>
                  <a:ext uri="{FF2B5EF4-FFF2-40B4-BE49-F238E27FC236}">
                    <a16:creationId xmlns:a16="http://schemas.microsoft.com/office/drawing/2014/main" id="{9C0ED3C1-3F3C-E242-9C26-E649DB7D4B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22941" y="2973370"/>
                <a:ext cx="1125109" cy="83493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14</a:t>
                </a:r>
              </a:p>
            </p:txBody>
          </p:sp>
          <p:sp>
            <p:nvSpPr>
              <p:cNvPr id="1179" name="Rectangle 96">
                <a:extLst>
                  <a:ext uri="{FF2B5EF4-FFF2-40B4-BE49-F238E27FC236}">
                    <a16:creationId xmlns:a16="http://schemas.microsoft.com/office/drawing/2014/main" id="{5E385E0C-C1B8-CC42-B1D6-1CC6098BDD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97834" y="2973370"/>
                <a:ext cx="1125108" cy="83493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13</a:t>
                </a:r>
              </a:p>
            </p:txBody>
          </p:sp>
          <p:sp>
            <p:nvSpPr>
              <p:cNvPr id="1180" name="Rectangle 95">
                <a:extLst>
                  <a:ext uri="{FF2B5EF4-FFF2-40B4-BE49-F238E27FC236}">
                    <a16:creationId xmlns:a16="http://schemas.microsoft.com/office/drawing/2014/main" id="{F84796F5-4E05-DC44-86E2-475FF3C22A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72725" y="2973370"/>
                <a:ext cx="1125109" cy="83493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12</a:t>
                </a:r>
              </a:p>
            </p:txBody>
          </p:sp>
          <p:sp>
            <p:nvSpPr>
              <p:cNvPr id="1181" name="Rectangle 94">
                <a:extLst>
                  <a:ext uri="{FF2B5EF4-FFF2-40B4-BE49-F238E27FC236}">
                    <a16:creationId xmlns:a16="http://schemas.microsoft.com/office/drawing/2014/main" id="{EC3DF450-3BD5-934E-991E-0AE8AA5EF5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7616" y="2973371"/>
                <a:ext cx="1125109" cy="83493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11</a:t>
                </a:r>
              </a:p>
            </p:txBody>
          </p:sp>
          <p:sp>
            <p:nvSpPr>
              <p:cNvPr id="1182" name="Rectangle 93">
                <a:extLst>
                  <a:ext uri="{FF2B5EF4-FFF2-40B4-BE49-F238E27FC236}">
                    <a16:creationId xmlns:a16="http://schemas.microsoft.com/office/drawing/2014/main" id="{D53B2268-9EF1-B541-B37B-D2A75D0FD7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22509" y="2973371"/>
                <a:ext cx="1125108" cy="83493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10</a:t>
                </a:r>
              </a:p>
            </p:txBody>
          </p:sp>
          <p:sp>
            <p:nvSpPr>
              <p:cNvPr id="1183" name="Rectangle 92">
                <a:extLst>
                  <a:ext uri="{FF2B5EF4-FFF2-40B4-BE49-F238E27FC236}">
                    <a16:creationId xmlns:a16="http://schemas.microsoft.com/office/drawing/2014/main" id="{620E2C07-F2EC-3E4A-9704-295C533FB2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97400" y="2980153"/>
                <a:ext cx="1125109" cy="83493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9</a:t>
                </a:r>
              </a:p>
            </p:txBody>
          </p:sp>
          <p:sp>
            <p:nvSpPr>
              <p:cNvPr id="1184" name="Rectangle 91">
                <a:extLst>
                  <a:ext uri="{FF2B5EF4-FFF2-40B4-BE49-F238E27FC236}">
                    <a16:creationId xmlns:a16="http://schemas.microsoft.com/office/drawing/2014/main" id="{0FCFF783-9357-9D4C-BC01-4D0C05ED45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2289" y="2973370"/>
                <a:ext cx="1125108" cy="83493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8</a:t>
                </a:r>
              </a:p>
            </p:txBody>
          </p:sp>
          <p:sp>
            <p:nvSpPr>
              <p:cNvPr id="1185" name="Rectangle 90">
                <a:extLst>
                  <a:ext uri="{FF2B5EF4-FFF2-40B4-BE49-F238E27FC236}">
                    <a16:creationId xmlns:a16="http://schemas.microsoft.com/office/drawing/2014/main" id="{B06511E1-74BB-DF4C-B310-2A06A2A626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22941" y="2138437"/>
                <a:ext cx="1125109" cy="83493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7</a:t>
                </a:r>
              </a:p>
            </p:txBody>
          </p:sp>
          <p:sp>
            <p:nvSpPr>
              <p:cNvPr id="1186" name="Rectangle 89">
                <a:extLst>
                  <a:ext uri="{FF2B5EF4-FFF2-40B4-BE49-F238E27FC236}">
                    <a16:creationId xmlns:a16="http://schemas.microsoft.com/office/drawing/2014/main" id="{C1C75314-F833-7C4A-91E6-183CAB1C03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97834" y="2138437"/>
                <a:ext cx="1125108" cy="83493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6</a:t>
                </a:r>
              </a:p>
            </p:txBody>
          </p:sp>
          <p:sp>
            <p:nvSpPr>
              <p:cNvPr id="1187" name="Rectangle 88">
                <a:extLst>
                  <a:ext uri="{FF2B5EF4-FFF2-40B4-BE49-F238E27FC236}">
                    <a16:creationId xmlns:a16="http://schemas.microsoft.com/office/drawing/2014/main" id="{51D2CC7B-1355-F44B-8D5F-9C2AB2E66C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72725" y="2138437"/>
                <a:ext cx="1125109" cy="83493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5</a:t>
                </a:r>
              </a:p>
            </p:txBody>
          </p:sp>
          <p:sp>
            <p:nvSpPr>
              <p:cNvPr id="1188" name="Rectangle 87">
                <a:extLst>
                  <a:ext uri="{FF2B5EF4-FFF2-40B4-BE49-F238E27FC236}">
                    <a16:creationId xmlns:a16="http://schemas.microsoft.com/office/drawing/2014/main" id="{1FBBEBD9-A714-2E4D-9215-0A46331DED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7616" y="2138437"/>
                <a:ext cx="1125109" cy="83493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4</a:t>
                </a:r>
              </a:p>
            </p:txBody>
          </p:sp>
          <p:sp>
            <p:nvSpPr>
              <p:cNvPr id="1189" name="Rectangle 86">
                <a:extLst>
                  <a:ext uri="{FF2B5EF4-FFF2-40B4-BE49-F238E27FC236}">
                    <a16:creationId xmlns:a16="http://schemas.microsoft.com/office/drawing/2014/main" id="{2BD2C1CB-58F4-2945-AD70-D6B16BE4DE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22509" y="2138437"/>
                <a:ext cx="1125108" cy="83493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1190" name="Rectangle 85">
                <a:extLst>
                  <a:ext uri="{FF2B5EF4-FFF2-40B4-BE49-F238E27FC236}">
                    <a16:creationId xmlns:a16="http://schemas.microsoft.com/office/drawing/2014/main" id="{A8841FCF-C299-3745-BFAC-C32EE1C2DF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97400" y="2145219"/>
                <a:ext cx="1125109" cy="83493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191" name="Rectangle 115">
                <a:extLst>
                  <a:ext uri="{FF2B5EF4-FFF2-40B4-BE49-F238E27FC236}">
                    <a16:creationId xmlns:a16="http://schemas.microsoft.com/office/drawing/2014/main" id="{DBC26735-E968-A64B-BBB2-0C6CEC711E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2289" y="2138436"/>
                <a:ext cx="1125108" cy="83493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9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192" name="Rectangle 115">
                <a:extLst>
                  <a:ext uri="{FF2B5EF4-FFF2-40B4-BE49-F238E27FC236}">
                    <a16:creationId xmlns:a16="http://schemas.microsoft.com/office/drawing/2014/main" id="{C48B2D75-665F-F54E-AAFC-0B4B2B1B38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72721" y="5475909"/>
                <a:ext cx="1125109" cy="83493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900" b="0" dirty="0">
                    <a:solidFill>
                      <a:srgbClr val="96969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193" name="Rectangle 115">
                <a:extLst>
                  <a:ext uri="{FF2B5EF4-FFF2-40B4-BE49-F238E27FC236}">
                    <a16:creationId xmlns:a16="http://schemas.microsoft.com/office/drawing/2014/main" id="{59B36434-0A81-4242-BE9E-FBE2522C50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97831" y="5475910"/>
                <a:ext cx="1125109" cy="83493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3</a:t>
                </a:r>
                <a:endParaRPr lang="en-US" altLang="en-US" sz="900" b="0" dirty="0">
                  <a:cs typeface="Arial" panose="020B0604020202020204" pitchFamily="34" charset="0"/>
                </a:endParaRPr>
              </a:p>
            </p:txBody>
          </p:sp>
          <p:sp>
            <p:nvSpPr>
              <p:cNvPr id="1194" name="Rectangle 115">
                <a:extLst>
                  <a:ext uri="{FF2B5EF4-FFF2-40B4-BE49-F238E27FC236}">
                    <a16:creationId xmlns:a16="http://schemas.microsoft.com/office/drawing/2014/main" id="{46AEFC05-68CD-6746-BD42-D7D9BAEAE4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22940" y="5475910"/>
                <a:ext cx="1125108" cy="83493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4</a:t>
                </a:r>
                <a:endParaRPr lang="en-US" altLang="en-US" sz="900" b="0" dirty="0">
                  <a:cs typeface="Arial" panose="020B0604020202020204" pitchFamily="34" charset="0"/>
                </a:endParaRPr>
              </a:p>
            </p:txBody>
          </p:sp>
          <p:sp>
            <p:nvSpPr>
              <p:cNvPr id="1195" name="Rectangle 115">
                <a:extLst>
                  <a:ext uri="{FF2B5EF4-FFF2-40B4-BE49-F238E27FC236}">
                    <a16:creationId xmlns:a16="http://schemas.microsoft.com/office/drawing/2014/main" id="{89A17D69-FB63-904F-8F5F-9B206B2F37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7615" y="5478170"/>
                <a:ext cx="1125109" cy="83493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900" b="0" dirty="0">
                    <a:solidFill>
                      <a:srgbClr val="96969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</a:p>
            </p:txBody>
          </p:sp>
        </p:grpSp>
        <p:grpSp>
          <p:nvGrpSpPr>
            <p:cNvPr id="1153" name="Grupo 1152">
              <a:extLst>
                <a:ext uri="{FF2B5EF4-FFF2-40B4-BE49-F238E27FC236}">
                  <a16:creationId xmlns:a16="http://schemas.microsoft.com/office/drawing/2014/main" id="{E04F9F56-D7B0-0347-A77B-CED4B7C41701}"/>
                </a:ext>
              </a:extLst>
            </p:cNvPr>
            <p:cNvGrpSpPr/>
            <p:nvPr/>
          </p:nvGrpSpPr>
          <p:grpSpPr>
            <a:xfrm>
              <a:off x="766764" y="1696551"/>
              <a:ext cx="7885112" cy="450696"/>
              <a:chOff x="766764" y="1696551"/>
              <a:chExt cx="7885112" cy="450696"/>
            </a:xfrm>
          </p:grpSpPr>
          <p:sp>
            <p:nvSpPr>
              <p:cNvPr id="1154" name="Rectangle 2">
                <a:extLst>
                  <a:ext uri="{FF2B5EF4-FFF2-40B4-BE49-F238E27FC236}">
                    <a16:creationId xmlns:a16="http://schemas.microsoft.com/office/drawing/2014/main" id="{A813767D-3C4B-364A-8262-07CA37E3F0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25431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SUN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155" name="Rectangle 3">
                <a:extLst>
                  <a:ext uri="{FF2B5EF4-FFF2-40B4-BE49-F238E27FC236}">
                    <a16:creationId xmlns:a16="http://schemas.microsoft.com/office/drawing/2014/main" id="{BE6E3901-FE97-0C4A-8305-037972F937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98987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SAT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156" name="Rectangle 4">
                <a:extLst>
                  <a:ext uri="{FF2B5EF4-FFF2-40B4-BE49-F238E27FC236}">
                    <a16:creationId xmlns:a16="http://schemas.microsoft.com/office/drawing/2014/main" id="{40E2C8E7-214E-6846-AA92-4D85C1D78C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72542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FRI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157" name="Rectangle 5">
                <a:extLst>
                  <a:ext uri="{FF2B5EF4-FFF2-40B4-BE49-F238E27FC236}">
                    <a16:creationId xmlns:a16="http://schemas.microsoft.com/office/drawing/2014/main" id="{A3A05FE6-01A4-8343-98DA-1B6C746EBD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6098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THURS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158" name="Rectangle 6">
                <a:extLst>
                  <a:ext uri="{FF2B5EF4-FFF2-40B4-BE49-F238E27FC236}">
                    <a16:creationId xmlns:a16="http://schemas.microsoft.com/office/drawing/2014/main" id="{24332673-9B7C-6347-9DA7-241DC1922D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9653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WED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159" name="Rectangle 7">
                <a:extLst>
                  <a:ext uri="{FF2B5EF4-FFF2-40B4-BE49-F238E27FC236}">
                    <a16:creationId xmlns:a16="http://schemas.microsoft.com/office/drawing/2014/main" id="{D7E7DDEB-7F45-CC4A-9B62-47C83445CF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93209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TUES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160" name="Rectangle 8">
                <a:extLst>
                  <a:ext uri="{FF2B5EF4-FFF2-40B4-BE49-F238E27FC236}">
                    <a16:creationId xmlns:a16="http://schemas.microsoft.com/office/drawing/2014/main" id="{D6D642E7-63EA-AE4C-8C23-2A24C9EF5C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6764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</a:rPr>
                  <a:t>MON</a:t>
                </a:r>
              </a:p>
            </p:txBody>
          </p:sp>
        </p:grpSp>
      </p:grpSp>
      <p:grpSp>
        <p:nvGrpSpPr>
          <p:cNvPr id="1196" name="Grupo 1195">
            <a:extLst>
              <a:ext uri="{FF2B5EF4-FFF2-40B4-BE49-F238E27FC236}">
                <a16:creationId xmlns:a16="http://schemas.microsoft.com/office/drawing/2014/main" id="{7750EDFB-222E-BE4A-ADE3-4792AFBC042A}"/>
              </a:ext>
            </a:extLst>
          </p:cNvPr>
          <p:cNvGrpSpPr/>
          <p:nvPr/>
        </p:nvGrpSpPr>
        <p:grpSpPr>
          <a:xfrm>
            <a:off x="9191626" y="800100"/>
            <a:ext cx="2808288" cy="1476375"/>
            <a:chOff x="766764" y="1696551"/>
            <a:chExt cx="7885112" cy="4581932"/>
          </a:xfrm>
        </p:grpSpPr>
        <p:grpSp>
          <p:nvGrpSpPr>
            <p:cNvPr id="1197" name="Grupo 1196">
              <a:extLst>
                <a:ext uri="{FF2B5EF4-FFF2-40B4-BE49-F238E27FC236}">
                  <a16:creationId xmlns:a16="http://schemas.microsoft.com/office/drawing/2014/main" id="{1CCB978F-4DC2-B04A-8D33-ECA22B43FF35}"/>
                </a:ext>
              </a:extLst>
            </p:cNvPr>
            <p:cNvGrpSpPr/>
            <p:nvPr/>
          </p:nvGrpSpPr>
          <p:grpSpPr>
            <a:xfrm>
              <a:off x="766764" y="1696551"/>
              <a:ext cx="7885112" cy="450696"/>
              <a:chOff x="766764" y="1696551"/>
              <a:chExt cx="7885112" cy="450696"/>
            </a:xfrm>
          </p:grpSpPr>
          <p:sp>
            <p:nvSpPr>
              <p:cNvPr id="1234" name="Rectangle 2">
                <a:extLst>
                  <a:ext uri="{FF2B5EF4-FFF2-40B4-BE49-F238E27FC236}">
                    <a16:creationId xmlns:a16="http://schemas.microsoft.com/office/drawing/2014/main" id="{16E9AB5F-84B9-3447-9DA5-E6C7516BC0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25431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SUN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235" name="Rectangle 3">
                <a:extLst>
                  <a:ext uri="{FF2B5EF4-FFF2-40B4-BE49-F238E27FC236}">
                    <a16:creationId xmlns:a16="http://schemas.microsoft.com/office/drawing/2014/main" id="{7FF9A3A9-FE56-1D4F-A259-FA3BE88339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98987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SAT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236" name="Rectangle 4">
                <a:extLst>
                  <a:ext uri="{FF2B5EF4-FFF2-40B4-BE49-F238E27FC236}">
                    <a16:creationId xmlns:a16="http://schemas.microsoft.com/office/drawing/2014/main" id="{5FE50CF7-4C72-6447-8DA2-111D990596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72542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FRI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237" name="Rectangle 5">
                <a:extLst>
                  <a:ext uri="{FF2B5EF4-FFF2-40B4-BE49-F238E27FC236}">
                    <a16:creationId xmlns:a16="http://schemas.microsoft.com/office/drawing/2014/main" id="{91B92074-6DC3-A44C-9F32-5AF0DF5320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6098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THURS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238" name="Rectangle 6">
                <a:extLst>
                  <a:ext uri="{FF2B5EF4-FFF2-40B4-BE49-F238E27FC236}">
                    <a16:creationId xmlns:a16="http://schemas.microsoft.com/office/drawing/2014/main" id="{C68290B7-785E-5F4C-B775-9E8E751A45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9653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WED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239" name="Rectangle 7">
                <a:extLst>
                  <a:ext uri="{FF2B5EF4-FFF2-40B4-BE49-F238E27FC236}">
                    <a16:creationId xmlns:a16="http://schemas.microsoft.com/office/drawing/2014/main" id="{4333E6BD-47EA-8C44-8840-16D5FF7B38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93209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TUES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240" name="Rectangle 8">
                <a:extLst>
                  <a:ext uri="{FF2B5EF4-FFF2-40B4-BE49-F238E27FC236}">
                    <a16:creationId xmlns:a16="http://schemas.microsoft.com/office/drawing/2014/main" id="{78D1771E-CF07-454D-B194-172622CE7D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6764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</a:rPr>
                  <a:t>MON</a:t>
                </a:r>
              </a:p>
            </p:txBody>
          </p:sp>
        </p:grpSp>
        <p:grpSp>
          <p:nvGrpSpPr>
            <p:cNvPr id="1198" name="Grupo 1197">
              <a:extLst>
                <a:ext uri="{FF2B5EF4-FFF2-40B4-BE49-F238E27FC236}">
                  <a16:creationId xmlns:a16="http://schemas.microsoft.com/office/drawing/2014/main" id="{46EF5A8A-2F65-8A48-8F28-82576D0A8C35}"/>
                </a:ext>
              </a:extLst>
            </p:cNvPr>
            <p:cNvGrpSpPr/>
            <p:nvPr/>
          </p:nvGrpSpPr>
          <p:grpSpPr>
            <a:xfrm>
              <a:off x="776120" y="2143041"/>
              <a:ext cx="7875756" cy="4135442"/>
              <a:chOff x="196851" y="1409697"/>
              <a:chExt cx="8812212" cy="4135442"/>
            </a:xfrm>
          </p:grpSpPr>
          <p:sp>
            <p:nvSpPr>
              <p:cNvPr id="1199" name="Rectangle 115">
                <a:extLst>
                  <a:ext uri="{FF2B5EF4-FFF2-40B4-BE49-F238E27FC236}">
                    <a16:creationId xmlns:a16="http://schemas.microsoft.com/office/drawing/2014/main" id="{C6510D16-A0BD-0540-B757-84CE2848D9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2" y="4718050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29</a:t>
                </a:r>
              </a:p>
            </p:txBody>
          </p:sp>
          <p:sp>
            <p:nvSpPr>
              <p:cNvPr id="1200" name="Rectangle 114">
                <a:extLst>
                  <a:ext uri="{FF2B5EF4-FFF2-40B4-BE49-F238E27FC236}">
                    <a16:creationId xmlns:a16="http://schemas.microsoft.com/office/drawing/2014/main" id="{CA2C390C-423F-8F48-B240-2EF42B31A6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4" y="4718049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28</a:t>
                </a:r>
              </a:p>
            </p:txBody>
          </p:sp>
          <p:sp>
            <p:nvSpPr>
              <p:cNvPr id="1201" name="Rectangle 113">
                <a:extLst>
                  <a:ext uri="{FF2B5EF4-FFF2-40B4-BE49-F238E27FC236}">
                    <a16:creationId xmlns:a16="http://schemas.microsoft.com/office/drawing/2014/main" id="{519A0189-6F0C-2543-814E-054F0F87A8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6" y="4718049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27</a:t>
                </a:r>
              </a:p>
            </p:txBody>
          </p:sp>
          <p:sp>
            <p:nvSpPr>
              <p:cNvPr id="1202" name="Rectangle 112">
                <a:extLst>
                  <a:ext uri="{FF2B5EF4-FFF2-40B4-BE49-F238E27FC236}">
                    <a16:creationId xmlns:a16="http://schemas.microsoft.com/office/drawing/2014/main" id="{798316D4-84F8-6C46-8CE2-1CD44D3A99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1" y="4718051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26</a:t>
                </a:r>
              </a:p>
            </p:txBody>
          </p:sp>
          <p:sp>
            <p:nvSpPr>
              <p:cNvPr id="1203" name="Rectangle 111">
                <a:extLst>
                  <a:ext uri="{FF2B5EF4-FFF2-40B4-BE49-F238E27FC236}">
                    <a16:creationId xmlns:a16="http://schemas.microsoft.com/office/drawing/2014/main" id="{3FA46151-A50D-5543-AE21-18910F5351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5" y="3890963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25</a:t>
                </a:r>
              </a:p>
            </p:txBody>
          </p:sp>
          <p:sp>
            <p:nvSpPr>
              <p:cNvPr id="1204" name="Rectangle 110">
                <a:extLst>
                  <a:ext uri="{FF2B5EF4-FFF2-40B4-BE49-F238E27FC236}">
                    <a16:creationId xmlns:a16="http://schemas.microsoft.com/office/drawing/2014/main" id="{1C3E451B-903E-BC40-8642-862006B50B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88" y="3890963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24</a:t>
                </a:r>
              </a:p>
            </p:txBody>
          </p:sp>
          <p:sp>
            <p:nvSpPr>
              <p:cNvPr id="1205" name="Rectangle 109">
                <a:extLst>
                  <a:ext uri="{FF2B5EF4-FFF2-40B4-BE49-F238E27FC236}">
                    <a16:creationId xmlns:a16="http://schemas.microsoft.com/office/drawing/2014/main" id="{E5046331-3F8F-9E45-8D50-BD3817DDA6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400" y="3890963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23</a:t>
                </a:r>
              </a:p>
            </p:txBody>
          </p:sp>
          <p:sp>
            <p:nvSpPr>
              <p:cNvPr id="1206" name="Rectangle 108">
                <a:extLst>
                  <a:ext uri="{FF2B5EF4-FFF2-40B4-BE49-F238E27FC236}">
                    <a16:creationId xmlns:a16="http://schemas.microsoft.com/office/drawing/2014/main" id="{C9B5EB9C-FD23-D54E-8F60-9819C8E946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2" y="3890963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22</a:t>
                </a:r>
              </a:p>
            </p:txBody>
          </p:sp>
          <p:sp>
            <p:nvSpPr>
              <p:cNvPr id="1207" name="Rectangle 107">
                <a:extLst>
                  <a:ext uri="{FF2B5EF4-FFF2-40B4-BE49-F238E27FC236}">
                    <a16:creationId xmlns:a16="http://schemas.microsoft.com/office/drawing/2014/main" id="{C5FD8E93-5EBB-644E-9067-6928FADE1C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4" y="3890962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21</a:t>
                </a:r>
              </a:p>
            </p:txBody>
          </p:sp>
          <p:sp>
            <p:nvSpPr>
              <p:cNvPr id="1208" name="Rectangle 106">
                <a:extLst>
                  <a:ext uri="{FF2B5EF4-FFF2-40B4-BE49-F238E27FC236}">
                    <a16:creationId xmlns:a16="http://schemas.microsoft.com/office/drawing/2014/main" id="{D5FFA94F-BB3B-C749-89B7-1BD79C3F93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6" y="3890962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20</a:t>
                </a:r>
              </a:p>
            </p:txBody>
          </p:sp>
          <p:sp>
            <p:nvSpPr>
              <p:cNvPr id="1209" name="Rectangle 105">
                <a:extLst>
                  <a:ext uri="{FF2B5EF4-FFF2-40B4-BE49-F238E27FC236}">
                    <a16:creationId xmlns:a16="http://schemas.microsoft.com/office/drawing/2014/main" id="{F6CB8D28-4BCC-AD48-941A-3C67D3B168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1" y="3890964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19</a:t>
                </a:r>
              </a:p>
            </p:txBody>
          </p:sp>
          <p:sp>
            <p:nvSpPr>
              <p:cNvPr id="1210" name="Rectangle 104">
                <a:extLst>
                  <a:ext uri="{FF2B5EF4-FFF2-40B4-BE49-F238E27FC236}">
                    <a16:creationId xmlns:a16="http://schemas.microsoft.com/office/drawing/2014/main" id="{07F676D8-CE25-F540-B3DB-3AEF4D9CCE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5" y="3063876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18</a:t>
                </a:r>
              </a:p>
            </p:txBody>
          </p:sp>
          <p:sp>
            <p:nvSpPr>
              <p:cNvPr id="1211" name="Rectangle 103">
                <a:extLst>
                  <a:ext uri="{FF2B5EF4-FFF2-40B4-BE49-F238E27FC236}">
                    <a16:creationId xmlns:a16="http://schemas.microsoft.com/office/drawing/2014/main" id="{05038C5B-4329-E44A-A88B-345B35EBA8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88" y="3063876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17</a:t>
                </a:r>
              </a:p>
            </p:txBody>
          </p:sp>
          <p:sp>
            <p:nvSpPr>
              <p:cNvPr id="1212" name="Rectangle 102">
                <a:extLst>
                  <a:ext uri="{FF2B5EF4-FFF2-40B4-BE49-F238E27FC236}">
                    <a16:creationId xmlns:a16="http://schemas.microsoft.com/office/drawing/2014/main" id="{C9ABABBB-AD01-1E45-8EDC-F628EEAB8C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400" y="3063876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16</a:t>
                </a:r>
              </a:p>
            </p:txBody>
          </p:sp>
          <p:sp>
            <p:nvSpPr>
              <p:cNvPr id="1213" name="Rectangle 101">
                <a:extLst>
                  <a:ext uri="{FF2B5EF4-FFF2-40B4-BE49-F238E27FC236}">
                    <a16:creationId xmlns:a16="http://schemas.microsoft.com/office/drawing/2014/main" id="{83651814-B707-8D4B-900F-09795888A9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2" y="3063875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15</a:t>
                </a:r>
              </a:p>
            </p:txBody>
          </p:sp>
          <p:sp>
            <p:nvSpPr>
              <p:cNvPr id="1214" name="Rectangle 100">
                <a:extLst>
                  <a:ext uri="{FF2B5EF4-FFF2-40B4-BE49-F238E27FC236}">
                    <a16:creationId xmlns:a16="http://schemas.microsoft.com/office/drawing/2014/main" id="{0443C28D-A036-7F4B-A8F9-6C6BC480A0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4" y="3063874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14</a:t>
                </a:r>
              </a:p>
            </p:txBody>
          </p:sp>
          <p:sp>
            <p:nvSpPr>
              <p:cNvPr id="1215" name="Rectangle 99">
                <a:extLst>
                  <a:ext uri="{FF2B5EF4-FFF2-40B4-BE49-F238E27FC236}">
                    <a16:creationId xmlns:a16="http://schemas.microsoft.com/office/drawing/2014/main" id="{05E8B1DB-0EB8-DC4E-BDE5-A9BE18EC4C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6" y="3063874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13</a:t>
                </a:r>
              </a:p>
            </p:txBody>
          </p:sp>
          <p:sp>
            <p:nvSpPr>
              <p:cNvPr id="1216" name="Rectangle 98">
                <a:extLst>
                  <a:ext uri="{FF2B5EF4-FFF2-40B4-BE49-F238E27FC236}">
                    <a16:creationId xmlns:a16="http://schemas.microsoft.com/office/drawing/2014/main" id="{603DF884-F6F8-5D49-A16E-E855183FE6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1" y="3063876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12</a:t>
                </a:r>
              </a:p>
            </p:txBody>
          </p:sp>
          <p:sp>
            <p:nvSpPr>
              <p:cNvPr id="1217" name="Rectangle 97">
                <a:extLst>
                  <a:ext uri="{FF2B5EF4-FFF2-40B4-BE49-F238E27FC236}">
                    <a16:creationId xmlns:a16="http://schemas.microsoft.com/office/drawing/2014/main" id="{4F13AA96-CE36-7446-9F8E-665D28C12C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5" y="2236788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11</a:t>
                </a:r>
              </a:p>
            </p:txBody>
          </p:sp>
          <p:sp>
            <p:nvSpPr>
              <p:cNvPr id="1218" name="Rectangle 96">
                <a:extLst>
                  <a:ext uri="{FF2B5EF4-FFF2-40B4-BE49-F238E27FC236}">
                    <a16:creationId xmlns:a16="http://schemas.microsoft.com/office/drawing/2014/main" id="{CCEAA3EB-3FDD-3F4F-B0B7-12DA4AC924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88" y="2236788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10</a:t>
                </a:r>
              </a:p>
            </p:txBody>
          </p:sp>
          <p:sp>
            <p:nvSpPr>
              <p:cNvPr id="1219" name="Rectangle 95">
                <a:extLst>
                  <a:ext uri="{FF2B5EF4-FFF2-40B4-BE49-F238E27FC236}">
                    <a16:creationId xmlns:a16="http://schemas.microsoft.com/office/drawing/2014/main" id="{B7534820-2F5F-764D-BD0F-CA862C6208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400" y="2236788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9</a:t>
                </a:r>
              </a:p>
            </p:txBody>
          </p:sp>
          <p:sp>
            <p:nvSpPr>
              <p:cNvPr id="1220" name="Rectangle 94">
                <a:extLst>
                  <a:ext uri="{FF2B5EF4-FFF2-40B4-BE49-F238E27FC236}">
                    <a16:creationId xmlns:a16="http://schemas.microsoft.com/office/drawing/2014/main" id="{FAA9F06B-71CD-0643-BCBE-926D9AF115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2" y="2236788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8</a:t>
                </a:r>
              </a:p>
            </p:txBody>
          </p:sp>
          <p:sp>
            <p:nvSpPr>
              <p:cNvPr id="1221" name="Rectangle 93">
                <a:extLst>
                  <a:ext uri="{FF2B5EF4-FFF2-40B4-BE49-F238E27FC236}">
                    <a16:creationId xmlns:a16="http://schemas.microsoft.com/office/drawing/2014/main" id="{B5B4AA76-9CA5-F642-BD5E-2531AEC811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4" y="2236787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7</a:t>
                </a:r>
              </a:p>
            </p:txBody>
          </p:sp>
          <p:sp>
            <p:nvSpPr>
              <p:cNvPr id="1222" name="Rectangle 92">
                <a:extLst>
                  <a:ext uri="{FF2B5EF4-FFF2-40B4-BE49-F238E27FC236}">
                    <a16:creationId xmlns:a16="http://schemas.microsoft.com/office/drawing/2014/main" id="{47BADD4A-A0A1-544E-B717-D0DD82D1AD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6" y="2236787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6</a:t>
                </a:r>
              </a:p>
            </p:txBody>
          </p:sp>
          <p:sp>
            <p:nvSpPr>
              <p:cNvPr id="1223" name="Rectangle 91">
                <a:extLst>
                  <a:ext uri="{FF2B5EF4-FFF2-40B4-BE49-F238E27FC236}">
                    <a16:creationId xmlns:a16="http://schemas.microsoft.com/office/drawing/2014/main" id="{78E43D5C-6065-C948-A2EA-BDD0B65ED7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1" y="2236789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5</a:t>
                </a:r>
              </a:p>
            </p:txBody>
          </p:sp>
          <p:sp>
            <p:nvSpPr>
              <p:cNvPr id="1224" name="Rectangle 90">
                <a:extLst>
                  <a:ext uri="{FF2B5EF4-FFF2-40B4-BE49-F238E27FC236}">
                    <a16:creationId xmlns:a16="http://schemas.microsoft.com/office/drawing/2014/main" id="{AB307362-7E50-4843-8478-92EA1BEDFF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5" y="1409701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4</a:t>
                </a:r>
              </a:p>
            </p:txBody>
          </p:sp>
          <p:sp>
            <p:nvSpPr>
              <p:cNvPr id="1225" name="Rectangle 89">
                <a:extLst>
                  <a:ext uri="{FF2B5EF4-FFF2-40B4-BE49-F238E27FC236}">
                    <a16:creationId xmlns:a16="http://schemas.microsoft.com/office/drawing/2014/main" id="{2CC5F2FF-DA32-6C43-998B-79417D8E90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88" y="1409701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1226" name="Rectangle 88">
                <a:extLst>
                  <a:ext uri="{FF2B5EF4-FFF2-40B4-BE49-F238E27FC236}">
                    <a16:creationId xmlns:a16="http://schemas.microsoft.com/office/drawing/2014/main" id="{DAE24054-6B8B-F046-9F5E-CC7FBF7640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400" y="1409701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227" name="Rectangle 87">
                <a:extLst>
                  <a:ext uri="{FF2B5EF4-FFF2-40B4-BE49-F238E27FC236}">
                    <a16:creationId xmlns:a16="http://schemas.microsoft.com/office/drawing/2014/main" id="{78505D5D-8568-C141-A228-901F2D496A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2" y="1409700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228" name="Rectangle 114">
                <a:extLst>
                  <a:ext uri="{FF2B5EF4-FFF2-40B4-BE49-F238E27FC236}">
                    <a16:creationId xmlns:a16="http://schemas.microsoft.com/office/drawing/2014/main" id="{C91258F7-2F64-AB4F-B889-0FF87ED4F3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5" y="1409701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900" b="0" dirty="0">
                    <a:solidFill>
                      <a:srgbClr val="96969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31</a:t>
                </a:r>
              </a:p>
            </p:txBody>
          </p:sp>
          <p:sp>
            <p:nvSpPr>
              <p:cNvPr id="1229" name="Rectangle 113">
                <a:extLst>
                  <a:ext uri="{FF2B5EF4-FFF2-40B4-BE49-F238E27FC236}">
                    <a16:creationId xmlns:a16="http://schemas.microsoft.com/office/drawing/2014/main" id="{355F71F1-AE24-A040-AC55-D84CB797AF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7" y="1409701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900" b="0" dirty="0">
                    <a:solidFill>
                      <a:srgbClr val="96969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30</a:t>
                </a:r>
              </a:p>
            </p:txBody>
          </p:sp>
          <p:sp>
            <p:nvSpPr>
              <p:cNvPr id="1230" name="Rectangle 112">
                <a:extLst>
                  <a:ext uri="{FF2B5EF4-FFF2-40B4-BE49-F238E27FC236}">
                    <a16:creationId xmlns:a16="http://schemas.microsoft.com/office/drawing/2014/main" id="{5C7B6CEE-15A3-4243-A4B7-357A9EDF14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1" y="1409697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900" b="0" dirty="0">
                    <a:solidFill>
                      <a:srgbClr val="96969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29</a:t>
                </a:r>
              </a:p>
            </p:txBody>
          </p:sp>
          <p:sp>
            <p:nvSpPr>
              <p:cNvPr id="1231" name="Rectangle 111">
                <a:extLst>
                  <a:ext uri="{FF2B5EF4-FFF2-40B4-BE49-F238E27FC236}">
                    <a16:creationId xmlns:a16="http://schemas.microsoft.com/office/drawing/2014/main" id="{78848659-BBF6-CC42-AADB-4A5BEA194F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5" y="4718051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900" b="0" dirty="0">
                    <a:solidFill>
                      <a:srgbClr val="96969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232" name="Rectangle 110">
                <a:extLst>
                  <a:ext uri="{FF2B5EF4-FFF2-40B4-BE49-F238E27FC236}">
                    <a16:creationId xmlns:a16="http://schemas.microsoft.com/office/drawing/2014/main" id="{5AF466B7-A2F4-DF40-A8AB-6EB2C077D4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88" y="4718051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900" b="0" dirty="0">
                    <a:solidFill>
                      <a:srgbClr val="96969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233" name="Rectangle 109">
                <a:extLst>
                  <a:ext uri="{FF2B5EF4-FFF2-40B4-BE49-F238E27FC236}">
                    <a16:creationId xmlns:a16="http://schemas.microsoft.com/office/drawing/2014/main" id="{EB1D8727-82F0-FD4D-8CAE-B9FF412E33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400" y="4718051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30</a:t>
                </a:r>
              </a:p>
            </p:txBody>
          </p:sp>
        </p:grpSp>
      </p:grpSp>
      <p:sp>
        <p:nvSpPr>
          <p:cNvPr id="1241" name="Rectángulo 1240">
            <a:extLst>
              <a:ext uri="{FF2B5EF4-FFF2-40B4-BE49-F238E27FC236}">
                <a16:creationId xmlns:a16="http://schemas.microsoft.com/office/drawing/2014/main" id="{25A5EE49-606D-D848-A1C5-A15A54995E5F}"/>
              </a:ext>
            </a:extLst>
          </p:cNvPr>
          <p:cNvSpPr/>
          <p:nvPr/>
        </p:nvSpPr>
        <p:spPr>
          <a:xfrm>
            <a:off x="200552" y="2427862"/>
            <a:ext cx="6767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2000" dirty="0">
                <a:solidFill>
                  <a:srgbClr val="293241"/>
                </a:solidFill>
                <a:latin typeface="Abril Fatface" panose="02000503000000020003" pitchFamily="2" charset="77"/>
              </a:rPr>
              <a:t>May</a:t>
            </a:r>
          </a:p>
        </p:txBody>
      </p:sp>
      <p:grpSp>
        <p:nvGrpSpPr>
          <p:cNvPr id="1285" name="Grupo 1284">
            <a:extLst>
              <a:ext uri="{FF2B5EF4-FFF2-40B4-BE49-F238E27FC236}">
                <a16:creationId xmlns:a16="http://schemas.microsoft.com/office/drawing/2014/main" id="{24158182-AA12-144D-B398-5A8F476C4252}"/>
              </a:ext>
            </a:extLst>
          </p:cNvPr>
          <p:cNvGrpSpPr/>
          <p:nvPr/>
        </p:nvGrpSpPr>
        <p:grpSpPr>
          <a:xfrm>
            <a:off x="275926" y="2939693"/>
            <a:ext cx="2795887" cy="1425932"/>
            <a:chOff x="766764" y="1696551"/>
            <a:chExt cx="7885112" cy="4578668"/>
          </a:xfrm>
        </p:grpSpPr>
        <p:grpSp>
          <p:nvGrpSpPr>
            <p:cNvPr id="1286" name="Grupo 1285">
              <a:extLst>
                <a:ext uri="{FF2B5EF4-FFF2-40B4-BE49-F238E27FC236}">
                  <a16:creationId xmlns:a16="http://schemas.microsoft.com/office/drawing/2014/main" id="{5A88E519-CF00-F24C-8DD2-999017E2444A}"/>
                </a:ext>
              </a:extLst>
            </p:cNvPr>
            <p:cNvGrpSpPr/>
            <p:nvPr/>
          </p:nvGrpSpPr>
          <p:grpSpPr>
            <a:xfrm>
              <a:off x="766764" y="1696551"/>
              <a:ext cx="7885112" cy="450696"/>
              <a:chOff x="766764" y="1696551"/>
              <a:chExt cx="7885112" cy="450696"/>
            </a:xfrm>
          </p:grpSpPr>
          <p:sp>
            <p:nvSpPr>
              <p:cNvPr id="1330" name="Rectangle 2">
                <a:extLst>
                  <a:ext uri="{FF2B5EF4-FFF2-40B4-BE49-F238E27FC236}">
                    <a16:creationId xmlns:a16="http://schemas.microsoft.com/office/drawing/2014/main" id="{162020E6-AC59-384B-917F-70096491B5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25431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SUN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331" name="Rectangle 3">
                <a:extLst>
                  <a:ext uri="{FF2B5EF4-FFF2-40B4-BE49-F238E27FC236}">
                    <a16:creationId xmlns:a16="http://schemas.microsoft.com/office/drawing/2014/main" id="{41FF13E3-8D65-584A-928E-B4799140E7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98987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SAT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332" name="Rectangle 4">
                <a:extLst>
                  <a:ext uri="{FF2B5EF4-FFF2-40B4-BE49-F238E27FC236}">
                    <a16:creationId xmlns:a16="http://schemas.microsoft.com/office/drawing/2014/main" id="{985F6261-7222-7047-871E-962D48189C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72542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FRI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333" name="Rectangle 5">
                <a:extLst>
                  <a:ext uri="{FF2B5EF4-FFF2-40B4-BE49-F238E27FC236}">
                    <a16:creationId xmlns:a16="http://schemas.microsoft.com/office/drawing/2014/main" id="{2E6B107C-5FDF-5244-A7E7-E64B06AA30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6098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THURS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334" name="Rectangle 6">
                <a:extLst>
                  <a:ext uri="{FF2B5EF4-FFF2-40B4-BE49-F238E27FC236}">
                    <a16:creationId xmlns:a16="http://schemas.microsoft.com/office/drawing/2014/main" id="{9A07219E-81A2-1842-8511-F1142AF4F3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9653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WED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335" name="Rectangle 7">
                <a:extLst>
                  <a:ext uri="{FF2B5EF4-FFF2-40B4-BE49-F238E27FC236}">
                    <a16:creationId xmlns:a16="http://schemas.microsoft.com/office/drawing/2014/main" id="{92764F3A-D568-9042-BD05-F265D7BC86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93209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TUES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336" name="Rectangle 8">
                <a:extLst>
                  <a:ext uri="{FF2B5EF4-FFF2-40B4-BE49-F238E27FC236}">
                    <a16:creationId xmlns:a16="http://schemas.microsoft.com/office/drawing/2014/main" id="{B7258790-720A-124A-98D0-B1960ECB50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6764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</a:rPr>
                  <a:t>MON</a:t>
                </a:r>
              </a:p>
            </p:txBody>
          </p:sp>
        </p:grpSp>
        <p:grpSp>
          <p:nvGrpSpPr>
            <p:cNvPr id="1287" name="Grupo 1286">
              <a:extLst>
                <a:ext uri="{FF2B5EF4-FFF2-40B4-BE49-F238E27FC236}">
                  <a16:creationId xmlns:a16="http://schemas.microsoft.com/office/drawing/2014/main" id="{075A0F20-BCCA-9641-9032-699541589F9D}"/>
                </a:ext>
              </a:extLst>
            </p:cNvPr>
            <p:cNvGrpSpPr/>
            <p:nvPr/>
          </p:nvGrpSpPr>
          <p:grpSpPr>
            <a:xfrm>
              <a:off x="776117" y="2143041"/>
              <a:ext cx="7875759" cy="4132178"/>
              <a:chOff x="196850" y="1409702"/>
              <a:chExt cx="8812215" cy="4963200"/>
            </a:xfrm>
          </p:grpSpPr>
          <p:sp>
            <p:nvSpPr>
              <p:cNvPr id="1288" name="Rectangle 115">
                <a:extLst>
                  <a:ext uri="{FF2B5EF4-FFF2-40B4-BE49-F238E27FC236}">
                    <a16:creationId xmlns:a16="http://schemas.microsoft.com/office/drawing/2014/main" id="{626889FA-ED2C-E84B-A72B-11533BE941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4" y="1409702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900" b="0" dirty="0">
                    <a:solidFill>
                      <a:srgbClr val="96969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29</a:t>
                </a:r>
              </a:p>
            </p:txBody>
          </p:sp>
          <p:sp>
            <p:nvSpPr>
              <p:cNvPr id="1289" name="Rectangle 114">
                <a:extLst>
                  <a:ext uri="{FF2B5EF4-FFF2-40B4-BE49-F238E27FC236}">
                    <a16:creationId xmlns:a16="http://schemas.microsoft.com/office/drawing/2014/main" id="{D373DD5F-0651-8547-841F-049884DFD3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7" y="1409704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900" b="0" dirty="0">
                    <a:solidFill>
                      <a:srgbClr val="96969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28</a:t>
                </a:r>
              </a:p>
            </p:txBody>
          </p:sp>
          <p:sp>
            <p:nvSpPr>
              <p:cNvPr id="1290" name="Rectangle 113">
                <a:extLst>
                  <a:ext uri="{FF2B5EF4-FFF2-40B4-BE49-F238E27FC236}">
                    <a16:creationId xmlns:a16="http://schemas.microsoft.com/office/drawing/2014/main" id="{429E5123-3674-684A-A8D2-68A86B9ADF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9" y="1409704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900" b="0" dirty="0">
                    <a:solidFill>
                      <a:srgbClr val="96969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27</a:t>
                </a:r>
              </a:p>
            </p:txBody>
          </p:sp>
          <p:sp>
            <p:nvSpPr>
              <p:cNvPr id="1291" name="Rectangle 112">
                <a:extLst>
                  <a:ext uri="{FF2B5EF4-FFF2-40B4-BE49-F238E27FC236}">
                    <a16:creationId xmlns:a16="http://schemas.microsoft.com/office/drawing/2014/main" id="{3F583F83-E7E6-4145-B64B-B3E3256CAF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0" y="5545142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9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31</a:t>
                </a:r>
              </a:p>
            </p:txBody>
          </p:sp>
          <p:sp>
            <p:nvSpPr>
              <p:cNvPr id="1292" name="Rectangle 111">
                <a:extLst>
                  <a:ext uri="{FF2B5EF4-FFF2-40B4-BE49-F238E27FC236}">
                    <a16:creationId xmlns:a16="http://schemas.microsoft.com/office/drawing/2014/main" id="{3C3456E9-B8FD-044B-9B63-8F1F7E088B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7" y="4718054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9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30</a:t>
                </a:r>
              </a:p>
            </p:txBody>
          </p:sp>
          <p:sp>
            <p:nvSpPr>
              <p:cNvPr id="1293" name="Rectangle 110">
                <a:extLst>
                  <a:ext uri="{FF2B5EF4-FFF2-40B4-BE49-F238E27FC236}">
                    <a16:creationId xmlns:a16="http://schemas.microsoft.com/office/drawing/2014/main" id="{88BBAE99-34A8-4B4E-B601-0313053AA1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90" y="4718054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29</a:t>
                </a:r>
              </a:p>
            </p:txBody>
          </p:sp>
          <p:sp>
            <p:nvSpPr>
              <p:cNvPr id="1294" name="Rectangle 109">
                <a:extLst>
                  <a:ext uri="{FF2B5EF4-FFF2-40B4-BE49-F238E27FC236}">
                    <a16:creationId xmlns:a16="http://schemas.microsoft.com/office/drawing/2014/main" id="{0A7256F2-0B1C-2A4A-AAD3-1E076CBCE8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402" y="4718054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28</a:t>
                </a:r>
              </a:p>
            </p:txBody>
          </p:sp>
          <p:sp>
            <p:nvSpPr>
              <p:cNvPr id="1295" name="Rectangle 108">
                <a:extLst>
                  <a:ext uri="{FF2B5EF4-FFF2-40B4-BE49-F238E27FC236}">
                    <a16:creationId xmlns:a16="http://schemas.microsoft.com/office/drawing/2014/main" id="{F3664FB8-EE03-1844-83D0-A2C23F72F9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4" y="4718054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27</a:t>
                </a:r>
              </a:p>
            </p:txBody>
          </p:sp>
          <p:sp>
            <p:nvSpPr>
              <p:cNvPr id="1296" name="Rectangle 107">
                <a:extLst>
                  <a:ext uri="{FF2B5EF4-FFF2-40B4-BE49-F238E27FC236}">
                    <a16:creationId xmlns:a16="http://schemas.microsoft.com/office/drawing/2014/main" id="{DD97BFD6-0B53-1943-B927-CC43FAA783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7" y="4718055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26</a:t>
                </a:r>
              </a:p>
            </p:txBody>
          </p:sp>
          <p:sp>
            <p:nvSpPr>
              <p:cNvPr id="1297" name="Rectangle 106">
                <a:extLst>
                  <a:ext uri="{FF2B5EF4-FFF2-40B4-BE49-F238E27FC236}">
                    <a16:creationId xmlns:a16="http://schemas.microsoft.com/office/drawing/2014/main" id="{6237104C-48A7-8540-8120-EFABABC43F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9" y="4718055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25</a:t>
                </a:r>
              </a:p>
            </p:txBody>
          </p:sp>
          <p:sp>
            <p:nvSpPr>
              <p:cNvPr id="1298" name="Rectangle 105">
                <a:extLst>
                  <a:ext uri="{FF2B5EF4-FFF2-40B4-BE49-F238E27FC236}">
                    <a16:creationId xmlns:a16="http://schemas.microsoft.com/office/drawing/2014/main" id="{25A73900-C855-6549-B907-B1C9D948F5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0" y="4718055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24</a:t>
                </a:r>
              </a:p>
            </p:txBody>
          </p:sp>
          <p:sp>
            <p:nvSpPr>
              <p:cNvPr id="1299" name="Rectangle 104">
                <a:extLst>
                  <a:ext uri="{FF2B5EF4-FFF2-40B4-BE49-F238E27FC236}">
                    <a16:creationId xmlns:a16="http://schemas.microsoft.com/office/drawing/2014/main" id="{1A784F2C-F7DF-7143-8A68-836CF37476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7" y="3890967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23</a:t>
                </a:r>
              </a:p>
            </p:txBody>
          </p:sp>
          <p:sp>
            <p:nvSpPr>
              <p:cNvPr id="1300" name="Rectangle 103">
                <a:extLst>
                  <a:ext uri="{FF2B5EF4-FFF2-40B4-BE49-F238E27FC236}">
                    <a16:creationId xmlns:a16="http://schemas.microsoft.com/office/drawing/2014/main" id="{6581D8D1-1246-6A47-9DC5-669B1B7CBA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90" y="3890967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22</a:t>
                </a:r>
              </a:p>
            </p:txBody>
          </p:sp>
          <p:sp>
            <p:nvSpPr>
              <p:cNvPr id="1301" name="Rectangle 102">
                <a:extLst>
                  <a:ext uri="{FF2B5EF4-FFF2-40B4-BE49-F238E27FC236}">
                    <a16:creationId xmlns:a16="http://schemas.microsoft.com/office/drawing/2014/main" id="{258A05F0-4658-4B4F-8668-DB67432CB7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402" y="3890967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21</a:t>
                </a:r>
              </a:p>
            </p:txBody>
          </p:sp>
          <p:sp>
            <p:nvSpPr>
              <p:cNvPr id="1302" name="Rectangle 101">
                <a:extLst>
                  <a:ext uri="{FF2B5EF4-FFF2-40B4-BE49-F238E27FC236}">
                    <a16:creationId xmlns:a16="http://schemas.microsoft.com/office/drawing/2014/main" id="{525EAF20-1D76-6240-B0C6-DAD661584D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4" y="3890966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20</a:t>
                </a:r>
              </a:p>
            </p:txBody>
          </p:sp>
          <p:sp>
            <p:nvSpPr>
              <p:cNvPr id="1303" name="Rectangle 100">
                <a:extLst>
                  <a:ext uri="{FF2B5EF4-FFF2-40B4-BE49-F238E27FC236}">
                    <a16:creationId xmlns:a16="http://schemas.microsoft.com/office/drawing/2014/main" id="{426D87F4-C3E2-7F4A-837C-A3E9B2C2B5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7" y="3890967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19</a:t>
                </a:r>
              </a:p>
            </p:txBody>
          </p:sp>
          <p:sp>
            <p:nvSpPr>
              <p:cNvPr id="1304" name="Rectangle 99">
                <a:extLst>
                  <a:ext uri="{FF2B5EF4-FFF2-40B4-BE49-F238E27FC236}">
                    <a16:creationId xmlns:a16="http://schemas.microsoft.com/office/drawing/2014/main" id="{F397B4B5-3122-624B-9370-2830FED172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9" y="3890967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18</a:t>
                </a:r>
              </a:p>
            </p:txBody>
          </p:sp>
          <p:sp>
            <p:nvSpPr>
              <p:cNvPr id="1305" name="Rectangle 98">
                <a:extLst>
                  <a:ext uri="{FF2B5EF4-FFF2-40B4-BE49-F238E27FC236}">
                    <a16:creationId xmlns:a16="http://schemas.microsoft.com/office/drawing/2014/main" id="{525B2B38-ED37-8642-8D10-59160AB99A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0" y="3890967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17</a:t>
                </a:r>
              </a:p>
            </p:txBody>
          </p:sp>
          <p:sp>
            <p:nvSpPr>
              <p:cNvPr id="1306" name="Rectangle 97">
                <a:extLst>
                  <a:ext uri="{FF2B5EF4-FFF2-40B4-BE49-F238E27FC236}">
                    <a16:creationId xmlns:a16="http://schemas.microsoft.com/office/drawing/2014/main" id="{AA0FBA10-CD95-CA46-A394-FAA75EE3E0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7" y="3063879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16</a:t>
                </a:r>
              </a:p>
            </p:txBody>
          </p:sp>
          <p:sp>
            <p:nvSpPr>
              <p:cNvPr id="1307" name="Rectangle 96">
                <a:extLst>
                  <a:ext uri="{FF2B5EF4-FFF2-40B4-BE49-F238E27FC236}">
                    <a16:creationId xmlns:a16="http://schemas.microsoft.com/office/drawing/2014/main" id="{B852653C-806E-1949-AF92-315410CFE1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90" y="3063879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15</a:t>
                </a:r>
              </a:p>
            </p:txBody>
          </p:sp>
          <p:sp>
            <p:nvSpPr>
              <p:cNvPr id="1308" name="Rectangle 95">
                <a:extLst>
                  <a:ext uri="{FF2B5EF4-FFF2-40B4-BE49-F238E27FC236}">
                    <a16:creationId xmlns:a16="http://schemas.microsoft.com/office/drawing/2014/main" id="{E0A93978-5029-9E4C-95D7-554A37E5C4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402" y="3063879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14</a:t>
                </a:r>
              </a:p>
            </p:txBody>
          </p:sp>
          <p:sp>
            <p:nvSpPr>
              <p:cNvPr id="1309" name="Rectangle 94">
                <a:extLst>
                  <a:ext uri="{FF2B5EF4-FFF2-40B4-BE49-F238E27FC236}">
                    <a16:creationId xmlns:a16="http://schemas.microsoft.com/office/drawing/2014/main" id="{AE64BDD0-1462-204A-94BA-1F0D9C37A5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4" y="3063879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13</a:t>
                </a:r>
              </a:p>
            </p:txBody>
          </p:sp>
          <p:sp>
            <p:nvSpPr>
              <p:cNvPr id="1310" name="Rectangle 93">
                <a:extLst>
                  <a:ext uri="{FF2B5EF4-FFF2-40B4-BE49-F238E27FC236}">
                    <a16:creationId xmlns:a16="http://schemas.microsoft.com/office/drawing/2014/main" id="{B2AC819B-A123-1B4D-A113-BCCB184B8C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7" y="3063880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12</a:t>
                </a:r>
              </a:p>
            </p:txBody>
          </p:sp>
          <p:sp>
            <p:nvSpPr>
              <p:cNvPr id="1311" name="Rectangle 92">
                <a:extLst>
                  <a:ext uri="{FF2B5EF4-FFF2-40B4-BE49-F238E27FC236}">
                    <a16:creationId xmlns:a16="http://schemas.microsoft.com/office/drawing/2014/main" id="{8E772478-6A61-E749-9E7C-49CBE993FA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9" y="3063880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11</a:t>
                </a:r>
              </a:p>
            </p:txBody>
          </p:sp>
          <p:sp>
            <p:nvSpPr>
              <p:cNvPr id="1312" name="Rectangle 91">
                <a:extLst>
                  <a:ext uri="{FF2B5EF4-FFF2-40B4-BE49-F238E27FC236}">
                    <a16:creationId xmlns:a16="http://schemas.microsoft.com/office/drawing/2014/main" id="{6C526149-9771-F24F-9D99-9FA2D8C7CE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0" y="3063880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10</a:t>
                </a:r>
              </a:p>
            </p:txBody>
          </p:sp>
          <p:sp>
            <p:nvSpPr>
              <p:cNvPr id="1313" name="Rectangle 90">
                <a:extLst>
                  <a:ext uri="{FF2B5EF4-FFF2-40B4-BE49-F238E27FC236}">
                    <a16:creationId xmlns:a16="http://schemas.microsoft.com/office/drawing/2014/main" id="{2757A843-C20A-5D43-BA2E-9D008963EE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7" y="2236792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9</a:t>
                </a:r>
              </a:p>
            </p:txBody>
          </p:sp>
          <p:sp>
            <p:nvSpPr>
              <p:cNvPr id="1314" name="Rectangle 89">
                <a:extLst>
                  <a:ext uri="{FF2B5EF4-FFF2-40B4-BE49-F238E27FC236}">
                    <a16:creationId xmlns:a16="http://schemas.microsoft.com/office/drawing/2014/main" id="{4AB81D33-814B-B04C-BEC5-001B33BAEA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90" y="2236792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8</a:t>
                </a:r>
              </a:p>
            </p:txBody>
          </p:sp>
          <p:sp>
            <p:nvSpPr>
              <p:cNvPr id="1315" name="Rectangle 88">
                <a:extLst>
                  <a:ext uri="{FF2B5EF4-FFF2-40B4-BE49-F238E27FC236}">
                    <a16:creationId xmlns:a16="http://schemas.microsoft.com/office/drawing/2014/main" id="{B521E2E2-07AD-CA44-A0A5-7D9ACCA2F6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402" y="2236792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7</a:t>
                </a:r>
              </a:p>
            </p:txBody>
          </p:sp>
          <p:sp>
            <p:nvSpPr>
              <p:cNvPr id="1316" name="Rectangle 87">
                <a:extLst>
                  <a:ext uri="{FF2B5EF4-FFF2-40B4-BE49-F238E27FC236}">
                    <a16:creationId xmlns:a16="http://schemas.microsoft.com/office/drawing/2014/main" id="{185B7E74-866C-D443-8772-522968E75B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4" y="2236791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6</a:t>
                </a:r>
              </a:p>
            </p:txBody>
          </p:sp>
          <p:sp>
            <p:nvSpPr>
              <p:cNvPr id="1317" name="Rectangle 86">
                <a:extLst>
                  <a:ext uri="{FF2B5EF4-FFF2-40B4-BE49-F238E27FC236}">
                    <a16:creationId xmlns:a16="http://schemas.microsoft.com/office/drawing/2014/main" id="{CD4FBC0C-AC63-DB4C-B6EC-D2B398D5CC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7" y="2236792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5</a:t>
                </a:r>
              </a:p>
            </p:txBody>
          </p:sp>
          <p:sp>
            <p:nvSpPr>
              <p:cNvPr id="1318" name="Rectangle 85">
                <a:extLst>
                  <a:ext uri="{FF2B5EF4-FFF2-40B4-BE49-F238E27FC236}">
                    <a16:creationId xmlns:a16="http://schemas.microsoft.com/office/drawing/2014/main" id="{5432568A-EC7C-6A48-BB6C-C91D740C12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9" y="2236792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4</a:t>
                </a:r>
              </a:p>
            </p:txBody>
          </p:sp>
          <p:sp>
            <p:nvSpPr>
              <p:cNvPr id="1319" name="Rectangle 115">
                <a:extLst>
                  <a:ext uri="{FF2B5EF4-FFF2-40B4-BE49-F238E27FC236}">
                    <a16:creationId xmlns:a16="http://schemas.microsoft.com/office/drawing/2014/main" id="{CA98AA22-11CA-5342-B236-28134343A0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402" y="1409704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30</a:t>
                </a:r>
                <a:endParaRPr lang="en-US" altLang="en-US" sz="900" b="0" dirty="0">
                  <a:cs typeface="Arial" panose="020B0604020202020204" pitchFamily="34" charset="0"/>
                </a:endParaRPr>
              </a:p>
            </p:txBody>
          </p:sp>
          <p:sp>
            <p:nvSpPr>
              <p:cNvPr id="1320" name="Rectangle 115">
                <a:extLst>
                  <a:ext uri="{FF2B5EF4-FFF2-40B4-BE49-F238E27FC236}">
                    <a16:creationId xmlns:a16="http://schemas.microsoft.com/office/drawing/2014/main" id="{353FAF0C-76A2-AC49-AA25-D3FEA0AB6F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90" y="1409704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21" name="Rectangle 115">
                <a:extLst>
                  <a:ext uri="{FF2B5EF4-FFF2-40B4-BE49-F238E27FC236}">
                    <a16:creationId xmlns:a16="http://schemas.microsoft.com/office/drawing/2014/main" id="{770A0962-C1B5-9443-B0B4-679B73E392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7" y="1409704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9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22" name="Rectangle 115">
                <a:extLst>
                  <a:ext uri="{FF2B5EF4-FFF2-40B4-BE49-F238E27FC236}">
                    <a16:creationId xmlns:a16="http://schemas.microsoft.com/office/drawing/2014/main" id="{EADEA8E1-8579-804E-BEA2-770246850F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0" y="2236792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9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1323" name="Rectangle 113">
                <a:extLst>
                  <a:ext uri="{FF2B5EF4-FFF2-40B4-BE49-F238E27FC236}">
                    <a16:creationId xmlns:a16="http://schemas.microsoft.com/office/drawing/2014/main" id="{85291F49-3CD9-D34C-9D4F-D59DFBBC7C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1" y="1410374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900" b="0" dirty="0">
                    <a:solidFill>
                      <a:srgbClr val="96969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26</a:t>
                </a:r>
              </a:p>
            </p:txBody>
          </p:sp>
          <p:sp>
            <p:nvSpPr>
              <p:cNvPr id="1324" name="Rectangle 115">
                <a:extLst>
                  <a:ext uri="{FF2B5EF4-FFF2-40B4-BE49-F238E27FC236}">
                    <a16:creationId xmlns:a16="http://schemas.microsoft.com/office/drawing/2014/main" id="{106DD14B-128B-2341-AD71-C5BBB029C5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399" y="5545142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900" b="0" dirty="0">
                    <a:solidFill>
                      <a:srgbClr val="96969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</a:p>
            </p:txBody>
          </p:sp>
          <p:sp>
            <p:nvSpPr>
              <p:cNvPr id="1325" name="Rectangle 114">
                <a:extLst>
                  <a:ext uri="{FF2B5EF4-FFF2-40B4-BE49-F238E27FC236}">
                    <a16:creationId xmlns:a16="http://schemas.microsoft.com/office/drawing/2014/main" id="{4AED0267-F65D-C248-A596-8C0A4F30F4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2" y="5545144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900" b="0" dirty="0">
                    <a:solidFill>
                      <a:srgbClr val="96969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1326" name="Rectangle 113">
                <a:extLst>
                  <a:ext uri="{FF2B5EF4-FFF2-40B4-BE49-F238E27FC236}">
                    <a16:creationId xmlns:a16="http://schemas.microsoft.com/office/drawing/2014/main" id="{4DB7B01A-D349-094A-B861-ED6624AF16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4" y="5545144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900" b="0" dirty="0">
                    <a:solidFill>
                      <a:srgbClr val="96969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27" name="Rectangle 115">
                <a:extLst>
                  <a:ext uri="{FF2B5EF4-FFF2-40B4-BE49-F238E27FC236}">
                    <a16:creationId xmlns:a16="http://schemas.microsoft.com/office/drawing/2014/main" id="{3AE8774A-CD66-EB46-87F6-C204C11C76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87" y="5545144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5</a:t>
                </a:r>
                <a:endParaRPr lang="en-US" altLang="en-US" sz="900" b="0" dirty="0">
                  <a:cs typeface="Arial" panose="020B0604020202020204" pitchFamily="34" charset="0"/>
                </a:endParaRPr>
              </a:p>
            </p:txBody>
          </p:sp>
          <p:sp>
            <p:nvSpPr>
              <p:cNvPr id="1328" name="Rectangle 113">
                <a:extLst>
                  <a:ext uri="{FF2B5EF4-FFF2-40B4-BE49-F238E27FC236}">
                    <a16:creationId xmlns:a16="http://schemas.microsoft.com/office/drawing/2014/main" id="{8E263FB3-062E-684F-9502-5B441C2CCC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6" y="5545814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900" b="0" dirty="0">
                    <a:solidFill>
                      <a:srgbClr val="96969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29" name="Rectangle 115">
                <a:extLst>
                  <a:ext uri="{FF2B5EF4-FFF2-40B4-BE49-F238E27FC236}">
                    <a16:creationId xmlns:a16="http://schemas.microsoft.com/office/drawing/2014/main" id="{3CD0D677-70EB-5A49-8D11-06969ED9B5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7" y="5545814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6</a:t>
                </a:r>
                <a:endParaRPr lang="en-US" altLang="en-US" sz="900" b="0" dirty="0"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337" name="Rectángulo 1336">
            <a:extLst>
              <a:ext uri="{FF2B5EF4-FFF2-40B4-BE49-F238E27FC236}">
                <a16:creationId xmlns:a16="http://schemas.microsoft.com/office/drawing/2014/main" id="{CA583340-E210-0647-9BAB-ADE2D09E5A68}"/>
              </a:ext>
            </a:extLst>
          </p:cNvPr>
          <p:cNvSpPr/>
          <p:nvPr/>
        </p:nvSpPr>
        <p:spPr>
          <a:xfrm>
            <a:off x="3231987" y="2427862"/>
            <a:ext cx="7649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2000" dirty="0">
                <a:solidFill>
                  <a:srgbClr val="293241"/>
                </a:solidFill>
                <a:latin typeface="Abril Fatface" panose="02000503000000020003" pitchFamily="2" charset="77"/>
              </a:rPr>
              <a:t>June</a:t>
            </a:r>
          </a:p>
        </p:txBody>
      </p:sp>
      <p:sp>
        <p:nvSpPr>
          <p:cNvPr id="1338" name="Rectángulo 1337">
            <a:extLst>
              <a:ext uri="{FF2B5EF4-FFF2-40B4-BE49-F238E27FC236}">
                <a16:creationId xmlns:a16="http://schemas.microsoft.com/office/drawing/2014/main" id="{6E1B59C8-FE3D-EC44-88D1-05C906F4217F}"/>
              </a:ext>
            </a:extLst>
          </p:cNvPr>
          <p:cNvSpPr/>
          <p:nvPr/>
        </p:nvSpPr>
        <p:spPr>
          <a:xfrm>
            <a:off x="6253483" y="2427862"/>
            <a:ext cx="69121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2000" dirty="0">
                <a:solidFill>
                  <a:srgbClr val="293241"/>
                </a:solidFill>
                <a:latin typeface="Abril Fatface" panose="02000503000000020003" pitchFamily="2" charset="77"/>
              </a:rPr>
              <a:t>July</a:t>
            </a:r>
          </a:p>
        </p:txBody>
      </p:sp>
      <p:sp>
        <p:nvSpPr>
          <p:cNvPr id="1339" name="Rectángulo 1338">
            <a:extLst>
              <a:ext uri="{FF2B5EF4-FFF2-40B4-BE49-F238E27FC236}">
                <a16:creationId xmlns:a16="http://schemas.microsoft.com/office/drawing/2014/main" id="{DB0F097A-0004-274B-A77A-8218E565CC63}"/>
              </a:ext>
            </a:extLst>
          </p:cNvPr>
          <p:cNvSpPr/>
          <p:nvPr/>
        </p:nvSpPr>
        <p:spPr>
          <a:xfrm>
            <a:off x="9195465" y="2427862"/>
            <a:ext cx="10198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2000" dirty="0">
                <a:solidFill>
                  <a:srgbClr val="293241"/>
                </a:solidFill>
                <a:latin typeface="Abril Fatface" panose="02000503000000020003" pitchFamily="2" charset="77"/>
              </a:rPr>
              <a:t>August</a:t>
            </a:r>
          </a:p>
        </p:txBody>
      </p:sp>
      <p:grpSp>
        <p:nvGrpSpPr>
          <p:cNvPr id="1340" name="Grupo 1339">
            <a:extLst>
              <a:ext uri="{FF2B5EF4-FFF2-40B4-BE49-F238E27FC236}">
                <a16:creationId xmlns:a16="http://schemas.microsoft.com/office/drawing/2014/main" id="{2939C941-3FD1-7A4F-BC64-FDC15E58249A}"/>
              </a:ext>
            </a:extLst>
          </p:cNvPr>
          <p:cNvGrpSpPr/>
          <p:nvPr/>
        </p:nvGrpSpPr>
        <p:grpSpPr>
          <a:xfrm>
            <a:off x="3230563" y="2924176"/>
            <a:ext cx="2794000" cy="1441450"/>
            <a:chOff x="766764" y="1696551"/>
            <a:chExt cx="7885112" cy="4581929"/>
          </a:xfrm>
        </p:grpSpPr>
        <p:grpSp>
          <p:nvGrpSpPr>
            <p:cNvPr id="1341" name="Grupo 1340">
              <a:extLst>
                <a:ext uri="{FF2B5EF4-FFF2-40B4-BE49-F238E27FC236}">
                  <a16:creationId xmlns:a16="http://schemas.microsoft.com/office/drawing/2014/main" id="{F8F38B2B-F061-5E41-90C3-E74DFE62970E}"/>
                </a:ext>
              </a:extLst>
            </p:cNvPr>
            <p:cNvGrpSpPr/>
            <p:nvPr/>
          </p:nvGrpSpPr>
          <p:grpSpPr>
            <a:xfrm>
              <a:off x="766764" y="1696551"/>
              <a:ext cx="7885112" cy="450696"/>
              <a:chOff x="766764" y="1696551"/>
              <a:chExt cx="7885112" cy="450696"/>
            </a:xfrm>
          </p:grpSpPr>
          <p:sp>
            <p:nvSpPr>
              <p:cNvPr id="1378" name="Rectangle 2">
                <a:extLst>
                  <a:ext uri="{FF2B5EF4-FFF2-40B4-BE49-F238E27FC236}">
                    <a16:creationId xmlns:a16="http://schemas.microsoft.com/office/drawing/2014/main" id="{C11F4835-1660-2D44-938F-A6270A625F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25431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SUN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379" name="Rectangle 3">
                <a:extLst>
                  <a:ext uri="{FF2B5EF4-FFF2-40B4-BE49-F238E27FC236}">
                    <a16:creationId xmlns:a16="http://schemas.microsoft.com/office/drawing/2014/main" id="{C3DB464D-A8C4-C24A-9E14-DD54538F47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98987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SAT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380" name="Rectangle 4">
                <a:extLst>
                  <a:ext uri="{FF2B5EF4-FFF2-40B4-BE49-F238E27FC236}">
                    <a16:creationId xmlns:a16="http://schemas.microsoft.com/office/drawing/2014/main" id="{D248D698-0B2D-504F-9891-B65286B9BF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72542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FRI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381" name="Rectangle 5">
                <a:extLst>
                  <a:ext uri="{FF2B5EF4-FFF2-40B4-BE49-F238E27FC236}">
                    <a16:creationId xmlns:a16="http://schemas.microsoft.com/office/drawing/2014/main" id="{5A19CD34-CC2E-D440-98AA-14391DAFA9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6098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THURS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382" name="Rectangle 6">
                <a:extLst>
                  <a:ext uri="{FF2B5EF4-FFF2-40B4-BE49-F238E27FC236}">
                    <a16:creationId xmlns:a16="http://schemas.microsoft.com/office/drawing/2014/main" id="{E55DC2ED-DF2E-484F-A081-C773AB632E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9653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WED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383" name="Rectangle 7">
                <a:extLst>
                  <a:ext uri="{FF2B5EF4-FFF2-40B4-BE49-F238E27FC236}">
                    <a16:creationId xmlns:a16="http://schemas.microsoft.com/office/drawing/2014/main" id="{402E5E67-85CC-604F-88CE-E2220F3A90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93209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TUES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384" name="Rectangle 8">
                <a:extLst>
                  <a:ext uri="{FF2B5EF4-FFF2-40B4-BE49-F238E27FC236}">
                    <a16:creationId xmlns:a16="http://schemas.microsoft.com/office/drawing/2014/main" id="{6614FEFA-2A8C-8443-840B-0D4F4B34D6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6764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</a:rPr>
                  <a:t>MON</a:t>
                </a:r>
              </a:p>
            </p:txBody>
          </p:sp>
        </p:grpSp>
        <p:grpSp>
          <p:nvGrpSpPr>
            <p:cNvPr id="1342" name="Grupo 1341">
              <a:extLst>
                <a:ext uri="{FF2B5EF4-FFF2-40B4-BE49-F238E27FC236}">
                  <a16:creationId xmlns:a16="http://schemas.microsoft.com/office/drawing/2014/main" id="{410F1213-60B6-324E-9C1A-BAF03DF5F35E}"/>
                </a:ext>
              </a:extLst>
            </p:cNvPr>
            <p:cNvGrpSpPr/>
            <p:nvPr/>
          </p:nvGrpSpPr>
          <p:grpSpPr>
            <a:xfrm>
              <a:off x="766764" y="2143041"/>
              <a:ext cx="7885111" cy="4135439"/>
              <a:chOff x="211072" y="1409699"/>
              <a:chExt cx="8812215" cy="4135439"/>
            </a:xfrm>
          </p:grpSpPr>
          <p:sp>
            <p:nvSpPr>
              <p:cNvPr id="1343" name="Rectangle 115">
                <a:extLst>
                  <a:ext uri="{FF2B5EF4-FFF2-40B4-BE49-F238E27FC236}">
                    <a16:creationId xmlns:a16="http://schemas.microsoft.com/office/drawing/2014/main" id="{1909D231-DDD0-6C47-B81F-82EC93A05C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87736" y="4718050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900" b="0" dirty="0">
                    <a:solidFill>
                      <a:srgbClr val="96969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44" name="Rectangle 114">
                <a:extLst>
                  <a:ext uri="{FF2B5EF4-FFF2-40B4-BE49-F238E27FC236}">
                    <a16:creationId xmlns:a16="http://schemas.microsoft.com/office/drawing/2014/main" id="{8B61AFA0-EFDC-EF4C-AD1B-667435EE30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28849" y="4718050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30</a:t>
                </a:r>
              </a:p>
            </p:txBody>
          </p:sp>
          <p:sp>
            <p:nvSpPr>
              <p:cNvPr id="1345" name="Rectangle 113">
                <a:extLst>
                  <a:ext uri="{FF2B5EF4-FFF2-40B4-BE49-F238E27FC236}">
                    <a16:creationId xmlns:a16="http://schemas.microsoft.com/office/drawing/2014/main" id="{BA57BA90-24D5-A743-B4A8-D657D4EA51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69961" y="4718050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>
                    <a:cs typeface="Arial" panose="020B0604020202020204" pitchFamily="34" charset="0"/>
                  </a:rPr>
                  <a:t>29</a:t>
                </a:r>
              </a:p>
            </p:txBody>
          </p:sp>
          <p:sp>
            <p:nvSpPr>
              <p:cNvPr id="1346" name="Rectangle 112">
                <a:extLst>
                  <a:ext uri="{FF2B5EF4-FFF2-40B4-BE49-F238E27FC236}">
                    <a16:creationId xmlns:a16="http://schemas.microsoft.com/office/drawing/2014/main" id="{97FF4720-F6D9-9442-8C6C-69C36243B1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1073" y="4718050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>
                    <a:cs typeface="Arial" panose="020B0604020202020204" pitchFamily="34" charset="0"/>
                  </a:rPr>
                  <a:t>28</a:t>
                </a:r>
              </a:p>
            </p:txBody>
          </p:sp>
          <p:sp>
            <p:nvSpPr>
              <p:cNvPr id="1347" name="Rectangle 111">
                <a:extLst>
                  <a:ext uri="{FF2B5EF4-FFF2-40B4-BE49-F238E27FC236}">
                    <a16:creationId xmlns:a16="http://schemas.microsoft.com/office/drawing/2014/main" id="{5E6558C4-39DB-6541-997B-0CF67C9DF3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64399" y="3890962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>
                    <a:cs typeface="Arial" panose="020B0604020202020204" pitchFamily="34" charset="0"/>
                  </a:rPr>
                  <a:t>27</a:t>
                </a:r>
              </a:p>
            </p:txBody>
          </p:sp>
          <p:sp>
            <p:nvSpPr>
              <p:cNvPr id="1348" name="Rectangle 110">
                <a:extLst>
                  <a:ext uri="{FF2B5EF4-FFF2-40B4-BE49-F238E27FC236}">
                    <a16:creationId xmlns:a16="http://schemas.microsoft.com/office/drawing/2014/main" id="{42498730-A45F-0845-88A4-3B97E5D434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05512" y="3890962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>
                    <a:cs typeface="Arial" panose="020B0604020202020204" pitchFamily="34" charset="0"/>
                  </a:rPr>
                  <a:t>26</a:t>
                </a:r>
              </a:p>
            </p:txBody>
          </p:sp>
          <p:sp>
            <p:nvSpPr>
              <p:cNvPr id="1349" name="Rectangle 109">
                <a:extLst>
                  <a:ext uri="{FF2B5EF4-FFF2-40B4-BE49-F238E27FC236}">
                    <a16:creationId xmlns:a16="http://schemas.microsoft.com/office/drawing/2014/main" id="{54A0DB98-3F1D-FA40-8E8B-8E6B74AF88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46624" y="3890962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>
                    <a:cs typeface="Arial" panose="020B0604020202020204" pitchFamily="34" charset="0"/>
                  </a:rPr>
                  <a:t>25</a:t>
                </a:r>
              </a:p>
            </p:txBody>
          </p:sp>
          <p:sp>
            <p:nvSpPr>
              <p:cNvPr id="1350" name="Rectangle 108">
                <a:extLst>
                  <a:ext uri="{FF2B5EF4-FFF2-40B4-BE49-F238E27FC236}">
                    <a16:creationId xmlns:a16="http://schemas.microsoft.com/office/drawing/2014/main" id="{F2EFC3EA-BBD0-504F-8BBA-98363C0708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87736" y="3890963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>
                    <a:cs typeface="Arial" panose="020B0604020202020204" pitchFamily="34" charset="0"/>
                  </a:rPr>
                  <a:t>24</a:t>
                </a:r>
              </a:p>
            </p:txBody>
          </p:sp>
          <p:sp>
            <p:nvSpPr>
              <p:cNvPr id="1351" name="Rectangle 107">
                <a:extLst>
                  <a:ext uri="{FF2B5EF4-FFF2-40B4-BE49-F238E27FC236}">
                    <a16:creationId xmlns:a16="http://schemas.microsoft.com/office/drawing/2014/main" id="{3897C0D5-95F1-894E-82B3-FDF081AFB6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28849" y="3890963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>
                    <a:cs typeface="Arial" panose="020B0604020202020204" pitchFamily="34" charset="0"/>
                  </a:rPr>
                  <a:t>23</a:t>
                </a:r>
              </a:p>
            </p:txBody>
          </p:sp>
          <p:sp>
            <p:nvSpPr>
              <p:cNvPr id="1352" name="Rectangle 106">
                <a:extLst>
                  <a:ext uri="{FF2B5EF4-FFF2-40B4-BE49-F238E27FC236}">
                    <a16:creationId xmlns:a16="http://schemas.microsoft.com/office/drawing/2014/main" id="{86F6EED8-507F-D749-8D02-25C0A05B75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69961" y="3890963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>
                    <a:cs typeface="Arial" panose="020B0604020202020204" pitchFamily="34" charset="0"/>
                  </a:rPr>
                  <a:t>22</a:t>
                </a:r>
              </a:p>
            </p:txBody>
          </p:sp>
          <p:sp>
            <p:nvSpPr>
              <p:cNvPr id="1353" name="Rectangle 105">
                <a:extLst>
                  <a:ext uri="{FF2B5EF4-FFF2-40B4-BE49-F238E27FC236}">
                    <a16:creationId xmlns:a16="http://schemas.microsoft.com/office/drawing/2014/main" id="{FAC17829-5AA1-0440-94CB-E2197BE912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1073" y="3890963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>
                    <a:cs typeface="Arial" panose="020B0604020202020204" pitchFamily="34" charset="0"/>
                  </a:rPr>
                  <a:t>21</a:t>
                </a:r>
              </a:p>
            </p:txBody>
          </p:sp>
          <p:sp>
            <p:nvSpPr>
              <p:cNvPr id="1354" name="Rectangle 104">
                <a:extLst>
                  <a:ext uri="{FF2B5EF4-FFF2-40B4-BE49-F238E27FC236}">
                    <a16:creationId xmlns:a16="http://schemas.microsoft.com/office/drawing/2014/main" id="{DA356C38-9C55-F144-858C-D3B60B8320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64399" y="3063875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>
                    <a:cs typeface="Arial" panose="020B0604020202020204" pitchFamily="34" charset="0"/>
                  </a:rPr>
                  <a:t>20</a:t>
                </a:r>
              </a:p>
            </p:txBody>
          </p:sp>
          <p:sp>
            <p:nvSpPr>
              <p:cNvPr id="1355" name="Rectangle 103">
                <a:extLst>
                  <a:ext uri="{FF2B5EF4-FFF2-40B4-BE49-F238E27FC236}">
                    <a16:creationId xmlns:a16="http://schemas.microsoft.com/office/drawing/2014/main" id="{10C57E6B-C5E5-D944-A990-9BF5A6FEE5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05512" y="3063875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>
                    <a:cs typeface="Arial" panose="020B0604020202020204" pitchFamily="34" charset="0"/>
                  </a:rPr>
                  <a:t>19</a:t>
                </a:r>
              </a:p>
            </p:txBody>
          </p:sp>
          <p:sp>
            <p:nvSpPr>
              <p:cNvPr id="1356" name="Rectangle 102">
                <a:extLst>
                  <a:ext uri="{FF2B5EF4-FFF2-40B4-BE49-F238E27FC236}">
                    <a16:creationId xmlns:a16="http://schemas.microsoft.com/office/drawing/2014/main" id="{7D4C1B87-ACE9-1740-AD63-755CFC1E64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46624" y="3063875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>
                    <a:cs typeface="Arial" panose="020B0604020202020204" pitchFamily="34" charset="0"/>
                  </a:rPr>
                  <a:t>18</a:t>
                </a:r>
              </a:p>
            </p:txBody>
          </p:sp>
          <p:sp>
            <p:nvSpPr>
              <p:cNvPr id="1357" name="Rectangle 101">
                <a:extLst>
                  <a:ext uri="{FF2B5EF4-FFF2-40B4-BE49-F238E27FC236}">
                    <a16:creationId xmlns:a16="http://schemas.microsoft.com/office/drawing/2014/main" id="{1E556779-0622-B144-B518-65DA21A2BC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87736" y="3063875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>
                    <a:cs typeface="Arial" panose="020B0604020202020204" pitchFamily="34" charset="0"/>
                  </a:rPr>
                  <a:t>17</a:t>
                </a:r>
              </a:p>
            </p:txBody>
          </p:sp>
          <p:sp>
            <p:nvSpPr>
              <p:cNvPr id="1358" name="Rectangle 100">
                <a:extLst>
                  <a:ext uri="{FF2B5EF4-FFF2-40B4-BE49-F238E27FC236}">
                    <a16:creationId xmlns:a16="http://schemas.microsoft.com/office/drawing/2014/main" id="{9B7D6C24-6D59-8B47-A57E-E4589CEF47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28849" y="3063875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>
                    <a:cs typeface="Arial" panose="020B0604020202020204" pitchFamily="34" charset="0"/>
                  </a:rPr>
                  <a:t>16</a:t>
                </a:r>
              </a:p>
            </p:txBody>
          </p:sp>
          <p:sp>
            <p:nvSpPr>
              <p:cNvPr id="1359" name="Rectangle 99">
                <a:extLst>
                  <a:ext uri="{FF2B5EF4-FFF2-40B4-BE49-F238E27FC236}">
                    <a16:creationId xmlns:a16="http://schemas.microsoft.com/office/drawing/2014/main" id="{431A4D19-9C95-DF4B-8FC5-7178E80F65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69961" y="3063875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>
                    <a:cs typeface="Arial" panose="020B0604020202020204" pitchFamily="34" charset="0"/>
                  </a:rPr>
                  <a:t>15</a:t>
                </a:r>
              </a:p>
            </p:txBody>
          </p:sp>
          <p:sp>
            <p:nvSpPr>
              <p:cNvPr id="1360" name="Rectangle 98">
                <a:extLst>
                  <a:ext uri="{FF2B5EF4-FFF2-40B4-BE49-F238E27FC236}">
                    <a16:creationId xmlns:a16="http://schemas.microsoft.com/office/drawing/2014/main" id="{1B612D50-C43E-604E-BC0E-8AF7E4D638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1073" y="3063875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>
                    <a:cs typeface="Arial" panose="020B0604020202020204" pitchFamily="34" charset="0"/>
                  </a:rPr>
                  <a:t>14</a:t>
                </a:r>
              </a:p>
            </p:txBody>
          </p:sp>
          <p:sp>
            <p:nvSpPr>
              <p:cNvPr id="1361" name="Rectangle 97">
                <a:extLst>
                  <a:ext uri="{FF2B5EF4-FFF2-40B4-BE49-F238E27FC236}">
                    <a16:creationId xmlns:a16="http://schemas.microsoft.com/office/drawing/2014/main" id="{CE1CD3DA-36AA-2041-AE37-6193CDFE00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64399" y="2236787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>
                    <a:cs typeface="Arial" panose="020B0604020202020204" pitchFamily="34" charset="0"/>
                  </a:rPr>
                  <a:t>13</a:t>
                </a:r>
              </a:p>
            </p:txBody>
          </p:sp>
          <p:sp>
            <p:nvSpPr>
              <p:cNvPr id="1362" name="Rectangle 96">
                <a:extLst>
                  <a:ext uri="{FF2B5EF4-FFF2-40B4-BE49-F238E27FC236}">
                    <a16:creationId xmlns:a16="http://schemas.microsoft.com/office/drawing/2014/main" id="{2C32AA41-629F-F640-A70A-ABF06431C7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05512" y="2236787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>
                    <a:cs typeface="Arial" panose="020B0604020202020204" pitchFamily="34" charset="0"/>
                  </a:rPr>
                  <a:t>12</a:t>
                </a:r>
              </a:p>
            </p:txBody>
          </p:sp>
          <p:sp>
            <p:nvSpPr>
              <p:cNvPr id="1363" name="Rectangle 95">
                <a:extLst>
                  <a:ext uri="{FF2B5EF4-FFF2-40B4-BE49-F238E27FC236}">
                    <a16:creationId xmlns:a16="http://schemas.microsoft.com/office/drawing/2014/main" id="{72695441-C852-354A-93B7-834F0CE9B2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46624" y="2236787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>
                    <a:cs typeface="Arial" panose="020B0604020202020204" pitchFamily="34" charset="0"/>
                  </a:rPr>
                  <a:t>11</a:t>
                </a:r>
              </a:p>
            </p:txBody>
          </p:sp>
          <p:sp>
            <p:nvSpPr>
              <p:cNvPr id="1364" name="Rectangle 94">
                <a:extLst>
                  <a:ext uri="{FF2B5EF4-FFF2-40B4-BE49-F238E27FC236}">
                    <a16:creationId xmlns:a16="http://schemas.microsoft.com/office/drawing/2014/main" id="{941D4202-4859-DD4E-AE3B-3DCE45686B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87736" y="2236788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>
                    <a:cs typeface="Arial" panose="020B0604020202020204" pitchFamily="34" charset="0"/>
                  </a:rPr>
                  <a:t>10</a:t>
                </a:r>
              </a:p>
            </p:txBody>
          </p:sp>
          <p:sp>
            <p:nvSpPr>
              <p:cNvPr id="1365" name="Rectangle 93">
                <a:extLst>
                  <a:ext uri="{FF2B5EF4-FFF2-40B4-BE49-F238E27FC236}">
                    <a16:creationId xmlns:a16="http://schemas.microsoft.com/office/drawing/2014/main" id="{AFF60937-4389-7347-939F-510A11B631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28849" y="2236788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>
                    <a:cs typeface="Arial" panose="020B0604020202020204" pitchFamily="34" charset="0"/>
                  </a:rPr>
                  <a:t>9</a:t>
                </a:r>
              </a:p>
            </p:txBody>
          </p:sp>
          <p:sp>
            <p:nvSpPr>
              <p:cNvPr id="1366" name="Rectangle 92">
                <a:extLst>
                  <a:ext uri="{FF2B5EF4-FFF2-40B4-BE49-F238E27FC236}">
                    <a16:creationId xmlns:a16="http://schemas.microsoft.com/office/drawing/2014/main" id="{9CC7CD50-2687-2344-8A3C-3FAC81409A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69961" y="2236788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>
                    <a:cs typeface="Arial" panose="020B0604020202020204" pitchFamily="34" charset="0"/>
                  </a:rPr>
                  <a:t>8</a:t>
                </a:r>
              </a:p>
            </p:txBody>
          </p:sp>
          <p:sp>
            <p:nvSpPr>
              <p:cNvPr id="1367" name="Rectangle 91">
                <a:extLst>
                  <a:ext uri="{FF2B5EF4-FFF2-40B4-BE49-F238E27FC236}">
                    <a16:creationId xmlns:a16="http://schemas.microsoft.com/office/drawing/2014/main" id="{2F075F99-2A9C-494D-AAC8-84D514FA3A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1073" y="2236788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>
                    <a:cs typeface="Arial" panose="020B0604020202020204" pitchFamily="34" charset="0"/>
                  </a:rPr>
                  <a:t>7</a:t>
                </a:r>
              </a:p>
            </p:txBody>
          </p:sp>
          <p:sp>
            <p:nvSpPr>
              <p:cNvPr id="1368" name="Rectangle 90">
                <a:extLst>
                  <a:ext uri="{FF2B5EF4-FFF2-40B4-BE49-F238E27FC236}">
                    <a16:creationId xmlns:a16="http://schemas.microsoft.com/office/drawing/2014/main" id="{D40F1F84-75E3-B84A-8C8E-463611C31C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64399" y="1409700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>
                    <a:cs typeface="Arial" panose="020B0604020202020204" pitchFamily="34" charset="0"/>
                  </a:rPr>
                  <a:t>6</a:t>
                </a:r>
              </a:p>
            </p:txBody>
          </p:sp>
          <p:sp>
            <p:nvSpPr>
              <p:cNvPr id="1369" name="Rectangle 89">
                <a:extLst>
                  <a:ext uri="{FF2B5EF4-FFF2-40B4-BE49-F238E27FC236}">
                    <a16:creationId xmlns:a16="http://schemas.microsoft.com/office/drawing/2014/main" id="{38821850-59E9-0842-9E9F-4D37CA41B9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05512" y="1409700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>
                    <a:cs typeface="Arial" panose="020B0604020202020204" pitchFamily="34" charset="0"/>
                  </a:rPr>
                  <a:t>5</a:t>
                </a:r>
              </a:p>
            </p:txBody>
          </p:sp>
          <p:sp>
            <p:nvSpPr>
              <p:cNvPr id="1370" name="Rectangle 88">
                <a:extLst>
                  <a:ext uri="{FF2B5EF4-FFF2-40B4-BE49-F238E27FC236}">
                    <a16:creationId xmlns:a16="http://schemas.microsoft.com/office/drawing/2014/main" id="{69FD18F3-DBC5-D04A-A720-BE41DAE74F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46624" y="1409700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>
                    <a:cs typeface="Arial" panose="020B0604020202020204" pitchFamily="34" charset="0"/>
                  </a:rPr>
                  <a:t>4</a:t>
                </a:r>
              </a:p>
            </p:txBody>
          </p:sp>
          <p:sp>
            <p:nvSpPr>
              <p:cNvPr id="1371" name="Rectangle 87">
                <a:extLst>
                  <a:ext uri="{FF2B5EF4-FFF2-40B4-BE49-F238E27FC236}">
                    <a16:creationId xmlns:a16="http://schemas.microsoft.com/office/drawing/2014/main" id="{383E1D82-DC48-B24A-BA04-CC22C62ADB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87736" y="1409700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1372" name="Rectangle 86">
                <a:extLst>
                  <a:ext uri="{FF2B5EF4-FFF2-40B4-BE49-F238E27FC236}">
                    <a16:creationId xmlns:a16="http://schemas.microsoft.com/office/drawing/2014/main" id="{50D979A1-8358-2741-9690-A7736663F2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28849" y="1409700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373" name="Rectangle 85">
                <a:extLst>
                  <a:ext uri="{FF2B5EF4-FFF2-40B4-BE49-F238E27FC236}">
                    <a16:creationId xmlns:a16="http://schemas.microsoft.com/office/drawing/2014/main" id="{D98FCA26-CF77-B445-B0ED-92761C91DA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69961" y="1409700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374" name="Rectangle 115">
                <a:extLst>
                  <a:ext uri="{FF2B5EF4-FFF2-40B4-BE49-F238E27FC236}">
                    <a16:creationId xmlns:a16="http://schemas.microsoft.com/office/drawing/2014/main" id="{20C659C4-0179-6D45-9CC8-F128265F2D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46624" y="4718050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2</a:t>
                </a:r>
                <a:endParaRPr lang="en-US" altLang="en-US" sz="900" b="0" dirty="0">
                  <a:cs typeface="Arial" panose="020B0604020202020204" pitchFamily="34" charset="0"/>
                </a:endParaRPr>
              </a:p>
            </p:txBody>
          </p:sp>
          <p:sp>
            <p:nvSpPr>
              <p:cNvPr id="1375" name="Rectangle 115">
                <a:extLst>
                  <a:ext uri="{FF2B5EF4-FFF2-40B4-BE49-F238E27FC236}">
                    <a16:creationId xmlns:a16="http://schemas.microsoft.com/office/drawing/2014/main" id="{347495D3-B705-0042-9D25-E1CC297914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05512" y="4718050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3</a:t>
                </a:r>
                <a:endParaRPr lang="en-US" altLang="en-US" sz="900" b="0" dirty="0">
                  <a:cs typeface="Arial" panose="020B0604020202020204" pitchFamily="34" charset="0"/>
                </a:endParaRPr>
              </a:p>
            </p:txBody>
          </p:sp>
          <p:sp>
            <p:nvSpPr>
              <p:cNvPr id="1376" name="Rectangle 115">
                <a:extLst>
                  <a:ext uri="{FF2B5EF4-FFF2-40B4-BE49-F238E27FC236}">
                    <a16:creationId xmlns:a16="http://schemas.microsoft.com/office/drawing/2014/main" id="{0CC8BA0E-E88E-EA41-9C88-783B695D0E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64399" y="4718050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900" b="0" dirty="0">
                    <a:solidFill>
                      <a:srgbClr val="96969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</a:p>
            </p:txBody>
          </p:sp>
          <p:sp>
            <p:nvSpPr>
              <p:cNvPr id="1377" name="Rectangle 115">
                <a:extLst>
                  <a:ext uri="{FF2B5EF4-FFF2-40B4-BE49-F238E27FC236}">
                    <a16:creationId xmlns:a16="http://schemas.microsoft.com/office/drawing/2014/main" id="{7A658AFE-32B7-DD43-8676-896C702375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1072" y="1409699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31</a:t>
                </a:r>
                <a:endParaRPr lang="en-US" altLang="en-US" sz="900" b="0" dirty="0"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385" name="Grupo 1384">
            <a:extLst>
              <a:ext uri="{FF2B5EF4-FFF2-40B4-BE49-F238E27FC236}">
                <a16:creationId xmlns:a16="http://schemas.microsoft.com/office/drawing/2014/main" id="{0E80D26F-108A-DC46-ABAE-7F63CFE4027E}"/>
              </a:ext>
            </a:extLst>
          </p:cNvPr>
          <p:cNvGrpSpPr/>
          <p:nvPr/>
        </p:nvGrpSpPr>
        <p:grpSpPr>
          <a:xfrm>
            <a:off x="6240463" y="2936462"/>
            <a:ext cx="2818758" cy="1429164"/>
            <a:chOff x="766764" y="1696551"/>
            <a:chExt cx="7885112" cy="4582928"/>
          </a:xfrm>
        </p:grpSpPr>
        <p:grpSp>
          <p:nvGrpSpPr>
            <p:cNvPr id="1386" name="Grupo 1385">
              <a:extLst>
                <a:ext uri="{FF2B5EF4-FFF2-40B4-BE49-F238E27FC236}">
                  <a16:creationId xmlns:a16="http://schemas.microsoft.com/office/drawing/2014/main" id="{D44EC613-77E0-5840-B506-0EC836E31770}"/>
                </a:ext>
              </a:extLst>
            </p:cNvPr>
            <p:cNvGrpSpPr/>
            <p:nvPr/>
          </p:nvGrpSpPr>
          <p:grpSpPr>
            <a:xfrm>
              <a:off x="766764" y="1696551"/>
              <a:ext cx="7885112" cy="450696"/>
              <a:chOff x="766764" y="1696551"/>
              <a:chExt cx="7885112" cy="450696"/>
            </a:xfrm>
          </p:grpSpPr>
          <p:sp>
            <p:nvSpPr>
              <p:cNvPr id="1423" name="Rectangle 2">
                <a:extLst>
                  <a:ext uri="{FF2B5EF4-FFF2-40B4-BE49-F238E27FC236}">
                    <a16:creationId xmlns:a16="http://schemas.microsoft.com/office/drawing/2014/main" id="{D7003C63-1A9E-CD43-943C-6EE176AFDC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25431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SUN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424" name="Rectangle 3">
                <a:extLst>
                  <a:ext uri="{FF2B5EF4-FFF2-40B4-BE49-F238E27FC236}">
                    <a16:creationId xmlns:a16="http://schemas.microsoft.com/office/drawing/2014/main" id="{113EE56E-3B6F-A249-B821-D4F64AB434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98987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SAT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425" name="Rectangle 4">
                <a:extLst>
                  <a:ext uri="{FF2B5EF4-FFF2-40B4-BE49-F238E27FC236}">
                    <a16:creationId xmlns:a16="http://schemas.microsoft.com/office/drawing/2014/main" id="{7584CB2A-0730-064B-9BA1-2A53BFC4CA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72542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FRI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426" name="Rectangle 5">
                <a:extLst>
                  <a:ext uri="{FF2B5EF4-FFF2-40B4-BE49-F238E27FC236}">
                    <a16:creationId xmlns:a16="http://schemas.microsoft.com/office/drawing/2014/main" id="{1EB070A8-4813-C740-9B82-C25728F476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6098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THURS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427" name="Rectangle 6">
                <a:extLst>
                  <a:ext uri="{FF2B5EF4-FFF2-40B4-BE49-F238E27FC236}">
                    <a16:creationId xmlns:a16="http://schemas.microsoft.com/office/drawing/2014/main" id="{C518BC82-B7BF-384C-8A98-3BAA15C282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9653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WED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428" name="Rectangle 7">
                <a:extLst>
                  <a:ext uri="{FF2B5EF4-FFF2-40B4-BE49-F238E27FC236}">
                    <a16:creationId xmlns:a16="http://schemas.microsoft.com/office/drawing/2014/main" id="{DD7A9891-63A5-CC4C-8E1C-6101A92E73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93209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TUES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429" name="Rectangle 8">
                <a:extLst>
                  <a:ext uri="{FF2B5EF4-FFF2-40B4-BE49-F238E27FC236}">
                    <a16:creationId xmlns:a16="http://schemas.microsoft.com/office/drawing/2014/main" id="{B1865F32-9493-724D-AAEB-769DC76412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6764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</a:rPr>
                  <a:t>MON</a:t>
                </a:r>
              </a:p>
            </p:txBody>
          </p:sp>
        </p:grpSp>
        <p:grpSp>
          <p:nvGrpSpPr>
            <p:cNvPr id="1387" name="Grupo 1386">
              <a:extLst>
                <a:ext uri="{FF2B5EF4-FFF2-40B4-BE49-F238E27FC236}">
                  <a16:creationId xmlns:a16="http://schemas.microsoft.com/office/drawing/2014/main" id="{8B844200-7B85-5A46-BA93-4D6117DB8AC0}"/>
                </a:ext>
              </a:extLst>
            </p:cNvPr>
            <p:cNvGrpSpPr/>
            <p:nvPr/>
          </p:nvGrpSpPr>
          <p:grpSpPr>
            <a:xfrm>
              <a:off x="771514" y="2144037"/>
              <a:ext cx="7880362" cy="4135442"/>
              <a:chOff x="196851" y="1409693"/>
              <a:chExt cx="8812212" cy="4135442"/>
            </a:xfrm>
          </p:grpSpPr>
          <p:sp>
            <p:nvSpPr>
              <p:cNvPr id="1388" name="Rectangle 115">
                <a:extLst>
                  <a:ext uri="{FF2B5EF4-FFF2-40B4-BE49-F238E27FC236}">
                    <a16:creationId xmlns:a16="http://schemas.microsoft.com/office/drawing/2014/main" id="{ECF7F97C-6073-DC44-8482-20CD0ED053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2" y="4718046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29</a:t>
                </a:r>
                <a:endParaRPr lang="en-US" altLang="en-US" sz="900" b="0" dirty="0"/>
              </a:p>
            </p:txBody>
          </p:sp>
          <p:sp>
            <p:nvSpPr>
              <p:cNvPr id="1389" name="Rectangle 114">
                <a:extLst>
                  <a:ext uri="{FF2B5EF4-FFF2-40B4-BE49-F238E27FC236}">
                    <a16:creationId xmlns:a16="http://schemas.microsoft.com/office/drawing/2014/main" id="{4F3313EB-6C45-AB47-8DFA-F11CDD4C9A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5" y="4718045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28</a:t>
                </a:r>
                <a:endParaRPr lang="en-US" altLang="en-US" sz="900" b="0" dirty="0"/>
              </a:p>
            </p:txBody>
          </p:sp>
          <p:sp>
            <p:nvSpPr>
              <p:cNvPr id="1390" name="Rectangle 113">
                <a:extLst>
                  <a:ext uri="{FF2B5EF4-FFF2-40B4-BE49-F238E27FC236}">
                    <a16:creationId xmlns:a16="http://schemas.microsoft.com/office/drawing/2014/main" id="{FF98BCB4-7DF8-114D-AFD4-48CCA09618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7" y="4718045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27</a:t>
                </a:r>
                <a:endParaRPr lang="en-US" altLang="en-US" sz="900" b="0" dirty="0"/>
              </a:p>
            </p:txBody>
          </p:sp>
          <p:sp>
            <p:nvSpPr>
              <p:cNvPr id="1391" name="Rectangle 112">
                <a:extLst>
                  <a:ext uri="{FF2B5EF4-FFF2-40B4-BE49-F238E27FC236}">
                    <a16:creationId xmlns:a16="http://schemas.microsoft.com/office/drawing/2014/main" id="{0BF9ABAE-F7FA-E141-BFBE-0F1F96FAFB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1" y="4718044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26</a:t>
                </a:r>
                <a:endParaRPr lang="en-US" altLang="en-US" sz="900" b="0" dirty="0"/>
              </a:p>
            </p:txBody>
          </p:sp>
          <p:sp>
            <p:nvSpPr>
              <p:cNvPr id="1392" name="Rectangle 111">
                <a:extLst>
                  <a:ext uri="{FF2B5EF4-FFF2-40B4-BE49-F238E27FC236}">
                    <a16:creationId xmlns:a16="http://schemas.microsoft.com/office/drawing/2014/main" id="{F0006107-DB80-DB49-8E7A-E16A43A345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5" y="3890959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25</a:t>
                </a:r>
                <a:endParaRPr lang="en-US" altLang="en-US" sz="900" b="0" dirty="0"/>
              </a:p>
            </p:txBody>
          </p:sp>
          <p:sp>
            <p:nvSpPr>
              <p:cNvPr id="1393" name="Rectangle 110">
                <a:extLst>
                  <a:ext uri="{FF2B5EF4-FFF2-40B4-BE49-F238E27FC236}">
                    <a16:creationId xmlns:a16="http://schemas.microsoft.com/office/drawing/2014/main" id="{8CA74E4A-88A1-B64C-84C9-A13F0D8AB1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88" y="3890959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24</a:t>
                </a:r>
                <a:endParaRPr lang="en-US" altLang="en-US" sz="900" b="0" dirty="0"/>
              </a:p>
            </p:txBody>
          </p:sp>
          <p:sp>
            <p:nvSpPr>
              <p:cNvPr id="1394" name="Rectangle 109">
                <a:extLst>
                  <a:ext uri="{FF2B5EF4-FFF2-40B4-BE49-F238E27FC236}">
                    <a16:creationId xmlns:a16="http://schemas.microsoft.com/office/drawing/2014/main" id="{CE82A2DF-4003-1F4B-A701-3241687F64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400" y="3890959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23</a:t>
                </a:r>
                <a:endParaRPr lang="en-US" altLang="en-US" sz="900" b="0" dirty="0"/>
              </a:p>
            </p:txBody>
          </p:sp>
          <p:sp>
            <p:nvSpPr>
              <p:cNvPr id="1395" name="Rectangle 108">
                <a:extLst>
                  <a:ext uri="{FF2B5EF4-FFF2-40B4-BE49-F238E27FC236}">
                    <a16:creationId xmlns:a16="http://schemas.microsoft.com/office/drawing/2014/main" id="{355DF2A0-6E46-3346-913A-B4E5D67CCE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2" y="3890959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22</a:t>
                </a:r>
                <a:endParaRPr lang="en-US" altLang="en-US" sz="900" b="0" dirty="0"/>
              </a:p>
            </p:txBody>
          </p:sp>
          <p:sp>
            <p:nvSpPr>
              <p:cNvPr id="1396" name="Rectangle 107">
                <a:extLst>
                  <a:ext uri="{FF2B5EF4-FFF2-40B4-BE49-F238E27FC236}">
                    <a16:creationId xmlns:a16="http://schemas.microsoft.com/office/drawing/2014/main" id="{23076988-62AF-8348-B131-E03DF32033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5" y="3890958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21</a:t>
                </a:r>
                <a:endParaRPr lang="en-US" altLang="en-US" sz="900" b="0" dirty="0"/>
              </a:p>
            </p:txBody>
          </p:sp>
          <p:sp>
            <p:nvSpPr>
              <p:cNvPr id="1397" name="Rectangle 106">
                <a:extLst>
                  <a:ext uri="{FF2B5EF4-FFF2-40B4-BE49-F238E27FC236}">
                    <a16:creationId xmlns:a16="http://schemas.microsoft.com/office/drawing/2014/main" id="{83BA25C1-9F3D-0F44-991E-FD823EDCE1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7" y="3890958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20</a:t>
                </a:r>
                <a:endParaRPr lang="en-US" altLang="en-US" sz="900" b="0" dirty="0"/>
              </a:p>
            </p:txBody>
          </p:sp>
          <p:sp>
            <p:nvSpPr>
              <p:cNvPr id="1398" name="Rectangle 105">
                <a:extLst>
                  <a:ext uri="{FF2B5EF4-FFF2-40B4-BE49-F238E27FC236}">
                    <a16:creationId xmlns:a16="http://schemas.microsoft.com/office/drawing/2014/main" id="{36250477-B286-6944-86CA-422A7C63C5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1" y="3890957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19</a:t>
                </a:r>
                <a:endParaRPr lang="en-US" altLang="en-US" sz="900" b="0" dirty="0"/>
              </a:p>
            </p:txBody>
          </p:sp>
          <p:sp>
            <p:nvSpPr>
              <p:cNvPr id="1399" name="Rectangle 104">
                <a:extLst>
                  <a:ext uri="{FF2B5EF4-FFF2-40B4-BE49-F238E27FC236}">
                    <a16:creationId xmlns:a16="http://schemas.microsoft.com/office/drawing/2014/main" id="{A830F718-E683-FA48-AB13-67B3569815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5" y="3063872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18</a:t>
                </a:r>
                <a:endParaRPr lang="en-US" altLang="en-US" sz="900" b="0" dirty="0"/>
              </a:p>
            </p:txBody>
          </p:sp>
          <p:sp>
            <p:nvSpPr>
              <p:cNvPr id="1400" name="Rectangle 103">
                <a:extLst>
                  <a:ext uri="{FF2B5EF4-FFF2-40B4-BE49-F238E27FC236}">
                    <a16:creationId xmlns:a16="http://schemas.microsoft.com/office/drawing/2014/main" id="{1BD8BBA6-B098-634E-9FB4-8B471987AF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88" y="3063872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17</a:t>
                </a:r>
                <a:endParaRPr lang="en-US" altLang="en-US" sz="900" b="0" dirty="0"/>
              </a:p>
            </p:txBody>
          </p:sp>
          <p:sp>
            <p:nvSpPr>
              <p:cNvPr id="1401" name="Rectangle 102">
                <a:extLst>
                  <a:ext uri="{FF2B5EF4-FFF2-40B4-BE49-F238E27FC236}">
                    <a16:creationId xmlns:a16="http://schemas.microsoft.com/office/drawing/2014/main" id="{624ECD61-0D30-0047-997F-67CC2C18A0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400" y="3063872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16</a:t>
                </a:r>
                <a:endParaRPr lang="en-US" altLang="en-US" sz="900" b="0" dirty="0"/>
              </a:p>
            </p:txBody>
          </p:sp>
          <p:sp>
            <p:nvSpPr>
              <p:cNvPr id="1402" name="Rectangle 101">
                <a:extLst>
                  <a:ext uri="{FF2B5EF4-FFF2-40B4-BE49-F238E27FC236}">
                    <a16:creationId xmlns:a16="http://schemas.microsoft.com/office/drawing/2014/main" id="{D0C803B3-6FF6-2E42-A990-7CFB00811A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2" y="3063871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15</a:t>
                </a:r>
                <a:endParaRPr lang="en-US" altLang="en-US" sz="900" b="0" dirty="0"/>
              </a:p>
            </p:txBody>
          </p:sp>
          <p:sp>
            <p:nvSpPr>
              <p:cNvPr id="1403" name="Rectangle 100">
                <a:extLst>
                  <a:ext uri="{FF2B5EF4-FFF2-40B4-BE49-F238E27FC236}">
                    <a16:creationId xmlns:a16="http://schemas.microsoft.com/office/drawing/2014/main" id="{49D15961-1E30-C24B-9950-186820E34C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5" y="3063870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14</a:t>
                </a:r>
                <a:endParaRPr lang="en-US" altLang="en-US" sz="900" b="0" dirty="0"/>
              </a:p>
            </p:txBody>
          </p:sp>
          <p:sp>
            <p:nvSpPr>
              <p:cNvPr id="1404" name="Rectangle 99">
                <a:extLst>
                  <a:ext uri="{FF2B5EF4-FFF2-40B4-BE49-F238E27FC236}">
                    <a16:creationId xmlns:a16="http://schemas.microsoft.com/office/drawing/2014/main" id="{5C80B9BE-7DD5-3043-8BFB-666B064363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7" y="3063870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13</a:t>
                </a:r>
                <a:endParaRPr lang="en-US" altLang="en-US" sz="900" b="0" dirty="0"/>
              </a:p>
            </p:txBody>
          </p:sp>
          <p:sp>
            <p:nvSpPr>
              <p:cNvPr id="1405" name="Rectangle 98">
                <a:extLst>
                  <a:ext uri="{FF2B5EF4-FFF2-40B4-BE49-F238E27FC236}">
                    <a16:creationId xmlns:a16="http://schemas.microsoft.com/office/drawing/2014/main" id="{6490D1D1-ECEF-C34F-B519-EDF2118DD0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1" y="3063869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12</a:t>
                </a:r>
                <a:endParaRPr lang="en-US" altLang="en-US" sz="900" b="0" dirty="0"/>
              </a:p>
            </p:txBody>
          </p:sp>
          <p:sp>
            <p:nvSpPr>
              <p:cNvPr id="1406" name="Rectangle 97">
                <a:extLst>
                  <a:ext uri="{FF2B5EF4-FFF2-40B4-BE49-F238E27FC236}">
                    <a16:creationId xmlns:a16="http://schemas.microsoft.com/office/drawing/2014/main" id="{91C71530-FA47-8A47-986A-4C5D099A34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5" y="2236784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11</a:t>
                </a:r>
                <a:endParaRPr lang="en-US" altLang="en-US" sz="900" b="0" dirty="0"/>
              </a:p>
            </p:txBody>
          </p:sp>
          <p:sp>
            <p:nvSpPr>
              <p:cNvPr id="1407" name="Rectangle 96">
                <a:extLst>
                  <a:ext uri="{FF2B5EF4-FFF2-40B4-BE49-F238E27FC236}">
                    <a16:creationId xmlns:a16="http://schemas.microsoft.com/office/drawing/2014/main" id="{B3C6D162-098B-4841-8584-42A7239111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88" y="2236784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10</a:t>
                </a:r>
                <a:endParaRPr lang="en-US" altLang="en-US" sz="900" b="0" dirty="0"/>
              </a:p>
            </p:txBody>
          </p:sp>
          <p:sp>
            <p:nvSpPr>
              <p:cNvPr id="1408" name="Rectangle 95">
                <a:extLst>
                  <a:ext uri="{FF2B5EF4-FFF2-40B4-BE49-F238E27FC236}">
                    <a16:creationId xmlns:a16="http://schemas.microsoft.com/office/drawing/2014/main" id="{8772466A-47FF-834A-84A7-F8E8335BB3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400" y="2236784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9</a:t>
                </a:r>
                <a:endParaRPr lang="en-US" altLang="en-US" sz="900" b="0" dirty="0"/>
              </a:p>
            </p:txBody>
          </p:sp>
          <p:sp>
            <p:nvSpPr>
              <p:cNvPr id="1409" name="Rectangle 94">
                <a:extLst>
                  <a:ext uri="{FF2B5EF4-FFF2-40B4-BE49-F238E27FC236}">
                    <a16:creationId xmlns:a16="http://schemas.microsoft.com/office/drawing/2014/main" id="{4E47735F-9718-BE41-A120-1586554C16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2" y="2236784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8</a:t>
                </a:r>
                <a:endParaRPr lang="en-US" altLang="en-US" sz="900" b="0" dirty="0"/>
              </a:p>
            </p:txBody>
          </p:sp>
          <p:sp>
            <p:nvSpPr>
              <p:cNvPr id="1410" name="Rectangle 93">
                <a:extLst>
                  <a:ext uri="{FF2B5EF4-FFF2-40B4-BE49-F238E27FC236}">
                    <a16:creationId xmlns:a16="http://schemas.microsoft.com/office/drawing/2014/main" id="{141990D7-1FBD-A540-8522-35CE3D0488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5" y="2236783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7</a:t>
                </a:r>
                <a:endParaRPr lang="en-US" altLang="en-US" sz="900" b="0" dirty="0"/>
              </a:p>
            </p:txBody>
          </p:sp>
          <p:sp>
            <p:nvSpPr>
              <p:cNvPr id="1411" name="Rectangle 92">
                <a:extLst>
                  <a:ext uri="{FF2B5EF4-FFF2-40B4-BE49-F238E27FC236}">
                    <a16:creationId xmlns:a16="http://schemas.microsoft.com/office/drawing/2014/main" id="{91FF2B45-8977-9942-A179-A630038B22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7" y="2236783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6</a:t>
                </a:r>
                <a:endParaRPr lang="en-US" altLang="en-US" sz="900" b="0" dirty="0"/>
              </a:p>
            </p:txBody>
          </p:sp>
          <p:sp>
            <p:nvSpPr>
              <p:cNvPr id="1412" name="Rectangle 91">
                <a:extLst>
                  <a:ext uri="{FF2B5EF4-FFF2-40B4-BE49-F238E27FC236}">
                    <a16:creationId xmlns:a16="http://schemas.microsoft.com/office/drawing/2014/main" id="{3A0139DC-7D3E-954C-8BEC-5186E33F17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1" y="2236782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5</a:t>
                </a:r>
                <a:endParaRPr lang="en-US" altLang="en-US" sz="900" b="0" dirty="0"/>
              </a:p>
            </p:txBody>
          </p:sp>
          <p:sp>
            <p:nvSpPr>
              <p:cNvPr id="1413" name="Rectangle 90">
                <a:extLst>
                  <a:ext uri="{FF2B5EF4-FFF2-40B4-BE49-F238E27FC236}">
                    <a16:creationId xmlns:a16="http://schemas.microsoft.com/office/drawing/2014/main" id="{2CFA9782-B8AE-8343-B523-161F1EE08A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5" y="1409697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4</a:t>
                </a:r>
                <a:endParaRPr lang="en-US" altLang="en-US" sz="900" b="0" dirty="0"/>
              </a:p>
            </p:txBody>
          </p:sp>
          <p:sp>
            <p:nvSpPr>
              <p:cNvPr id="1414" name="Rectangle 89">
                <a:extLst>
                  <a:ext uri="{FF2B5EF4-FFF2-40B4-BE49-F238E27FC236}">
                    <a16:creationId xmlns:a16="http://schemas.microsoft.com/office/drawing/2014/main" id="{8C3F34F6-F497-BC49-9381-0D0A3D493F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88" y="1409697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3</a:t>
                </a:r>
                <a:endParaRPr lang="en-US" altLang="en-US" sz="900" b="0" dirty="0"/>
              </a:p>
            </p:txBody>
          </p:sp>
          <p:sp>
            <p:nvSpPr>
              <p:cNvPr id="1415" name="Rectangle 88">
                <a:extLst>
                  <a:ext uri="{FF2B5EF4-FFF2-40B4-BE49-F238E27FC236}">
                    <a16:creationId xmlns:a16="http://schemas.microsoft.com/office/drawing/2014/main" id="{618C0996-E8D5-134C-872A-E3ECBBC6B2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400" y="1409697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</a:t>
                </a:r>
                <a:endParaRPr lang="en-US" altLang="en-US" sz="900" b="0" dirty="0"/>
              </a:p>
            </p:txBody>
          </p:sp>
          <p:sp>
            <p:nvSpPr>
              <p:cNvPr id="1416" name="Rectangle 87">
                <a:extLst>
                  <a:ext uri="{FF2B5EF4-FFF2-40B4-BE49-F238E27FC236}">
                    <a16:creationId xmlns:a16="http://schemas.microsoft.com/office/drawing/2014/main" id="{FCE150F9-CAD7-0F43-BC48-2CF4FBB4E1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2" y="1409696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</a:t>
                </a:r>
                <a:endParaRPr lang="en-US" altLang="en-US" sz="900" b="0" dirty="0"/>
              </a:p>
            </p:txBody>
          </p:sp>
          <p:sp>
            <p:nvSpPr>
              <p:cNvPr id="1417" name="Rectangle 114">
                <a:extLst>
                  <a:ext uri="{FF2B5EF4-FFF2-40B4-BE49-F238E27FC236}">
                    <a16:creationId xmlns:a16="http://schemas.microsoft.com/office/drawing/2014/main" id="{A6F5595C-ED57-D640-8F1E-7EB2A2F054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5" y="1409698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9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30</a:t>
                </a:r>
              </a:p>
            </p:txBody>
          </p:sp>
          <p:sp>
            <p:nvSpPr>
              <p:cNvPr id="1418" name="Rectangle 113">
                <a:extLst>
                  <a:ext uri="{FF2B5EF4-FFF2-40B4-BE49-F238E27FC236}">
                    <a16:creationId xmlns:a16="http://schemas.microsoft.com/office/drawing/2014/main" id="{9CB25ED7-78F5-9E42-B50A-DF8CE4ACAB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7" y="1409698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9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29</a:t>
                </a:r>
              </a:p>
            </p:txBody>
          </p:sp>
          <p:sp>
            <p:nvSpPr>
              <p:cNvPr id="1419" name="Rectangle 112">
                <a:extLst>
                  <a:ext uri="{FF2B5EF4-FFF2-40B4-BE49-F238E27FC236}">
                    <a16:creationId xmlns:a16="http://schemas.microsoft.com/office/drawing/2014/main" id="{0CAC1EAE-087F-814A-879F-DFE7C7F670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1" y="1409693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9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28</a:t>
                </a:r>
              </a:p>
            </p:txBody>
          </p:sp>
          <p:sp>
            <p:nvSpPr>
              <p:cNvPr id="1420" name="Rectangle 111">
                <a:extLst>
                  <a:ext uri="{FF2B5EF4-FFF2-40B4-BE49-F238E27FC236}">
                    <a16:creationId xmlns:a16="http://schemas.microsoft.com/office/drawing/2014/main" id="{F255C90C-68AE-B045-AB2A-648910E3A0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5" y="4718047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9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21" name="Rectangle 110">
                <a:extLst>
                  <a:ext uri="{FF2B5EF4-FFF2-40B4-BE49-F238E27FC236}">
                    <a16:creationId xmlns:a16="http://schemas.microsoft.com/office/drawing/2014/main" id="{64035FA9-C2B6-FE41-A220-84B1382014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88" y="4718047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31</a:t>
                </a:r>
                <a:endParaRPr lang="en-US" altLang="en-US" sz="900" b="0" dirty="0"/>
              </a:p>
            </p:txBody>
          </p:sp>
          <p:sp>
            <p:nvSpPr>
              <p:cNvPr id="1422" name="Rectangle 109">
                <a:extLst>
                  <a:ext uri="{FF2B5EF4-FFF2-40B4-BE49-F238E27FC236}">
                    <a16:creationId xmlns:a16="http://schemas.microsoft.com/office/drawing/2014/main" id="{D796A858-96DC-6340-A048-66B556C689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400" y="4718047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30</a:t>
                </a:r>
                <a:endParaRPr lang="en-US" altLang="en-US" sz="900" b="0" dirty="0"/>
              </a:p>
            </p:txBody>
          </p:sp>
        </p:grpSp>
      </p:grpSp>
      <p:grpSp>
        <p:nvGrpSpPr>
          <p:cNvPr id="1430" name="Grupo 1429">
            <a:extLst>
              <a:ext uri="{FF2B5EF4-FFF2-40B4-BE49-F238E27FC236}">
                <a16:creationId xmlns:a16="http://schemas.microsoft.com/office/drawing/2014/main" id="{BA79C2E3-C3FB-D445-BCA2-2441D4A153E4}"/>
              </a:ext>
            </a:extLst>
          </p:cNvPr>
          <p:cNvGrpSpPr/>
          <p:nvPr/>
        </p:nvGrpSpPr>
        <p:grpSpPr>
          <a:xfrm>
            <a:off x="9194262" y="2930114"/>
            <a:ext cx="2805651" cy="1435512"/>
            <a:chOff x="766764" y="1696551"/>
            <a:chExt cx="7885112" cy="4577249"/>
          </a:xfrm>
        </p:grpSpPr>
        <p:grpSp>
          <p:nvGrpSpPr>
            <p:cNvPr id="1431" name="Grupo 1430">
              <a:extLst>
                <a:ext uri="{FF2B5EF4-FFF2-40B4-BE49-F238E27FC236}">
                  <a16:creationId xmlns:a16="http://schemas.microsoft.com/office/drawing/2014/main" id="{68A58A53-C1D3-2342-A86D-32C6B9283C0D}"/>
                </a:ext>
              </a:extLst>
            </p:cNvPr>
            <p:cNvGrpSpPr/>
            <p:nvPr/>
          </p:nvGrpSpPr>
          <p:grpSpPr>
            <a:xfrm>
              <a:off x="766764" y="1696551"/>
              <a:ext cx="7885112" cy="450696"/>
              <a:chOff x="766764" y="1696551"/>
              <a:chExt cx="7885112" cy="450696"/>
            </a:xfrm>
          </p:grpSpPr>
          <p:sp>
            <p:nvSpPr>
              <p:cNvPr id="1475" name="Rectangle 2">
                <a:extLst>
                  <a:ext uri="{FF2B5EF4-FFF2-40B4-BE49-F238E27FC236}">
                    <a16:creationId xmlns:a16="http://schemas.microsoft.com/office/drawing/2014/main" id="{4C9F54BA-6FEB-5646-8D3C-B72D685B91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25431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SUN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476" name="Rectangle 3">
                <a:extLst>
                  <a:ext uri="{FF2B5EF4-FFF2-40B4-BE49-F238E27FC236}">
                    <a16:creationId xmlns:a16="http://schemas.microsoft.com/office/drawing/2014/main" id="{79326107-1CCA-7F41-AF83-C3DE579A92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98987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SAT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477" name="Rectangle 4">
                <a:extLst>
                  <a:ext uri="{FF2B5EF4-FFF2-40B4-BE49-F238E27FC236}">
                    <a16:creationId xmlns:a16="http://schemas.microsoft.com/office/drawing/2014/main" id="{E0DC5868-0D54-9F45-934A-61AD360BE9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72542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FRI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478" name="Rectangle 5">
                <a:extLst>
                  <a:ext uri="{FF2B5EF4-FFF2-40B4-BE49-F238E27FC236}">
                    <a16:creationId xmlns:a16="http://schemas.microsoft.com/office/drawing/2014/main" id="{6B7D35CF-D8EC-9A46-9192-D17DA1B4A7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6098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THURS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479" name="Rectangle 6">
                <a:extLst>
                  <a:ext uri="{FF2B5EF4-FFF2-40B4-BE49-F238E27FC236}">
                    <a16:creationId xmlns:a16="http://schemas.microsoft.com/office/drawing/2014/main" id="{AD26F0D0-1B70-6C45-BD83-C5E4E6C04D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9653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WED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480" name="Rectangle 7">
                <a:extLst>
                  <a:ext uri="{FF2B5EF4-FFF2-40B4-BE49-F238E27FC236}">
                    <a16:creationId xmlns:a16="http://schemas.microsoft.com/office/drawing/2014/main" id="{9B26D870-919A-A34C-A531-58384107A7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93209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TUES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481" name="Rectangle 8">
                <a:extLst>
                  <a:ext uri="{FF2B5EF4-FFF2-40B4-BE49-F238E27FC236}">
                    <a16:creationId xmlns:a16="http://schemas.microsoft.com/office/drawing/2014/main" id="{06CED6B5-5924-5342-B519-0426B54935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6764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</a:rPr>
                  <a:t>MON</a:t>
                </a:r>
              </a:p>
            </p:txBody>
          </p:sp>
        </p:grpSp>
        <p:grpSp>
          <p:nvGrpSpPr>
            <p:cNvPr id="1432" name="Grupo 1431">
              <a:extLst>
                <a:ext uri="{FF2B5EF4-FFF2-40B4-BE49-F238E27FC236}">
                  <a16:creationId xmlns:a16="http://schemas.microsoft.com/office/drawing/2014/main" id="{92ADCE58-BCA2-D64E-A854-D5AC90421D1C}"/>
                </a:ext>
              </a:extLst>
            </p:cNvPr>
            <p:cNvGrpSpPr/>
            <p:nvPr/>
          </p:nvGrpSpPr>
          <p:grpSpPr>
            <a:xfrm>
              <a:off x="776116" y="2133966"/>
              <a:ext cx="7875760" cy="4139834"/>
              <a:chOff x="196851" y="1409698"/>
              <a:chExt cx="8812216" cy="4962530"/>
            </a:xfrm>
          </p:grpSpPr>
          <p:sp>
            <p:nvSpPr>
              <p:cNvPr id="1433" name="Rectangle 115">
                <a:extLst>
                  <a:ext uri="{FF2B5EF4-FFF2-40B4-BE49-F238E27FC236}">
                    <a16:creationId xmlns:a16="http://schemas.microsoft.com/office/drawing/2014/main" id="{0760F7D4-57E3-894D-9AC0-32B4A651FC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1" y="1409700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9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29</a:t>
                </a:r>
              </a:p>
            </p:txBody>
          </p:sp>
          <p:sp>
            <p:nvSpPr>
              <p:cNvPr id="1434" name="Rectangle 114">
                <a:extLst>
                  <a:ext uri="{FF2B5EF4-FFF2-40B4-BE49-F238E27FC236}">
                    <a16:creationId xmlns:a16="http://schemas.microsoft.com/office/drawing/2014/main" id="{716D3511-D2FF-394E-B232-FA982F90A5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1" y="5545138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9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35" name="Rectangle 113">
                <a:extLst>
                  <a:ext uri="{FF2B5EF4-FFF2-40B4-BE49-F238E27FC236}">
                    <a16:creationId xmlns:a16="http://schemas.microsoft.com/office/drawing/2014/main" id="{C69D64DC-C60B-F948-9FE5-7972646AD2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3" y="5545138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900" b="0" dirty="0">
                    <a:cs typeface="Arial" panose="020B0604020202020204" pitchFamily="34" charset="0"/>
                  </a:rPr>
                  <a:t>31</a:t>
                </a:r>
              </a:p>
            </p:txBody>
          </p:sp>
          <p:sp>
            <p:nvSpPr>
              <p:cNvPr id="1436" name="Rectangle 112">
                <a:extLst>
                  <a:ext uri="{FF2B5EF4-FFF2-40B4-BE49-F238E27FC236}">
                    <a16:creationId xmlns:a16="http://schemas.microsoft.com/office/drawing/2014/main" id="{80BF3809-8878-5844-8E74-10DE4F0E52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1" y="5545139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30</a:t>
                </a:r>
                <a:endParaRPr lang="en-US" altLang="en-US" sz="900" b="0" dirty="0"/>
              </a:p>
            </p:txBody>
          </p:sp>
          <p:sp>
            <p:nvSpPr>
              <p:cNvPr id="1437" name="Rectangle 111">
                <a:extLst>
                  <a:ext uri="{FF2B5EF4-FFF2-40B4-BE49-F238E27FC236}">
                    <a16:creationId xmlns:a16="http://schemas.microsoft.com/office/drawing/2014/main" id="{237EA495-6449-6E45-9BB2-4C139FE737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3" y="4718051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29</a:t>
                </a:r>
                <a:endParaRPr lang="en-US" altLang="en-US" sz="900" b="0" dirty="0"/>
              </a:p>
            </p:txBody>
          </p:sp>
          <p:sp>
            <p:nvSpPr>
              <p:cNvPr id="1438" name="Rectangle 110">
                <a:extLst>
                  <a:ext uri="{FF2B5EF4-FFF2-40B4-BE49-F238E27FC236}">
                    <a16:creationId xmlns:a16="http://schemas.microsoft.com/office/drawing/2014/main" id="{9FE5E000-8D84-D747-9B46-A1B6EC154C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86" y="4718051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28</a:t>
                </a:r>
                <a:endParaRPr lang="en-US" altLang="en-US" sz="900" b="0" dirty="0"/>
              </a:p>
            </p:txBody>
          </p:sp>
          <p:sp>
            <p:nvSpPr>
              <p:cNvPr id="1439" name="Rectangle 109">
                <a:extLst>
                  <a:ext uri="{FF2B5EF4-FFF2-40B4-BE49-F238E27FC236}">
                    <a16:creationId xmlns:a16="http://schemas.microsoft.com/office/drawing/2014/main" id="{49D2D375-6F52-1442-BFC7-343217CBCB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398" y="4718051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27</a:t>
                </a:r>
                <a:endParaRPr lang="en-US" altLang="en-US" sz="900" b="0" dirty="0"/>
              </a:p>
            </p:txBody>
          </p:sp>
          <p:sp>
            <p:nvSpPr>
              <p:cNvPr id="1440" name="Rectangle 108">
                <a:extLst>
                  <a:ext uri="{FF2B5EF4-FFF2-40B4-BE49-F238E27FC236}">
                    <a16:creationId xmlns:a16="http://schemas.microsoft.com/office/drawing/2014/main" id="{0EE6338B-38A1-3A4D-A07C-51E9B92796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0" y="4718052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26</a:t>
                </a:r>
                <a:endParaRPr lang="en-US" altLang="en-US" sz="900" b="0" dirty="0"/>
              </a:p>
            </p:txBody>
          </p:sp>
          <p:sp>
            <p:nvSpPr>
              <p:cNvPr id="1441" name="Rectangle 107">
                <a:extLst>
                  <a:ext uri="{FF2B5EF4-FFF2-40B4-BE49-F238E27FC236}">
                    <a16:creationId xmlns:a16="http://schemas.microsoft.com/office/drawing/2014/main" id="{7D42E65C-F855-CF43-A40F-DED67ED289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1" y="4718051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25</a:t>
                </a:r>
                <a:endParaRPr lang="en-US" altLang="en-US" sz="900" b="0" dirty="0"/>
              </a:p>
            </p:txBody>
          </p:sp>
          <p:sp>
            <p:nvSpPr>
              <p:cNvPr id="1442" name="Rectangle 106">
                <a:extLst>
                  <a:ext uri="{FF2B5EF4-FFF2-40B4-BE49-F238E27FC236}">
                    <a16:creationId xmlns:a16="http://schemas.microsoft.com/office/drawing/2014/main" id="{1761CF63-41D6-A54A-AABE-D532E21A03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3" y="4718051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24</a:t>
                </a:r>
                <a:endParaRPr lang="en-US" altLang="en-US" sz="900" b="0" dirty="0"/>
              </a:p>
            </p:txBody>
          </p:sp>
          <p:sp>
            <p:nvSpPr>
              <p:cNvPr id="1443" name="Rectangle 105">
                <a:extLst>
                  <a:ext uri="{FF2B5EF4-FFF2-40B4-BE49-F238E27FC236}">
                    <a16:creationId xmlns:a16="http://schemas.microsoft.com/office/drawing/2014/main" id="{50641C6A-FBA5-B246-B9BB-AEB80E7B80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1" y="4718052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23</a:t>
                </a:r>
                <a:endParaRPr lang="en-US" altLang="en-US" sz="900" b="0" dirty="0"/>
              </a:p>
            </p:txBody>
          </p:sp>
          <p:sp>
            <p:nvSpPr>
              <p:cNvPr id="1444" name="Rectangle 104">
                <a:extLst>
                  <a:ext uri="{FF2B5EF4-FFF2-40B4-BE49-F238E27FC236}">
                    <a16:creationId xmlns:a16="http://schemas.microsoft.com/office/drawing/2014/main" id="{5EEC6285-88F9-9F42-9705-C48F132226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3" y="3890964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22</a:t>
                </a:r>
                <a:endParaRPr lang="en-US" altLang="en-US" sz="900" b="0" dirty="0"/>
              </a:p>
            </p:txBody>
          </p:sp>
          <p:sp>
            <p:nvSpPr>
              <p:cNvPr id="1445" name="Rectangle 103">
                <a:extLst>
                  <a:ext uri="{FF2B5EF4-FFF2-40B4-BE49-F238E27FC236}">
                    <a16:creationId xmlns:a16="http://schemas.microsoft.com/office/drawing/2014/main" id="{9CF82BA0-A2E9-9F4E-B270-F858A0CC09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86" y="3890964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21</a:t>
                </a:r>
                <a:endParaRPr lang="en-US" altLang="en-US" sz="900" b="0" dirty="0"/>
              </a:p>
            </p:txBody>
          </p:sp>
          <p:sp>
            <p:nvSpPr>
              <p:cNvPr id="1446" name="Rectangle 102">
                <a:extLst>
                  <a:ext uri="{FF2B5EF4-FFF2-40B4-BE49-F238E27FC236}">
                    <a16:creationId xmlns:a16="http://schemas.microsoft.com/office/drawing/2014/main" id="{6CF4683A-3A94-3845-9BC5-C6C9D4E423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398" y="3890964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20</a:t>
                </a:r>
                <a:endParaRPr lang="en-US" altLang="en-US" sz="900" b="0" dirty="0"/>
              </a:p>
            </p:txBody>
          </p:sp>
          <p:sp>
            <p:nvSpPr>
              <p:cNvPr id="1447" name="Rectangle 101">
                <a:extLst>
                  <a:ext uri="{FF2B5EF4-FFF2-40B4-BE49-F238E27FC236}">
                    <a16:creationId xmlns:a16="http://schemas.microsoft.com/office/drawing/2014/main" id="{AE976B8B-F9C1-4845-968F-1A16B08992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0" y="3890964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19</a:t>
                </a:r>
                <a:endParaRPr lang="en-US" altLang="en-US" sz="900" b="0" dirty="0"/>
              </a:p>
            </p:txBody>
          </p:sp>
          <p:sp>
            <p:nvSpPr>
              <p:cNvPr id="1448" name="Rectangle 100">
                <a:extLst>
                  <a:ext uri="{FF2B5EF4-FFF2-40B4-BE49-F238E27FC236}">
                    <a16:creationId xmlns:a16="http://schemas.microsoft.com/office/drawing/2014/main" id="{EBB1CB20-5036-254C-8ABE-7756045710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1" y="3890963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18</a:t>
                </a:r>
                <a:endParaRPr lang="en-US" altLang="en-US" sz="900" b="0" dirty="0"/>
              </a:p>
            </p:txBody>
          </p:sp>
          <p:sp>
            <p:nvSpPr>
              <p:cNvPr id="1449" name="Rectangle 99">
                <a:extLst>
                  <a:ext uri="{FF2B5EF4-FFF2-40B4-BE49-F238E27FC236}">
                    <a16:creationId xmlns:a16="http://schemas.microsoft.com/office/drawing/2014/main" id="{08792EB0-731E-9047-BFEB-61E559BB0E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3" y="3890963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17</a:t>
                </a:r>
                <a:endParaRPr lang="en-US" altLang="en-US" sz="900" b="0" dirty="0"/>
              </a:p>
            </p:txBody>
          </p:sp>
          <p:sp>
            <p:nvSpPr>
              <p:cNvPr id="1450" name="Rectangle 98">
                <a:extLst>
                  <a:ext uri="{FF2B5EF4-FFF2-40B4-BE49-F238E27FC236}">
                    <a16:creationId xmlns:a16="http://schemas.microsoft.com/office/drawing/2014/main" id="{E3980AB8-CA56-7E4E-879D-E19B6BEC07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1" y="3890964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16</a:t>
                </a:r>
                <a:endParaRPr lang="en-US" altLang="en-US" sz="900" b="0" dirty="0"/>
              </a:p>
            </p:txBody>
          </p:sp>
          <p:sp>
            <p:nvSpPr>
              <p:cNvPr id="1451" name="Rectangle 97">
                <a:extLst>
                  <a:ext uri="{FF2B5EF4-FFF2-40B4-BE49-F238E27FC236}">
                    <a16:creationId xmlns:a16="http://schemas.microsoft.com/office/drawing/2014/main" id="{26CBD94D-D4F1-964E-BF7A-0768D55D39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3" y="3063876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15</a:t>
                </a:r>
                <a:endParaRPr lang="en-US" altLang="en-US" sz="900" b="0" dirty="0"/>
              </a:p>
            </p:txBody>
          </p:sp>
          <p:sp>
            <p:nvSpPr>
              <p:cNvPr id="1452" name="Rectangle 96">
                <a:extLst>
                  <a:ext uri="{FF2B5EF4-FFF2-40B4-BE49-F238E27FC236}">
                    <a16:creationId xmlns:a16="http://schemas.microsoft.com/office/drawing/2014/main" id="{2B57F3EC-ADD9-5040-B596-0520AC96B2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86" y="3063876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14</a:t>
                </a:r>
                <a:endParaRPr lang="en-US" altLang="en-US" sz="900" b="0" dirty="0"/>
              </a:p>
            </p:txBody>
          </p:sp>
          <p:sp>
            <p:nvSpPr>
              <p:cNvPr id="1453" name="Rectangle 95">
                <a:extLst>
                  <a:ext uri="{FF2B5EF4-FFF2-40B4-BE49-F238E27FC236}">
                    <a16:creationId xmlns:a16="http://schemas.microsoft.com/office/drawing/2014/main" id="{98584F92-4F47-704F-9299-963271AAD5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398" y="3063876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13</a:t>
                </a:r>
                <a:endParaRPr lang="en-US" altLang="en-US" sz="900" b="0" dirty="0"/>
              </a:p>
            </p:txBody>
          </p:sp>
          <p:sp>
            <p:nvSpPr>
              <p:cNvPr id="1454" name="Rectangle 94">
                <a:extLst>
                  <a:ext uri="{FF2B5EF4-FFF2-40B4-BE49-F238E27FC236}">
                    <a16:creationId xmlns:a16="http://schemas.microsoft.com/office/drawing/2014/main" id="{F8C545CA-9E1A-B14F-BAD9-7429884E92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0" y="3063877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12</a:t>
                </a:r>
                <a:endParaRPr lang="en-US" altLang="en-US" sz="900" b="0" dirty="0"/>
              </a:p>
            </p:txBody>
          </p:sp>
          <p:sp>
            <p:nvSpPr>
              <p:cNvPr id="1455" name="Rectangle 93">
                <a:extLst>
                  <a:ext uri="{FF2B5EF4-FFF2-40B4-BE49-F238E27FC236}">
                    <a16:creationId xmlns:a16="http://schemas.microsoft.com/office/drawing/2014/main" id="{0C0C93D6-AC0E-A441-B0C9-C411D213CE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1" y="3063876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11</a:t>
                </a:r>
                <a:endParaRPr lang="en-US" altLang="en-US" sz="900" b="0" dirty="0"/>
              </a:p>
            </p:txBody>
          </p:sp>
          <p:sp>
            <p:nvSpPr>
              <p:cNvPr id="1456" name="Rectangle 92">
                <a:extLst>
                  <a:ext uri="{FF2B5EF4-FFF2-40B4-BE49-F238E27FC236}">
                    <a16:creationId xmlns:a16="http://schemas.microsoft.com/office/drawing/2014/main" id="{3B8B09FB-85A5-4A42-8A49-8D5E69EC1D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3" y="3063876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10</a:t>
                </a:r>
                <a:endParaRPr lang="en-US" altLang="en-US" sz="900" b="0" dirty="0"/>
              </a:p>
            </p:txBody>
          </p:sp>
          <p:sp>
            <p:nvSpPr>
              <p:cNvPr id="1457" name="Rectangle 91">
                <a:extLst>
                  <a:ext uri="{FF2B5EF4-FFF2-40B4-BE49-F238E27FC236}">
                    <a16:creationId xmlns:a16="http://schemas.microsoft.com/office/drawing/2014/main" id="{97A48C21-1FD1-6744-A6FD-DAEB3447A1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1" y="3063877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9</a:t>
                </a:r>
                <a:endParaRPr lang="en-US" altLang="en-US" sz="900" b="0" dirty="0"/>
              </a:p>
            </p:txBody>
          </p:sp>
          <p:sp>
            <p:nvSpPr>
              <p:cNvPr id="1458" name="Rectangle 90">
                <a:extLst>
                  <a:ext uri="{FF2B5EF4-FFF2-40B4-BE49-F238E27FC236}">
                    <a16:creationId xmlns:a16="http://schemas.microsoft.com/office/drawing/2014/main" id="{F43B92AB-CF09-0848-8BE8-08357549E3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3" y="2236789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8</a:t>
                </a:r>
                <a:endParaRPr lang="en-US" altLang="en-US" sz="900" b="0" dirty="0"/>
              </a:p>
            </p:txBody>
          </p:sp>
          <p:sp>
            <p:nvSpPr>
              <p:cNvPr id="1459" name="Rectangle 89">
                <a:extLst>
                  <a:ext uri="{FF2B5EF4-FFF2-40B4-BE49-F238E27FC236}">
                    <a16:creationId xmlns:a16="http://schemas.microsoft.com/office/drawing/2014/main" id="{EC5BFB61-6975-7040-AC16-B500B760EF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86" y="2236789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7</a:t>
                </a:r>
                <a:endParaRPr lang="en-US" altLang="en-US" sz="900" b="0" dirty="0"/>
              </a:p>
            </p:txBody>
          </p:sp>
          <p:sp>
            <p:nvSpPr>
              <p:cNvPr id="1460" name="Rectangle 88">
                <a:extLst>
                  <a:ext uri="{FF2B5EF4-FFF2-40B4-BE49-F238E27FC236}">
                    <a16:creationId xmlns:a16="http://schemas.microsoft.com/office/drawing/2014/main" id="{A1A24BB9-B08A-6646-A375-971AE42A28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398" y="2236789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6</a:t>
                </a:r>
                <a:endParaRPr lang="en-US" altLang="en-US" sz="900" b="0" dirty="0"/>
              </a:p>
            </p:txBody>
          </p:sp>
          <p:sp>
            <p:nvSpPr>
              <p:cNvPr id="1461" name="Rectangle 87">
                <a:extLst>
                  <a:ext uri="{FF2B5EF4-FFF2-40B4-BE49-F238E27FC236}">
                    <a16:creationId xmlns:a16="http://schemas.microsoft.com/office/drawing/2014/main" id="{599D7449-003A-FA46-BC08-937B3432FF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0" y="2236789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5</a:t>
                </a:r>
                <a:endParaRPr lang="en-US" altLang="en-US" sz="900" b="0" dirty="0"/>
              </a:p>
            </p:txBody>
          </p:sp>
          <p:sp>
            <p:nvSpPr>
              <p:cNvPr id="1462" name="Rectangle 86">
                <a:extLst>
                  <a:ext uri="{FF2B5EF4-FFF2-40B4-BE49-F238E27FC236}">
                    <a16:creationId xmlns:a16="http://schemas.microsoft.com/office/drawing/2014/main" id="{82EFAF84-61BD-734E-B432-349CE2F196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1" y="2236788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4</a:t>
                </a:r>
                <a:endParaRPr lang="en-US" altLang="en-US" sz="900" b="0" dirty="0"/>
              </a:p>
            </p:txBody>
          </p:sp>
          <p:sp>
            <p:nvSpPr>
              <p:cNvPr id="1463" name="Rectangle 85">
                <a:extLst>
                  <a:ext uri="{FF2B5EF4-FFF2-40B4-BE49-F238E27FC236}">
                    <a16:creationId xmlns:a16="http://schemas.microsoft.com/office/drawing/2014/main" id="{6FB8E4E2-BEC4-5E40-95B3-FDB47CA663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3" y="2236788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3</a:t>
                </a:r>
                <a:endParaRPr lang="en-US" altLang="en-US" sz="900" b="0" dirty="0"/>
              </a:p>
            </p:txBody>
          </p:sp>
          <p:sp>
            <p:nvSpPr>
              <p:cNvPr id="1464" name="Rectangle 115">
                <a:extLst>
                  <a:ext uri="{FF2B5EF4-FFF2-40B4-BE49-F238E27FC236}">
                    <a16:creationId xmlns:a16="http://schemas.microsoft.com/office/drawing/2014/main" id="{E57C6A49-D0AC-3345-A3F3-3C6E304218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398" y="1409701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30</a:t>
                </a:r>
                <a:endParaRPr lang="en-US" altLang="en-US" sz="900" b="0" dirty="0"/>
              </a:p>
            </p:txBody>
          </p:sp>
          <p:sp>
            <p:nvSpPr>
              <p:cNvPr id="1465" name="Rectangle 115">
                <a:extLst>
                  <a:ext uri="{FF2B5EF4-FFF2-40B4-BE49-F238E27FC236}">
                    <a16:creationId xmlns:a16="http://schemas.microsoft.com/office/drawing/2014/main" id="{1BB32535-CAEE-6F44-B106-1E2DE11436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86" y="1409701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31</a:t>
                </a:r>
                <a:endParaRPr lang="en-US" altLang="en-US" sz="900" b="0" dirty="0"/>
              </a:p>
            </p:txBody>
          </p:sp>
          <p:sp>
            <p:nvSpPr>
              <p:cNvPr id="1466" name="Rectangle 115">
                <a:extLst>
                  <a:ext uri="{FF2B5EF4-FFF2-40B4-BE49-F238E27FC236}">
                    <a16:creationId xmlns:a16="http://schemas.microsoft.com/office/drawing/2014/main" id="{76B513F6-DC7D-DE40-B562-6A32A50B80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3" y="1409701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900" b="0" dirty="0"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67" name="Rectangle 115">
                <a:extLst>
                  <a:ext uri="{FF2B5EF4-FFF2-40B4-BE49-F238E27FC236}">
                    <a16:creationId xmlns:a16="http://schemas.microsoft.com/office/drawing/2014/main" id="{409C8521-B900-D54E-B09A-F525FAF487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1" y="2236789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900" b="0" dirty="0"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68" name="Rectangle 115">
                <a:extLst>
                  <a:ext uri="{FF2B5EF4-FFF2-40B4-BE49-F238E27FC236}">
                    <a16:creationId xmlns:a16="http://schemas.microsoft.com/office/drawing/2014/main" id="{53D79446-2980-064F-BAD2-C2EB000C6E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1" y="1409700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9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27</a:t>
                </a:r>
              </a:p>
            </p:txBody>
          </p:sp>
          <p:sp>
            <p:nvSpPr>
              <p:cNvPr id="1469" name="Rectangle 115">
                <a:extLst>
                  <a:ext uri="{FF2B5EF4-FFF2-40B4-BE49-F238E27FC236}">
                    <a16:creationId xmlns:a16="http://schemas.microsoft.com/office/drawing/2014/main" id="{D0F0F292-5AAF-A44F-803D-03D98B0314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18" y="1409701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28</a:t>
                </a:r>
                <a:endParaRPr lang="en-US" altLang="en-US" sz="900" b="0" dirty="0"/>
              </a:p>
            </p:txBody>
          </p:sp>
          <p:sp>
            <p:nvSpPr>
              <p:cNvPr id="1470" name="Rectangle 115">
                <a:extLst>
                  <a:ext uri="{FF2B5EF4-FFF2-40B4-BE49-F238E27FC236}">
                    <a16:creationId xmlns:a16="http://schemas.microsoft.com/office/drawing/2014/main" id="{5BC3394D-1B0A-FB40-95C5-E834EEEAEA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92" y="5545139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9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4</a:t>
                </a:r>
              </a:p>
            </p:txBody>
          </p:sp>
          <p:sp>
            <p:nvSpPr>
              <p:cNvPr id="1471" name="Rectangle 115">
                <a:extLst>
                  <a:ext uri="{FF2B5EF4-FFF2-40B4-BE49-F238E27FC236}">
                    <a16:creationId xmlns:a16="http://schemas.microsoft.com/office/drawing/2014/main" id="{1D2789C0-C29F-244B-8D5D-456D5875BB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9" y="5545140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5</a:t>
                </a:r>
                <a:endParaRPr lang="en-US" altLang="en-US" sz="900" b="0" dirty="0"/>
              </a:p>
            </p:txBody>
          </p:sp>
          <p:sp>
            <p:nvSpPr>
              <p:cNvPr id="1472" name="Rectangle 115">
                <a:extLst>
                  <a:ext uri="{FF2B5EF4-FFF2-40B4-BE49-F238E27FC236}">
                    <a16:creationId xmlns:a16="http://schemas.microsoft.com/office/drawing/2014/main" id="{524EBCC3-DB24-524E-B0CC-52BF27776A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7" y="1409698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26</a:t>
                </a:r>
                <a:endParaRPr lang="en-US" altLang="en-US" sz="900" b="0" dirty="0"/>
              </a:p>
            </p:txBody>
          </p:sp>
          <p:sp>
            <p:nvSpPr>
              <p:cNvPr id="1473" name="Rectangle 115">
                <a:extLst>
                  <a:ext uri="{FF2B5EF4-FFF2-40B4-BE49-F238E27FC236}">
                    <a16:creationId xmlns:a16="http://schemas.microsoft.com/office/drawing/2014/main" id="{DACC2BEE-D329-1144-BC0E-09A61D7330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2" y="5545139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9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74" name="Rectangle 115">
                <a:extLst>
                  <a:ext uri="{FF2B5EF4-FFF2-40B4-BE49-F238E27FC236}">
                    <a16:creationId xmlns:a16="http://schemas.microsoft.com/office/drawing/2014/main" id="{93C4BC7D-70FC-584F-B72A-58D1B86C08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399" y="5545140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3</a:t>
                </a:r>
                <a:endParaRPr lang="en-US" altLang="en-US" sz="900" b="0" dirty="0"/>
              </a:p>
            </p:txBody>
          </p:sp>
        </p:grpSp>
      </p:grpSp>
      <p:sp>
        <p:nvSpPr>
          <p:cNvPr id="1482" name="Rectángulo 1481">
            <a:extLst>
              <a:ext uri="{FF2B5EF4-FFF2-40B4-BE49-F238E27FC236}">
                <a16:creationId xmlns:a16="http://schemas.microsoft.com/office/drawing/2014/main" id="{FA70AEE5-14B9-C64B-A935-C89C80ED1412}"/>
              </a:ext>
            </a:extLst>
          </p:cNvPr>
          <p:cNvSpPr/>
          <p:nvPr/>
        </p:nvSpPr>
        <p:spPr>
          <a:xfrm>
            <a:off x="200552" y="4610889"/>
            <a:ext cx="14943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2000" dirty="0">
                <a:solidFill>
                  <a:srgbClr val="293241"/>
                </a:solidFill>
                <a:latin typeface="Abril Fatface" panose="02000503000000020003" pitchFamily="2" charset="77"/>
              </a:rPr>
              <a:t>September</a:t>
            </a:r>
          </a:p>
        </p:txBody>
      </p:sp>
      <p:sp>
        <p:nvSpPr>
          <p:cNvPr id="1535" name="Rectángulo 1534">
            <a:extLst>
              <a:ext uri="{FF2B5EF4-FFF2-40B4-BE49-F238E27FC236}">
                <a16:creationId xmlns:a16="http://schemas.microsoft.com/office/drawing/2014/main" id="{3B5C7B4F-B63B-484D-98B2-EF73F53F079D}"/>
              </a:ext>
            </a:extLst>
          </p:cNvPr>
          <p:cNvSpPr/>
          <p:nvPr/>
        </p:nvSpPr>
        <p:spPr>
          <a:xfrm>
            <a:off x="3232077" y="4610889"/>
            <a:ext cx="11512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2000" dirty="0">
                <a:solidFill>
                  <a:srgbClr val="293241"/>
                </a:solidFill>
                <a:latin typeface="Abril Fatface" panose="02000503000000020003" pitchFamily="2" charset="77"/>
              </a:rPr>
              <a:t>October</a:t>
            </a:r>
          </a:p>
        </p:txBody>
      </p:sp>
      <p:sp>
        <p:nvSpPr>
          <p:cNvPr id="1536" name="Rectángulo 1535">
            <a:extLst>
              <a:ext uri="{FF2B5EF4-FFF2-40B4-BE49-F238E27FC236}">
                <a16:creationId xmlns:a16="http://schemas.microsoft.com/office/drawing/2014/main" id="{EF06D6D6-655A-404C-94A3-E63B9FF24E98}"/>
              </a:ext>
            </a:extLst>
          </p:cNvPr>
          <p:cNvSpPr/>
          <p:nvPr/>
        </p:nvSpPr>
        <p:spPr>
          <a:xfrm>
            <a:off x="6255364" y="4610889"/>
            <a:ext cx="140294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2000" dirty="0">
                <a:solidFill>
                  <a:srgbClr val="293241"/>
                </a:solidFill>
                <a:latin typeface="Abril Fatface" panose="02000503000000020003" pitchFamily="2" charset="77"/>
              </a:rPr>
              <a:t>November</a:t>
            </a:r>
          </a:p>
        </p:txBody>
      </p:sp>
      <p:sp>
        <p:nvSpPr>
          <p:cNvPr id="1537" name="Rectángulo 1536">
            <a:extLst>
              <a:ext uri="{FF2B5EF4-FFF2-40B4-BE49-F238E27FC236}">
                <a16:creationId xmlns:a16="http://schemas.microsoft.com/office/drawing/2014/main" id="{647ADD58-7E58-3B46-B8BF-92DD90031AB7}"/>
              </a:ext>
            </a:extLst>
          </p:cNvPr>
          <p:cNvSpPr/>
          <p:nvPr/>
        </p:nvSpPr>
        <p:spPr>
          <a:xfrm>
            <a:off x="9196273" y="4610889"/>
            <a:ext cx="14061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2000" dirty="0">
                <a:solidFill>
                  <a:srgbClr val="293241"/>
                </a:solidFill>
                <a:latin typeface="Abril Fatface" panose="02000503000000020003" pitchFamily="2" charset="77"/>
              </a:rPr>
              <a:t>December</a:t>
            </a:r>
          </a:p>
        </p:txBody>
      </p:sp>
      <p:grpSp>
        <p:nvGrpSpPr>
          <p:cNvPr id="1538" name="Grupo 1537">
            <a:extLst>
              <a:ext uri="{FF2B5EF4-FFF2-40B4-BE49-F238E27FC236}">
                <a16:creationId xmlns:a16="http://schemas.microsoft.com/office/drawing/2014/main" id="{39FC3064-3B95-1F47-AF28-07A2B0FD874E}"/>
              </a:ext>
            </a:extLst>
          </p:cNvPr>
          <p:cNvGrpSpPr/>
          <p:nvPr/>
        </p:nvGrpSpPr>
        <p:grpSpPr>
          <a:xfrm>
            <a:off x="263526" y="5121274"/>
            <a:ext cx="2808288" cy="1438625"/>
            <a:chOff x="766764" y="1696551"/>
            <a:chExt cx="7885113" cy="4578668"/>
          </a:xfrm>
        </p:grpSpPr>
        <p:grpSp>
          <p:nvGrpSpPr>
            <p:cNvPr id="1539" name="Grupo 1538">
              <a:extLst>
                <a:ext uri="{FF2B5EF4-FFF2-40B4-BE49-F238E27FC236}">
                  <a16:creationId xmlns:a16="http://schemas.microsoft.com/office/drawing/2014/main" id="{153F6F6A-8DD5-B247-91CE-85B16AA407B6}"/>
                </a:ext>
              </a:extLst>
            </p:cNvPr>
            <p:cNvGrpSpPr/>
            <p:nvPr/>
          </p:nvGrpSpPr>
          <p:grpSpPr>
            <a:xfrm>
              <a:off x="766764" y="1696551"/>
              <a:ext cx="7885112" cy="450696"/>
              <a:chOff x="766764" y="1696551"/>
              <a:chExt cx="7885112" cy="450696"/>
            </a:xfrm>
          </p:grpSpPr>
          <p:sp>
            <p:nvSpPr>
              <p:cNvPr id="1576" name="Rectangle 2">
                <a:extLst>
                  <a:ext uri="{FF2B5EF4-FFF2-40B4-BE49-F238E27FC236}">
                    <a16:creationId xmlns:a16="http://schemas.microsoft.com/office/drawing/2014/main" id="{4F890FC9-456C-B54E-ABA6-9960E02403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25431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SUN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577" name="Rectangle 3">
                <a:extLst>
                  <a:ext uri="{FF2B5EF4-FFF2-40B4-BE49-F238E27FC236}">
                    <a16:creationId xmlns:a16="http://schemas.microsoft.com/office/drawing/2014/main" id="{A7782683-20B0-5B41-9DCB-57030AEDCD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98987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SAT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578" name="Rectangle 4">
                <a:extLst>
                  <a:ext uri="{FF2B5EF4-FFF2-40B4-BE49-F238E27FC236}">
                    <a16:creationId xmlns:a16="http://schemas.microsoft.com/office/drawing/2014/main" id="{44EF3C86-1FD6-774F-9CE9-EF011E5D15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72542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FRI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579" name="Rectangle 5">
                <a:extLst>
                  <a:ext uri="{FF2B5EF4-FFF2-40B4-BE49-F238E27FC236}">
                    <a16:creationId xmlns:a16="http://schemas.microsoft.com/office/drawing/2014/main" id="{B3951872-49E0-7E4E-B5D3-63BE670930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6098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THURS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580" name="Rectangle 6">
                <a:extLst>
                  <a:ext uri="{FF2B5EF4-FFF2-40B4-BE49-F238E27FC236}">
                    <a16:creationId xmlns:a16="http://schemas.microsoft.com/office/drawing/2014/main" id="{EF8C64BC-917D-0549-9BE2-0275CB999E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9653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WED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581" name="Rectangle 7">
                <a:extLst>
                  <a:ext uri="{FF2B5EF4-FFF2-40B4-BE49-F238E27FC236}">
                    <a16:creationId xmlns:a16="http://schemas.microsoft.com/office/drawing/2014/main" id="{3DE69566-4396-BD40-9978-FF0E572FC9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93209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TUES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582" name="Rectangle 8">
                <a:extLst>
                  <a:ext uri="{FF2B5EF4-FFF2-40B4-BE49-F238E27FC236}">
                    <a16:creationId xmlns:a16="http://schemas.microsoft.com/office/drawing/2014/main" id="{B6F0B7F2-7551-3641-AAD9-9610143CF2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6764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</a:rPr>
                  <a:t>MON</a:t>
                </a:r>
              </a:p>
            </p:txBody>
          </p:sp>
        </p:grpSp>
        <p:grpSp>
          <p:nvGrpSpPr>
            <p:cNvPr id="1540" name="Grupo 1539">
              <a:extLst>
                <a:ext uri="{FF2B5EF4-FFF2-40B4-BE49-F238E27FC236}">
                  <a16:creationId xmlns:a16="http://schemas.microsoft.com/office/drawing/2014/main" id="{92556751-8BBC-6841-9AB2-6F44D8F6DC33}"/>
                </a:ext>
              </a:extLst>
            </p:cNvPr>
            <p:cNvGrpSpPr/>
            <p:nvPr/>
          </p:nvGrpSpPr>
          <p:grpSpPr>
            <a:xfrm>
              <a:off x="766765" y="2139778"/>
              <a:ext cx="7885112" cy="4135441"/>
              <a:chOff x="198229" y="1405305"/>
              <a:chExt cx="8808079" cy="4135441"/>
            </a:xfrm>
          </p:grpSpPr>
          <p:sp>
            <p:nvSpPr>
              <p:cNvPr id="1541" name="Rectangle 115">
                <a:extLst>
                  <a:ext uri="{FF2B5EF4-FFF2-40B4-BE49-F238E27FC236}">
                    <a16:creationId xmlns:a16="http://schemas.microsoft.com/office/drawing/2014/main" id="{C57F75D4-3488-5F44-B4E1-EC788BAD03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0757" y="4713655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30</a:t>
                </a:r>
                <a:endParaRPr lang="en-US" altLang="en-US" sz="900" b="0" dirty="0"/>
              </a:p>
            </p:txBody>
          </p:sp>
          <p:sp>
            <p:nvSpPr>
              <p:cNvPr id="1542" name="Rectangle 114">
                <a:extLst>
                  <a:ext uri="{FF2B5EF4-FFF2-40B4-BE49-F238E27FC236}">
                    <a16:creationId xmlns:a16="http://schemas.microsoft.com/office/drawing/2014/main" id="{AE26551B-9CE7-484E-906D-A1429BAAB5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6" y="4713656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29</a:t>
                </a:r>
                <a:endParaRPr lang="en-US" altLang="en-US" sz="900" b="0" dirty="0"/>
              </a:p>
            </p:txBody>
          </p:sp>
          <p:sp>
            <p:nvSpPr>
              <p:cNvPr id="1543" name="Rectangle 113">
                <a:extLst>
                  <a:ext uri="{FF2B5EF4-FFF2-40B4-BE49-F238E27FC236}">
                    <a16:creationId xmlns:a16="http://schemas.microsoft.com/office/drawing/2014/main" id="{F87D4FBE-F40C-5341-B04C-BD0AAB7888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8" y="4713656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28</a:t>
                </a:r>
                <a:endParaRPr lang="en-US" altLang="en-US" sz="900" b="0" dirty="0"/>
              </a:p>
            </p:txBody>
          </p:sp>
          <p:sp>
            <p:nvSpPr>
              <p:cNvPr id="1544" name="Rectangle 112">
                <a:extLst>
                  <a:ext uri="{FF2B5EF4-FFF2-40B4-BE49-F238E27FC236}">
                    <a16:creationId xmlns:a16="http://schemas.microsoft.com/office/drawing/2014/main" id="{AE16DBBE-7D65-9348-B901-4E07074A66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8229" y="4713655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27</a:t>
                </a:r>
                <a:endParaRPr lang="en-US" altLang="en-US" sz="900" b="0" dirty="0"/>
              </a:p>
            </p:txBody>
          </p:sp>
          <p:sp>
            <p:nvSpPr>
              <p:cNvPr id="1545" name="Rectangle 111">
                <a:extLst>
                  <a:ext uri="{FF2B5EF4-FFF2-40B4-BE49-F238E27FC236}">
                    <a16:creationId xmlns:a16="http://schemas.microsoft.com/office/drawing/2014/main" id="{B6181DF6-B7FF-7C41-A6CC-36CF639A74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47420" y="3886568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26</a:t>
                </a:r>
                <a:endParaRPr lang="en-US" altLang="en-US" sz="900" b="0" dirty="0"/>
              </a:p>
            </p:txBody>
          </p:sp>
          <p:sp>
            <p:nvSpPr>
              <p:cNvPr id="1546" name="Rectangle 110">
                <a:extLst>
                  <a:ext uri="{FF2B5EF4-FFF2-40B4-BE49-F238E27FC236}">
                    <a16:creationId xmlns:a16="http://schemas.microsoft.com/office/drawing/2014/main" id="{25FABFC6-5C35-4247-A869-2CE2F32AB7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88533" y="3886568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25</a:t>
                </a:r>
                <a:endParaRPr lang="en-US" altLang="en-US" sz="900" b="0" dirty="0"/>
              </a:p>
            </p:txBody>
          </p:sp>
          <p:sp>
            <p:nvSpPr>
              <p:cNvPr id="1547" name="Rectangle 109">
                <a:extLst>
                  <a:ext uri="{FF2B5EF4-FFF2-40B4-BE49-F238E27FC236}">
                    <a16:creationId xmlns:a16="http://schemas.microsoft.com/office/drawing/2014/main" id="{05E51D86-7090-6348-A2AB-45B35DAF8B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29645" y="3886568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24</a:t>
                </a:r>
                <a:endParaRPr lang="en-US" altLang="en-US" sz="900" b="0" dirty="0"/>
              </a:p>
            </p:txBody>
          </p:sp>
          <p:sp>
            <p:nvSpPr>
              <p:cNvPr id="1548" name="Rectangle 108">
                <a:extLst>
                  <a:ext uri="{FF2B5EF4-FFF2-40B4-BE49-F238E27FC236}">
                    <a16:creationId xmlns:a16="http://schemas.microsoft.com/office/drawing/2014/main" id="{E4073EC8-8CF3-6349-A02D-E1F18AD2EA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0757" y="3886568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23</a:t>
                </a:r>
                <a:endParaRPr lang="en-US" altLang="en-US" sz="900" b="0" dirty="0"/>
              </a:p>
            </p:txBody>
          </p:sp>
          <p:sp>
            <p:nvSpPr>
              <p:cNvPr id="1549" name="Rectangle 107">
                <a:extLst>
                  <a:ext uri="{FF2B5EF4-FFF2-40B4-BE49-F238E27FC236}">
                    <a16:creationId xmlns:a16="http://schemas.microsoft.com/office/drawing/2014/main" id="{E8F819D1-1150-534F-8FEE-D421638D92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6" y="3886569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22</a:t>
                </a:r>
                <a:endParaRPr lang="en-US" altLang="en-US" sz="900" b="0" dirty="0"/>
              </a:p>
            </p:txBody>
          </p:sp>
          <p:sp>
            <p:nvSpPr>
              <p:cNvPr id="1550" name="Rectangle 106">
                <a:extLst>
                  <a:ext uri="{FF2B5EF4-FFF2-40B4-BE49-F238E27FC236}">
                    <a16:creationId xmlns:a16="http://schemas.microsoft.com/office/drawing/2014/main" id="{9D5015BC-93A2-8A49-BAA9-B328B3A086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8" y="3886569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21</a:t>
                </a:r>
                <a:endParaRPr lang="en-US" altLang="en-US" sz="900" b="0" dirty="0"/>
              </a:p>
            </p:txBody>
          </p:sp>
          <p:sp>
            <p:nvSpPr>
              <p:cNvPr id="1551" name="Rectangle 105">
                <a:extLst>
                  <a:ext uri="{FF2B5EF4-FFF2-40B4-BE49-F238E27FC236}">
                    <a16:creationId xmlns:a16="http://schemas.microsoft.com/office/drawing/2014/main" id="{38D323AD-64C1-3248-BF30-B64759B797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8229" y="3886568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20</a:t>
                </a:r>
                <a:endParaRPr lang="en-US" altLang="en-US" sz="900" b="0" dirty="0"/>
              </a:p>
            </p:txBody>
          </p:sp>
          <p:sp>
            <p:nvSpPr>
              <p:cNvPr id="1552" name="Rectangle 104">
                <a:extLst>
                  <a:ext uri="{FF2B5EF4-FFF2-40B4-BE49-F238E27FC236}">
                    <a16:creationId xmlns:a16="http://schemas.microsoft.com/office/drawing/2014/main" id="{30B88795-93CE-0741-9460-E9D5A40E31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47420" y="3059481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19</a:t>
                </a:r>
                <a:endParaRPr lang="en-US" altLang="en-US" sz="900" b="0" dirty="0"/>
              </a:p>
            </p:txBody>
          </p:sp>
          <p:sp>
            <p:nvSpPr>
              <p:cNvPr id="1553" name="Rectangle 103">
                <a:extLst>
                  <a:ext uri="{FF2B5EF4-FFF2-40B4-BE49-F238E27FC236}">
                    <a16:creationId xmlns:a16="http://schemas.microsoft.com/office/drawing/2014/main" id="{1290C8D5-85A0-3F49-A970-EB7DA99404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88533" y="3059481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18</a:t>
                </a:r>
                <a:endParaRPr lang="en-US" altLang="en-US" sz="900" b="0" dirty="0"/>
              </a:p>
            </p:txBody>
          </p:sp>
          <p:sp>
            <p:nvSpPr>
              <p:cNvPr id="1554" name="Rectangle 102">
                <a:extLst>
                  <a:ext uri="{FF2B5EF4-FFF2-40B4-BE49-F238E27FC236}">
                    <a16:creationId xmlns:a16="http://schemas.microsoft.com/office/drawing/2014/main" id="{3F757318-3CDE-8A4C-AF63-A24E73E5A1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29645" y="3059481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17</a:t>
                </a:r>
                <a:endParaRPr lang="en-US" altLang="en-US" sz="900" b="0" dirty="0"/>
              </a:p>
            </p:txBody>
          </p:sp>
          <p:sp>
            <p:nvSpPr>
              <p:cNvPr id="1555" name="Rectangle 101">
                <a:extLst>
                  <a:ext uri="{FF2B5EF4-FFF2-40B4-BE49-F238E27FC236}">
                    <a16:creationId xmlns:a16="http://schemas.microsoft.com/office/drawing/2014/main" id="{324EE8D5-68EB-E34E-85D1-E9F26B0254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0757" y="3059480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16</a:t>
                </a:r>
                <a:endParaRPr lang="en-US" altLang="en-US" sz="900" b="0" dirty="0"/>
              </a:p>
            </p:txBody>
          </p:sp>
          <p:sp>
            <p:nvSpPr>
              <p:cNvPr id="1556" name="Rectangle 100">
                <a:extLst>
                  <a:ext uri="{FF2B5EF4-FFF2-40B4-BE49-F238E27FC236}">
                    <a16:creationId xmlns:a16="http://schemas.microsoft.com/office/drawing/2014/main" id="{E5D0A2C1-68F6-A84D-BD52-70AADCDD75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6" y="3059481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15</a:t>
                </a:r>
                <a:endParaRPr lang="en-US" altLang="en-US" sz="900" b="0" dirty="0"/>
              </a:p>
            </p:txBody>
          </p:sp>
          <p:sp>
            <p:nvSpPr>
              <p:cNvPr id="1557" name="Rectangle 99">
                <a:extLst>
                  <a:ext uri="{FF2B5EF4-FFF2-40B4-BE49-F238E27FC236}">
                    <a16:creationId xmlns:a16="http://schemas.microsoft.com/office/drawing/2014/main" id="{F8E72A10-D1C6-7D47-81CF-AAEEFCD75D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8" y="3059481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14</a:t>
                </a:r>
                <a:endParaRPr lang="en-US" altLang="en-US" sz="900" b="0" dirty="0"/>
              </a:p>
            </p:txBody>
          </p:sp>
          <p:sp>
            <p:nvSpPr>
              <p:cNvPr id="1558" name="Rectangle 98">
                <a:extLst>
                  <a:ext uri="{FF2B5EF4-FFF2-40B4-BE49-F238E27FC236}">
                    <a16:creationId xmlns:a16="http://schemas.microsoft.com/office/drawing/2014/main" id="{A6BE3080-CEA5-1245-9A12-58748E0D2D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8229" y="3059480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13</a:t>
                </a:r>
                <a:endParaRPr lang="en-US" altLang="en-US" sz="900" b="0" dirty="0"/>
              </a:p>
            </p:txBody>
          </p:sp>
          <p:sp>
            <p:nvSpPr>
              <p:cNvPr id="1559" name="Rectangle 97">
                <a:extLst>
                  <a:ext uri="{FF2B5EF4-FFF2-40B4-BE49-F238E27FC236}">
                    <a16:creationId xmlns:a16="http://schemas.microsoft.com/office/drawing/2014/main" id="{1275382F-4AB5-1649-879D-93C38C4278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47420" y="2232393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12</a:t>
                </a:r>
                <a:endParaRPr lang="en-US" altLang="en-US" sz="900" b="0" dirty="0"/>
              </a:p>
            </p:txBody>
          </p:sp>
          <p:sp>
            <p:nvSpPr>
              <p:cNvPr id="1560" name="Rectangle 96">
                <a:extLst>
                  <a:ext uri="{FF2B5EF4-FFF2-40B4-BE49-F238E27FC236}">
                    <a16:creationId xmlns:a16="http://schemas.microsoft.com/office/drawing/2014/main" id="{3D8041B3-DB7D-0D43-8BA8-B5043597C8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88533" y="2232393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11</a:t>
                </a:r>
                <a:endParaRPr lang="en-US" altLang="en-US" sz="900" b="0" dirty="0"/>
              </a:p>
            </p:txBody>
          </p:sp>
          <p:sp>
            <p:nvSpPr>
              <p:cNvPr id="1561" name="Rectangle 95">
                <a:extLst>
                  <a:ext uri="{FF2B5EF4-FFF2-40B4-BE49-F238E27FC236}">
                    <a16:creationId xmlns:a16="http://schemas.microsoft.com/office/drawing/2014/main" id="{907286F5-2DAF-4D4A-9B83-15A222B61B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29645" y="2232393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10</a:t>
                </a:r>
                <a:endParaRPr lang="en-US" altLang="en-US" sz="900" b="0" dirty="0"/>
              </a:p>
            </p:txBody>
          </p:sp>
          <p:sp>
            <p:nvSpPr>
              <p:cNvPr id="1562" name="Rectangle 94">
                <a:extLst>
                  <a:ext uri="{FF2B5EF4-FFF2-40B4-BE49-F238E27FC236}">
                    <a16:creationId xmlns:a16="http://schemas.microsoft.com/office/drawing/2014/main" id="{E71AE4E0-3852-3F47-B961-3229AA634E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0757" y="2232393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9</a:t>
                </a:r>
                <a:endParaRPr lang="en-US" altLang="en-US" sz="900" b="0" dirty="0"/>
              </a:p>
            </p:txBody>
          </p:sp>
          <p:sp>
            <p:nvSpPr>
              <p:cNvPr id="1563" name="Rectangle 93">
                <a:extLst>
                  <a:ext uri="{FF2B5EF4-FFF2-40B4-BE49-F238E27FC236}">
                    <a16:creationId xmlns:a16="http://schemas.microsoft.com/office/drawing/2014/main" id="{EBA7553A-FA06-3140-B730-F124EDF20F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6" y="2232394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8</a:t>
                </a:r>
                <a:endParaRPr lang="en-US" altLang="en-US" sz="900" b="0" dirty="0"/>
              </a:p>
            </p:txBody>
          </p:sp>
          <p:sp>
            <p:nvSpPr>
              <p:cNvPr id="1564" name="Rectangle 92">
                <a:extLst>
                  <a:ext uri="{FF2B5EF4-FFF2-40B4-BE49-F238E27FC236}">
                    <a16:creationId xmlns:a16="http://schemas.microsoft.com/office/drawing/2014/main" id="{8794EEB8-575E-864A-A594-8FDF4F98B5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8" y="2232394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7</a:t>
                </a:r>
                <a:endParaRPr lang="en-US" altLang="en-US" sz="900" b="0" dirty="0"/>
              </a:p>
            </p:txBody>
          </p:sp>
          <p:sp>
            <p:nvSpPr>
              <p:cNvPr id="1565" name="Rectangle 91">
                <a:extLst>
                  <a:ext uri="{FF2B5EF4-FFF2-40B4-BE49-F238E27FC236}">
                    <a16:creationId xmlns:a16="http://schemas.microsoft.com/office/drawing/2014/main" id="{3B060962-2B14-2B42-9FA6-B91470A22F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8229" y="2232393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6</a:t>
                </a:r>
                <a:endParaRPr lang="en-US" altLang="en-US" sz="900" b="0" dirty="0"/>
              </a:p>
            </p:txBody>
          </p:sp>
          <p:sp>
            <p:nvSpPr>
              <p:cNvPr id="1566" name="Rectangle 90">
                <a:extLst>
                  <a:ext uri="{FF2B5EF4-FFF2-40B4-BE49-F238E27FC236}">
                    <a16:creationId xmlns:a16="http://schemas.microsoft.com/office/drawing/2014/main" id="{45172247-82F9-B247-A250-C2749536D5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47420" y="1405306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5</a:t>
                </a:r>
                <a:endParaRPr lang="en-US" altLang="en-US" sz="900" b="0" dirty="0"/>
              </a:p>
            </p:txBody>
          </p:sp>
          <p:sp>
            <p:nvSpPr>
              <p:cNvPr id="1567" name="Rectangle 89">
                <a:extLst>
                  <a:ext uri="{FF2B5EF4-FFF2-40B4-BE49-F238E27FC236}">
                    <a16:creationId xmlns:a16="http://schemas.microsoft.com/office/drawing/2014/main" id="{D65CDFA1-066C-5E4C-A898-5EC81C5627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88533" y="1405306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4</a:t>
                </a:r>
                <a:endParaRPr lang="en-US" altLang="en-US" sz="900" b="0" dirty="0"/>
              </a:p>
            </p:txBody>
          </p:sp>
          <p:sp>
            <p:nvSpPr>
              <p:cNvPr id="1568" name="Rectangle 88">
                <a:extLst>
                  <a:ext uri="{FF2B5EF4-FFF2-40B4-BE49-F238E27FC236}">
                    <a16:creationId xmlns:a16="http://schemas.microsoft.com/office/drawing/2014/main" id="{80F208DC-66C8-DA42-95A0-5F81AFE705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29645" y="1405306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3</a:t>
                </a:r>
                <a:endParaRPr lang="en-US" altLang="en-US" sz="900" b="0" dirty="0"/>
              </a:p>
            </p:txBody>
          </p:sp>
          <p:sp>
            <p:nvSpPr>
              <p:cNvPr id="1569" name="Rectangle 87">
                <a:extLst>
                  <a:ext uri="{FF2B5EF4-FFF2-40B4-BE49-F238E27FC236}">
                    <a16:creationId xmlns:a16="http://schemas.microsoft.com/office/drawing/2014/main" id="{363452B0-1014-C642-8DD0-BB85284715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0757" y="1405305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</a:t>
                </a:r>
                <a:endParaRPr lang="en-US" altLang="en-US" sz="900" b="0" dirty="0"/>
              </a:p>
            </p:txBody>
          </p:sp>
          <p:sp>
            <p:nvSpPr>
              <p:cNvPr id="1570" name="Rectangle 86">
                <a:extLst>
                  <a:ext uri="{FF2B5EF4-FFF2-40B4-BE49-F238E27FC236}">
                    <a16:creationId xmlns:a16="http://schemas.microsoft.com/office/drawing/2014/main" id="{FA730D9B-316A-E44C-81FE-5EB3EDAC3B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6" y="1405306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</a:t>
                </a:r>
                <a:endParaRPr lang="en-US" altLang="en-US" sz="900" b="0" dirty="0"/>
              </a:p>
            </p:txBody>
          </p:sp>
          <p:sp>
            <p:nvSpPr>
              <p:cNvPr id="1571" name="Rectangle 85">
                <a:extLst>
                  <a:ext uri="{FF2B5EF4-FFF2-40B4-BE49-F238E27FC236}">
                    <a16:creationId xmlns:a16="http://schemas.microsoft.com/office/drawing/2014/main" id="{A551B871-9BBC-BC44-84A5-E41FB58788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8" y="1405306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9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31</a:t>
                </a:r>
              </a:p>
            </p:txBody>
          </p:sp>
          <p:sp>
            <p:nvSpPr>
              <p:cNvPr id="1572" name="Rectangle 115">
                <a:extLst>
                  <a:ext uri="{FF2B5EF4-FFF2-40B4-BE49-F238E27FC236}">
                    <a16:creationId xmlns:a16="http://schemas.microsoft.com/office/drawing/2014/main" id="{893F979D-461E-A24A-879A-DE679FE257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82323" y="4713658"/>
                <a:ext cx="1267851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2</a:t>
                </a:r>
                <a:endParaRPr lang="en-US" altLang="en-US" sz="900" b="0" dirty="0"/>
              </a:p>
            </p:txBody>
          </p:sp>
          <p:sp>
            <p:nvSpPr>
              <p:cNvPr id="1573" name="Rectangle 115">
                <a:extLst>
                  <a:ext uri="{FF2B5EF4-FFF2-40B4-BE49-F238E27FC236}">
                    <a16:creationId xmlns:a16="http://schemas.microsoft.com/office/drawing/2014/main" id="{184D8E2D-19B2-4146-B687-C51D6D31CF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5" y="4713658"/>
                <a:ext cx="1249924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3</a:t>
                </a:r>
                <a:endParaRPr lang="en-US" altLang="en-US" sz="900" b="0" dirty="0"/>
              </a:p>
            </p:txBody>
          </p:sp>
          <p:sp>
            <p:nvSpPr>
              <p:cNvPr id="1574" name="Rectangle 115">
                <a:extLst>
                  <a:ext uri="{FF2B5EF4-FFF2-40B4-BE49-F238E27FC236}">
                    <a16:creationId xmlns:a16="http://schemas.microsoft.com/office/drawing/2014/main" id="{90417E45-275E-E54F-B251-6408C661C1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0983" y="1409700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30</a:t>
                </a:r>
                <a:endParaRPr lang="en-US" altLang="en-US" sz="900" b="0" dirty="0"/>
              </a:p>
            </p:txBody>
          </p:sp>
          <p:sp>
            <p:nvSpPr>
              <p:cNvPr id="1575" name="Rectangle 115">
                <a:extLst>
                  <a:ext uri="{FF2B5EF4-FFF2-40B4-BE49-F238E27FC236}">
                    <a16:creationId xmlns:a16="http://schemas.microsoft.com/office/drawing/2014/main" id="{4EEFB5D8-A4EA-FD4C-8EC8-9DB4CBB4B0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29645" y="4713656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1</a:t>
                </a:r>
                <a:endParaRPr lang="en-US" altLang="en-US" sz="900" b="0" dirty="0"/>
              </a:p>
            </p:txBody>
          </p:sp>
        </p:grpSp>
      </p:grpSp>
      <p:grpSp>
        <p:nvGrpSpPr>
          <p:cNvPr id="1583" name="Grupo 1582">
            <a:extLst>
              <a:ext uri="{FF2B5EF4-FFF2-40B4-BE49-F238E27FC236}">
                <a16:creationId xmlns:a16="http://schemas.microsoft.com/office/drawing/2014/main" id="{46F5D535-EC50-134B-9FCA-76E7427299DB}"/>
              </a:ext>
            </a:extLst>
          </p:cNvPr>
          <p:cNvGrpSpPr/>
          <p:nvPr/>
        </p:nvGrpSpPr>
        <p:grpSpPr>
          <a:xfrm>
            <a:off x="3230563" y="5124631"/>
            <a:ext cx="2794000" cy="1436508"/>
            <a:chOff x="766764" y="1696551"/>
            <a:chExt cx="7885112" cy="4581929"/>
          </a:xfrm>
        </p:grpSpPr>
        <p:grpSp>
          <p:nvGrpSpPr>
            <p:cNvPr id="1584" name="Grupo 1583">
              <a:extLst>
                <a:ext uri="{FF2B5EF4-FFF2-40B4-BE49-F238E27FC236}">
                  <a16:creationId xmlns:a16="http://schemas.microsoft.com/office/drawing/2014/main" id="{FA01C6CE-F38B-C64A-A9D1-53F336CA765E}"/>
                </a:ext>
              </a:extLst>
            </p:cNvPr>
            <p:cNvGrpSpPr/>
            <p:nvPr/>
          </p:nvGrpSpPr>
          <p:grpSpPr>
            <a:xfrm>
              <a:off x="766764" y="1696551"/>
              <a:ext cx="7885112" cy="450696"/>
              <a:chOff x="766764" y="1696551"/>
              <a:chExt cx="7885112" cy="450696"/>
            </a:xfrm>
          </p:grpSpPr>
          <p:sp>
            <p:nvSpPr>
              <p:cNvPr id="1621" name="Rectangle 2">
                <a:extLst>
                  <a:ext uri="{FF2B5EF4-FFF2-40B4-BE49-F238E27FC236}">
                    <a16:creationId xmlns:a16="http://schemas.microsoft.com/office/drawing/2014/main" id="{27172CE6-2319-D747-A668-CA1A56484C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25431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SUN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622" name="Rectangle 3">
                <a:extLst>
                  <a:ext uri="{FF2B5EF4-FFF2-40B4-BE49-F238E27FC236}">
                    <a16:creationId xmlns:a16="http://schemas.microsoft.com/office/drawing/2014/main" id="{54027BA2-7389-7741-8E37-55A311EA44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98987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SAT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623" name="Rectangle 4">
                <a:extLst>
                  <a:ext uri="{FF2B5EF4-FFF2-40B4-BE49-F238E27FC236}">
                    <a16:creationId xmlns:a16="http://schemas.microsoft.com/office/drawing/2014/main" id="{F4ED8FA3-225C-3047-8AD2-18405DEAAE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72542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FRI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624" name="Rectangle 5">
                <a:extLst>
                  <a:ext uri="{FF2B5EF4-FFF2-40B4-BE49-F238E27FC236}">
                    <a16:creationId xmlns:a16="http://schemas.microsoft.com/office/drawing/2014/main" id="{83400CBF-BAE8-A542-A6DA-E86601D915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6098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THURS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625" name="Rectangle 6">
                <a:extLst>
                  <a:ext uri="{FF2B5EF4-FFF2-40B4-BE49-F238E27FC236}">
                    <a16:creationId xmlns:a16="http://schemas.microsoft.com/office/drawing/2014/main" id="{7A4D4A72-FA26-5145-A7A2-73C31E86D3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9653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WED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626" name="Rectangle 7">
                <a:extLst>
                  <a:ext uri="{FF2B5EF4-FFF2-40B4-BE49-F238E27FC236}">
                    <a16:creationId xmlns:a16="http://schemas.microsoft.com/office/drawing/2014/main" id="{8CEE6D9F-5B2A-1F44-9E92-64907ED745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93209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TUES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627" name="Rectangle 8">
                <a:extLst>
                  <a:ext uri="{FF2B5EF4-FFF2-40B4-BE49-F238E27FC236}">
                    <a16:creationId xmlns:a16="http://schemas.microsoft.com/office/drawing/2014/main" id="{916CFC63-8F4E-8049-B969-43E904B60A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6764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</a:rPr>
                  <a:t>MON</a:t>
                </a:r>
              </a:p>
            </p:txBody>
          </p:sp>
        </p:grpSp>
        <p:grpSp>
          <p:nvGrpSpPr>
            <p:cNvPr id="1585" name="Grupo 1584">
              <a:extLst>
                <a:ext uri="{FF2B5EF4-FFF2-40B4-BE49-F238E27FC236}">
                  <a16:creationId xmlns:a16="http://schemas.microsoft.com/office/drawing/2014/main" id="{821DE1C8-84CE-574B-B561-8CA4CB25A5C0}"/>
                </a:ext>
              </a:extLst>
            </p:cNvPr>
            <p:cNvGrpSpPr/>
            <p:nvPr/>
          </p:nvGrpSpPr>
          <p:grpSpPr>
            <a:xfrm>
              <a:off x="772273" y="2143042"/>
              <a:ext cx="7879602" cy="4135438"/>
              <a:chOff x="196848" y="1409699"/>
              <a:chExt cx="8812214" cy="4135438"/>
            </a:xfrm>
          </p:grpSpPr>
          <p:sp>
            <p:nvSpPr>
              <p:cNvPr id="1586" name="Rectangle 115">
                <a:extLst>
                  <a:ext uri="{FF2B5EF4-FFF2-40B4-BE49-F238E27FC236}">
                    <a16:creationId xmlns:a16="http://schemas.microsoft.com/office/drawing/2014/main" id="{1B7075B1-A58F-FF4E-BBF0-64621C3447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2" y="1409699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9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30</a:t>
                </a:r>
              </a:p>
            </p:txBody>
          </p:sp>
          <p:sp>
            <p:nvSpPr>
              <p:cNvPr id="1587" name="Rectangle 114">
                <a:extLst>
                  <a:ext uri="{FF2B5EF4-FFF2-40B4-BE49-F238E27FC236}">
                    <a16:creationId xmlns:a16="http://schemas.microsoft.com/office/drawing/2014/main" id="{CB411F07-1B8D-E040-A1A9-67A053234D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5" y="1409699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9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29</a:t>
                </a:r>
              </a:p>
            </p:txBody>
          </p:sp>
          <p:sp>
            <p:nvSpPr>
              <p:cNvPr id="1588" name="Rectangle 113">
                <a:extLst>
                  <a:ext uri="{FF2B5EF4-FFF2-40B4-BE49-F238E27FC236}">
                    <a16:creationId xmlns:a16="http://schemas.microsoft.com/office/drawing/2014/main" id="{C7AEF56D-D533-BB4B-99B8-AA254BB6D7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6" y="1409699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9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28</a:t>
                </a:r>
              </a:p>
            </p:txBody>
          </p:sp>
          <p:sp>
            <p:nvSpPr>
              <p:cNvPr id="1589" name="Rectangle 112">
                <a:extLst>
                  <a:ext uri="{FF2B5EF4-FFF2-40B4-BE49-F238E27FC236}">
                    <a16:creationId xmlns:a16="http://schemas.microsoft.com/office/drawing/2014/main" id="{002697D7-27DE-5D40-BE38-5044F26EE4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1" y="1409700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9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27</a:t>
                </a:r>
              </a:p>
            </p:txBody>
          </p:sp>
          <p:sp>
            <p:nvSpPr>
              <p:cNvPr id="1590" name="Rectangle 111">
                <a:extLst>
                  <a:ext uri="{FF2B5EF4-FFF2-40B4-BE49-F238E27FC236}">
                    <a16:creationId xmlns:a16="http://schemas.microsoft.com/office/drawing/2014/main" id="{9823D11B-FA86-EC4B-A8EB-15FB34DD5F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4" y="4718049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900" b="0" dirty="0">
                    <a:cs typeface="Arial" panose="020B0604020202020204" pitchFamily="34" charset="0"/>
                  </a:rPr>
                  <a:t>31</a:t>
                </a:r>
              </a:p>
            </p:txBody>
          </p:sp>
          <p:sp>
            <p:nvSpPr>
              <p:cNvPr id="1591" name="Rectangle 110">
                <a:extLst>
                  <a:ext uri="{FF2B5EF4-FFF2-40B4-BE49-F238E27FC236}">
                    <a16:creationId xmlns:a16="http://schemas.microsoft.com/office/drawing/2014/main" id="{0A6D2E0F-39D5-F145-8DB3-AF11E450EA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87" y="4718049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900" b="0" dirty="0">
                    <a:cs typeface="Arial" panose="020B0604020202020204" pitchFamily="34" charset="0"/>
                  </a:rPr>
                  <a:t>30</a:t>
                </a:r>
              </a:p>
            </p:txBody>
          </p:sp>
          <p:sp>
            <p:nvSpPr>
              <p:cNvPr id="1592" name="Rectangle 109">
                <a:extLst>
                  <a:ext uri="{FF2B5EF4-FFF2-40B4-BE49-F238E27FC236}">
                    <a16:creationId xmlns:a16="http://schemas.microsoft.com/office/drawing/2014/main" id="{812926AB-C043-E343-9CFA-81C06C4F2D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399" y="4718049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29</a:t>
                </a:r>
                <a:endParaRPr lang="en-US" altLang="en-US" sz="900" b="0" dirty="0"/>
              </a:p>
            </p:txBody>
          </p:sp>
          <p:sp>
            <p:nvSpPr>
              <p:cNvPr id="1593" name="Rectangle 108">
                <a:extLst>
                  <a:ext uri="{FF2B5EF4-FFF2-40B4-BE49-F238E27FC236}">
                    <a16:creationId xmlns:a16="http://schemas.microsoft.com/office/drawing/2014/main" id="{9B0FEA6E-7067-6842-9758-F2E1C3B095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2" y="4718050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28</a:t>
                </a:r>
                <a:endParaRPr lang="en-US" altLang="en-US" sz="900" b="0" dirty="0"/>
              </a:p>
            </p:txBody>
          </p:sp>
          <p:sp>
            <p:nvSpPr>
              <p:cNvPr id="1594" name="Rectangle 107">
                <a:extLst>
                  <a:ext uri="{FF2B5EF4-FFF2-40B4-BE49-F238E27FC236}">
                    <a16:creationId xmlns:a16="http://schemas.microsoft.com/office/drawing/2014/main" id="{AB924AC3-5C32-3E4C-96C7-0EBD05F22D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5" y="4718049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27</a:t>
                </a:r>
                <a:endParaRPr lang="en-US" altLang="en-US" sz="900" b="0" dirty="0"/>
              </a:p>
            </p:txBody>
          </p:sp>
          <p:sp>
            <p:nvSpPr>
              <p:cNvPr id="1595" name="Rectangle 106">
                <a:extLst>
                  <a:ext uri="{FF2B5EF4-FFF2-40B4-BE49-F238E27FC236}">
                    <a16:creationId xmlns:a16="http://schemas.microsoft.com/office/drawing/2014/main" id="{045B0817-17C8-1A4D-8F30-86DEF45355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7" y="4718049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26</a:t>
                </a:r>
                <a:endParaRPr lang="en-US" altLang="en-US" sz="900" b="0" dirty="0"/>
              </a:p>
            </p:txBody>
          </p:sp>
          <p:sp>
            <p:nvSpPr>
              <p:cNvPr id="1596" name="Rectangle 105">
                <a:extLst>
                  <a:ext uri="{FF2B5EF4-FFF2-40B4-BE49-F238E27FC236}">
                    <a16:creationId xmlns:a16="http://schemas.microsoft.com/office/drawing/2014/main" id="{82D8EEBC-B000-A34E-AF27-39C178D6DF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48" y="4718050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25</a:t>
                </a:r>
                <a:endParaRPr lang="en-US" altLang="en-US" sz="900" b="0" dirty="0"/>
              </a:p>
            </p:txBody>
          </p:sp>
          <p:sp>
            <p:nvSpPr>
              <p:cNvPr id="1597" name="Rectangle 104">
                <a:extLst>
                  <a:ext uri="{FF2B5EF4-FFF2-40B4-BE49-F238E27FC236}">
                    <a16:creationId xmlns:a16="http://schemas.microsoft.com/office/drawing/2014/main" id="{1010E9D6-E066-E94F-B32A-FB6E571B23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4" y="3890962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24</a:t>
                </a:r>
                <a:endParaRPr lang="en-US" altLang="en-US" sz="900" b="0" dirty="0"/>
              </a:p>
            </p:txBody>
          </p:sp>
          <p:sp>
            <p:nvSpPr>
              <p:cNvPr id="1598" name="Rectangle 103">
                <a:extLst>
                  <a:ext uri="{FF2B5EF4-FFF2-40B4-BE49-F238E27FC236}">
                    <a16:creationId xmlns:a16="http://schemas.microsoft.com/office/drawing/2014/main" id="{490F72B7-486C-9941-BE1F-DB19DB0EC6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87" y="3890962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23</a:t>
                </a:r>
                <a:endParaRPr lang="en-US" altLang="en-US" sz="900" b="0" dirty="0"/>
              </a:p>
            </p:txBody>
          </p:sp>
          <p:sp>
            <p:nvSpPr>
              <p:cNvPr id="1599" name="Rectangle 102">
                <a:extLst>
                  <a:ext uri="{FF2B5EF4-FFF2-40B4-BE49-F238E27FC236}">
                    <a16:creationId xmlns:a16="http://schemas.microsoft.com/office/drawing/2014/main" id="{A10EAE22-6717-594E-846E-AD006718AC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399" y="3890962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22</a:t>
                </a:r>
                <a:endParaRPr lang="en-US" altLang="en-US" sz="900" b="0" dirty="0"/>
              </a:p>
            </p:txBody>
          </p:sp>
          <p:sp>
            <p:nvSpPr>
              <p:cNvPr id="1600" name="Rectangle 101">
                <a:extLst>
                  <a:ext uri="{FF2B5EF4-FFF2-40B4-BE49-F238E27FC236}">
                    <a16:creationId xmlns:a16="http://schemas.microsoft.com/office/drawing/2014/main" id="{AD8E9884-ACC7-9745-94F9-39B0D3F5EE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2" y="3890962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21</a:t>
                </a:r>
                <a:endParaRPr lang="en-US" altLang="en-US" sz="900" b="0" dirty="0"/>
              </a:p>
            </p:txBody>
          </p:sp>
          <p:sp>
            <p:nvSpPr>
              <p:cNvPr id="1601" name="Rectangle 100">
                <a:extLst>
                  <a:ext uri="{FF2B5EF4-FFF2-40B4-BE49-F238E27FC236}">
                    <a16:creationId xmlns:a16="http://schemas.microsoft.com/office/drawing/2014/main" id="{C64747CE-4521-3F4E-9DDD-285227C8BA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5" y="3890961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20</a:t>
                </a:r>
                <a:endParaRPr lang="en-US" altLang="en-US" sz="900" b="0" dirty="0"/>
              </a:p>
            </p:txBody>
          </p:sp>
          <p:sp>
            <p:nvSpPr>
              <p:cNvPr id="1602" name="Rectangle 99">
                <a:extLst>
                  <a:ext uri="{FF2B5EF4-FFF2-40B4-BE49-F238E27FC236}">
                    <a16:creationId xmlns:a16="http://schemas.microsoft.com/office/drawing/2014/main" id="{CBB28F32-D5D6-654D-B732-0AA8A8BDEE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7" y="3890961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19</a:t>
                </a:r>
                <a:endParaRPr lang="en-US" altLang="en-US" sz="900" b="0" dirty="0"/>
              </a:p>
            </p:txBody>
          </p:sp>
          <p:sp>
            <p:nvSpPr>
              <p:cNvPr id="1603" name="Rectangle 98">
                <a:extLst>
                  <a:ext uri="{FF2B5EF4-FFF2-40B4-BE49-F238E27FC236}">
                    <a16:creationId xmlns:a16="http://schemas.microsoft.com/office/drawing/2014/main" id="{FAC52A91-D42E-F843-B494-464B7664BF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48" y="3890962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18</a:t>
                </a:r>
                <a:endParaRPr lang="en-US" altLang="en-US" sz="900" b="0" dirty="0"/>
              </a:p>
            </p:txBody>
          </p:sp>
          <p:sp>
            <p:nvSpPr>
              <p:cNvPr id="1604" name="Rectangle 97">
                <a:extLst>
                  <a:ext uri="{FF2B5EF4-FFF2-40B4-BE49-F238E27FC236}">
                    <a16:creationId xmlns:a16="http://schemas.microsoft.com/office/drawing/2014/main" id="{C3584B93-E5E3-3340-BE26-13014D213D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4" y="3063874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17</a:t>
                </a:r>
                <a:endParaRPr lang="en-US" altLang="en-US" sz="900" b="0" dirty="0"/>
              </a:p>
            </p:txBody>
          </p:sp>
          <p:sp>
            <p:nvSpPr>
              <p:cNvPr id="1605" name="Rectangle 96">
                <a:extLst>
                  <a:ext uri="{FF2B5EF4-FFF2-40B4-BE49-F238E27FC236}">
                    <a16:creationId xmlns:a16="http://schemas.microsoft.com/office/drawing/2014/main" id="{77CA1FED-9C1B-7243-B8C3-0C0A0819AE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87" y="3063874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</a:t>
                </a:r>
                <a:r>
                  <a:rPr lang="en-US" altLang="en-US" sz="900" b="0" dirty="0"/>
                  <a:t>6</a:t>
                </a:r>
              </a:p>
            </p:txBody>
          </p:sp>
          <p:sp>
            <p:nvSpPr>
              <p:cNvPr id="1606" name="Rectangle 95">
                <a:extLst>
                  <a:ext uri="{FF2B5EF4-FFF2-40B4-BE49-F238E27FC236}">
                    <a16:creationId xmlns:a16="http://schemas.microsoft.com/office/drawing/2014/main" id="{F792E0B6-F0D0-584B-A684-FACCF8005A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399" y="3063874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15</a:t>
                </a:r>
                <a:endParaRPr lang="en-US" altLang="en-US" sz="900" b="0" dirty="0"/>
              </a:p>
            </p:txBody>
          </p:sp>
          <p:sp>
            <p:nvSpPr>
              <p:cNvPr id="1607" name="Rectangle 94">
                <a:extLst>
                  <a:ext uri="{FF2B5EF4-FFF2-40B4-BE49-F238E27FC236}">
                    <a16:creationId xmlns:a16="http://schemas.microsoft.com/office/drawing/2014/main" id="{5B9F78D8-AC00-A24A-898D-00E7E74F45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2" y="3063875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14</a:t>
                </a:r>
                <a:endParaRPr lang="en-US" altLang="en-US" sz="900" b="0" dirty="0"/>
              </a:p>
            </p:txBody>
          </p:sp>
          <p:sp>
            <p:nvSpPr>
              <p:cNvPr id="1608" name="Rectangle 93">
                <a:extLst>
                  <a:ext uri="{FF2B5EF4-FFF2-40B4-BE49-F238E27FC236}">
                    <a16:creationId xmlns:a16="http://schemas.microsoft.com/office/drawing/2014/main" id="{E3565086-CD3D-4840-8330-E8AB18BA6A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5" y="3063874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13</a:t>
                </a:r>
                <a:endParaRPr lang="en-US" altLang="en-US" sz="900" b="0" dirty="0"/>
              </a:p>
            </p:txBody>
          </p:sp>
          <p:sp>
            <p:nvSpPr>
              <p:cNvPr id="1609" name="Rectangle 92">
                <a:extLst>
                  <a:ext uri="{FF2B5EF4-FFF2-40B4-BE49-F238E27FC236}">
                    <a16:creationId xmlns:a16="http://schemas.microsoft.com/office/drawing/2014/main" id="{6545E40B-214A-664C-BC3C-E058CAC99F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7" y="3063874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12</a:t>
                </a:r>
                <a:endParaRPr lang="en-US" altLang="en-US" sz="900" b="0" dirty="0"/>
              </a:p>
            </p:txBody>
          </p:sp>
          <p:sp>
            <p:nvSpPr>
              <p:cNvPr id="1610" name="Rectangle 91">
                <a:extLst>
                  <a:ext uri="{FF2B5EF4-FFF2-40B4-BE49-F238E27FC236}">
                    <a16:creationId xmlns:a16="http://schemas.microsoft.com/office/drawing/2014/main" id="{79F7F8D2-BD8D-DD43-9D99-7CE72C450A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48" y="3063875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11</a:t>
                </a:r>
                <a:endParaRPr lang="en-US" altLang="en-US" sz="900" b="0" dirty="0"/>
              </a:p>
            </p:txBody>
          </p:sp>
          <p:sp>
            <p:nvSpPr>
              <p:cNvPr id="1611" name="Rectangle 90">
                <a:extLst>
                  <a:ext uri="{FF2B5EF4-FFF2-40B4-BE49-F238E27FC236}">
                    <a16:creationId xmlns:a16="http://schemas.microsoft.com/office/drawing/2014/main" id="{98C4EC47-F79F-F64D-9853-F35E1B03AF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4" y="2236787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10</a:t>
                </a:r>
                <a:endParaRPr lang="en-US" altLang="en-US" sz="900" b="0" dirty="0"/>
              </a:p>
            </p:txBody>
          </p:sp>
          <p:sp>
            <p:nvSpPr>
              <p:cNvPr id="1612" name="Rectangle 89">
                <a:extLst>
                  <a:ext uri="{FF2B5EF4-FFF2-40B4-BE49-F238E27FC236}">
                    <a16:creationId xmlns:a16="http://schemas.microsoft.com/office/drawing/2014/main" id="{4C4E53D4-AA74-9544-BBF6-83AD878F65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87" y="2236787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9</a:t>
                </a:r>
                <a:endParaRPr lang="en-US" altLang="en-US" sz="900" b="0" dirty="0"/>
              </a:p>
            </p:txBody>
          </p:sp>
          <p:sp>
            <p:nvSpPr>
              <p:cNvPr id="1613" name="Rectangle 88">
                <a:extLst>
                  <a:ext uri="{FF2B5EF4-FFF2-40B4-BE49-F238E27FC236}">
                    <a16:creationId xmlns:a16="http://schemas.microsoft.com/office/drawing/2014/main" id="{82130CF8-A2B4-D442-A8EF-95C0CA8B8F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399" y="2236787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8</a:t>
                </a:r>
                <a:endParaRPr lang="en-US" altLang="en-US" sz="900" b="0" dirty="0"/>
              </a:p>
            </p:txBody>
          </p:sp>
          <p:sp>
            <p:nvSpPr>
              <p:cNvPr id="1614" name="Rectangle 87">
                <a:extLst>
                  <a:ext uri="{FF2B5EF4-FFF2-40B4-BE49-F238E27FC236}">
                    <a16:creationId xmlns:a16="http://schemas.microsoft.com/office/drawing/2014/main" id="{17A84A7E-7490-FA46-9F69-90E2D303EF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2" y="2236787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7</a:t>
                </a:r>
                <a:endParaRPr lang="en-US" altLang="en-US" sz="900" b="0" dirty="0"/>
              </a:p>
            </p:txBody>
          </p:sp>
          <p:sp>
            <p:nvSpPr>
              <p:cNvPr id="1615" name="Rectangle 86">
                <a:extLst>
                  <a:ext uri="{FF2B5EF4-FFF2-40B4-BE49-F238E27FC236}">
                    <a16:creationId xmlns:a16="http://schemas.microsoft.com/office/drawing/2014/main" id="{9AC178AA-5DE2-C24A-BD2B-F68B64BA64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5" y="2236786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6</a:t>
                </a:r>
                <a:endParaRPr lang="en-US" altLang="en-US" sz="900" b="0" dirty="0"/>
              </a:p>
            </p:txBody>
          </p:sp>
          <p:sp>
            <p:nvSpPr>
              <p:cNvPr id="1616" name="Rectangle 85">
                <a:extLst>
                  <a:ext uri="{FF2B5EF4-FFF2-40B4-BE49-F238E27FC236}">
                    <a16:creationId xmlns:a16="http://schemas.microsoft.com/office/drawing/2014/main" id="{01F604F0-250E-604A-B821-49EE0042CE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7" y="2236786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5</a:t>
                </a:r>
                <a:endParaRPr lang="en-US" altLang="en-US" sz="900" b="0" dirty="0"/>
              </a:p>
            </p:txBody>
          </p:sp>
          <p:sp>
            <p:nvSpPr>
              <p:cNvPr id="1617" name="Rectangle 115">
                <a:extLst>
                  <a:ext uri="{FF2B5EF4-FFF2-40B4-BE49-F238E27FC236}">
                    <a16:creationId xmlns:a16="http://schemas.microsoft.com/office/drawing/2014/main" id="{288EB3AD-C392-9C49-873A-6E28FBFA30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399" y="1409699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900" b="0" dirty="0"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18" name="Rectangle 115">
                <a:extLst>
                  <a:ext uri="{FF2B5EF4-FFF2-40B4-BE49-F238E27FC236}">
                    <a16:creationId xmlns:a16="http://schemas.microsoft.com/office/drawing/2014/main" id="{89301A62-7B3C-CC4D-8A91-8E8D12F61E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87" y="1409699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</a:t>
                </a:r>
                <a:endParaRPr lang="en-US" altLang="en-US" sz="900" b="0" dirty="0"/>
              </a:p>
            </p:txBody>
          </p:sp>
          <p:sp>
            <p:nvSpPr>
              <p:cNvPr id="1619" name="Rectangle 115">
                <a:extLst>
                  <a:ext uri="{FF2B5EF4-FFF2-40B4-BE49-F238E27FC236}">
                    <a16:creationId xmlns:a16="http://schemas.microsoft.com/office/drawing/2014/main" id="{09325540-03F6-EE44-8BA3-39604CD9C7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4" y="1409699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900" b="0" dirty="0"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1620" name="Rectangle 115">
                <a:extLst>
                  <a:ext uri="{FF2B5EF4-FFF2-40B4-BE49-F238E27FC236}">
                    <a16:creationId xmlns:a16="http://schemas.microsoft.com/office/drawing/2014/main" id="{13C5C791-AE89-3141-A6AA-1347B22E5A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48" y="2236787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900" b="0" dirty="0">
                    <a:cs typeface="Arial" panose="020B0604020202020204" pitchFamily="34" charset="0"/>
                  </a:rPr>
                  <a:t>4</a:t>
                </a:r>
              </a:p>
            </p:txBody>
          </p:sp>
        </p:grpSp>
      </p:grpSp>
      <p:grpSp>
        <p:nvGrpSpPr>
          <p:cNvPr id="1628" name="Grupo 1627">
            <a:extLst>
              <a:ext uri="{FF2B5EF4-FFF2-40B4-BE49-F238E27FC236}">
                <a16:creationId xmlns:a16="http://schemas.microsoft.com/office/drawing/2014/main" id="{35E84A65-E7CE-7F4A-BD32-12895D32EA14}"/>
              </a:ext>
            </a:extLst>
          </p:cNvPr>
          <p:cNvGrpSpPr/>
          <p:nvPr/>
        </p:nvGrpSpPr>
        <p:grpSpPr>
          <a:xfrm>
            <a:off x="6253483" y="5126708"/>
            <a:ext cx="2824614" cy="1434430"/>
            <a:chOff x="766764" y="1696551"/>
            <a:chExt cx="7885112" cy="4572855"/>
          </a:xfrm>
        </p:grpSpPr>
        <p:grpSp>
          <p:nvGrpSpPr>
            <p:cNvPr id="1629" name="Grupo 1628">
              <a:extLst>
                <a:ext uri="{FF2B5EF4-FFF2-40B4-BE49-F238E27FC236}">
                  <a16:creationId xmlns:a16="http://schemas.microsoft.com/office/drawing/2014/main" id="{A273D4CB-EB90-574D-8EE5-58F444AE5905}"/>
                </a:ext>
              </a:extLst>
            </p:cNvPr>
            <p:cNvGrpSpPr/>
            <p:nvPr/>
          </p:nvGrpSpPr>
          <p:grpSpPr>
            <a:xfrm>
              <a:off x="766764" y="1696551"/>
              <a:ext cx="7885112" cy="450696"/>
              <a:chOff x="766764" y="1696551"/>
              <a:chExt cx="7885112" cy="450696"/>
            </a:xfrm>
          </p:grpSpPr>
          <p:sp>
            <p:nvSpPr>
              <p:cNvPr id="1666" name="Rectangle 2">
                <a:extLst>
                  <a:ext uri="{FF2B5EF4-FFF2-40B4-BE49-F238E27FC236}">
                    <a16:creationId xmlns:a16="http://schemas.microsoft.com/office/drawing/2014/main" id="{0C81B9A7-8CEC-D340-861E-1ABC37195F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25431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SUN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667" name="Rectangle 3">
                <a:extLst>
                  <a:ext uri="{FF2B5EF4-FFF2-40B4-BE49-F238E27FC236}">
                    <a16:creationId xmlns:a16="http://schemas.microsoft.com/office/drawing/2014/main" id="{9B50E120-8395-3B4F-B047-88B2A48940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98987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SAT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668" name="Rectangle 4">
                <a:extLst>
                  <a:ext uri="{FF2B5EF4-FFF2-40B4-BE49-F238E27FC236}">
                    <a16:creationId xmlns:a16="http://schemas.microsoft.com/office/drawing/2014/main" id="{A79E085F-856E-E249-8F82-AF4B19DE72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72542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FRI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669" name="Rectangle 5">
                <a:extLst>
                  <a:ext uri="{FF2B5EF4-FFF2-40B4-BE49-F238E27FC236}">
                    <a16:creationId xmlns:a16="http://schemas.microsoft.com/office/drawing/2014/main" id="{7359DBD0-8E17-8845-961E-453AED6C5C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6098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THURS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670" name="Rectangle 6">
                <a:extLst>
                  <a:ext uri="{FF2B5EF4-FFF2-40B4-BE49-F238E27FC236}">
                    <a16:creationId xmlns:a16="http://schemas.microsoft.com/office/drawing/2014/main" id="{66D9B2E2-070A-4A4E-B5D1-6E1B189858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9653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WED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671" name="Rectangle 7">
                <a:extLst>
                  <a:ext uri="{FF2B5EF4-FFF2-40B4-BE49-F238E27FC236}">
                    <a16:creationId xmlns:a16="http://schemas.microsoft.com/office/drawing/2014/main" id="{3CD0198D-FAD9-644F-BD3F-E7F737AE46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93209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TUES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672" name="Rectangle 8">
                <a:extLst>
                  <a:ext uri="{FF2B5EF4-FFF2-40B4-BE49-F238E27FC236}">
                    <a16:creationId xmlns:a16="http://schemas.microsoft.com/office/drawing/2014/main" id="{50896E85-33D3-3E4D-A997-75EF9754A9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6764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</a:rPr>
                  <a:t>MON</a:t>
                </a:r>
              </a:p>
            </p:txBody>
          </p:sp>
        </p:grpSp>
        <p:grpSp>
          <p:nvGrpSpPr>
            <p:cNvPr id="1630" name="Grupo 1629">
              <a:extLst>
                <a:ext uri="{FF2B5EF4-FFF2-40B4-BE49-F238E27FC236}">
                  <a16:creationId xmlns:a16="http://schemas.microsoft.com/office/drawing/2014/main" id="{A0A7DF40-BE9E-4A4C-A95D-BF1DA11AB9A9}"/>
                </a:ext>
              </a:extLst>
            </p:cNvPr>
            <p:cNvGrpSpPr/>
            <p:nvPr/>
          </p:nvGrpSpPr>
          <p:grpSpPr>
            <a:xfrm>
              <a:off x="772271" y="2133966"/>
              <a:ext cx="7879605" cy="4135440"/>
              <a:chOff x="196852" y="1409698"/>
              <a:chExt cx="8812218" cy="4135440"/>
            </a:xfrm>
          </p:grpSpPr>
          <p:sp>
            <p:nvSpPr>
              <p:cNvPr id="1631" name="Rectangle 114">
                <a:extLst>
                  <a:ext uri="{FF2B5EF4-FFF2-40B4-BE49-F238E27FC236}">
                    <a16:creationId xmlns:a16="http://schemas.microsoft.com/office/drawing/2014/main" id="{A161C780-0AA3-9248-8C75-98AE33084B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9" y="4718048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9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32" name="Rectangle 113">
                <a:extLst>
                  <a:ext uri="{FF2B5EF4-FFF2-40B4-BE49-F238E27FC236}">
                    <a16:creationId xmlns:a16="http://schemas.microsoft.com/office/drawing/2014/main" id="{A1CA481A-98A5-534D-83DA-389AC113E2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41" y="4718048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30</a:t>
                </a:r>
                <a:endParaRPr lang="en-US" altLang="en-US" sz="900" b="0" dirty="0"/>
              </a:p>
            </p:txBody>
          </p:sp>
          <p:sp>
            <p:nvSpPr>
              <p:cNvPr id="1633" name="Rectangle 112">
                <a:extLst>
                  <a:ext uri="{FF2B5EF4-FFF2-40B4-BE49-F238E27FC236}">
                    <a16:creationId xmlns:a16="http://schemas.microsoft.com/office/drawing/2014/main" id="{049F0804-D41F-F24A-BDB8-32E2608520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2" y="4718050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29</a:t>
                </a:r>
                <a:endParaRPr lang="en-US" altLang="en-US" sz="900" b="0" dirty="0"/>
              </a:p>
            </p:txBody>
          </p:sp>
          <p:sp>
            <p:nvSpPr>
              <p:cNvPr id="1634" name="Rectangle 111">
                <a:extLst>
                  <a:ext uri="{FF2B5EF4-FFF2-40B4-BE49-F238E27FC236}">
                    <a16:creationId xmlns:a16="http://schemas.microsoft.com/office/drawing/2014/main" id="{F4E134EE-45C1-8443-8028-E9FE00F85C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80" y="3890961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28</a:t>
                </a:r>
                <a:endParaRPr lang="en-US" altLang="en-US" sz="900" b="0" dirty="0"/>
              </a:p>
            </p:txBody>
          </p:sp>
          <p:sp>
            <p:nvSpPr>
              <p:cNvPr id="1635" name="Rectangle 110">
                <a:extLst>
                  <a:ext uri="{FF2B5EF4-FFF2-40B4-BE49-F238E27FC236}">
                    <a16:creationId xmlns:a16="http://schemas.microsoft.com/office/drawing/2014/main" id="{3A3EC33C-68DC-E349-82D0-19B447AFF6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93" y="3890961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27</a:t>
                </a:r>
                <a:endParaRPr lang="en-US" altLang="en-US" sz="900" b="0" dirty="0"/>
              </a:p>
            </p:txBody>
          </p:sp>
          <p:sp>
            <p:nvSpPr>
              <p:cNvPr id="1636" name="Rectangle 109">
                <a:extLst>
                  <a:ext uri="{FF2B5EF4-FFF2-40B4-BE49-F238E27FC236}">
                    <a16:creationId xmlns:a16="http://schemas.microsoft.com/office/drawing/2014/main" id="{6A784960-1795-C64E-AF41-B5FF4B553E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405" y="3890961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26</a:t>
                </a:r>
                <a:endParaRPr lang="en-US" altLang="en-US" sz="900" b="0" dirty="0"/>
              </a:p>
            </p:txBody>
          </p:sp>
          <p:sp>
            <p:nvSpPr>
              <p:cNvPr id="1637" name="Rectangle 108">
                <a:extLst>
                  <a:ext uri="{FF2B5EF4-FFF2-40B4-BE49-F238E27FC236}">
                    <a16:creationId xmlns:a16="http://schemas.microsoft.com/office/drawing/2014/main" id="{F34FBB23-A524-2945-8C15-FC418EE431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7" y="3890962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25</a:t>
                </a:r>
                <a:endParaRPr lang="en-US" altLang="en-US" sz="900" b="0" dirty="0"/>
              </a:p>
            </p:txBody>
          </p:sp>
          <p:sp>
            <p:nvSpPr>
              <p:cNvPr id="1638" name="Rectangle 107">
                <a:extLst>
                  <a:ext uri="{FF2B5EF4-FFF2-40B4-BE49-F238E27FC236}">
                    <a16:creationId xmlns:a16="http://schemas.microsoft.com/office/drawing/2014/main" id="{BE0E5F91-2B49-864B-A618-4F6D6227EE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9" y="3890961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24</a:t>
                </a:r>
                <a:endParaRPr lang="en-US" altLang="en-US" sz="900" b="0" dirty="0"/>
              </a:p>
            </p:txBody>
          </p:sp>
          <p:sp>
            <p:nvSpPr>
              <p:cNvPr id="1639" name="Rectangle 106">
                <a:extLst>
                  <a:ext uri="{FF2B5EF4-FFF2-40B4-BE49-F238E27FC236}">
                    <a16:creationId xmlns:a16="http://schemas.microsoft.com/office/drawing/2014/main" id="{CD245251-7C7B-CF46-BE73-C8D8EFCFBE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41" y="3890961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23</a:t>
                </a:r>
                <a:endParaRPr lang="en-US" altLang="en-US" sz="900" b="0" dirty="0"/>
              </a:p>
            </p:txBody>
          </p:sp>
          <p:sp>
            <p:nvSpPr>
              <p:cNvPr id="1640" name="Rectangle 105">
                <a:extLst>
                  <a:ext uri="{FF2B5EF4-FFF2-40B4-BE49-F238E27FC236}">
                    <a16:creationId xmlns:a16="http://schemas.microsoft.com/office/drawing/2014/main" id="{B81314A5-1BD8-2940-B511-752AD08BA8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2" y="3890963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22</a:t>
                </a:r>
                <a:endParaRPr lang="en-US" altLang="en-US" sz="900" b="0" dirty="0"/>
              </a:p>
            </p:txBody>
          </p:sp>
          <p:sp>
            <p:nvSpPr>
              <p:cNvPr id="1641" name="Rectangle 104">
                <a:extLst>
                  <a:ext uri="{FF2B5EF4-FFF2-40B4-BE49-F238E27FC236}">
                    <a16:creationId xmlns:a16="http://schemas.microsoft.com/office/drawing/2014/main" id="{7A50C723-1B8E-104B-9E28-CF0A45E746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80" y="3063874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21</a:t>
                </a:r>
                <a:endParaRPr lang="en-US" altLang="en-US" sz="900" b="0" dirty="0"/>
              </a:p>
            </p:txBody>
          </p:sp>
          <p:sp>
            <p:nvSpPr>
              <p:cNvPr id="1642" name="Rectangle 103">
                <a:extLst>
                  <a:ext uri="{FF2B5EF4-FFF2-40B4-BE49-F238E27FC236}">
                    <a16:creationId xmlns:a16="http://schemas.microsoft.com/office/drawing/2014/main" id="{53021C34-A82A-F84D-BE54-7F5F963424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93" y="3063874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20</a:t>
                </a:r>
                <a:endParaRPr lang="en-US" altLang="en-US" sz="900" b="0" dirty="0"/>
              </a:p>
            </p:txBody>
          </p:sp>
          <p:sp>
            <p:nvSpPr>
              <p:cNvPr id="1643" name="Rectangle 102">
                <a:extLst>
                  <a:ext uri="{FF2B5EF4-FFF2-40B4-BE49-F238E27FC236}">
                    <a16:creationId xmlns:a16="http://schemas.microsoft.com/office/drawing/2014/main" id="{7CAFAADB-1872-A643-BE57-E7F784F161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405" y="3063874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19</a:t>
                </a:r>
                <a:endParaRPr lang="en-US" altLang="en-US" sz="900" b="0" dirty="0"/>
              </a:p>
            </p:txBody>
          </p:sp>
          <p:sp>
            <p:nvSpPr>
              <p:cNvPr id="1644" name="Rectangle 101">
                <a:extLst>
                  <a:ext uri="{FF2B5EF4-FFF2-40B4-BE49-F238E27FC236}">
                    <a16:creationId xmlns:a16="http://schemas.microsoft.com/office/drawing/2014/main" id="{912B98B6-9C35-5145-9134-5BAEA15439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7" y="3063874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18</a:t>
                </a:r>
                <a:endParaRPr lang="en-US" altLang="en-US" sz="900" b="0" dirty="0"/>
              </a:p>
            </p:txBody>
          </p:sp>
          <p:sp>
            <p:nvSpPr>
              <p:cNvPr id="1645" name="Rectangle 100">
                <a:extLst>
                  <a:ext uri="{FF2B5EF4-FFF2-40B4-BE49-F238E27FC236}">
                    <a16:creationId xmlns:a16="http://schemas.microsoft.com/office/drawing/2014/main" id="{D48C8CD0-6458-9C44-AC89-7DC87BFF85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9" y="3063873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17</a:t>
                </a:r>
                <a:endParaRPr lang="en-US" altLang="en-US" sz="900" b="0" dirty="0"/>
              </a:p>
            </p:txBody>
          </p:sp>
          <p:sp>
            <p:nvSpPr>
              <p:cNvPr id="1646" name="Rectangle 99">
                <a:extLst>
                  <a:ext uri="{FF2B5EF4-FFF2-40B4-BE49-F238E27FC236}">
                    <a16:creationId xmlns:a16="http://schemas.microsoft.com/office/drawing/2014/main" id="{863D6F8A-B3D7-D643-B076-E15F0E6555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41" y="3063873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16</a:t>
                </a:r>
                <a:endParaRPr lang="en-US" altLang="en-US" sz="900" b="0" dirty="0"/>
              </a:p>
            </p:txBody>
          </p:sp>
          <p:sp>
            <p:nvSpPr>
              <p:cNvPr id="1647" name="Rectangle 98">
                <a:extLst>
                  <a:ext uri="{FF2B5EF4-FFF2-40B4-BE49-F238E27FC236}">
                    <a16:creationId xmlns:a16="http://schemas.microsoft.com/office/drawing/2014/main" id="{E39FB0CA-7111-4F4A-922F-CA0FEABE64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2" y="3063875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15</a:t>
                </a:r>
                <a:endParaRPr lang="en-US" altLang="en-US" sz="900" b="0" dirty="0"/>
              </a:p>
            </p:txBody>
          </p:sp>
          <p:sp>
            <p:nvSpPr>
              <p:cNvPr id="1648" name="Rectangle 97">
                <a:extLst>
                  <a:ext uri="{FF2B5EF4-FFF2-40B4-BE49-F238E27FC236}">
                    <a16:creationId xmlns:a16="http://schemas.microsoft.com/office/drawing/2014/main" id="{F7FD2238-62E3-7449-905D-B3AF3AE7ED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80" y="2236786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14</a:t>
                </a:r>
                <a:endParaRPr lang="en-US" altLang="en-US" sz="900" b="0" dirty="0"/>
              </a:p>
            </p:txBody>
          </p:sp>
          <p:sp>
            <p:nvSpPr>
              <p:cNvPr id="1649" name="Rectangle 96">
                <a:extLst>
                  <a:ext uri="{FF2B5EF4-FFF2-40B4-BE49-F238E27FC236}">
                    <a16:creationId xmlns:a16="http://schemas.microsoft.com/office/drawing/2014/main" id="{F3347BE0-2509-6849-A7D6-8CDEA2495D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93" y="2236786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13</a:t>
                </a:r>
                <a:endParaRPr lang="en-US" altLang="en-US" sz="900" b="0" dirty="0"/>
              </a:p>
            </p:txBody>
          </p:sp>
          <p:sp>
            <p:nvSpPr>
              <p:cNvPr id="1650" name="Rectangle 95">
                <a:extLst>
                  <a:ext uri="{FF2B5EF4-FFF2-40B4-BE49-F238E27FC236}">
                    <a16:creationId xmlns:a16="http://schemas.microsoft.com/office/drawing/2014/main" id="{013EBAC5-F514-9E46-B545-CE3B2BD846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405" y="2236786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12</a:t>
                </a:r>
                <a:endParaRPr lang="en-US" altLang="en-US" sz="900" b="0" dirty="0"/>
              </a:p>
            </p:txBody>
          </p:sp>
          <p:sp>
            <p:nvSpPr>
              <p:cNvPr id="1651" name="Rectangle 94">
                <a:extLst>
                  <a:ext uri="{FF2B5EF4-FFF2-40B4-BE49-F238E27FC236}">
                    <a16:creationId xmlns:a16="http://schemas.microsoft.com/office/drawing/2014/main" id="{9C266FE6-7345-E34F-87B9-A731D94C70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7" y="2236787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11</a:t>
                </a:r>
                <a:endParaRPr lang="en-US" altLang="en-US" sz="900" b="0" dirty="0"/>
              </a:p>
            </p:txBody>
          </p:sp>
          <p:sp>
            <p:nvSpPr>
              <p:cNvPr id="1652" name="Rectangle 93">
                <a:extLst>
                  <a:ext uri="{FF2B5EF4-FFF2-40B4-BE49-F238E27FC236}">
                    <a16:creationId xmlns:a16="http://schemas.microsoft.com/office/drawing/2014/main" id="{4BD599D1-55DC-554F-B374-B73AA30B35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9" y="2236786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10</a:t>
                </a:r>
                <a:endParaRPr lang="en-US" altLang="en-US" sz="900" b="0" dirty="0"/>
              </a:p>
            </p:txBody>
          </p:sp>
          <p:sp>
            <p:nvSpPr>
              <p:cNvPr id="1653" name="Rectangle 92">
                <a:extLst>
                  <a:ext uri="{FF2B5EF4-FFF2-40B4-BE49-F238E27FC236}">
                    <a16:creationId xmlns:a16="http://schemas.microsoft.com/office/drawing/2014/main" id="{E0F79558-9DD5-8A46-8C81-BEBBCF4177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41" y="2236786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9</a:t>
                </a:r>
                <a:endParaRPr lang="en-US" altLang="en-US" sz="900" b="0" dirty="0"/>
              </a:p>
            </p:txBody>
          </p:sp>
          <p:sp>
            <p:nvSpPr>
              <p:cNvPr id="1654" name="Rectangle 91">
                <a:extLst>
                  <a:ext uri="{FF2B5EF4-FFF2-40B4-BE49-F238E27FC236}">
                    <a16:creationId xmlns:a16="http://schemas.microsoft.com/office/drawing/2014/main" id="{7A60B95E-C580-9D4A-9A4C-A78D644148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2" y="2236788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8</a:t>
                </a:r>
                <a:endParaRPr lang="en-US" altLang="en-US" sz="900" b="0" dirty="0"/>
              </a:p>
            </p:txBody>
          </p:sp>
          <p:sp>
            <p:nvSpPr>
              <p:cNvPr id="1655" name="Rectangle 90">
                <a:extLst>
                  <a:ext uri="{FF2B5EF4-FFF2-40B4-BE49-F238E27FC236}">
                    <a16:creationId xmlns:a16="http://schemas.microsoft.com/office/drawing/2014/main" id="{93384C51-2FA9-2C4A-B758-0569F44E71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80" y="1409699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7</a:t>
                </a:r>
                <a:endParaRPr lang="en-US" altLang="en-US" sz="900" b="0" dirty="0"/>
              </a:p>
            </p:txBody>
          </p:sp>
          <p:sp>
            <p:nvSpPr>
              <p:cNvPr id="1656" name="Rectangle 89">
                <a:extLst>
                  <a:ext uri="{FF2B5EF4-FFF2-40B4-BE49-F238E27FC236}">
                    <a16:creationId xmlns:a16="http://schemas.microsoft.com/office/drawing/2014/main" id="{FC163E38-BF42-7E49-8381-8C8B381868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93" y="1409699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6</a:t>
                </a:r>
                <a:endParaRPr lang="en-US" altLang="en-US" sz="900" b="0" dirty="0"/>
              </a:p>
            </p:txBody>
          </p:sp>
          <p:sp>
            <p:nvSpPr>
              <p:cNvPr id="1657" name="Rectangle 88">
                <a:extLst>
                  <a:ext uri="{FF2B5EF4-FFF2-40B4-BE49-F238E27FC236}">
                    <a16:creationId xmlns:a16="http://schemas.microsoft.com/office/drawing/2014/main" id="{65D2D8A9-1747-8248-8F04-A4A7D4AFF2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405" y="1409699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5</a:t>
                </a:r>
                <a:endParaRPr lang="en-US" altLang="en-US" sz="900" b="0" dirty="0"/>
              </a:p>
            </p:txBody>
          </p:sp>
          <p:sp>
            <p:nvSpPr>
              <p:cNvPr id="1658" name="Rectangle 87">
                <a:extLst>
                  <a:ext uri="{FF2B5EF4-FFF2-40B4-BE49-F238E27FC236}">
                    <a16:creationId xmlns:a16="http://schemas.microsoft.com/office/drawing/2014/main" id="{E25DAE67-E14C-4D4C-A7AC-23DDCEE238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7" y="1409699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4</a:t>
                </a:r>
                <a:endParaRPr lang="en-US" altLang="en-US" sz="900" b="0" dirty="0"/>
              </a:p>
            </p:txBody>
          </p:sp>
          <p:sp>
            <p:nvSpPr>
              <p:cNvPr id="1659" name="Rectangle 86">
                <a:extLst>
                  <a:ext uri="{FF2B5EF4-FFF2-40B4-BE49-F238E27FC236}">
                    <a16:creationId xmlns:a16="http://schemas.microsoft.com/office/drawing/2014/main" id="{F8342CA0-FAFB-3F47-BAAD-FB6CC3EFC1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9" y="1409698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3</a:t>
                </a:r>
                <a:endParaRPr lang="en-US" altLang="en-US" sz="900" b="0" dirty="0"/>
              </a:p>
            </p:txBody>
          </p:sp>
          <p:sp>
            <p:nvSpPr>
              <p:cNvPr id="1660" name="Rectangle 85">
                <a:extLst>
                  <a:ext uri="{FF2B5EF4-FFF2-40B4-BE49-F238E27FC236}">
                    <a16:creationId xmlns:a16="http://schemas.microsoft.com/office/drawing/2014/main" id="{D6A1155D-4392-C94C-9D36-B98DFA45F0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41" y="1409698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</a:t>
                </a:r>
                <a:endParaRPr lang="en-US" altLang="en-US" sz="900" b="0" dirty="0"/>
              </a:p>
            </p:txBody>
          </p:sp>
          <p:sp>
            <p:nvSpPr>
              <p:cNvPr id="1661" name="Rectangle 115">
                <a:extLst>
                  <a:ext uri="{FF2B5EF4-FFF2-40B4-BE49-F238E27FC236}">
                    <a16:creationId xmlns:a16="http://schemas.microsoft.com/office/drawing/2014/main" id="{BAEB25D9-E9BF-174E-8908-DBD71D9145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2" y="1409700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900" b="0" dirty="0"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62" name="Rectangle 115">
                <a:extLst>
                  <a:ext uri="{FF2B5EF4-FFF2-40B4-BE49-F238E27FC236}">
                    <a16:creationId xmlns:a16="http://schemas.microsoft.com/office/drawing/2014/main" id="{06B8CCC9-59F7-9F4C-B95D-DAB6865B26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90" y="4718049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9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4</a:t>
                </a:r>
              </a:p>
            </p:txBody>
          </p:sp>
          <p:sp>
            <p:nvSpPr>
              <p:cNvPr id="1663" name="Rectangle 115">
                <a:extLst>
                  <a:ext uri="{FF2B5EF4-FFF2-40B4-BE49-F238E27FC236}">
                    <a16:creationId xmlns:a16="http://schemas.microsoft.com/office/drawing/2014/main" id="{B2E4F179-C722-694C-BF38-4D629E818A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82" y="4718049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5</a:t>
                </a:r>
                <a:endParaRPr lang="en-US" altLang="en-US" sz="900" b="0" dirty="0"/>
              </a:p>
            </p:txBody>
          </p:sp>
          <p:sp>
            <p:nvSpPr>
              <p:cNvPr id="1664" name="Rectangle 115">
                <a:extLst>
                  <a:ext uri="{FF2B5EF4-FFF2-40B4-BE49-F238E27FC236}">
                    <a16:creationId xmlns:a16="http://schemas.microsoft.com/office/drawing/2014/main" id="{F709B3E1-763A-EC4C-8735-3997A9C50D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8" y="4718049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9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665" name="Rectangle 115">
                <a:extLst>
                  <a:ext uri="{FF2B5EF4-FFF2-40B4-BE49-F238E27FC236}">
                    <a16:creationId xmlns:a16="http://schemas.microsoft.com/office/drawing/2014/main" id="{E7DEB0A6-CF81-0141-B679-C2E802BF48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407" y="4718049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buNone/>
                </a:pPr>
                <a:r>
                  <a:rPr lang="en-US" altLang="en-US" sz="9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3</a:t>
                </a:r>
              </a:p>
            </p:txBody>
          </p:sp>
        </p:grpSp>
      </p:grpSp>
      <p:grpSp>
        <p:nvGrpSpPr>
          <p:cNvPr id="1673" name="Grupo 1672">
            <a:extLst>
              <a:ext uri="{FF2B5EF4-FFF2-40B4-BE49-F238E27FC236}">
                <a16:creationId xmlns:a16="http://schemas.microsoft.com/office/drawing/2014/main" id="{2EEBEA2E-FCE4-8942-A31D-8EBF05D1D38B}"/>
              </a:ext>
            </a:extLst>
          </p:cNvPr>
          <p:cNvGrpSpPr/>
          <p:nvPr/>
        </p:nvGrpSpPr>
        <p:grpSpPr>
          <a:xfrm>
            <a:off x="9195465" y="5121275"/>
            <a:ext cx="2804448" cy="1439863"/>
            <a:chOff x="766764" y="1696551"/>
            <a:chExt cx="7885112" cy="4578668"/>
          </a:xfrm>
        </p:grpSpPr>
        <p:grpSp>
          <p:nvGrpSpPr>
            <p:cNvPr id="1674" name="Grupo 1673">
              <a:extLst>
                <a:ext uri="{FF2B5EF4-FFF2-40B4-BE49-F238E27FC236}">
                  <a16:creationId xmlns:a16="http://schemas.microsoft.com/office/drawing/2014/main" id="{3AC23C5F-19F4-7349-A933-EF42F2A3CFF0}"/>
                </a:ext>
              </a:extLst>
            </p:cNvPr>
            <p:cNvGrpSpPr/>
            <p:nvPr/>
          </p:nvGrpSpPr>
          <p:grpSpPr>
            <a:xfrm>
              <a:off x="766764" y="1696551"/>
              <a:ext cx="7885112" cy="450696"/>
              <a:chOff x="766764" y="1696551"/>
              <a:chExt cx="7885112" cy="450696"/>
            </a:xfrm>
          </p:grpSpPr>
          <p:sp>
            <p:nvSpPr>
              <p:cNvPr id="1711" name="Rectangle 2">
                <a:extLst>
                  <a:ext uri="{FF2B5EF4-FFF2-40B4-BE49-F238E27FC236}">
                    <a16:creationId xmlns:a16="http://schemas.microsoft.com/office/drawing/2014/main" id="{63591BA5-3EE2-B943-B14E-7A2612120D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25431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SUN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712" name="Rectangle 3">
                <a:extLst>
                  <a:ext uri="{FF2B5EF4-FFF2-40B4-BE49-F238E27FC236}">
                    <a16:creationId xmlns:a16="http://schemas.microsoft.com/office/drawing/2014/main" id="{26CF8017-39B1-F743-AFF5-8E03E00952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98987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SAT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713" name="Rectangle 4">
                <a:extLst>
                  <a:ext uri="{FF2B5EF4-FFF2-40B4-BE49-F238E27FC236}">
                    <a16:creationId xmlns:a16="http://schemas.microsoft.com/office/drawing/2014/main" id="{509BB956-9EAB-1C46-B01F-C7859D56BF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72542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FRI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714" name="Rectangle 5">
                <a:extLst>
                  <a:ext uri="{FF2B5EF4-FFF2-40B4-BE49-F238E27FC236}">
                    <a16:creationId xmlns:a16="http://schemas.microsoft.com/office/drawing/2014/main" id="{4769129C-EC77-2444-94A3-BEAA433259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6098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THURS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715" name="Rectangle 6">
                <a:extLst>
                  <a:ext uri="{FF2B5EF4-FFF2-40B4-BE49-F238E27FC236}">
                    <a16:creationId xmlns:a16="http://schemas.microsoft.com/office/drawing/2014/main" id="{61B19C84-EBC1-DA44-B1FD-56C3FF8512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9653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WED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716" name="Rectangle 7">
                <a:extLst>
                  <a:ext uri="{FF2B5EF4-FFF2-40B4-BE49-F238E27FC236}">
                    <a16:creationId xmlns:a16="http://schemas.microsoft.com/office/drawing/2014/main" id="{3ECBCD4B-85A2-034A-9049-A477709837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93209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TUES</a:t>
                </a:r>
                <a:endParaRPr lang="en-US" altLang="en-US" sz="5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717" name="Rectangle 8">
                <a:extLst>
                  <a:ext uri="{FF2B5EF4-FFF2-40B4-BE49-F238E27FC236}">
                    <a16:creationId xmlns:a16="http://schemas.microsoft.com/office/drawing/2014/main" id="{9519FCF9-7451-3C4E-8341-C7C43F091E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6764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500" b="0" dirty="0">
                    <a:solidFill>
                      <a:schemeClr val="tx2"/>
                    </a:solidFill>
                  </a:rPr>
                  <a:t>MON</a:t>
                </a:r>
              </a:p>
            </p:txBody>
          </p:sp>
        </p:grpSp>
        <p:grpSp>
          <p:nvGrpSpPr>
            <p:cNvPr id="1675" name="Grupo 1674">
              <a:extLst>
                <a:ext uri="{FF2B5EF4-FFF2-40B4-BE49-F238E27FC236}">
                  <a16:creationId xmlns:a16="http://schemas.microsoft.com/office/drawing/2014/main" id="{0CC76E2D-951B-4445-9ADD-F80DAC3BED0C}"/>
                </a:ext>
              </a:extLst>
            </p:cNvPr>
            <p:cNvGrpSpPr/>
            <p:nvPr/>
          </p:nvGrpSpPr>
          <p:grpSpPr>
            <a:xfrm>
              <a:off x="772273" y="2139780"/>
              <a:ext cx="7879603" cy="4135439"/>
              <a:chOff x="196850" y="1405309"/>
              <a:chExt cx="8812214" cy="4135439"/>
            </a:xfrm>
          </p:grpSpPr>
          <p:sp>
            <p:nvSpPr>
              <p:cNvPr id="1676" name="Rectangle 115">
                <a:extLst>
                  <a:ext uri="{FF2B5EF4-FFF2-40B4-BE49-F238E27FC236}">
                    <a16:creationId xmlns:a16="http://schemas.microsoft.com/office/drawing/2014/main" id="{197C4C5C-F437-B54B-A033-A0856AD03E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4" y="4713659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30</a:t>
                </a:r>
                <a:endParaRPr lang="en-US" altLang="en-US" sz="900" b="0" dirty="0"/>
              </a:p>
            </p:txBody>
          </p:sp>
          <p:sp>
            <p:nvSpPr>
              <p:cNvPr id="1677" name="Rectangle 114">
                <a:extLst>
                  <a:ext uri="{FF2B5EF4-FFF2-40B4-BE49-F238E27FC236}">
                    <a16:creationId xmlns:a16="http://schemas.microsoft.com/office/drawing/2014/main" id="{09EBA74D-BFDC-5E4E-AD44-3BDB8292F4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7" y="4713660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29</a:t>
                </a:r>
                <a:endParaRPr lang="en-US" altLang="en-US" sz="900" b="0" dirty="0"/>
              </a:p>
            </p:txBody>
          </p:sp>
          <p:sp>
            <p:nvSpPr>
              <p:cNvPr id="1678" name="Rectangle 113">
                <a:extLst>
                  <a:ext uri="{FF2B5EF4-FFF2-40B4-BE49-F238E27FC236}">
                    <a16:creationId xmlns:a16="http://schemas.microsoft.com/office/drawing/2014/main" id="{039118E2-8D66-774D-AA0B-12A8A3A329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9" y="4713660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28</a:t>
                </a:r>
                <a:endParaRPr lang="en-US" altLang="en-US" sz="900" b="0" dirty="0"/>
              </a:p>
            </p:txBody>
          </p:sp>
          <p:sp>
            <p:nvSpPr>
              <p:cNvPr id="1679" name="Rectangle 112">
                <a:extLst>
                  <a:ext uri="{FF2B5EF4-FFF2-40B4-BE49-F238E27FC236}">
                    <a16:creationId xmlns:a16="http://schemas.microsoft.com/office/drawing/2014/main" id="{227EC275-363C-914B-9D03-52521F04C0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0" y="4713660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27</a:t>
                </a:r>
                <a:endParaRPr lang="en-US" altLang="en-US" sz="900" b="0" dirty="0"/>
              </a:p>
            </p:txBody>
          </p:sp>
          <p:sp>
            <p:nvSpPr>
              <p:cNvPr id="1680" name="Rectangle 111">
                <a:extLst>
                  <a:ext uri="{FF2B5EF4-FFF2-40B4-BE49-F238E27FC236}">
                    <a16:creationId xmlns:a16="http://schemas.microsoft.com/office/drawing/2014/main" id="{297CE76D-4DD4-5F40-9047-83A7C999D7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6" y="3886572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26</a:t>
                </a:r>
                <a:endParaRPr lang="en-US" altLang="en-US" sz="900" b="0" dirty="0"/>
              </a:p>
            </p:txBody>
          </p:sp>
          <p:sp>
            <p:nvSpPr>
              <p:cNvPr id="1681" name="Rectangle 110">
                <a:extLst>
                  <a:ext uri="{FF2B5EF4-FFF2-40B4-BE49-F238E27FC236}">
                    <a16:creationId xmlns:a16="http://schemas.microsoft.com/office/drawing/2014/main" id="{6D327BD2-5AB2-B544-90A5-98F3DD099D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89" y="3886572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25</a:t>
                </a:r>
                <a:endParaRPr lang="en-US" altLang="en-US" sz="900" b="0" dirty="0"/>
              </a:p>
            </p:txBody>
          </p:sp>
          <p:sp>
            <p:nvSpPr>
              <p:cNvPr id="1682" name="Rectangle 109">
                <a:extLst>
                  <a:ext uri="{FF2B5EF4-FFF2-40B4-BE49-F238E27FC236}">
                    <a16:creationId xmlns:a16="http://schemas.microsoft.com/office/drawing/2014/main" id="{E551F08C-FC97-6647-AF49-8B8CC0FC98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401" y="3886572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24</a:t>
                </a:r>
                <a:endParaRPr lang="en-US" altLang="en-US" sz="900" b="0" dirty="0"/>
              </a:p>
            </p:txBody>
          </p:sp>
          <p:sp>
            <p:nvSpPr>
              <p:cNvPr id="1683" name="Rectangle 108">
                <a:extLst>
                  <a:ext uri="{FF2B5EF4-FFF2-40B4-BE49-F238E27FC236}">
                    <a16:creationId xmlns:a16="http://schemas.microsoft.com/office/drawing/2014/main" id="{35BCD364-6654-BF45-9037-09907AA7DA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4" y="3886572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23</a:t>
                </a:r>
                <a:endParaRPr lang="en-US" altLang="en-US" sz="900" b="0" dirty="0"/>
              </a:p>
            </p:txBody>
          </p:sp>
          <p:sp>
            <p:nvSpPr>
              <p:cNvPr id="1684" name="Rectangle 107">
                <a:extLst>
                  <a:ext uri="{FF2B5EF4-FFF2-40B4-BE49-F238E27FC236}">
                    <a16:creationId xmlns:a16="http://schemas.microsoft.com/office/drawing/2014/main" id="{F860A9E5-5A2D-C64D-A76C-3A725EB41C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7" y="3886573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22</a:t>
                </a:r>
                <a:endParaRPr lang="en-US" altLang="en-US" sz="900" b="0" dirty="0"/>
              </a:p>
            </p:txBody>
          </p:sp>
          <p:sp>
            <p:nvSpPr>
              <p:cNvPr id="1685" name="Rectangle 106">
                <a:extLst>
                  <a:ext uri="{FF2B5EF4-FFF2-40B4-BE49-F238E27FC236}">
                    <a16:creationId xmlns:a16="http://schemas.microsoft.com/office/drawing/2014/main" id="{1F2DCAA5-1968-6E4B-8C4C-064DD1EC08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9" y="3886573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21</a:t>
                </a:r>
                <a:endParaRPr lang="en-US" altLang="en-US" sz="900" b="0" dirty="0"/>
              </a:p>
            </p:txBody>
          </p:sp>
          <p:sp>
            <p:nvSpPr>
              <p:cNvPr id="1686" name="Rectangle 105">
                <a:extLst>
                  <a:ext uri="{FF2B5EF4-FFF2-40B4-BE49-F238E27FC236}">
                    <a16:creationId xmlns:a16="http://schemas.microsoft.com/office/drawing/2014/main" id="{94340817-AFEE-9245-86D8-DC9569D5C0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0" y="3886573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20</a:t>
                </a:r>
                <a:endParaRPr lang="en-US" altLang="en-US" sz="900" b="0" dirty="0"/>
              </a:p>
            </p:txBody>
          </p:sp>
          <p:sp>
            <p:nvSpPr>
              <p:cNvPr id="1687" name="Rectangle 104">
                <a:extLst>
                  <a:ext uri="{FF2B5EF4-FFF2-40B4-BE49-F238E27FC236}">
                    <a16:creationId xmlns:a16="http://schemas.microsoft.com/office/drawing/2014/main" id="{D7168507-4560-DA4B-933A-5065E04E31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6" y="3059485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19</a:t>
                </a:r>
                <a:endParaRPr lang="en-US" altLang="en-US" sz="900" b="0" dirty="0"/>
              </a:p>
            </p:txBody>
          </p:sp>
          <p:sp>
            <p:nvSpPr>
              <p:cNvPr id="1688" name="Rectangle 103">
                <a:extLst>
                  <a:ext uri="{FF2B5EF4-FFF2-40B4-BE49-F238E27FC236}">
                    <a16:creationId xmlns:a16="http://schemas.microsoft.com/office/drawing/2014/main" id="{2B8AC622-27C5-564A-B95A-8D16A943B5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89" y="3059485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18</a:t>
                </a:r>
                <a:endParaRPr lang="en-US" altLang="en-US" sz="900" b="0" dirty="0"/>
              </a:p>
            </p:txBody>
          </p:sp>
          <p:sp>
            <p:nvSpPr>
              <p:cNvPr id="1689" name="Rectangle 102">
                <a:extLst>
                  <a:ext uri="{FF2B5EF4-FFF2-40B4-BE49-F238E27FC236}">
                    <a16:creationId xmlns:a16="http://schemas.microsoft.com/office/drawing/2014/main" id="{6894178C-E238-9548-A4BF-0FA92F25A5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401" y="3059485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17</a:t>
                </a:r>
                <a:endParaRPr lang="en-US" altLang="en-US" sz="900" b="0" dirty="0"/>
              </a:p>
            </p:txBody>
          </p:sp>
          <p:sp>
            <p:nvSpPr>
              <p:cNvPr id="1690" name="Rectangle 101">
                <a:extLst>
                  <a:ext uri="{FF2B5EF4-FFF2-40B4-BE49-F238E27FC236}">
                    <a16:creationId xmlns:a16="http://schemas.microsoft.com/office/drawing/2014/main" id="{0C5A22DF-E2F7-F849-9136-00DD450DBF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4" y="3059484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16</a:t>
                </a:r>
                <a:endParaRPr lang="en-US" altLang="en-US" sz="900" b="0" dirty="0"/>
              </a:p>
            </p:txBody>
          </p:sp>
          <p:sp>
            <p:nvSpPr>
              <p:cNvPr id="1691" name="Rectangle 100">
                <a:extLst>
                  <a:ext uri="{FF2B5EF4-FFF2-40B4-BE49-F238E27FC236}">
                    <a16:creationId xmlns:a16="http://schemas.microsoft.com/office/drawing/2014/main" id="{B9893588-BA05-BD42-A383-25A5A7C797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7" y="3059485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15</a:t>
                </a:r>
                <a:endParaRPr lang="en-US" altLang="en-US" sz="900" b="0" dirty="0"/>
              </a:p>
            </p:txBody>
          </p:sp>
          <p:sp>
            <p:nvSpPr>
              <p:cNvPr id="1692" name="Rectangle 99">
                <a:extLst>
                  <a:ext uri="{FF2B5EF4-FFF2-40B4-BE49-F238E27FC236}">
                    <a16:creationId xmlns:a16="http://schemas.microsoft.com/office/drawing/2014/main" id="{4332AEE9-6458-BE46-BF8B-8BBE9A3A92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9" y="3059485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14</a:t>
                </a:r>
                <a:endParaRPr lang="en-US" altLang="en-US" sz="900" b="0" dirty="0"/>
              </a:p>
            </p:txBody>
          </p:sp>
          <p:sp>
            <p:nvSpPr>
              <p:cNvPr id="1693" name="Rectangle 98">
                <a:extLst>
                  <a:ext uri="{FF2B5EF4-FFF2-40B4-BE49-F238E27FC236}">
                    <a16:creationId xmlns:a16="http://schemas.microsoft.com/office/drawing/2014/main" id="{7C00548D-9D71-744A-A1AC-097877CC12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0" y="3059485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13</a:t>
                </a:r>
                <a:endParaRPr lang="en-US" altLang="en-US" sz="900" b="0" dirty="0"/>
              </a:p>
            </p:txBody>
          </p:sp>
          <p:sp>
            <p:nvSpPr>
              <p:cNvPr id="1694" name="Rectangle 97">
                <a:extLst>
                  <a:ext uri="{FF2B5EF4-FFF2-40B4-BE49-F238E27FC236}">
                    <a16:creationId xmlns:a16="http://schemas.microsoft.com/office/drawing/2014/main" id="{875A2474-4A87-2340-BC04-BEE6A3378B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6" y="2232397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12</a:t>
                </a:r>
                <a:endParaRPr lang="en-US" altLang="en-US" sz="900" b="0" dirty="0"/>
              </a:p>
            </p:txBody>
          </p:sp>
          <p:sp>
            <p:nvSpPr>
              <p:cNvPr id="1695" name="Rectangle 96">
                <a:extLst>
                  <a:ext uri="{FF2B5EF4-FFF2-40B4-BE49-F238E27FC236}">
                    <a16:creationId xmlns:a16="http://schemas.microsoft.com/office/drawing/2014/main" id="{994DB772-2928-0F4D-95FD-D7F1B5A8A7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89" y="2232397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11</a:t>
                </a:r>
                <a:endParaRPr lang="en-US" altLang="en-US" sz="900" b="0" dirty="0"/>
              </a:p>
            </p:txBody>
          </p:sp>
          <p:sp>
            <p:nvSpPr>
              <p:cNvPr id="1696" name="Rectangle 95">
                <a:extLst>
                  <a:ext uri="{FF2B5EF4-FFF2-40B4-BE49-F238E27FC236}">
                    <a16:creationId xmlns:a16="http://schemas.microsoft.com/office/drawing/2014/main" id="{2852373D-CA24-E546-9273-2D8F9519CC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401" y="2232397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10</a:t>
                </a:r>
                <a:endParaRPr lang="en-US" altLang="en-US" sz="900" b="0" dirty="0"/>
              </a:p>
            </p:txBody>
          </p:sp>
          <p:sp>
            <p:nvSpPr>
              <p:cNvPr id="1697" name="Rectangle 94">
                <a:extLst>
                  <a:ext uri="{FF2B5EF4-FFF2-40B4-BE49-F238E27FC236}">
                    <a16:creationId xmlns:a16="http://schemas.microsoft.com/office/drawing/2014/main" id="{F679A975-86F3-2749-A082-A11F9FF6DA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4" y="2232397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9</a:t>
                </a:r>
                <a:endParaRPr lang="en-US" altLang="en-US" sz="900" b="0" dirty="0"/>
              </a:p>
            </p:txBody>
          </p:sp>
          <p:sp>
            <p:nvSpPr>
              <p:cNvPr id="1698" name="Rectangle 93">
                <a:extLst>
                  <a:ext uri="{FF2B5EF4-FFF2-40B4-BE49-F238E27FC236}">
                    <a16:creationId xmlns:a16="http://schemas.microsoft.com/office/drawing/2014/main" id="{A6DD5580-9B91-3346-B97F-3813DD8E06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7" y="2232398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8</a:t>
                </a:r>
                <a:endParaRPr lang="en-US" altLang="en-US" sz="900" b="0" dirty="0"/>
              </a:p>
            </p:txBody>
          </p:sp>
          <p:sp>
            <p:nvSpPr>
              <p:cNvPr id="1699" name="Rectangle 92">
                <a:extLst>
                  <a:ext uri="{FF2B5EF4-FFF2-40B4-BE49-F238E27FC236}">
                    <a16:creationId xmlns:a16="http://schemas.microsoft.com/office/drawing/2014/main" id="{37E1648D-A9BC-6048-A847-916F026D1F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9" y="2232398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7</a:t>
                </a:r>
                <a:endParaRPr lang="en-US" altLang="en-US" sz="900" b="0" dirty="0"/>
              </a:p>
            </p:txBody>
          </p:sp>
          <p:sp>
            <p:nvSpPr>
              <p:cNvPr id="1700" name="Rectangle 91">
                <a:extLst>
                  <a:ext uri="{FF2B5EF4-FFF2-40B4-BE49-F238E27FC236}">
                    <a16:creationId xmlns:a16="http://schemas.microsoft.com/office/drawing/2014/main" id="{CEEA142B-0BE8-E841-ACA1-CAC786469D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0" y="2232398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6</a:t>
                </a:r>
                <a:endParaRPr lang="en-US" altLang="en-US" sz="900" b="0" dirty="0"/>
              </a:p>
            </p:txBody>
          </p:sp>
          <p:sp>
            <p:nvSpPr>
              <p:cNvPr id="1701" name="Rectangle 90">
                <a:extLst>
                  <a:ext uri="{FF2B5EF4-FFF2-40B4-BE49-F238E27FC236}">
                    <a16:creationId xmlns:a16="http://schemas.microsoft.com/office/drawing/2014/main" id="{927CB1D9-61EE-C740-9684-59CC93DD53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6" y="1405310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5</a:t>
                </a:r>
                <a:endParaRPr lang="en-US" altLang="en-US" sz="900" b="0" dirty="0"/>
              </a:p>
            </p:txBody>
          </p:sp>
          <p:sp>
            <p:nvSpPr>
              <p:cNvPr id="1702" name="Rectangle 89">
                <a:extLst>
                  <a:ext uri="{FF2B5EF4-FFF2-40B4-BE49-F238E27FC236}">
                    <a16:creationId xmlns:a16="http://schemas.microsoft.com/office/drawing/2014/main" id="{1175EB13-5562-AF40-8204-C1D798C2BF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89" y="1405310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4</a:t>
                </a:r>
                <a:endParaRPr lang="en-US" altLang="en-US" sz="900" b="0" dirty="0"/>
              </a:p>
            </p:txBody>
          </p:sp>
          <p:sp>
            <p:nvSpPr>
              <p:cNvPr id="1703" name="Rectangle 88">
                <a:extLst>
                  <a:ext uri="{FF2B5EF4-FFF2-40B4-BE49-F238E27FC236}">
                    <a16:creationId xmlns:a16="http://schemas.microsoft.com/office/drawing/2014/main" id="{EC6E9BB2-4096-1043-B1C2-B82FD741E8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401" y="1405310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3</a:t>
                </a:r>
                <a:endParaRPr lang="en-US" altLang="en-US" sz="900" b="0" dirty="0"/>
              </a:p>
            </p:txBody>
          </p:sp>
          <p:sp>
            <p:nvSpPr>
              <p:cNvPr id="1704" name="Rectangle 87">
                <a:extLst>
                  <a:ext uri="{FF2B5EF4-FFF2-40B4-BE49-F238E27FC236}">
                    <a16:creationId xmlns:a16="http://schemas.microsoft.com/office/drawing/2014/main" id="{4F5B72D8-0853-9046-937E-470110E649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4" y="1405309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2</a:t>
                </a:r>
                <a:endParaRPr lang="en-US" altLang="en-US" sz="900" b="0" dirty="0"/>
              </a:p>
            </p:txBody>
          </p:sp>
          <p:sp>
            <p:nvSpPr>
              <p:cNvPr id="1705" name="Rectangle 86">
                <a:extLst>
                  <a:ext uri="{FF2B5EF4-FFF2-40B4-BE49-F238E27FC236}">
                    <a16:creationId xmlns:a16="http://schemas.microsoft.com/office/drawing/2014/main" id="{59724D8E-3696-F848-9628-DBA8D9A714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7" y="1405310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1</a:t>
                </a:r>
                <a:endParaRPr lang="en-US" altLang="en-US" sz="900" b="0" dirty="0"/>
              </a:p>
            </p:txBody>
          </p:sp>
          <p:sp>
            <p:nvSpPr>
              <p:cNvPr id="1706" name="Rectangle 85">
                <a:extLst>
                  <a:ext uri="{FF2B5EF4-FFF2-40B4-BE49-F238E27FC236}">
                    <a16:creationId xmlns:a16="http://schemas.microsoft.com/office/drawing/2014/main" id="{4D8B09DA-B51D-174A-B9C6-F26C749388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9" y="1405310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9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30</a:t>
                </a:r>
              </a:p>
            </p:txBody>
          </p:sp>
          <p:sp>
            <p:nvSpPr>
              <p:cNvPr id="1707" name="Rectangle 112">
                <a:extLst>
                  <a:ext uri="{FF2B5EF4-FFF2-40B4-BE49-F238E27FC236}">
                    <a16:creationId xmlns:a16="http://schemas.microsoft.com/office/drawing/2014/main" id="{BF9B12AB-6B2B-284F-8C63-F91E010E66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2" y="1409700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9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29</a:t>
                </a:r>
              </a:p>
            </p:txBody>
          </p:sp>
          <p:sp>
            <p:nvSpPr>
              <p:cNvPr id="1708" name="Rectangle 111">
                <a:extLst>
                  <a:ext uri="{FF2B5EF4-FFF2-40B4-BE49-F238E27FC236}">
                    <a16:creationId xmlns:a16="http://schemas.microsoft.com/office/drawing/2014/main" id="{E8495F8F-F9AC-5942-9144-DAAC0E5EB4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6" y="4713659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9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709" name="Rectangle 110">
                <a:extLst>
                  <a:ext uri="{FF2B5EF4-FFF2-40B4-BE49-F238E27FC236}">
                    <a16:creationId xmlns:a16="http://schemas.microsoft.com/office/drawing/2014/main" id="{8F24E172-2058-CF4E-91A2-43311D5635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89" y="4713659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9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710" name="Rectangle 109">
                <a:extLst>
                  <a:ext uri="{FF2B5EF4-FFF2-40B4-BE49-F238E27FC236}">
                    <a16:creationId xmlns:a16="http://schemas.microsoft.com/office/drawing/2014/main" id="{99027CDD-633A-034A-929F-A13FA85E1A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401" y="4713659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900" b="0" dirty="0">
                    <a:cs typeface="Arial" panose="020B0604020202020204" pitchFamily="34" charset="0"/>
                  </a:rPr>
                  <a:t>31</a:t>
                </a:r>
                <a:endParaRPr lang="en-US" altLang="en-US" sz="900" b="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14995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Lágrima 26">
            <a:extLst>
              <a:ext uri="{FF2B5EF4-FFF2-40B4-BE49-F238E27FC236}">
                <a16:creationId xmlns:a16="http://schemas.microsoft.com/office/drawing/2014/main" id="{A2C12FA8-A6AF-F64F-B01B-8D8F1BFF1364}"/>
              </a:ext>
            </a:extLst>
          </p:cNvPr>
          <p:cNvSpPr/>
          <p:nvPr/>
        </p:nvSpPr>
        <p:spPr>
          <a:xfrm rot="16200000">
            <a:off x="-11335" y="-11290"/>
            <a:ext cx="1462993" cy="1462993"/>
          </a:xfrm>
          <a:prstGeom prst="teardrop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bg1"/>
              </a:solidFill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2C9C6E81-33AB-2B45-BE5E-8EA3CDEFF1DF}"/>
              </a:ext>
            </a:extLst>
          </p:cNvPr>
          <p:cNvSpPr/>
          <p:nvPr/>
        </p:nvSpPr>
        <p:spPr>
          <a:xfrm>
            <a:off x="492039" y="682262"/>
            <a:ext cx="437972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4400" dirty="0">
                <a:solidFill>
                  <a:srgbClr val="293241"/>
                </a:solidFill>
                <a:latin typeface="Abril Fatface" panose="02000503000000020003" pitchFamily="2" charset="77"/>
              </a:rPr>
              <a:t>Weekly Planner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C3A68639-CBF8-7445-93D1-0114FF7F0B65}"/>
              </a:ext>
            </a:extLst>
          </p:cNvPr>
          <p:cNvSpPr/>
          <p:nvPr/>
        </p:nvSpPr>
        <p:spPr>
          <a:xfrm>
            <a:off x="490435" y="332492"/>
            <a:ext cx="6896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dirty="0">
                <a:solidFill>
                  <a:schemeClr val="bg1"/>
                </a:solidFill>
                <a:latin typeface="Abril Fatface" panose="02000503000000020003" pitchFamily="2" charset="77"/>
              </a:rPr>
              <a:t>2021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102C4893-0B93-FD4A-AD5D-89FE66FC6A5F}"/>
              </a:ext>
            </a:extLst>
          </p:cNvPr>
          <p:cNvSpPr txBox="1"/>
          <p:nvPr/>
        </p:nvSpPr>
        <p:spPr>
          <a:xfrm>
            <a:off x="176981" y="2420663"/>
            <a:ext cx="1730841" cy="1362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800" dirty="0" err="1">
                <a:solidFill>
                  <a:schemeClr val="tx2"/>
                </a:solidFill>
              </a:rPr>
              <a:t>Take</a:t>
            </a:r>
            <a:r>
              <a:rPr lang="es-ES" sz="800" dirty="0">
                <a:solidFill>
                  <a:schemeClr val="tx2"/>
                </a:solidFill>
              </a:rPr>
              <a:t> </a:t>
            </a:r>
            <a:r>
              <a:rPr lang="es-ES" sz="800" dirty="0" err="1">
                <a:solidFill>
                  <a:schemeClr val="tx2"/>
                </a:solidFill>
              </a:rPr>
              <a:t>your</a:t>
            </a:r>
            <a:r>
              <a:rPr lang="es-ES" sz="800" dirty="0">
                <a:solidFill>
                  <a:schemeClr val="tx2"/>
                </a:solidFill>
              </a:rPr>
              <a:t> notes </a:t>
            </a:r>
            <a:r>
              <a:rPr lang="es-ES" sz="800" dirty="0" err="1">
                <a:solidFill>
                  <a:schemeClr val="tx2"/>
                </a:solidFill>
              </a:rPr>
              <a:t>here</a:t>
            </a:r>
            <a:r>
              <a:rPr lang="es-ES" sz="800" dirty="0">
                <a:solidFill>
                  <a:schemeClr val="tx2"/>
                </a:solidFill>
              </a:rPr>
              <a:t>. </a:t>
            </a:r>
            <a:r>
              <a:rPr lang="es-ES" sz="800" dirty="0" err="1">
                <a:solidFill>
                  <a:schemeClr val="tx2"/>
                </a:solidFill>
              </a:rPr>
              <a:t>Lorem</a:t>
            </a:r>
            <a:r>
              <a:rPr lang="es-ES" sz="800" dirty="0">
                <a:solidFill>
                  <a:schemeClr val="tx2"/>
                </a:solidFill>
              </a:rPr>
              <a:t> </a:t>
            </a:r>
            <a:r>
              <a:rPr lang="es-ES" sz="800" dirty="0" err="1">
                <a:solidFill>
                  <a:schemeClr val="tx2"/>
                </a:solidFill>
              </a:rPr>
              <a:t>ipsum</a:t>
            </a:r>
            <a:r>
              <a:rPr lang="es-ES" sz="800" dirty="0">
                <a:solidFill>
                  <a:schemeClr val="tx2"/>
                </a:solidFill>
              </a:rPr>
              <a:t> dolor </a:t>
            </a:r>
            <a:r>
              <a:rPr lang="es-ES" sz="800" dirty="0" err="1">
                <a:solidFill>
                  <a:schemeClr val="tx2"/>
                </a:solidFill>
              </a:rPr>
              <a:t>sit</a:t>
            </a:r>
            <a:r>
              <a:rPr lang="es-ES" sz="800" dirty="0">
                <a:solidFill>
                  <a:schemeClr val="tx2"/>
                </a:solidFill>
              </a:rPr>
              <a:t> </a:t>
            </a:r>
            <a:r>
              <a:rPr lang="es-ES" sz="800" dirty="0" err="1">
                <a:solidFill>
                  <a:schemeClr val="tx2"/>
                </a:solidFill>
              </a:rPr>
              <a:t>amet</a:t>
            </a:r>
            <a:r>
              <a:rPr lang="es-ES" sz="800" dirty="0">
                <a:solidFill>
                  <a:schemeClr val="tx2"/>
                </a:solidFill>
              </a:rPr>
              <a:t>, </a:t>
            </a:r>
            <a:r>
              <a:rPr lang="es-ES" sz="800" dirty="0" err="1">
                <a:solidFill>
                  <a:schemeClr val="tx2"/>
                </a:solidFill>
              </a:rPr>
              <a:t>consectetur</a:t>
            </a:r>
            <a:r>
              <a:rPr lang="es-ES" sz="800" dirty="0">
                <a:solidFill>
                  <a:schemeClr val="tx2"/>
                </a:solidFill>
              </a:rPr>
              <a:t> </a:t>
            </a:r>
            <a:r>
              <a:rPr lang="es-ES" sz="800" dirty="0" err="1">
                <a:solidFill>
                  <a:schemeClr val="tx2"/>
                </a:solidFill>
              </a:rPr>
              <a:t>adipiscing</a:t>
            </a:r>
            <a:r>
              <a:rPr lang="es-ES" sz="800" dirty="0">
                <a:solidFill>
                  <a:schemeClr val="tx2"/>
                </a:solidFill>
              </a:rPr>
              <a:t> </a:t>
            </a:r>
            <a:r>
              <a:rPr lang="es-ES" sz="800" dirty="0" err="1">
                <a:solidFill>
                  <a:schemeClr val="tx2"/>
                </a:solidFill>
              </a:rPr>
              <a:t>elit</a:t>
            </a:r>
            <a:r>
              <a:rPr lang="es-ES" sz="800" dirty="0">
                <a:solidFill>
                  <a:schemeClr val="tx2"/>
                </a:solidFill>
              </a:rPr>
              <a:t>. </a:t>
            </a:r>
            <a:r>
              <a:rPr lang="es-ES" sz="800" dirty="0" err="1">
                <a:solidFill>
                  <a:schemeClr val="tx2"/>
                </a:solidFill>
              </a:rPr>
              <a:t>Mauris</a:t>
            </a:r>
            <a:r>
              <a:rPr lang="es-ES" sz="800" dirty="0">
                <a:solidFill>
                  <a:schemeClr val="tx2"/>
                </a:solidFill>
              </a:rPr>
              <a:t> </a:t>
            </a:r>
            <a:r>
              <a:rPr lang="es-ES" sz="800" dirty="0" err="1">
                <a:solidFill>
                  <a:schemeClr val="tx2"/>
                </a:solidFill>
              </a:rPr>
              <a:t>dapibus</a:t>
            </a:r>
            <a:r>
              <a:rPr lang="es-ES" sz="800" dirty="0">
                <a:solidFill>
                  <a:schemeClr val="tx2"/>
                </a:solidFill>
              </a:rPr>
              <a:t> nunc et </a:t>
            </a:r>
            <a:r>
              <a:rPr lang="es-ES" sz="800" dirty="0" err="1">
                <a:solidFill>
                  <a:schemeClr val="tx2"/>
                </a:solidFill>
              </a:rPr>
              <a:t>ipsum</a:t>
            </a:r>
            <a:r>
              <a:rPr lang="es-ES" sz="800" dirty="0">
                <a:solidFill>
                  <a:schemeClr val="tx2"/>
                </a:solidFill>
              </a:rPr>
              <a:t> </a:t>
            </a:r>
            <a:r>
              <a:rPr lang="es-ES" sz="800" dirty="0" err="1">
                <a:solidFill>
                  <a:schemeClr val="tx2"/>
                </a:solidFill>
              </a:rPr>
              <a:t>rhoncus</a:t>
            </a:r>
            <a:r>
              <a:rPr lang="es-ES" sz="800" dirty="0">
                <a:solidFill>
                  <a:schemeClr val="tx2"/>
                </a:solidFill>
              </a:rPr>
              <a:t> </a:t>
            </a:r>
            <a:r>
              <a:rPr lang="es-ES" sz="800" dirty="0" err="1">
                <a:solidFill>
                  <a:schemeClr val="tx2"/>
                </a:solidFill>
              </a:rPr>
              <a:t>placerat</a:t>
            </a:r>
            <a:r>
              <a:rPr lang="es-ES" sz="800" dirty="0">
                <a:solidFill>
                  <a:schemeClr val="tx2"/>
                </a:solidFill>
              </a:rPr>
              <a:t>. </a:t>
            </a:r>
            <a:r>
              <a:rPr lang="es-ES" sz="800" dirty="0" err="1">
                <a:solidFill>
                  <a:schemeClr val="tx2"/>
                </a:solidFill>
              </a:rPr>
              <a:t>Pellentesque</a:t>
            </a:r>
            <a:r>
              <a:rPr lang="es-ES" sz="800" dirty="0">
                <a:solidFill>
                  <a:schemeClr val="tx2"/>
                </a:solidFill>
              </a:rPr>
              <a:t> in </a:t>
            </a:r>
            <a:r>
              <a:rPr lang="es-ES" sz="800" dirty="0" err="1">
                <a:solidFill>
                  <a:schemeClr val="tx2"/>
                </a:solidFill>
              </a:rPr>
              <a:t>neque</a:t>
            </a:r>
            <a:r>
              <a:rPr lang="es-ES" sz="800" dirty="0">
                <a:solidFill>
                  <a:schemeClr val="tx2"/>
                </a:solidFill>
              </a:rPr>
              <a:t> urna.</a:t>
            </a:r>
          </a:p>
          <a:p>
            <a:pPr>
              <a:lnSpc>
                <a:spcPct val="150000"/>
              </a:lnSpc>
            </a:pPr>
            <a:endParaRPr lang="es-ES" sz="800" dirty="0">
              <a:solidFill>
                <a:schemeClr val="tx2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ES" sz="800" dirty="0">
              <a:solidFill>
                <a:schemeClr val="tx2"/>
              </a:solidFill>
            </a:endParaRPr>
          </a:p>
        </p:txBody>
      </p:sp>
      <p:cxnSp>
        <p:nvCxnSpPr>
          <p:cNvPr id="28" name="Conector recto 27">
            <a:extLst>
              <a:ext uri="{FF2B5EF4-FFF2-40B4-BE49-F238E27FC236}">
                <a16:creationId xmlns:a16="http://schemas.microsoft.com/office/drawing/2014/main" id="{E497F178-12E1-2E4D-8F48-73E04999D169}"/>
              </a:ext>
            </a:extLst>
          </p:cNvPr>
          <p:cNvCxnSpPr>
            <a:cxnSpLocks/>
          </p:cNvCxnSpPr>
          <p:nvPr/>
        </p:nvCxnSpPr>
        <p:spPr>
          <a:xfrm>
            <a:off x="176981" y="4873178"/>
            <a:ext cx="1655190" cy="0"/>
          </a:xfrm>
          <a:prstGeom prst="line">
            <a:avLst/>
          </a:prstGeom>
          <a:ln w="19050">
            <a:solidFill>
              <a:schemeClr val="tx1">
                <a:lumMod val="20000"/>
                <a:lumOff val="8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ángulo 32">
            <a:extLst>
              <a:ext uri="{FF2B5EF4-FFF2-40B4-BE49-F238E27FC236}">
                <a16:creationId xmlns:a16="http://schemas.microsoft.com/office/drawing/2014/main" id="{C2B05247-6674-3742-8707-0D45F95300CF}"/>
              </a:ext>
            </a:extLst>
          </p:cNvPr>
          <p:cNvSpPr/>
          <p:nvPr/>
        </p:nvSpPr>
        <p:spPr>
          <a:xfrm>
            <a:off x="233426" y="5165657"/>
            <a:ext cx="151792" cy="151792"/>
          </a:xfrm>
          <a:prstGeom prst="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E83A1D78-EE36-9D40-A4B1-81E49F889A45}"/>
              </a:ext>
            </a:extLst>
          </p:cNvPr>
          <p:cNvSpPr txBox="1"/>
          <p:nvPr/>
        </p:nvSpPr>
        <p:spPr>
          <a:xfrm>
            <a:off x="428708" y="5077296"/>
            <a:ext cx="1403463" cy="2743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s-ES" sz="900" dirty="0" err="1">
                <a:solidFill>
                  <a:schemeClr val="tx2"/>
                </a:solidFill>
              </a:rPr>
              <a:t>Checkbox</a:t>
            </a:r>
            <a:r>
              <a:rPr lang="es-ES" sz="900" dirty="0">
                <a:solidFill>
                  <a:schemeClr val="tx2"/>
                </a:solidFill>
              </a:rPr>
              <a:t> </a:t>
            </a:r>
            <a:r>
              <a:rPr lang="es-ES" sz="900" dirty="0" err="1">
                <a:solidFill>
                  <a:schemeClr val="tx2"/>
                </a:solidFill>
              </a:rPr>
              <a:t>text</a:t>
            </a:r>
            <a:endParaRPr lang="es-ES" sz="900" dirty="0">
              <a:solidFill>
                <a:schemeClr val="tx2"/>
              </a:solidFill>
            </a:endParaRP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C99199CF-7C15-1442-889B-E915F7D39441}"/>
              </a:ext>
            </a:extLst>
          </p:cNvPr>
          <p:cNvSpPr/>
          <p:nvPr/>
        </p:nvSpPr>
        <p:spPr>
          <a:xfrm>
            <a:off x="233426" y="5540626"/>
            <a:ext cx="151792" cy="151792"/>
          </a:xfrm>
          <a:prstGeom prst="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6C4CF7A2-4B3C-264D-944B-99440592B833}"/>
              </a:ext>
            </a:extLst>
          </p:cNvPr>
          <p:cNvSpPr txBox="1"/>
          <p:nvPr/>
        </p:nvSpPr>
        <p:spPr>
          <a:xfrm>
            <a:off x="428708" y="5452265"/>
            <a:ext cx="1403463" cy="2743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s-ES" sz="900" dirty="0" err="1">
                <a:solidFill>
                  <a:schemeClr val="tx2"/>
                </a:solidFill>
              </a:rPr>
              <a:t>Checkbox</a:t>
            </a:r>
            <a:r>
              <a:rPr lang="es-ES" sz="900" dirty="0">
                <a:solidFill>
                  <a:schemeClr val="tx2"/>
                </a:solidFill>
              </a:rPr>
              <a:t> </a:t>
            </a:r>
            <a:r>
              <a:rPr lang="es-ES" sz="900" dirty="0" err="1">
                <a:solidFill>
                  <a:schemeClr val="tx2"/>
                </a:solidFill>
              </a:rPr>
              <a:t>text</a:t>
            </a:r>
            <a:endParaRPr lang="es-ES" sz="900" dirty="0">
              <a:solidFill>
                <a:schemeClr val="tx2"/>
              </a:solidFill>
            </a:endParaRPr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B38CB82B-D47F-E144-B600-FF497DF9F131}"/>
              </a:ext>
            </a:extLst>
          </p:cNvPr>
          <p:cNvSpPr/>
          <p:nvPr/>
        </p:nvSpPr>
        <p:spPr>
          <a:xfrm>
            <a:off x="233426" y="5935331"/>
            <a:ext cx="151792" cy="151792"/>
          </a:xfrm>
          <a:prstGeom prst="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F0CBF903-4321-EA44-9DD9-FA0E46BBA35D}"/>
              </a:ext>
            </a:extLst>
          </p:cNvPr>
          <p:cNvSpPr txBox="1"/>
          <p:nvPr/>
        </p:nvSpPr>
        <p:spPr>
          <a:xfrm>
            <a:off x="428708" y="5846970"/>
            <a:ext cx="1403463" cy="2743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s-ES" sz="900" dirty="0" err="1">
                <a:solidFill>
                  <a:schemeClr val="tx2"/>
                </a:solidFill>
              </a:rPr>
              <a:t>Checkbox</a:t>
            </a:r>
            <a:r>
              <a:rPr lang="es-ES" sz="900" dirty="0">
                <a:solidFill>
                  <a:schemeClr val="tx2"/>
                </a:solidFill>
              </a:rPr>
              <a:t> </a:t>
            </a:r>
            <a:r>
              <a:rPr lang="es-ES" sz="900" dirty="0" err="1">
                <a:solidFill>
                  <a:schemeClr val="tx2"/>
                </a:solidFill>
              </a:rPr>
              <a:t>text</a:t>
            </a:r>
            <a:endParaRPr lang="es-ES" sz="900" dirty="0">
              <a:solidFill>
                <a:schemeClr val="tx2"/>
              </a:solidFill>
            </a:endParaRPr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C04D2DAD-431F-9D45-A796-A7FD6D36E372}"/>
              </a:ext>
            </a:extLst>
          </p:cNvPr>
          <p:cNvSpPr/>
          <p:nvPr/>
        </p:nvSpPr>
        <p:spPr>
          <a:xfrm>
            <a:off x="233426" y="6337249"/>
            <a:ext cx="151792" cy="151792"/>
          </a:xfrm>
          <a:prstGeom prst="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FC8E55C9-9FF8-2649-9A07-EC3D046B8B03}"/>
              </a:ext>
            </a:extLst>
          </p:cNvPr>
          <p:cNvSpPr txBox="1"/>
          <p:nvPr/>
        </p:nvSpPr>
        <p:spPr>
          <a:xfrm>
            <a:off x="428708" y="6248888"/>
            <a:ext cx="1403463" cy="2743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s-ES" sz="900" dirty="0" err="1">
                <a:solidFill>
                  <a:schemeClr val="tx2"/>
                </a:solidFill>
              </a:rPr>
              <a:t>Checkbox</a:t>
            </a:r>
            <a:r>
              <a:rPr lang="es-ES" sz="900" dirty="0">
                <a:solidFill>
                  <a:schemeClr val="tx2"/>
                </a:solidFill>
              </a:rPr>
              <a:t> </a:t>
            </a:r>
            <a:r>
              <a:rPr lang="es-ES" sz="900" dirty="0" err="1">
                <a:solidFill>
                  <a:schemeClr val="tx2"/>
                </a:solidFill>
              </a:rPr>
              <a:t>text</a:t>
            </a:r>
            <a:endParaRPr lang="es-ES" sz="900" dirty="0">
              <a:solidFill>
                <a:schemeClr val="tx2"/>
              </a:solidFill>
            </a:endParaRP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3369442E-2229-4148-9F76-8784028DF67E}"/>
              </a:ext>
            </a:extLst>
          </p:cNvPr>
          <p:cNvSpPr txBox="1"/>
          <p:nvPr/>
        </p:nvSpPr>
        <p:spPr>
          <a:xfrm>
            <a:off x="2188661" y="2420663"/>
            <a:ext cx="1730841" cy="808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800" dirty="0" err="1">
                <a:solidFill>
                  <a:schemeClr val="tx2"/>
                </a:solidFill>
              </a:rPr>
              <a:t>Take</a:t>
            </a:r>
            <a:r>
              <a:rPr lang="es-ES" sz="800" dirty="0">
                <a:solidFill>
                  <a:schemeClr val="tx2"/>
                </a:solidFill>
              </a:rPr>
              <a:t> </a:t>
            </a:r>
            <a:r>
              <a:rPr lang="es-ES" sz="800" dirty="0" err="1">
                <a:solidFill>
                  <a:schemeClr val="tx2"/>
                </a:solidFill>
              </a:rPr>
              <a:t>your</a:t>
            </a:r>
            <a:r>
              <a:rPr lang="es-ES" sz="800" dirty="0">
                <a:solidFill>
                  <a:schemeClr val="tx2"/>
                </a:solidFill>
              </a:rPr>
              <a:t> notes </a:t>
            </a:r>
            <a:r>
              <a:rPr lang="es-ES" sz="800" dirty="0" err="1">
                <a:solidFill>
                  <a:schemeClr val="tx2"/>
                </a:solidFill>
              </a:rPr>
              <a:t>here</a:t>
            </a:r>
            <a:r>
              <a:rPr lang="es-ES" sz="800" dirty="0">
                <a:solidFill>
                  <a:schemeClr val="tx2"/>
                </a:solidFill>
              </a:rPr>
              <a:t>. </a:t>
            </a:r>
            <a:r>
              <a:rPr lang="es-ES" sz="800" dirty="0" err="1">
                <a:solidFill>
                  <a:schemeClr val="tx2"/>
                </a:solidFill>
              </a:rPr>
              <a:t>Lorem</a:t>
            </a:r>
            <a:r>
              <a:rPr lang="es-ES" sz="800" dirty="0">
                <a:solidFill>
                  <a:schemeClr val="tx2"/>
                </a:solidFill>
              </a:rPr>
              <a:t> </a:t>
            </a:r>
            <a:r>
              <a:rPr lang="es-ES" sz="800" dirty="0" err="1">
                <a:solidFill>
                  <a:schemeClr val="tx2"/>
                </a:solidFill>
              </a:rPr>
              <a:t>ipsum</a:t>
            </a:r>
            <a:r>
              <a:rPr lang="es-ES" sz="800" dirty="0">
                <a:solidFill>
                  <a:schemeClr val="tx2"/>
                </a:solidFill>
              </a:rPr>
              <a:t> dolor </a:t>
            </a:r>
            <a:r>
              <a:rPr lang="es-ES" sz="800" dirty="0" err="1">
                <a:solidFill>
                  <a:schemeClr val="tx2"/>
                </a:solidFill>
              </a:rPr>
              <a:t>sit</a:t>
            </a:r>
            <a:r>
              <a:rPr lang="es-ES" sz="800" dirty="0">
                <a:solidFill>
                  <a:schemeClr val="tx2"/>
                </a:solidFill>
              </a:rPr>
              <a:t> </a:t>
            </a:r>
            <a:r>
              <a:rPr lang="es-ES" sz="800" dirty="0" err="1">
                <a:solidFill>
                  <a:schemeClr val="tx2"/>
                </a:solidFill>
              </a:rPr>
              <a:t>amet</a:t>
            </a:r>
            <a:r>
              <a:rPr lang="es-ES" sz="800" dirty="0">
                <a:solidFill>
                  <a:schemeClr val="tx2"/>
                </a:solidFill>
              </a:rPr>
              <a:t>, </a:t>
            </a:r>
            <a:r>
              <a:rPr lang="es-ES" sz="800" dirty="0" err="1">
                <a:solidFill>
                  <a:schemeClr val="tx2"/>
                </a:solidFill>
              </a:rPr>
              <a:t>consectetur</a:t>
            </a:r>
            <a:r>
              <a:rPr lang="es-ES" sz="800" dirty="0">
                <a:solidFill>
                  <a:schemeClr val="tx2"/>
                </a:solidFill>
              </a:rPr>
              <a:t> </a:t>
            </a:r>
            <a:r>
              <a:rPr lang="es-ES" sz="800" dirty="0" err="1">
                <a:solidFill>
                  <a:schemeClr val="tx2"/>
                </a:solidFill>
              </a:rPr>
              <a:t>adipiscing</a:t>
            </a:r>
            <a:r>
              <a:rPr lang="es-ES" sz="800" dirty="0">
                <a:solidFill>
                  <a:schemeClr val="tx2"/>
                </a:solidFill>
              </a:rPr>
              <a:t> </a:t>
            </a:r>
            <a:r>
              <a:rPr lang="es-ES" sz="800" dirty="0" err="1">
                <a:solidFill>
                  <a:schemeClr val="tx2"/>
                </a:solidFill>
              </a:rPr>
              <a:t>elit</a:t>
            </a:r>
            <a:r>
              <a:rPr lang="es-ES" sz="800" dirty="0">
                <a:solidFill>
                  <a:schemeClr val="tx2"/>
                </a:solidFill>
              </a:rPr>
              <a:t>.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ES" sz="800" dirty="0">
              <a:solidFill>
                <a:schemeClr val="tx2"/>
              </a:solidFill>
            </a:endParaRPr>
          </a:p>
        </p:txBody>
      </p:sp>
      <p:cxnSp>
        <p:nvCxnSpPr>
          <p:cNvPr id="43" name="Conector recto 42">
            <a:extLst>
              <a:ext uri="{FF2B5EF4-FFF2-40B4-BE49-F238E27FC236}">
                <a16:creationId xmlns:a16="http://schemas.microsoft.com/office/drawing/2014/main" id="{BC5E9F94-2B29-3D45-B471-2B538A276A2C}"/>
              </a:ext>
            </a:extLst>
          </p:cNvPr>
          <p:cNvCxnSpPr>
            <a:cxnSpLocks/>
          </p:cNvCxnSpPr>
          <p:nvPr/>
        </p:nvCxnSpPr>
        <p:spPr>
          <a:xfrm>
            <a:off x="2188661" y="4873178"/>
            <a:ext cx="1655190" cy="0"/>
          </a:xfrm>
          <a:prstGeom prst="line">
            <a:avLst/>
          </a:prstGeom>
          <a:ln w="19050">
            <a:solidFill>
              <a:schemeClr val="tx1">
                <a:lumMod val="20000"/>
                <a:lumOff val="8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ángulo 43">
            <a:extLst>
              <a:ext uri="{FF2B5EF4-FFF2-40B4-BE49-F238E27FC236}">
                <a16:creationId xmlns:a16="http://schemas.microsoft.com/office/drawing/2014/main" id="{03A55711-F78C-6F41-936B-FF64B12A5940}"/>
              </a:ext>
            </a:extLst>
          </p:cNvPr>
          <p:cNvSpPr/>
          <p:nvPr/>
        </p:nvSpPr>
        <p:spPr>
          <a:xfrm>
            <a:off x="2245106" y="5165657"/>
            <a:ext cx="151792" cy="151792"/>
          </a:xfrm>
          <a:prstGeom prst="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4FFFE988-4029-864D-80AD-B86A264BB8BE}"/>
              </a:ext>
            </a:extLst>
          </p:cNvPr>
          <p:cNvSpPr txBox="1"/>
          <p:nvPr/>
        </p:nvSpPr>
        <p:spPr>
          <a:xfrm>
            <a:off x="2440388" y="5077296"/>
            <a:ext cx="1403463" cy="2743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s-ES" sz="900" dirty="0" err="1">
                <a:solidFill>
                  <a:schemeClr val="tx2"/>
                </a:solidFill>
              </a:rPr>
              <a:t>Checkbox</a:t>
            </a:r>
            <a:r>
              <a:rPr lang="es-ES" sz="900" dirty="0">
                <a:solidFill>
                  <a:schemeClr val="tx2"/>
                </a:solidFill>
              </a:rPr>
              <a:t> </a:t>
            </a:r>
            <a:r>
              <a:rPr lang="es-ES" sz="900" dirty="0" err="1">
                <a:solidFill>
                  <a:schemeClr val="tx2"/>
                </a:solidFill>
              </a:rPr>
              <a:t>text</a:t>
            </a:r>
            <a:endParaRPr lang="es-ES" sz="900" dirty="0">
              <a:solidFill>
                <a:schemeClr val="tx2"/>
              </a:solidFill>
            </a:endParaRPr>
          </a:p>
        </p:txBody>
      </p:sp>
      <p:sp>
        <p:nvSpPr>
          <p:cNvPr id="46" name="Rectángulo 45">
            <a:extLst>
              <a:ext uri="{FF2B5EF4-FFF2-40B4-BE49-F238E27FC236}">
                <a16:creationId xmlns:a16="http://schemas.microsoft.com/office/drawing/2014/main" id="{7F08C86D-9FD0-B14A-A9E5-66F9ACD8E72F}"/>
              </a:ext>
            </a:extLst>
          </p:cNvPr>
          <p:cNvSpPr/>
          <p:nvPr/>
        </p:nvSpPr>
        <p:spPr>
          <a:xfrm>
            <a:off x="2245106" y="5540626"/>
            <a:ext cx="151792" cy="151792"/>
          </a:xfrm>
          <a:prstGeom prst="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6349C09A-02A9-BD43-BE7D-EBD8C7A176C0}"/>
              </a:ext>
            </a:extLst>
          </p:cNvPr>
          <p:cNvSpPr txBox="1"/>
          <p:nvPr/>
        </p:nvSpPr>
        <p:spPr>
          <a:xfrm>
            <a:off x="2440388" y="5452265"/>
            <a:ext cx="1403463" cy="2743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s-ES" sz="900" dirty="0" err="1">
                <a:solidFill>
                  <a:schemeClr val="tx2"/>
                </a:solidFill>
              </a:rPr>
              <a:t>Checkbox</a:t>
            </a:r>
            <a:r>
              <a:rPr lang="es-ES" sz="900" dirty="0">
                <a:solidFill>
                  <a:schemeClr val="tx2"/>
                </a:solidFill>
              </a:rPr>
              <a:t> </a:t>
            </a:r>
            <a:r>
              <a:rPr lang="es-ES" sz="900" dirty="0" err="1">
                <a:solidFill>
                  <a:schemeClr val="tx2"/>
                </a:solidFill>
              </a:rPr>
              <a:t>text</a:t>
            </a:r>
            <a:endParaRPr lang="es-ES" sz="900" dirty="0">
              <a:solidFill>
                <a:schemeClr val="tx2"/>
              </a:solidFill>
            </a:endParaRPr>
          </a:p>
        </p:txBody>
      </p:sp>
      <p:sp>
        <p:nvSpPr>
          <p:cNvPr id="48" name="Rectángulo 47">
            <a:extLst>
              <a:ext uri="{FF2B5EF4-FFF2-40B4-BE49-F238E27FC236}">
                <a16:creationId xmlns:a16="http://schemas.microsoft.com/office/drawing/2014/main" id="{E4EE1FFD-9415-D443-9474-F42213247AF8}"/>
              </a:ext>
            </a:extLst>
          </p:cNvPr>
          <p:cNvSpPr/>
          <p:nvPr/>
        </p:nvSpPr>
        <p:spPr>
          <a:xfrm>
            <a:off x="2245106" y="5935331"/>
            <a:ext cx="151792" cy="151792"/>
          </a:xfrm>
          <a:prstGeom prst="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6BB1FE5F-BDE6-7A48-93DC-8CCC080733E0}"/>
              </a:ext>
            </a:extLst>
          </p:cNvPr>
          <p:cNvSpPr txBox="1"/>
          <p:nvPr/>
        </p:nvSpPr>
        <p:spPr>
          <a:xfrm>
            <a:off x="2440388" y="5846970"/>
            <a:ext cx="1403463" cy="2743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s-ES" sz="900" dirty="0" err="1">
                <a:solidFill>
                  <a:schemeClr val="tx2"/>
                </a:solidFill>
              </a:rPr>
              <a:t>Checkbox</a:t>
            </a:r>
            <a:r>
              <a:rPr lang="es-ES" sz="900" dirty="0">
                <a:solidFill>
                  <a:schemeClr val="tx2"/>
                </a:solidFill>
              </a:rPr>
              <a:t> </a:t>
            </a:r>
            <a:r>
              <a:rPr lang="es-ES" sz="900" dirty="0" err="1">
                <a:solidFill>
                  <a:schemeClr val="tx2"/>
                </a:solidFill>
              </a:rPr>
              <a:t>text</a:t>
            </a:r>
            <a:endParaRPr lang="es-ES" sz="900" dirty="0">
              <a:solidFill>
                <a:schemeClr val="tx2"/>
              </a:solidFill>
            </a:endParaRPr>
          </a:p>
        </p:txBody>
      </p:sp>
      <p:sp>
        <p:nvSpPr>
          <p:cNvPr id="50" name="Rectángulo 49">
            <a:extLst>
              <a:ext uri="{FF2B5EF4-FFF2-40B4-BE49-F238E27FC236}">
                <a16:creationId xmlns:a16="http://schemas.microsoft.com/office/drawing/2014/main" id="{B529A4CD-DD50-1947-8A97-9A6BFCB80332}"/>
              </a:ext>
            </a:extLst>
          </p:cNvPr>
          <p:cNvSpPr/>
          <p:nvPr/>
        </p:nvSpPr>
        <p:spPr>
          <a:xfrm>
            <a:off x="2245106" y="6337249"/>
            <a:ext cx="151792" cy="151792"/>
          </a:xfrm>
          <a:prstGeom prst="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CB6C3E1E-1A21-C945-86FD-41231DFB60A7}"/>
              </a:ext>
            </a:extLst>
          </p:cNvPr>
          <p:cNvSpPr txBox="1"/>
          <p:nvPr/>
        </p:nvSpPr>
        <p:spPr>
          <a:xfrm>
            <a:off x="2440388" y="6248888"/>
            <a:ext cx="1403463" cy="2743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s-ES" sz="900" dirty="0" err="1">
                <a:solidFill>
                  <a:schemeClr val="tx2"/>
                </a:solidFill>
              </a:rPr>
              <a:t>Checkbox</a:t>
            </a:r>
            <a:r>
              <a:rPr lang="es-ES" sz="900" dirty="0">
                <a:solidFill>
                  <a:schemeClr val="tx2"/>
                </a:solidFill>
              </a:rPr>
              <a:t> </a:t>
            </a:r>
            <a:r>
              <a:rPr lang="es-ES" sz="900" dirty="0" err="1">
                <a:solidFill>
                  <a:schemeClr val="tx2"/>
                </a:solidFill>
              </a:rPr>
              <a:t>text</a:t>
            </a:r>
            <a:endParaRPr lang="es-ES" sz="900" dirty="0">
              <a:solidFill>
                <a:schemeClr val="tx2"/>
              </a:solidFill>
            </a:endParaRP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7966A58F-8CA6-6048-8098-6CA412E7337D}"/>
              </a:ext>
            </a:extLst>
          </p:cNvPr>
          <p:cNvSpPr txBox="1"/>
          <p:nvPr/>
        </p:nvSpPr>
        <p:spPr>
          <a:xfrm>
            <a:off x="4214971" y="2420663"/>
            <a:ext cx="1730841" cy="11775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800" dirty="0" err="1">
                <a:solidFill>
                  <a:schemeClr val="tx2"/>
                </a:solidFill>
              </a:rPr>
              <a:t>Take</a:t>
            </a:r>
            <a:r>
              <a:rPr lang="es-ES" sz="800" dirty="0">
                <a:solidFill>
                  <a:schemeClr val="tx2"/>
                </a:solidFill>
              </a:rPr>
              <a:t> </a:t>
            </a:r>
            <a:r>
              <a:rPr lang="es-ES" sz="800" dirty="0" err="1">
                <a:solidFill>
                  <a:schemeClr val="tx2"/>
                </a:solidFill>
              </a:rPr>
              <a:t>your</a:t>
            </a:r>
            <a:r>
              <a:rPr lang="es-ES" sz="800" dirty="0">
                <a:solidFill>
                  <a:schemeClr val="tx2"/>
                </a:solidFill>
              </a:rPr>
              <a:t> notes </a:t>
            </a:r>
            <a:r>
              <a:rPr lang="es-ES" sz="800" dirty="0" err="1">
                <a:solidFill>
                  <a:schemeClr val="tx2"/>
                </a:solidFill>
              </a:rPr>
              <a:t>here</a:t>
            </a:r>
            <a:r>
              <a:rPr lang="es-ES" sz="800" dirty="0">
                <a:solidFill>
                  <a:schemeClr val="tx2"/>
                </a:solidFill>
              </a:rPr>
              <a:t>. </a:t>
            </a:r>
            <a:r>
              <a:rPr lang="es-ES" sz="800" dirty="0" err="1">
                <a:solidFill>
                  <a:schemeClr val="tx2"/>
                </a:solidFill>
              </a:rPr>
              <a:t>Lorem</a:t>
            </a:r>
            <a:r>
              <a:rPr lang="es-ES" sz="800" dirty="0">
                <a:solidFill>
                  <a:schemeClr val="tx2"/>
                </a:solidFill>
              </a:rPr>
              <a:t> </a:t>
            </a:r>
            <a:r>
              <a:rPr lang="es-ES" sz="800" dirty="0" err="1">
                <a:solidFill>
                  <a:schemeClr val="tx2"/>
                </a:solidFill>
              </a:rPr>
              <a:t>ipsum</a:t>
            </a:r>
            <a:r>
              <a:rPr lang="es-ES" sz="800" dirty="0">
                <a:solidFill>
                  <a:schemeClr val="tx2"/>
                </a:solidFill>
              </a:rPr>
              <a:t> dolor </a:t>
            </a:r>
            <a:r>
              <a:rPr lang="es-ES" sz="800" dirty="0" err="1">
                <a:solidFill>
                  <a:schemeClr val="tx2"/>
                </a:solidFill>
              </a:rPr>
              <a:t>sit</a:t>
            </a:r>
            <a:r>
              <a:rPr lang="es-ES" sz="800" dirty="0">
                <a:solidFill>
                  <a:schemeClr val="tx2"/>
                </a:solidFill>
              </a:rPr>
              <a:t> </a:t>
            </a:r>
            <a:r>
              <a:rPr lang="es-ES" sz="800" dirty="0" err="1">
                <a:solidFill>
                  <a:schemeClr val="tx2"/>
                </a:solidFill>
              </a:rPr>
              <a:t>amet</a:t>
            </a:r>
            <a:r>
              <a:rPr lang="es-ES" sz="800" dirty="0">
                <a:solidFill>
                  <a:schemeClr val="tx2"/>
                </a:solidFill>
              </a:rPr>
              <a:t>, </a:t>
            </a:r>
            <a:r>
              <a:rPr lang="es-ES" sz="800" dirty="0" err="1">
                <a:solidFill>
                  <a:schemeClr val="tx2"/>
                </a:solidFill>
              </a:rPr>
              <a:t>consectetur</a:t>
            </a:r>
            <a:r>
              <a:rPr lang="es-ES" sz="800" dirty="0">
                <a:solidFill>
                  <a:schemeClr val="tx2"/>
                </a:solidFill>
              </a:rPr>
              <a:t> </a:t>
            </a:r>
            <a:r>
              <a:rPr lang="es-ES" sz="800" dirty="0" err="1">
                <a:solidFill>
                  <a:schemeClr val="tx2"/>
                </a:solidFill>
              </a:rPr>
              <a:t>adipiscing</a:t>
            </a:r>
            <a:r>
              <a:rPr lang="es-ES" sz="800" dirty="0">
                <a:solidFill>
                  <a:schemeClr val="tx2"/>
                </a:solidFill>
              </a:rPr>
              <a:t> </a:t>
            </a:r>
            <a:r>
              <a:rPr lang="es-ES" sz="800" dirty="0" err="1">
                <a:solidFill>
                  <a:schemeClr val="tx2"/>
                </a:solidFill>
              </a:rPr>
              <a:t>elit</a:t>
            </a:r>
            <a:r>
              <a:rPr lang="es-ES" sz="800" dirty="0">
                <a:solidFill>
                  <a:schemeClr val="tx2"/>
                </a:solidFill>
              </a:rPr>
              <a:t>. </a:t>
            </a:r>
            <a:r>
              <a:rPr lang="es-ES" sz="800" dirty="0" err="1">
                <a:solidFill>
                  <a:schemeClr val="tx2"/>
                </a:solidFill>
              </a:rPr>
              <a:t>Mauris</a:t>
            </a:r>
            <a:r>
              <a:rPr lang="es-ES" sz="800" dirty="0">
                <a:solidFill>
                  <a:schemeClr val="tx2"/>
                </a:solidFill>
              </a:rPr>
              <a:t> </a:t>
            </a:r>
            <a:r>
              <a:rPr lang="es-ES" sz="800" dirty="0" err="1">
                <a:solidFill>
                  <a:schemeClr val="tx2"/>
                </a:solidFill>
              </a:rPr>
              <a:t>dapibus</a:t>
            </a:r>
            <a:r>
              <a:rPr lang="es-ES" sz="800" dirty="0">
                <a:solidFill>
                  <a:schemeClr val="tx2"/>
                </a:solidFill>
              </a:rPr>
              <a:t> nunc et </a:t>
            </a:r>
            <a:r>
              <a:rPr lang="es-ES" sz="800" dirty="0" err="1">
                <a:solidFill>
                  <a:schemeClr val="tx2"/>
                </a:solidFill>
              </a:rPr>
              <a:t>ipsum</a:t>
            </a:r>
            <a:r>
              <a:rPr lang="es-ES" sz="800" dirty="0">
                <a:solidFill>
                  <a:schemeClr val="tx2"/>
                </a:solidFill>
              </a:rPr>
              <a:t> </a:t>
            </a:r>
            <a:r>
              <a:rPr lang="es-ES" sz="800" dirty="0" err="1">
                <a:solidFill>
                  <a:schemeClr val="tx2"/>
                </a:solidFill>
              </a:rPr>
              <a:t>rhoncus</a:t>
            </a:r>
            <a:r>
              <a:rPr lang="es-ES" sz="800" dirty="0">
                <a:solidFill>
                  <a:schemeClr val="tx2"/>
                </a:solidFill>
              </a:rPr>
              <a:t> </a:t>
            </a:r>
            <a:r>
              <a:rPr lang="es-ES" sz="800" dirty="0" err="1">
                <a:solidFill>
                  <a:schemeClr val="tx2"/>
                </a:solidFill>
              </a:rPr>
              <a:t>placerat</a:t>
            </a:r>
            <a:r>
              <a:rPr lang="es-ES" sz="800" dirty="0">
                <a:solidFill>
                  <a:schemeClr val="tx2"/>
                </a:solidFill>
              </a:rPr>
              <a:t>. </a:t>
            </a:r>
            <a:r>
              <a:rPr lang="es-ES" sz="800" dirty="0" err="1">
                <a:solidFill>
                  <a:schemeClr val="tx2"/>
                </a:solidFill>
              </a:rPr>
              <a:t>Pellentesque</a:t>
            </a:r>
            <a:r>
              <a:rPr lang="es-ES" sz="800" dirty="0">
                <a:solidFill>
                  <a:schemeClr val="tx2"/>
                </a:solidFill>
              </a:rPr>
              <a:t> in </a:t>
            </a:r>
            <a:r>
              <a:rPr lang="es-ES" sz="800" dirty="0" err="1">
                <a:solidFill>
                  <a:schemeClr val="tx2"/>
                </a:solidFill>
              </a:rPr>
              <a:t>neque</a:t>
            </a:r>
            <a:r>
              <a:rPr lang="es-ES" sz="800" dirty="0">
                <a:solidFill>
                  <a:schemeClr val="tx2"/>
                </a:solidFill>
              </a:rPr>
              <a:t> urna.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ES" sz="800" dirty="0">
              <a:solidFill>
                <a:schemeClr val="tx2"/>
              </a:solidFill>
            </a:endParaRPr>
          </a:p>
        </p:txBody>
      </p:sp>
      <p:cxnSp>
        <p:nvCxnSpPr>
          <p:cNvPr id="53" name="Conector recto 52">
            <a:extLst>
              <a:ext uri="{FF2B5EF4-FFF2-40B4-BE49-F238E27FC236}">
                <a16:creationId xmlns:a16="http://schemas.microsoft.com/office/drawing/2014/main" id="{D91DBDAC-49F6-B44A-9444-FAEF011D7219}"/>
              </a:ext>
            </a:extLst>
          </p:cNvPr>
          <p:cNvCxnSpPr>
            <a:cxnSpLocks/>
          </p:cNvCxnSpPr>
          <p:nvPr/>
        </p:nvCxnSpPr>
        <p:spPr>
          <a:xfrm>
            <a:off x="4214971" y="4873178"/>
            <a:ext cx="1655190" cy="0"/>
          </a:xfrm>
          <a:prstGeom prst="line">
            <a:avLst/>
          </a:prstGeom>
          <a:ln w="19050">
            <a:solidFill>
              <a:schemeClr val="tx1">
                <a:lumMod val="20000"/>
                <a:lumOff val="8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ángulo 53">
            <a:extLst>
              <a:ext uri="{FF2B5EF4-FFF2-40B4-BE49-F238E27FC236}">
                <a16:creationId xmlns:a16="http://schemas.microsoft.com/office/drawing/2014/main" id="{7D1BCD5E-58FB-8748-8311-1C056B7755B9}"/>
              </a:ext>
            </a:extLst>
          </p:cNvPr>
          <p:cNvSpPr/>
          <p:nvPr/>
        </p:nvSpPr>
        <p:spPr>
          <a:xfrm>
            <a:off x="4271416" y="5165657"/>
            <a:ext cx="151792" cy="151792"/>
          </a:xfrm>
          <a:prstGeom prst="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F94A639C-8DF7-854A-AD6A-585DD172C4D6}"/>
              </a:ext>
            </a:extLst>
          </p:cNvPr>
          <p:cNvSpPr txBox="1"/>
          <p:nvPr/>
        </p:nvSpPr>
        <p:spPr>
          <a:xfrm>
            <a:off x="4466698" y="5077296"/>
            <a:ext cx="1403463" cy="2743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s-ES" sz="900" dirty="0" err="1">
                <a:solidFill>
                  <a:schemeClr val="tx2"/>
                </a:solidFill>
              </a:rPr>
              <a:t>Checkbox</a:t>
            </a:r>
            <a:r>
              <a:rPr lang="es-ES" sz="900" dirty="0">
                <a:solidFill>
                  <a:schemeClr val="tx2"/>
                </a:solidFill>
              </a:rPr>
              <a:t> </a:t>
            </a:r>
            <a:r>
              <a:rPr lang="es-ES" sz="900" dirty="0" err="1">
                <a:solidFill>
                  <a:schemeClr val="tx2"/>
                </a:solidFill>
              </a:rPr>
              <a:t>text</a:t>
            </a:r>
            <a:endParaRPr lang="es-ES" sz="900" dirty="0">
              <a:solidFill>
                <a:schemeClr val="tx2"/>
              </a:solidFill>
            </a:endParaRPr>
          </a:p>
        </p:txBody>
      </p:sp>
      <p:sp>
        <p:nvSpPr>
          <p:cNvPr id="56" name="Rectángulo 55">
            <a:extLst>
              <a:ext uri="{FF2B5EF4-FFF2-40B4-BE49-F238E27FC236}">
                <a16:creationId xmlns:a16="http://schemas.microsoft.com/office/drawing/2014/main" id="{E8A10437-96B2-C848-8BC6-A11FA0708E7D}"/>
              </a:ext>
            </a:extLst>
          </p:cNvPr>
          <p:cNvSpPr/>
          <p:nvPr/>
        </p:nvSpPr>
        <p:spPr>
          <a:xfrm>
            <a:off x="4271416" y="5540626"/>
            <a:ext cx="151792" cy="151792"/>
          </a:xfrm>
          <a:prstGeom prst="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8684A75B-8A16-9546-A994-8FF42CD0845A}"/>
              </a:ext>
            </a:extLst>
          </p:cNvPr>
          <p:cNvSpPr txBox="1"/>
          <p:nvPr/>
        </p:nvSpPr>
        <p:spPr>
          <a:xfrm>
            <a:off x="4466698" y="5452265"/>
            <a:ext cx="1403463" cy="2743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s-ES" sz="900" dirty="0" err="1">
                <a:solidFill>
                  <a:schemeClr val="tx2"/>
                </a:solidFill>
              </a:rPr>
              <a:t>Checkbox</a:t>
            </a:r>
            <a:r>
              <a:rPr lang="es-ES" sz="900" dirty="0">
                <a:solidFill>
                  <a:schemeClr val="tx2"/>
                </a:solidFill>
              </a:rPr>
              <a:t> </a:t>
            </a:r>
            <a:r>
              <a:rPr lang="es-ES" sz="900" dirty="0" err="1">
                <a:solidFill>
                  <a:schemeClr val="tx2"/>
                </a:solidFill>
              </a:rPr>
              <a:t>text</a:t>
            </a:r>
            <a:endParaRPr lang="es-ES" sz="900" dirty="0">
              <a:solidFill>
                <a:schemeClr val="tx2"/>
              </a:solidFill>
            </a:endParaRPr>
          </a:p>
        </p:txBody>
      </p:sp>
      <p:sp>
        <p:nvSpPr>
          <p:cNvPr id="58" name="Rectángulo 57">
            <a:extLst>
              <a:ext uri="{FF2B5EF4-FFF2-40B4-BE49-F238E27FC236}">
                <a16:creationId xmlns:a16="http://schemas.microsoft.com/office/drawing/2014/main" id="{F58A64D6-7D26-864B-9D77-5554A9416458}"/>
              </a:ext>
            </a:extLst>
          </p:cNvPr>
          <p:cNvSpPr/>
          <p:nvPr/>
        </p:nvSpPr>
        <p:spPr>
          <a:xfrm>
            <a:off x="4271416" y="5935331"/>
            <a:ext cx="151792" cy="151792"/>
          </a:xfrm>
          <a:prstGeom prst="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9EA1F34A-288C-8E49-B88C-4DD88E2CD67F}"/>
              </a:ext>
            </a:extLst>
          </p:cNvPr>
          <p:cNvSpPr txBox="1"/>
          <p:nvPr/>
        </p:nvSpPr>
        <p:spPr>
          <a:xfrm>
            <a:off x="4466698" y="5846970"/>
            <a:ext cx="1403463" cy="2743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s-ES" sz="900" dirty="0" err="1">
                <a:solidFill>
                  <a:schemeClr val="tx2"/>
                </a:solidFill>
              </a:rPr>
              <a:t>Checkbox</a:t>
            </a:r>
            <a:r>
              <a:rPr lang="es-ES" sz="900" dirty="0">
                <a:solidFill>
                  <a:schemeClr val="tx2"/>
                </a:solidFill>
              </a:rPr>
              <a:t> </a:t>
            </a:r>
            <a:r>
              <a:rPr lang="es-ES" sz="900" dirty="0" err="1">
                <a:solidFill>
                  <a:schemeClr val="tx2"/>
                </a:solidFill>
              </a:rPr>
              <a:t>text</a:t>
            </a:r>
            <a:endParaRPr lang="es-ES" sz="900" dirty="0">
              <a:solidFill>
                <a:schemeClr val="tx2"/>
              </a:solidFill>
            </a:endParaRPr>
          </a:p>
        </p:txBody>
      </p:sp>
      <p:sp>
        <p:nvSpPr>
          <p:cNvPr id="60" name="Rectángulo 59">
            <a:extLst>
              <a:ext uri="{FF2B5EF4-FFF2-40B4-BE49-F238E27FC236}">
                <a16:creationId xmlns:a16="http://schemas.microsoft.com/office/drawing/2014/main" id="{263DED6D-1A35-AB44-B2AF-55900381B147}"/>
              </a:ext>
            </a:extLst>
          </p:cNvPr>
          <p:cNvSpPr/>
          <p:nvPr/>
        </p:nvSpPr>
        <p:spPr>
          <a:xfrm>
            <a:off x="4271416" y="6337249"/>
            <a:ext cx="151792" cy="151792"/>
          </a:xfrm>
          <a:prstGeom prst="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1" name="CuadroTexto 60">
            <a:extLst>
              <a:ext uri="{FF2B5EF4-FFF2-40B4-BE49-F238E27FC236}">
                <a16:creationId xmlns:a16="http://schemas.microsoft.com/office/drawing/2014/main" id="{50276B24-4CF8-BB4A-A40B-FDED36397B60}"/>
              </a:ext>
            </a:extLst>
          </p:cNvPr>
          <p:cNvSpPr txBox="1"/>
          <p:nvPr/>
        </p:nvSpPr>
        <p:spPr>
          <a:xfrm>
            <a:off x="4466698" y="6248888"/>
            <a:ext cx="1403463" cy="2743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s-ES" sz="900" dirty="0" err="1">
                <a:solidFill>
                  <a:schemeClr val="tx2"/>
                </a:solidFill>
              </a:rPr>
              <a:t>Checkbox</a:t>
            </a:r>
            <a:r>
              <a:rPr lang="es-ES" sz="900" dirty="0">
                <a:solidFill>
                  <a:schemeClr val="tx2"/>
                </a:solidFill>
              </a:rPr>
              <a:t> </a:t>
            </a:r>
            <a:r>
              <a:rPr lang="es-ES" sz="900" dirty="0" err="1">
                <a:solidFill>
                  <a:schemeClr val="tx2"/>
                </a:solidFill>
              </a:rPr>
              <a:t>text</a:t>
            </a:r>
            <a:endParaRPr lang="es-ES" sz="900" dirty="0">
              <a:solidFill>
                <a:schemeClr val="tx2"/>
              </a:solidFill>
            </a:endParaRPr>
          </a:p>
        </p:txBody>
      </p:sp>
      <p:sp>
        <p:nvSpPr>
          <p:cNvPr id="62" name="CuadroTexto 61">
            <a:extLst>
              <a:ext uri="{FF2B5EF4-FFF2-40B4-BE49-F238E27FC236}">
                <a16:creationId xmlns:a16="http://schemas.microsoft.com/office/drawing/2014/main" id="{A6DF354A-1513-4B44-A8FF-C432CF5002A2}"/>
              </a:ext>
            </a:extLst>
          </p:cNvPr>
          <p:cNvSpPr txBox="1"/>
          <p:nvPr/>
        </p:nvSpPr>
        <p:spPr>
          <a:xfrm>
            <a:off x="6255912" y="2420663"/>
            <a:ext cx="1730841" cy="808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800" dirty="0" err="1">
                <a:solidFill>
                  <a:schemeClr val="tx2"/>
                </a:solidFill>
              </a:rPr>
              <a:t>Take</a:t>
            </a:r>
            <a:r>
              <a:rPr lang="es-ES" sz="800" dirty="0">
                <a:solidFill>
                  <a:schemeClr val="tx2"/>
                </a:solidFill>
              </a:rPr>
              <a:t> </a:t>
            </a:r>
            <a:r>
              <a:rPr lang="es-ES" sz="800" dirty="0" err="1">
                <a:solidFill>
                  <a:schemeClr val="tx2"/>
                </a:solidFill>
              </a:rPr>
              <a:t>your</a:t>
            </a:r>
            <a:r>
              <a:rPr lang="es-ES" sz="800" dirty="0">
                <a:solidFill>
                  <a:schemeClr val="tx2"/>
                </a:solidFill>
              </a:rPr>
              <a:t> notes </a:t>
            </a:r>
            <a:r>
              <a:rPr lang="es-ES" sz="800" dirty="0" err="1">
                <a:solidFill>
                  <a:schemeClr val="tx2"/>
                </a:solidFill>
              </a:rPr>
              <a:t>here</a:t>
            </a:r>
            <a:r>
              <a:rPr lang="es-ES" sz="800" dirty="0">
                <a:solidFill>
                  <a:schemeClr val="tx2"/>
                </a:solidFill>
              </a:rPr>
              <a:t>. </a:t>
            </a:r>
            <a:r>
              <a:rPr lang="es-ES" sz="800" dirty="0" err="1">
                <a:solidFill>
                  <a:schemeClr val="tx2"/>
                </a:solidFill>
              </a:rPr>
              <a:t>Lorem</a:t>
            </a:r>
            <a:r>
              <a:rPr lang="es-ES" sz="800" dirty="0">
                <a:solidFill>
                  <a:schemeClr val="tx2"/>
                </a:solidFill>
              </a:rPr>
              <a:t> </a:t>
            </a:r>
            <a:r>
              <a:rPr lang="es-ES" sz="800" dirty="0" err="1">
                <a:solidFill>
                  <a:schemeClr val="tx2"/>
                </a:solidFill>
              </a:rPr>
              <a:t>ipsum</a:t>
            </a:r>
            <a:r>
              <a:rPr lang="es-ES" sz="800" dirty="0">
                <a:solidFill>
                  <a:schemeClr val="tx2"/>
                </a:solidFill>
              </a:rPr>
              <a:t> dolor </a:t>
            </a:r>
            <a:r>
              <a:rPr lang="es-ES" sz="800" dirty="0" err="1">
                <a:solidFill>
                  <a:schemeClr val="tx2"/>
                </a:solidFill>
              </a:rPr>
              <a:t>sit</a:t>
            </a:r>
            <a:r>
              <a:rPr lang="es-ES" sz="800" dirty="0">
                <a:solidFill>
                  <a:schemeClr val="tx2"/>
                </a:solidFill>
              </a:rPr>
              <a:t> </a:t>
            </a:r>
            <a:r>
              <a:rPr lang="es-ES" sz="800" dirty="0" err="1">
                <a:solidFill>
                  <a:schemeClr val="tx2"/>
                </a:solidFill>
              </a:rPr>
              <a:t>amet</a:t>
            </a:r>
            <a:r>
              <a:rPr lang="es-ES" sz="800" dirty="0">
                <a:solidFill>
                  <a:schemeClr val="tx2"/>
                </a:solidFill>
              </a:rPr>
              <a:t>, </a:t>
            </a:r>
            <a:r>
              <a:rPr lang="es-ES" sz="800" dirty="0" err="1">
                <a:solidFill>
                  <a:schemeClr val="tx2"/>
                </a:solidFill>
              </a:rPr>
              <a:t>consectetur</a:t>
            </a:r>
            <a:r>
              <a:rPr lang="es-ES" sz="800" dirty="0">
                <a:solidFill>
                  <a:schemeClr val="tx2"/>
                </a:solidFill>
              </a:rPr>
              <a:t> </a:t>
            </a:r>
            <a:r>
              <a:rPr lang="es-ES" sz="800" dirty="0" err="1">
                <a:solidFill>
                  <a:schemeClr val="tx2"/>
                </a:solidFill>
              </a:rPr>
              <a:t>adipiscing</a:t>
            </a:r>
            <a:r>
              <a:rPr lang="es-ES" sz="800" dirty="0">
                <a:solidFill>
                  <a:schemeClr val="tx2"/>
                </a:solidFill>
              </a:rPr>
              <a:t> </a:t>
            </a:r>
            <a:r>
              <a:rPr lang="es-ES" sz="800" dirty="0" err="1">
                <a:solidFill>
                  <a:schemeClr val="tx2"/>
                </a:solidFill>
              </a:rPr>
              <a:t>elit</a:t>
            </a:r>
            <a:r>
              <a:rPr lang="es-ES" sz="800" dirty="0">
                <a:solidFill>
                  <a:schemeClr val="tx2"/>
                </a:solidFill>
              </a:rPr>
              <a:t>. </a:t>
            </a:r>
            <a:r>
              <a:rPr lang="es-ES" sz="800" dirty="0" err="1">
                <a:solidFill>
                  <a:schemeClr val="tx2"/>
                </a:solidFill>
              </a:rPr>
              <a:t>Mauris</a:t>
            </a:r>
            <a:r>
              <a:rPr lang="es-ES" sz="800" dirty="0">
                <a:solidFill>
                  <a:schemeClr val="tx2"/>
                </a:solidFill>
              </a:rPr>
              <a:t> </a:t>
            </a:r>
            <a:r>
              <a:rPr lang="es-ES" sz="800" dirty="0" err="1">
                <a:solidFill>
                  <a:schemeClr val="tx2"/>
                </a:solidFill>
              </a:rPr>
              <a:t>dapibus</a:t>
            </a:r>
            <a:r>
              <a:rPr lang="es-ES" sz="800" dirty="0">
                <a:solidFill>
                  <a:schemeClr val="tx2"/>
                </a:solidFill>
              </a:rPr>
              <a:t> nunc et </a:t>
            </a:r>
            <a:r>
              <a:rPr lang="es-ES" sz="800" dirty="0" err="1">
                <a:solidFill>
                  <a:schemeClr val="tx2"/>
                </a:solidFill>
              </a:rPr>
              <a:t>ipsum</a:t>
            </a:r>
            <a:r>
              <a:rPr lang="es-ES" sz="800" dirty="0">
                <a:solidFill>
                  <a:schemeClr val="tx2"/>
                </a:solidFill>
              </a:rPr>
              <a:t> </a:t>
            </a:r>
            <a:r>
              <a:rPr lang="es-ES" sz="800" dirty="0" err="1">
                <a:solidFill>
                  <a:schemeClr val="tx2"/>
                </a:solidFill>
              </a:rPr>
              <a:t>rhoncus</a:t>
            </a:r>
            <a:r>
              <a:rPr lang="es-ES" sz="800" dirty="0">
                <a:solidFill>
                  <a:schemeClr val="tx2"/>
                </a:solidFill>
              </a:rPr>
              <a:t> </a:t>
            </a:r>
            <a:r>
              <a:rPr lang="es-ES" sz="800" dirty="0" err="1">
                <a:solidFill>
                  <a:schemeClr val="tx2"/>
                </a:solidFill>
              </a:rPr>
              <a:t>placerat</a:t>
            </a:r>
            <a:r>
              <a:rPr lang="es-ES" sz="800" dirty="0">
                <a:solidFill>
                  <a:schemeClr val="tx2"/>
                </a:solidFill>
              </a:rPr>
              <a:t>. </a:t>
            </a:r>
          </a:p>
        </p:txBody>
      </p:sp>
      <p:cxnSp>
        <p:nvCxnSpPr>
          <p:cNvPr id="63" name="Conector recto 62">
            <a:extLst>
              <a:ext uri="{FF2B5EF4-FFF2-40B4-BE49-F238E27FC236}">
                <a16:creationId xmlns:a16="http://schemas.microsoft.com/office/drawing/2014/main" id="{0728FD03-4D53-C04D-9A67-0FDEB708271F}"/>
              </a:ext>
            </a:extLst>
          </p:cNvPr>
          <p:cNvCxnSpPr>
            <a:cxnSpLocks/>
          </p:cNvCxnSpPr>
          <p:nvPr/>
        </p:nvCxnSpPr>
        <p:spPr>
          <a:xfrm>
            <a:off x="6255912" y="4873178"/>
            <a:ext cx="1655190" cy="0"/>
          </a:xfrm>
          <a:prstGeom prst="line">
            <a:avLst/>
          </a:prstGeom>
          <a:ln w="19050">
            <a:solidFill>
              <a:schemeClr val="tx1">
                <a:lumMod val="20000"/>
                <a:lumOff val="8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ángulo 63">
            <a:extLst>
              <a:ext uri="{FF2B5EF4-FFF2-40B4-BE49-F238E27FC236}">
                <a16:creationId xmlns:a16="http://schemas.microsoft.com/office/drawing/2014/main" id="{2B82D7A2-4347-6E46-8977-41789261D005}"/>
              </a:ext>
            </a:extLst>
          </p:cNvPr>
          <p:cNvSpPr/>
          <p:nvPr/>
        </p:nvSpPr>
        <p:spPr>
          <a:xfrm>
            <a:off x="6312357" y="5165657"/>
            <a:ext cx="151792" cy="151792"/>
          </a:xfrm>
          <a:prstGeom prst="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5" name="CuadroTexto 64">
            <a:extLst>
              <a:ext uri="{FF2B5EF4-FFF2-40B4-BE49-F238E27FC236}">
                <a16:creationId xmlns:a16="http://schemas.microsoft.com/office/drawing/2014/main" id="{C45EF562-2DD1-3842-BC33-660AC82B26A7}"/>
              </a:ext>
            </a:extLst>
          </p:cNvPr>
          <p:cNvSpPr txBox="1"/>
          <p:nvPr/>
        </p:nvSpPr>
        <p:spPr>
          <a:xfrm>
            <a:off x="6507639" y="5077296"/>
            <a:ext cx="1403463" cy="2743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s-ES" sz="900" dirty="0" err="1">
                <a:solidFill>
                  <a:schemeClr val="tx2"/>
                </a:solidFill>
              </a:rPr>
              <a:t>Checkbox</a:t>
            </a:r>
            <a:r>
              <a:rPr lang="es-ES" sz="900" dirty="0">
                <a:solidFill>
                  <a:schemeClr val="tx2"/>
                </a:solidFill>
              </a:rPr>
              <a:t> </a:t>
            </a:r>
            <a:r>
              <a:rPr lang="es-ES" sz="900" dirty="0" err="1">
                <a:solidFill>
                  <a:schemeClr val="tx2"/>
                </a:solidFill>
              </a:rPr>
              <a:t>text</a:t>
            </a:r>
            <a:endParaRPr lang="es-ES" sz="900" dirty="0">
              <a:solidFill>
                <a:schemeClr val="tx2"/>
              </a:solidFill>
            </a:endParaRPr>
          </a:p>
        </p:txBody>
      </p:sp>
      <p:sp>
        <p:nvSpPr>
          <p:cNvPr id="66" name="Rectángulo 65">
            <a:extLst>
              <a:ext uri="{FF2B5EF4-FFF2-40B4-BE49-F238E27FC236}">
                <a16:creationId xmlns:a16="http://schemas.microsoft.com/office/drawing/2014/main" id="{0AA962AA-D400-964E-A7FA-D6BF7C2EE59D}"/>
              </a:ext>
            </a:extLst>
          </p:cNvPr>
          <p:cNvSpPr/>
          <p:nvPr/>
        </p:nvSpPr>
        <p:spPr>
          <a:xfrm>
            <a:off x="6312357" y="5540626"/>
            <a:ext cx="151792" cy="151792"/>
          </a:xfrm>
          <a:prstGeom prst="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7" name="CuadroTexto 66">
            <a:extLst>
              <a:ext uri="{FF2B5EF4-FFF2-40B4-BE49-F238E27FC236}">
                <a16:creationId xmlns:a16="http://schemas.microsoft.com/office/drawing/2014/main" id="{A88F7A72-9D3E-D949-96D4-4366C16F64F5}"/>
              </a:ext>
            </a:extLst>
          </p:cNvPr>
          <p:cNvSpPr txBox="1"/>
          <p:nvPr/>
        </p:nvSpPr>
        <p:spPr>
          <a:xfrm>
            <a:off x="6507639" y="5452265"/>
            <a:ext cx="1403463" cy="2743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s-ES" sz="900" dirty="0" err="1">
                <a:solidFill>
                  <a:schemeClr val="tx2"/>
                </a:solidFill>
              </a:rPr>
              <a:t>Checkbox</a:t>
            </a:r>
            <a:r>
              <a:rPr lang="es-ES" sz="900" dirty="0">
                <a:solidFill>
                  <a:schemeClr val="tx2"/>
                </a:solidFill>
              </a:rPr>
              <a:t> </a:t>
            </a:r>
            <a:r>
              <a:rPr lang="es-ES" sz="900" dirty="0" err="1">
                <a:solidFill>
                  <a:schemeClr val="tx2"/>
                </a:solidFill>
              </a:rPr>
              <a:t>text</a:t>
            </a:r>
            <a:endParaRPr lang="es-ES" sz="900" dirty="0">
              <a:solidFill>
                <a:schemeClr val="tx2"/>
              </a:solidFill>
            </a:endParaRPr>
          </a:p>
        </p:txBody>
      </p:sp>
      <p:sp>
        <p:nvSpPr>
          <p:cNvPr id="68" name="Rectángulo 67">
            <a:extLst>
              <a:ext uri="{FF2B5EF4-FFF2-40B4-BE49-F238E27FC236}">
                <a16:creationId xmlns:a16="http://schemas.microsoft.com/office/drawing/2014/main" id="{0D6D9F43-ED5B-6E41-A958-0ED7920B1796}"/>
              </a:ext>
            </a:extLst>
          </p:cNvPr>
          <p:cNvSpPr/>
          <p:nvPr/>
        </p:nvSpPr>
        <p:spPr>
          <a:xfrm>
            <a:off x="6312357" y="5935331"/>
            <a:ext cx="151792" cy="151792"/>
          </a:xfrm>
          <a:prstGeom prst="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9" name="CuadroTexto 68">
            <a:extLst>
              <a:ext uri="{FF2B5EF4-FFF2-40B4-BE49-F238E27FC236}">
                <a16:creationId xmlns:a16="http://schemas.microsoft.com/office/drawing/2014/main" id="{C52C461B-0E2B-F847-A675-ED366FC9DE1F}"/>
              </a:ext>
            </a:extLst>
          </p:cNvPr>
          <p:cNvSpPr txBox="1"/>
          <p:nvPr/>
        </p:nvSpPr>
        <p:spPr>
          <a:xfrm>
            <a:off x="6507639" y="5846970"/>
            <a:ext cx="1403463" cy="2743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s-ES" sz="900" dirty="0" err="1">
                <a:solidFill>
                  <a:schemeClr val="tx2"/>
                </a:solidFill>
              </a:rPr>
              <a:t>Checkbox</a:t>
            </a:r>
            <a:r>
              <a:rPr lang="es-ES" sz="900" dirty="0">
                <a:solidFill>
                  <a:schemeClr val="tx2"/>
                </a:solidFill>
              </a:rPr>
              <a:t> </a:t>
            </a:r>
            <a:r>
              <a:rPr lang="es-ES" sz="900" dirty="0" err="1">
                <a:solidFill>
                  <a:schemeClr val="tx2"/>
                </a:solidFill>
              </a:rPr>
              <a:t>text</a:t>
            </a:r>
            <a:endParaRPr lang="es-ES" sz="900" dirty="0">
              <a:solidFill>
                <a:schemeClr val="tx2"/>
              </a:solidFill>
            </a:endParaRPr>
          </a:p>
        </p:txBody>
      </p:sp>
      <p:sp>
        <p:nvSpPr>
          <p:cNvPr id="70" name="Rectángulo 69">
            <a:extLst>
              <a:ext uri="{FF2B5EF4-FFF2-40B4-BE49-F238E27FC236}">
                <a16:creationId xmlns:a16="http://schemas.microsoft.com/office/drawing/2014/main" id="{48603EFF-2E48-2F46-BB93-CCD908553463}"/>
              </a:ext>
            </a:extLst>
          </p:cNvPr>
          <p:cNvSpPr/>
          <p:nvPr/>
        </p:nvSpPr>
        <p:spPr>
          <a:xfrm>
            <a:off x="6312357" y="6337249"/>
            <a:ext cx="151792" cy="151792"/>
          </a:xfrm>
          <a:prstGeom prst="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1" name="CuadroTexto 70">
            <a:extLst>
              <a:ext uri="{FF2B5EF4-FFF2-40B4-BE49-F238E27FC236}">
                <a16:creationId xmlns:a16="http://schemas.microsoft.com/office/drawing/2014/main" id="{24FAEE6F-A3A0-9540-90E7-B61D386FF105}"/>
              </a:ext>
            </a:extLst>
          </p:cNvPr>
          <p:cNvSpPr txBox="1"/>
          <p:nvPr/>
        </p:nvSpPr>
        <p:spPr>
          <a:xfrm>
            <a:off x="6507639" y="6248888"/>
            <a:ext cx="1403463" cy="2743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s-ES" sz="900" dirty="0" err="1">
                <a:solidFill>
                  <a:schemeClr val="tx2"/>
                </a:solidFill>
              </a:rPr>
              <a:t>Checkbox</a:t>
            </a:r>
            <a:r>
              <a:rPr lang="es-ES" sz="900" dirty="0">
                <a:solidFill>
                  <a:schemeClr val="tx2"/>
                </a:solidFill>
              </a:rPr>
              <a:t> </a:t>
            </a:r>
            <a:r>
              <a:rPr lang="es-ES" sz="900" dirty="0" err="1">
                <a:solidFill>
                  <a:schemeClr val="tx2"/>
                </a:solidFill>
              </a:rPr>
              <a:t>text</a:t>
            </a:r>
            <a:endParaRPr lang="es-ES" sz="900" dirty="0">
              <a:solidFill>
                <a:schemeClr val="tx2"/>
              </a:solidFill>
            </a:endParaRPr>
          </a:p>
        </p:txBody>
      </p:sp>
      <p:sp>
        <p:nvSpPr>
          <p:cNvPr id="72" name="CuadroTexto 71">
            <a:extLst>
              <a:ext uri="{FF2B5EF4-FFF2-40B4-BE49-F238E27FC236}">
                <a16:creationId xmlns:a16="http://schemas.microsoft.com/office/drawing/2014/main" id="{518F55EF-E5D0-8D47-B8E6-D55580C3FEE7}"/>
              </a:ext>
            </a:extLst>
          </p:cNvPr>
          <p:cNvSpPr txBox="1"/>
          <p:nvPr/>
        </p:nvSpPr>
        <p:spPr>
          <a:xfrm>
            <a:off x="8274907" y="2420663"/>
            <a:ext cx="1730841" cy="623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800" dirty="0" err="1">
                <a:solidFill>
                  <a:schemeClr val="tx2"/>
                </a:solidFill>
              </a:rPr>
              <a:t>Mauris</a:t>
            </a:r>
            <a:r>
              <a:rPr lang="es-ES" sz="800" dirty="0">
                <a:solidFill>
                  <a:schemeClr val="tx2"/>
                </a:solidFill>
              </a:rPr>
              <a:t> </a:t>
            </a:r>
            <a:r>
              <a:rPr lang="es-ES" sz="800" dirty="0" err="1">
                <a:solidFill>
                  <a:schemeClr val="tx2"/>
                </a:solidFill>
              </a:rPr>
              <a:t>dapibus</a:t>
            </a:r>
            <a:r>
              <a:rPr lang="es-ES" sz="800" dirty="0">
                <a:solidFill>
                  <a:schemeClr val="tx2"/>
                </a:solidFill>
              </a:rPr>
              <a:t> nunc et </a:t>
            </a:r>
            <a:r>
              <a:rPr lang="es-ES" sz="800" dirty="0" err="1">
                <a:solidFill>
                  <a:schemeClr val="tx2"/>
                </a:solidFill>
              </a:rPr>
              <a:t>ipsum</a:t>
            </a:r>
            <a:r>
              <a:rPr lang="es-ES" sz="800" dirty="0">
                <a:solidFill>
                  <a:schemeClr val="tx2"/>
                </a:solidFill>
              </a:rPr>
              <a:t> </a:t>
            </a:r>
            <a:r>
              <a:rPr lang="es-ES" sz="800" dirty="0" err="1">
                <a:solidFill>
                  <a:schemeClr val="tx2"/>
                </a:solidFill>
              </a:rPr>
              <a:t>rhoncus</a:t>
            </a:r>
            <a:r>
              <a:rPr lang="es-ES" sz="800" dirty="0">
                <a:solidFill>
                  <a:schemeClr val="tx2"/>
                </a:solidFill>
              </a:rPr>
              <a:t> </a:t>
            </a:r>
            <a:r>
              <a:rPr lang="es-ES" sz="800" dirty="0" err="1">
                <a:solidFill>
                  <a:schemeClr val="tx2"/>
                </a:solidFill>
              </a:rPr>
              <a:t>placerat</a:t>
            </a:r>
            <a:r>
              <a:rPr lang="es-ES" sz="800" dirty="0">
                <a:solidFill>
                  <a:schemeClr val="tx2"/>
                </a:solidFill>
              </a:rPr>
              <a:t>. </a:t>
            </a:r>
            <a:r>
              <a:rPr lang="es-ES" sz="800" dirty="0" err="1">
                <a:solidFill>
                  <a:schemeClr val="tx2"/>
                </a:solidFill>
              </a:rPr>
              <a:t>Pellentesque</a:t>
            </a:r>
            <a:r>
              <a:rPr lang="es-ES" sz="800" dirty="0">
                <a:solidFill>
                  <a:schemeClr val="tx2"/>
                </a:solidFill>
              </a:rPr>
              <a:t> in </a:t>
            </a:r>
            <a:r>
              <a:rPr lang="es-ES" sz="800" dirty="0" err="1">
                <a:solidFill>
                  <a:schemeClr val="tx2"/>
                </a:solidFill>
              </a:rPr>
              <a:t>neque</a:t>
            </a:r>
            <a:r>
              <a:rPr lang="es-ES" sz="800" dirty="0">
                <a:solidFill>
                  <a:schemeClr val="tx2"/>
                </a:solidFill>
              </a:rPr>
              <a:t> urna.</a:t>
            </a:r>
          </a:p>
        </p:txBody>
      </p:sp>
      <p:cxnSp>
        <p:nvCxnSpPr>
          <p:cNvPr id="73" name="Conector recto 72">
            <a:extLst>
              <a:ext uri="{FF2B5EF4-FFF2-40B4-BE49-F238E27FC236}">
                <a16:creationId xmlns:a16="http://schemas.microsoft.com/office/drawing/2014/main" id="{2C571445-3295-8B41-B154-13467F8AE472}"/>
              </a:ext>
            </a:extLst>
          </p:cNvPr>
          <p:cNvCxnSpPr>
            <a:cxnSpLocks/>
          </p:cNvCxnSpPr>
          <p:nvPr/>
        </p:nvCxnSpPr>
        <p:spPr>
          <a:xfrm>
            <a:off x="8274907" y="4873178"/>
            <a:ext cx="1655190" cy="0"/>
          </a:xfrm>
          <a:prstGeom prst="line">
            <a:avLst/>
          </a:prstGeom>
          <a:ln w="19050">
            <a:solidFill>
              <a:schemeClr val="tx1">
                <a:lumMod val="20000"/>
                <a:lumOff val="8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ángulo 73">
            <a:extLst>
              <a:ext uri="{FF2B5EF4-FFF2-40B4-BE49-F238E27FC236}">
                <a16:creationId xmlns:a16="http://schemas.microsoft.com/office/drawing/2014/main" id="{1D1F169E-B163-4E42-8EB3-3F3F70CA4866}"/>
              </a:ext>
            </a:extLst>
          </p:cNvPr>
          <p:cNvSpPr/>
          <p:nvPr/>
        </p:nvSpPr>
        <p:spPr>
          <a:xfrm>
            <a:off x="8331352" y="5165657"/>
            <a:ext cx="151792" cy="151792"/>
          </a:xfrm>
          <a:prstGeom prst="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5" name="CuadroTexto 74">
            <a:extLst>
              <a:ext uri="{FF2B5EF4-FFF2-40B4-BE49-F238E27FC236}">
                <a16:creationId xmlns:a16="http://schemas.microsoft.com/office/drawing/2014/main" id="{723A9ADC-C405-E24C-94CD-E55808BAD945}"/>
              </a:ext>
            </a:extLst>
          </p:cNvPr>
          <p:cNvSpPr txBox="1"/>
          <p:nvPr/>
        </p:nvSpPr>
        <p:spPr>
          <a:xfrm>
            <a:off x="8526634" y="5077296"/>
            <a:ext cx="1403463" cy="2743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s-ES" sz="900" dirty="0" err="1">
                <a:solidFill>
                  <a:schemeClr val="tx2"/>
                </a:solidFill>
              </a:rPr>
              <a:t>Checkbox</a:t>
            </a:r>
            <a:r>
              <a:rPr lang="es-ES" sz="900" dirty="0">
                <a:solidFill>
                  <a:schemeClr val="tx2"/>
                </a:solidFill>
              </a:rPr>
              <a:t> </a:t>
            </a:r>
            <a:r>
              <a:rPr lang="es-ES" sz="900" dirty="0" err="1">
                <a:solidFill>
                  <a:schemeClr val="tx2"/>
                </a:solidFill>
              </a:rPr>
              <a:t>text</a:t>
            </a:r>
            <a:endParaRPr lang="es-ES" sz="900" dirty="0">
              <a:solidFill>
                <a:schemeClr val="tx2"/>
              </a:solidFill>
            </a:endParaRPr>
          </a:p>
        </p:txBody>
      </p:sp>
      <p:sp>
        <p:nvSpPr>
          <p:cNvPr id="76" name="Rectángulo 75">
            <a:extLst>
              <a:ext uri="{FF2B5EF4-FFF2-40B4-BE49-F238E27FC236}">
                <a16:creationId xmlns:a16="http://schemas.microsoft.com/office/drawing/2014/main" id="{8485393C-5240-3E46-92AF-F6947AD92EDA}"/>
              </a:ext>
            </a:extLst>
          </p:cNvPr>
          <p:cNvSpPr/>
          <p:nvPr/>
        </p:nvSpPr>
        <p:spPr>
          <a:xfrm>
            <a:off x="8331352" y="5540626"/>
            <a:ext cx="151792" cy="151792"/>
          </a:xfrm>
          <a:prstGeom prst="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7" name="CuadroTexto 76">
            <a:extLst>
              <a:ext uri="{FF2B5EF4-FFF2-40B4-BE49-F238E27FC236}">
                <a16:creationId xmlns:a16="http://schemas.microsoft.com/office/drawing/2014/main" id="{C2EF8167-AF47-A644-B949-71CEA0413F3D}"/>
              </a:ext>
            </a:extLst>
          </p:cNvPr>
          <p:cNvSpPr txBox="1"/>
          <p:nvPr/>
        </p:nvSpPr>
        <p:spPr>
          <a:xfrm>
            <a:off x="8526634" y="5452265"/>
            <a:ext cx="1403463" cy="2743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s-ES" sz="900" dirty="0" err="1">
                <a:solidFill>
                  <a:schemeClr val="tx2"/>
                </a:solidFill>
              </a:rPr>
              <a:t>Checkbox</a:t>
            </a:r>
            <a:r>
              <a:rPr lang="es-ES" sz="900" dirty="0">
                <a:solidFill>
                  <a:schemeClr val="tx2"/>
                </a:solidFill>
              </a:rPr>
              <a:t> </a:t>
            </a:r>
            <a:r>
              <a:rPr lang="es-ES" sz="900" dirty="0" err="1">
                <a:solidFill>
                  <a:schemeClr val="tx2"/>
                </a:solidFill>
              </a:rPr>
              <a:t>text</a:t>
            </a:r>
            <a:endParaRPr lang="es-ES" sz="900" dirty="0">
              <a:solidFill>
                <a:schemeClr val="tx2"/>
              </a:solidFill>
            </a:endParaRPr>
          </a:p>
        </p:txBody>
      </p:sp>
      <p:sp>
        <p:nvSpPr>
          <p:cNvPr id="78" name="Rectángulo 77">
            <a:extLst>
              <a:ext uri="{FF2B5EF4-FFF2-40B4-BE49-F238E27FC236}">
                <a16:creationId xmlns:a16="http://schemas.microsoft.com/office/drawing/2014/main" id="{0B3A66EF-235E-294E-97F1-4073834B3CE9}"/>
              </a:ext>
            </a:extLst>
          </p:cNvPr>
          <p:cNvSpPr/>
          <p:nvPr/>
        </p:nvSpPr>
        <p:spPr>
          <a:xfrm>
            <a:off x="8331352" y="5935331"/>
            <a:ext cx="151792" cy="151792"/>
          </a:xfrm>
          <a:prstGeom prst="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9" name="CuadroTexto 78">
            <a:extLst>
              <a:ext uri="{FF2B5EF4-FFF2-40B4-BE49-F238E27FC236}">
                <a16:creationId xmlns:a16="http://schemas.microsoft.com/office/drawing/2014/main" id="{89E62ECF-54F4-C949-9DE5-6E2518C3CDAC}"/>
              </a:ext>
            </a:extLst>
          </p:cNvPr>
          <p:cNvSpPr txBox="1"/>
          <p:nvPr/>
        </p:nvSpPr>
        <p:spPr>
          <a:xfrm>
            <a:off x="8526634" y="5846970"/>
            <a:ext cx="1403463" cy="2743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s-ES" sz="900" dirty="0" err="1">
                <a:solidFill>
                  <a:schemeClr val="tx2"/>
                </a:solidFill>
              </a:rPr>
              <a:t>Checkbox</a:t>
            </a:r>
            <a:r>
              <a:rPr lang="es-ES" sz="900" dirty="0">
                <a:solidFill>
                  <a:schemeClr val="tx2"/>
                </a:solidFill>
              </a:rPr>
              <a:t> </a:t>
            </a:r>
            <a:r>
              <a:rPr lang="es-ES" sz="900" dirty="0" err="1">
                <a:solidFill>
                  <a:schemeClr val="tx2"/>
                </a:solidFill>
              </a:rPr>
              <a:t>text</a:t>
            </a:r>
            <a:endParaRPr lang="es-ES" sz="900" dirty="0">
              <a:solidFill>
                <a:schemeClr val="tx2"/>
              </a:solidFill>
            </a:endParaRPr>
          </a:p>
        </p:txBody>
      </p:sp>
      <p:sp>
        <p:nvSpPr>
          <p:cNvPr id="80" name="Rectángulo 79">
            <a:extLst>
              <a:ext uri="{FF2B5EF4-FFF2-40B4-BE49-F238E27FC236}">
                <a16:creationId xmlns:a16="http://schemas.microsoft.com/office/drawing/2014/main" id="{49DCA9D6-8548-684C-AB6A-09D376B32276}"/>
              </a:ext>
            </a:extLst>
          </p:cNvPr>
          <p:cNvSpPr/>
          <p:nvPr/>
        </p:nvSpPr>
        <p:spPr>
          <a:xfrm>
            <a:off x="8331352" y="6337249"/>
            <a:ext cx="151792" cy="151792"/>
          </a:xfrm>
          <a:prstGeom prst="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1" name="CuadroTexto 80">
            <a:extLst>
              <a:ext uri="{FF2B5EF4-FFF2-40B4-BE49-F238E27FC236}">
                <a16:creationId xmlns:a16="http://schemas.microsoft.com/office/drawing/2014/main" id="{7E318780-0183-C74E-944B-612F270AC812}"/>
              </a:ext>
            </a:extLst>
          </p:cNvPr>
          <p:cNvSpPr txBox="1"/>
          <p:nvPr/>
        </p:nvSpPr>
        <p:spPr>
          <a:xfrm>
            <a:off x="8526634" y="6248888"/>
            <a:ext cx="1403463" cy="2743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s-ES" sz="900" dirty="0" err="1">
                <a:solidFill>
                  <a:schemeClr val="tx2"/>
                </a:solidFill>
              </a:rPr>
              <a:t>Checkbox</a:t>
            </a:r>
            <a:r>
              <a:rPr lang="es-ES" sz="900" dirty="0">
                <a:solidFill>
                  <a:schemeClr val="tx2"/>
                </a:solidFill>
              </a:rPr>
              <a:t> </a:t>
            </a:r>
            <a:r>
              <a:rPr lang="es-ES" sz="900" dirty="0" err="1">
                <a:solidFill>
                  <a:schemeClr val="tx2"/>
                </a:solidFill>
              </a:rPr>
              <a:t>text</a:t>
            </a:r>
            <a:endParaRPr lang="es-ES" sz="900" dirty="0">
              <a:solidFill>
                <a:schemeClr val="tx2"/>
              </a:solidFill>
            </a:endParaRPr>
          </a:p>
        </p:txBody>
      </p:sp>
      <p:sp>
        <p:nvSpPr>
          <p:cNvPr id="83" name="Rectángulo redondeado 82">
            <a:extLst>
              <a:ext uri="{FF2B5EF4-FFF2-40B4-BE49-F238E27FC236}">
                <a16:creationId xmlns:a16="http://schemas.microsoft.com/office/drawing/2014/main" id="{E400453E-695D-A34D-BBD0-F04C935B03D3}"/>
              </a:ext>
            </a:extLst>
          </p:cNvPr>
          <p:cNvSpPr/>
          <p:nvPr/>
        </p:nvSpPr>
        <p:spPr>
          <a:xfrm>
            <a:off x="183526" y="4524788"/>
            <a:ext cx="490363" cy="185520"/>
          </a:xfrm>
          <a:prstGeom prst="roundRect">
            <a:avLst/>
          </a:prstGeom>
          <a:solidFill>
            <a:srgbClr val="EE6C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" dirty="0" err="1"/>
              <a:t>Exam</a:t>
            </a:r>
            <a:endParaRPr lang="es-ES" sz="800" dirty="0"/>
          </a:p>
        </p:txBody>
      </p:sp>
      <p:sp>
        <p:nvSpPr>
          <p:cNvPr id="84" name="Rectángulo redondeado 83">
            <a:extLst>
              <a:ext uri="{FF2B5EF4-FFF2-40B4-BE49-F238E27FC236}">
                <a16:creationId xmlns:a16="http://schemas.microsoft.com/office/drawing/2014/main" id="{80E0EF11-082A-D649-ABEE-3B001A663E59}"/>
              </a:ext>
            </a:extLst>
          </p:cNvPr>
          <p:cNvSpPr/>
          <p:nvPr/>
        </p:nvSpPr>
        <p:spPr>
          <a:xfrm>
            <a:off x="4214971" y="4523485"/>
            <a:ext cx="589260" cy="185521"/>
          </a:xfrm>
          <a:prstGeom prst="roundRect">
            <a:avLst/>
          </a:prstGeom>
          <a:solidFill>
            <a:srgbClr val="FCBF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" dirty="0"/>
              <a:t>Meeting</a:t>
            </a:r>
          </a:p>
        </p:txBody>
      </p:sp>
      <p:sp>
        <p:nvSpPr>
          <p:cNvPr id="85" name="Rectángulo redondeado 84">
            <a:extLst>
              <a:ext uri="{FF2B5EF4-FFF2-40B4-BE49-F238E27FC236}">
                <a16:creationId xmlns:a16="http://schemas.microsoft.com/office/drawing/2014/main" id="{91FE50B1-2A27-AA44-82A4-9820B70F791C}"/>
              </a:ext>
            </a:extLst>
          </p:cNvPr>
          <p:cNvSpPr/>
          <p:nvPr/>
        </p:nvSpPr>
        <p:spPr>
          <a:xfrm>
            <a:off x="8274907" y="4523485"/>
            <a:ext cx="589261" cy="174130"/>
          </a:xfrm>
          <a:prstGeom prst="roundRect">
            <a:avLst/>
          </a:prstGeom>
          <a:solidFill>
            <a:srgbClr val="767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800" dirty="0" err="1"/>
              <a:t>Travel</a:t>
            </a:r>
            <a:endParaRPr lang="es-ES" sz="800" dirty="0"/>
          </a:p>
        </p:txBody>
      </p:sp>
    </p:spTree>
    <p:extLst>
      <p:ext uri="{BB962C8B-B14F-4D97-AF65-F5344CB8AC3E}">
        <p14:creationId xmlns:p14="http://schemas.microsoft.com/office/powerpoint/2010/main" val="3147452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Lágrima 26">
            <a:extLst>
              <a:ext uri="{FF2B5EF4-FFF2-40B4-BE49-F238E27FC236}">
                <a16:creationId xmlns:a16="http://schemas.microsoft.com/office/drawing/2014/main" id="{A2C12FA8-A6AF-F64F-B01B-8D8F1BFF1364}"/>
              </a:ext>
            </a:extLst>
          </p:cNvPr>
          <p:cNvSpPr/>
          <p:nvPr/>
        </p:nvSpPr>
        <p:spPr>
          <a:xfrm rot="16200000">
            <a:off x="-11335" y="-11290"/>
            <a:ext cx="1462993" cy="1462993"/>
          </a:xfrm>
          <a:prstGeom prst="teardrop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bg1"/>
              </a:solidFill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2C9C6E81-33AB-2B45-BE5E-8EA3CDEFF1DF}"/>
              </a:ext>
            </a:extLst>
          </p:cNvPr>
          <p:cNvSpPr/>
          <p:nvPr/>
        </p:nvSpPr>
        <p:spPr>
          <a:xfrm>
            <a:off x="492039" y="682262"/>
            <a:ext cx="378982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4400" dirty="0">
                <a:solidFill>
                  <a:srgbClr val="293241"/>
                </a:solidFill>
                <a:latin typeface="Abril Fatface" panose="02000503000000020003" pitchFamily="2" charset="77"/>
              </a:rPr>
              <a:t>Daily Planner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C3A68639-CBF8-7445-93D1-0114FF7F0B65}"/>
              </a:ext>
            </a:extLst>
          </p:cNvPr>
          <p:cNvSpPr/>
          <p:nvPr/>
        </p:nvSpPr>
        <p:spPr>
          <a:xfrm>
            <a:off x="490435" y="332492"/>
            <a:ext cx="6896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dirty="0">
                <a:solidFill>
                  <a:schemeClr val="bg1"/>
                </a:solidFill>
                <a:latin typeface="Abril Fatface" panose="02000503000000020003" pitchFamily="2" charset="77"/>
              </a:rPr>
              <a:t>2021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86" name="Rectángulo 85">
            <a:extLst>
              <a:ext uri="{FF2B5EF4-FFF2-40B4-BE49-F238E27FC236}">
                <a16:creationId xmlns:a16="http://schemas.microsoft.com/office/drawing/2014/main" id="{29FBD6B1-9E1A-E74B-AB25-B37097304A8E}"/>
              </a:ext>
            </a:extLst>
          </p:cNvPr>
          <p:cNvSpPr/>
          <p:nvPr/>
        </p:nvSpPr>
        <p:spPr>
          <a:xfrm>
            <a:off x="484233" y="1800641"/>
            <a:ext cx="75373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2000" dirty="0">
                <a:solidFill>
                  <a:schemeClr val="tx2"/>
                </a:solidFill>
                <a:latin typeface="Abril Fatface" panose="02000503000000020003" pitchFamily="2" charset="77"/>
              </a:rPr>
              <a:t>Date</a:t>
            </a:r>
          </a:p>
        </p:txBody>
      </p:sp>
      <p:sp>
        <p:nvSpPr>
          <p:cNvPr id="91" name="Rectángulo 90">
            <a:extLst>
              <a:ext uri="{FF2B5EF4-FFF2-40B4-BE49-F238E27FC236}">
                <a16:creationId xmlns:a16="http://schemas.microsoft.com/office/drawing/2014/main" id="{EA1A2B1E-9768-BF40-9404-BB80D5612AF8}"/>
              </a:ext>
            </a:extLst>
          </p:cNvPr>
          <p:cNvSpPr/>
          <p:nvPr/>
        </p:nvSpPr>
        <p:spPr>
          <a:xfrm>
            <a:off x="991403" y="2546837"/>
            <a:ext cx="145905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1400" dirty="0">
                <a:solidFill>
                  <a:schemeClr val="tx2"/>
                </a:solidFill>
                <a:latin typeface="Abril Fatface" panose="02000503000000020003" pitchFamily="2" charset="77"/>
              </a:rPr>
              <a:t>Appointments</a:t>
            </a:r>
            <a:r>
              <a:rPr lang="en-US" altLang="en-US" sz="1400" b="1" dirty="0">
                <a:solidFill>
                  <a:schemeClr val="accent1"/>
                </a:solidFill>
                <a:latin typeface="Abril Fatface" panose="02000503000000020003" pitchFamily="2" charset="77"/>
              </a:rPr>
              <a:t>_</a:t>
            </a: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36009E5D-459D-404C-89CE-F9EA24798976}"/>
              </a:ext>
            </a:extLst>
          </p:cNvPr>
          <p:cNvCxnSpPr>
            <a:cxnSpLocks/>
          </p:cNvCxnSpPr>
          <p:nvPr/>
        </p:nvCxnSpPr>
        <p:spPr>
          <a:xfrm>
            <a:off x="1257215" y="2077697"/>
            <a:ext cx="2207880" cy="0"/>
          </a:xfrm>
          <a:prstGeom prst="line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Rectangle 3">
            <a:extLst>
              <a:ext uri="{FF2B5EF4-FFF2-40B4-BE49-F238E27FC236}">
                <a16:creationId xmlns:a16="http://schemas.microsoft.com/office/drawing/2014/main" id="{EF8C4850-7DFE-0345-989E-61DC938907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7262" y="4922222"/>
            <a:ext cx="3521451" cy="159181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18000" rIns="90000" bIns="18000" anchor="ctr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b" hangingPunct="1">
              <a:spcBef>
                <a:spcPct val="0"/>
              </a:spcBef>
              <a:buFontTx/>
              <a:buNone/>
            </a:pPr>
            <a:endParaRPr lang="en-US" altLang="en-US" sz="1200" b="0" spc="300" dirty="0">
              <a:solidFill>
                <a:schemeClr val="tx2"/>
              </a:solidFill>
            </a:endParaRPr>
          </a:p>
        </p:txBody>
      </p:sp>
      <p:sp>
        <p:nvSpPr>
          <p:cNvPr id="96" name="Rectangle 3">
            <a:extLst>
              <a:ext uri="{FF2B5EF4-FFF2-40B4-BE49-F238E27FC236}">
                <a16:creationId xmlns:a16="http://schemas.microsoft.com/office/drawing/2014/main" id="{4BDBAE8F-F651-D04D-B0E3-86DD8A075D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9416" y="1251285"/>
            <a:ext cx="3521451" cy="342935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18000" rIns="90000" bIns="18000" anchor="ctr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b" hangingPunct="1">
              <a:spcBef>
                <a:spcPct val="0"/>
              </a:spcBef>
              <a:buFontTx/>
              <a:buNone/>
            </a:pPr>
            <a:endParaRPr lang="en-US" altLang="en-US" sz="1200" b="0" spc="300" dirty="0">
              <a:solidFill>
                <a:schemeClr val="tx2"/>
              </a:solidFill>
            </a:endParaRPr>
          </a:p>
        </p:txBody>
      </p:sp>
      <p:sp>
        <p:nvSpPr>
          <p:cNvPr id="97" name="Rectángulo 96">
            <a:extLst>
              <a:ext uri="{FF2B5EF4-FFF2-40B4-BE49-F238E27FC236}">
                <a16:creationId xmlns:a16="http://schemas.microsoft.com/office/drawing/2014/main" id="{49670C8C-F7F3-704E-9FB1-E84334ECE6DE}"/>
              </a:ext>
            </a:extLst>
          </p:cNvPr>
          <p:cNvSpPr/>
          <p:nvPr/>
        </p:nvSpPr>
        <p:spPr>
          <a:xfrm>
            <a:off x="4575997" y="1492864"/>
            <a:ext cx="98135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1400" dirty="0">
                <a:solidFill>
                  <a:schemeClr val="tx2"/>
                </a:solidFill>
                <a:latin typeface="Abril Fatface" panose="02000503000000020003" pitchFamily="2" charset="77"/>
              </a:rPr>
              <a:t>Must Do </a:t>
            </a:r>
            <a:r>
              <a:rPr lang="en-US" altLang="en-US" sz="1400" b="1" dirty="0">
                <a:solidFill>
                  <a:schemeClr val="accent1"/>
                </a:solidFill>
                <a:latin typeface="Abril Fatface" panose="02000503000000020003" pitchFamily="2" charset="77"/>
              </a:rPr>
              <a:t>_</a:t>
            </a:r>
          </a:p>
        </p:txBody>
      </p:sp>
      <p:sp>
        <p:nvSpPr>
          <p:cNvPr id="98" name="Lágrima 97">
            <a:extLst>
              <a:ext uri="{FF2B5EF4-FFF2-40B4-BE49-F238E27FC236}">
                <a16:creationId xmlns:a16="http://schemas.microsoft.com/office/drawing/2014/main" id="{A854F004-C653-1E4A-B8B5-93D1AF19E899}"/>
              </a:ext>
            </a:extLst>
          </p:cNvPr>
          <p:cNvSpPr/>
          <p:nvPr/>
        </p:nvSpPr>
        <p:spPr>
          <a:xfrm rot="16200000">
            <a:off x="623933" y="2481653"/>
            <a:ext cx="367470" cy="367470"/>
          </a:xfrm>
          <a:prstGeom prst="teardrop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bg1"/>
              </a:solidFill>
            </a:endParaRPr>
          </a:p>
        </p:txBody>
      </p:sp>
      <p:cxnSp>
        <p:nvCxnSpPr>
          <p:cNvPr id="99" name="Conector recto 98">
            <a:extLst>
              <a:ext uri="{FF2B5EF4-FFF2-40B4-BE49-F238E27FC236}">
                <a16:creationId xmlns:a16="http://schemas.microsoft.com/office/drawing/2014/main" id="{7EAD1B3D-8C1D-0448-8227-631444EC446E}"/>
              </a:ext>
            </a:extLst>
          </p:cNvPr>
          <p:cNvCxnSpPr>
            <a:cxnSpLocks/>
          </p:cNvCxnSpPr>
          <p:nvPr/>
        </p:nvCxnSpPr>
        <p:spPr>
          <a:xfrm>
            <a:off x="1257215" y="3203853"/>
            <a:ext cx="2882048" cy="0"/>
          </a:xfrm>
          <a:prstGeom prst="line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Conector recto 99">
            <a:extLst>
              <a:ext uri="{FF2B5EF4-FFF2-40B4-BE49-F238E27FC236}">
                <a16:creationId xmlns:a16="http://schemas.microsoft.com/office/drawing/2014/main" id="{7C994E99-D8F7-4845-A137-9512D1EB12C6}"/>
              </a:ext>
            </a:extLst>
          </p:cNvPr>
          <p:cNvCxnSpPr>
            <a:cxnSpLocks/>
          </p:cNvCxnSpPr>
          <p:nvPr/>
        </p:nvCxnSpPr>
        <p:spPr>
          <a:xfrm>
            <a:off x="1257215" y="3608113"/>
            <a:ext cx="2882048" cy="0"/>
          </a:xfrm>
          <a:prstGeom prst="line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Conector recto 100">
            <a:extLst>
              <a:ext uri="{FF2B5EF4-FFF2-40B4-BE49-F238E27FC236}">
                <a16:creationId xmlns:a16="http://schemas.microsoft.com/office/drawing/2014/main" id="{C055E395-9F5B-AD47-BDB3-138F77ABDB62}"/>
              </a:ext>
            </a:extLst>
          </p:cNvPr>
          <p:cNvCxnSpPr>
            <a:cxnSpLocks/>
          </p:cNvCxnSpPr>
          <p:nvPr/>
        </p:nvCxnSpPr>
        <p:spPr>
          <a:xfrm>
            <a:off x="1257215" y="3993123"/>
            <a:ext cx="2882048" cy="0"/>
          </a:xfrm>
          <a:prstGeom prst="line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onector recto 101">
            <a:extLst>
              <a:ext uri="{FF2B5EF4-FFF2-40B4-BE49-F238E27FC236}">
                <a16:creationId xmlns:a16="http://schemas.microsoft.com/office/drawing/2014/main" id="{DEC6162D-9569-2A43-9D8A-4349E0889FDA}"/>
              </a:ext>
            </a:extLst>
          </p:cNvPr>
          <p:cNvCxnSpPr>
            <a:cxnSpLocks/>
          </p:cNvCxnSpPr>
          <p:nvPr/>
        </p:nvCxnSpPr>
        <p:spPr>
          <a:xfrm>
            <a:off x="1257215" y="4378134"/>
            <a:ext cx="2882048" cy="0"/>
          </a:xfrm>
          <a:prstGeom prst="line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ángulo 8">
            <a:extLst>
              <a:ext uri="{FF2B5EF4-FFF2-40B4-BE49-F238E27FC236}">
                <a16:creationId xmlns:a16="http://schemas.microsoft.com/office/drawing/2014/main" id="{E4CF5A31-2C49-C841-B17F-B1FE2658DC87}"/>
              </a:ext>
            </a:extLst>
          </p:cNvPr>
          <p:cNvSpPr/>
          <p:nvPr/>
        </p:nvSpPr>
        <p:spPr>
          <a:xfrm>
            <a:off x="624496" y="3030168"/>
            <a:ext cx="40908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900" dirty="0">
                <a:solidFill>
                  <a:schemeClr val="tx1">
                    <a:lumMod val="60000"/>
                    <a:lumOff val="40000"/>
                  </a:schemeClr>
                </a:solidFill>
                <a:cs typeface="Arial" panose="020B0604020202020204" pitchFamily="34" charset="0"/>
              </a:rPr>
              <a:t>9:00</a:t>
            </a:r>
            <a:endParaRPr lang="es-ES" sz="900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4" name="Rectángulo 103">
            <a:extLst>
              <a:ext uri="{FF2B5EF4-FFF2-40B4-BE49-F238E27FC236}">
                <a16:creationId xmlns:a16="http://schemas.microsoft.com/office/drawing/2014/main" id="{3AA05E3F-189D-1A4C-9C0A-965F8EDDEDC5}"/>
              </a:ext>
            </a:extLst>
          </p:cNvPr>
          <p:cNvSpPr/>
          <p:nvPr/>
        </p:nvSpPr>
        <p:spPr>
          <a:xfrm>
            <a:off x="624496" y="3428279"/>
            <a:ext cx="47320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900" dirty="0">
                <a:solidFill>
                  <a:schemeClr val="tx1">
                    <a:lumMod val="60000"/>
                    <a:lumOff val="40000"/>
                  </a:schemeClr>
                </a:solidFill>
                <a:cs typeface="Arial" panose="020B0604020202020204" pitchFamily="34" charset="0"/>
              </a:rPr>
              <a:t>10:00</a:t>
            </a:r>
            <a:endParaRPr lang="es-ES" sz="900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5" name="Rectángulo 104">
            <a:extLst>
              <a:ext uri="{FF2B5EF4-FFF2-40B4-BE49-F238E27FC236}">
                <a16:creationId xmlns:a16="http://schemas.microsoft.com/office/drawing/2014/main" id="{D7B8B784-2D6F-7D47-9068-24CBC6545453}"/>
              </a:ext>
            </a:extLst>
          </p:cNvPr>
          <p:cNvSpPr/>
          <p:nvPr/>
        </p:nvSpPr>
        <p:spPr>
          <a:xfrm>
            <a:off x="624496" y="3816766"/>
            <a:ext cx="47320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900" dirty="0">
                <a:solidFill>
                  <a:schemeClr val="tx1">
                    <a:lumMod val="60000"/>
                    <a:lumOff val="40000"/>
                  </a:schemeClr>
                </a:solidFill>
                <a:cs typeface="Arial" panose="020B0604020202020204" pitchFamily="34" charset="0"/>
              </a:rPr>
              <a:t>11:00</a:t>
            </a:r>
            <a:endParaRPr lang="es-ES" sz="900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6" name="Rectángulo 105">
            <a:extLst>
              <a:ext uri="{FF2B5EF4-FFF2-40B4-BE49-F238E27FC236}">
                <a16:creationId xmlns:a16="http://schemas.microsoft.com/office/drawing/2014/main" id="{207F1F38-821C-0C4C-97C3-6434B93822D4}"/>
              </a:ext>
            </a:extLst>
          </p:cNvPr>
          <p:cNvSpPr/>
          <p:nvPr/>
        </p:nvSpPr>
        <p:spPr>
          <a:xfrm>
            <a:off x="624496" y="4201776"/>
            <a:ext cx="47320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900" dirty="0">
                <a:solidFill>
                  <a:schemeClr val="tx1">
                    <a:lumMod val="60000"/>
                    <a:lumOff val="40000"/>
                  </a:schemeClr>
                </a:solidFill>
                <a:cs typeface="Arial" panose="020B0604020202020204" pitchFamily="34" charset="0"/>
              </a:rPr>
              <a:t>12:00</a:t>
            </a:r>
            <a:endParaRPr lang="es-ES" sz="900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7DB376B2-148D-564F-B9D5-4B6A8C92AC8A}"/>
              </a:ext>
            </a:extLst>
          </p:cNvPr>
          <p:cNvGrpSpPr/>
          <p:nvPr/>
        </p:nvGrpSpPr>
        <p:grpSpPr>
          <a:xfrm>
            <a:off x="624496" y="4634830"/>
            <a:ext cx="3514767" cy="230832"/>
            <a:chOff x="624496" y="4596413"/>
            <a:chExt cx="3514767" cy="230832"/>
          </a:xfrm>
        </p:grpSpPr>
        <p:cxnSp>
          <p:nvCxnSpPr>
            <p:cNvPr id="103" name="Conector recto 102">
              <a:extLst>
                <a:ext uri="{FF2B5EF4-FFF2-40B4-BE49-F238E27FC236}">
                  <a16:creationId xmlns:a16="http://schemas.microsoft.com/office/drawing/2014/main" id="{1AD65CA6-2548-F54E-A54B-70CCB28BFBAC}"/>
                </a:ext>
              </a:extLst>
            </p:cNvPr>
            <p:cNvCxnSpPr>
              <a:cxnSpLocks/>
            </p:cNvCxnSpPr>
            <p:nvPr/>
          </p:nvCxnSpPr>
          <p:spPr>
            <a:xfrm>
              <a:off x="1257215" y="4743895"/>
              <a:ext cx="2882048" cy="0"/>
            </a:xfrm>
            <a:prstGeom prst="line">
              <a:avLst/>
            </a:prstGeom>
            <a:ln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7" name="Rectángulo 106">
              <a:extLst>
                <a:ext uri="{FF2B5EF4-FFF2-40B4-BE49-F238E27FC236}">
                  <a16:creationId xmlns:a16="http://schemas.microsoft.com/office/drawing/2014/main" id="{390BBDC3-DDDA-A04A-9D42-29489C1A840B}"/>
                </a:ext>
              </a:extLst>
            </p:cNvPr>
            <p:cNvSpPr/>
            <p:nvPr/>
          </p:nvSpPr>
          <p:spPr>
            <a:xfrm>
              <a:off x="624496" y="4596413"/>
              <a:ext cx="473206" cy="2308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en-US" sz="900" dirty="0">
                  <a:solidFill>
                    <a:schemeClr val="tx1">
                      <a:lumMod val="60000"/>
                      <a:lumOff val="40000"/>
                    </a:schemeClr>
                  </a:solidFill>
                  <a:cs typeface="Arial" panose="020B0604020202020204" pitchFamily="34" charset="0"/>
                </a:rPr>
                <a:t>13:00</a:t>
              </a:r>
              <a:endParaRPr lang="es-ES" sz="900" dirty="0">
                <a:solidFill>
                  <a:schemeClr val="tx1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108" name="Rectángulo 107">
            <a:extLst>
              <a:ext uri="{FF2B5EF4-FFF2-40B4-BE49-F238E27FC236}">
                <a16:creationId xmlns:a16="http://schemas.microsoft.com/office/drawing/2014/main" id="{C50BC3D9-9547-2449-BF98-E13E3077A940}"/>
              </a:ext>
            </a:extLst>
          </p:cNvPr>
          <p:cNvSpPr/>
          <p:nvPr/>
        </p:nvSpPr>
        <p:spPr>
          <a:xfrm>
            <a:off x="4575997" y="5035967"/>
            <a:ext cx="76655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1400" dirty="0">
                <a:solidFill>
                  <a:schemeClr val="tx2"/>
                </a:solidFill>
                <a:latin typeface="Abril Fatface" panose="02000503000000020003" pitchFamily="2" charset="77"/>
              </a:rPr>
              <a:t>Notes </a:t>
            </a:r>
            <a:r>
              <a:rPr lang="en-US" altLang="en-US" sz="1400" b="1" dirty="0">
                <a:solidFill>
                  <a:schemeClr val="accent1"/>
                </a:solidFill>
                <a:latin typeface="Abril Fatface" panose="02000503000000020003" pitchFamily="2" charset="77"/>
              </a:rPr>
              <a:t>_</a:t>
            </a:r>
          </a:p>
        </p:txBody>
      </p:sp>
      <p:grpSp>
        <p:nvGrpSpPr>
          <p:cNvPr id="109" name="Grupo 108">
            <a:extLst>
              <a:ext uri="{FF2B5EF4-FFF2-40B4-BE49-F238E27FC236}">
                <a16:creationId xmlns:a16="http://schemas.microsoft.com/office/drawing/2014/main" id="{1809D0BD-179A-3A49-B222-08945509C19E}"/>
              </a:ext>
            </a:extLst>
          </p:cNvPr>
          <p:cNvGrpSpPr/>
          <p:nvPr/>
        </p:nvGrpSpPr>
        <p:grpSpPr>
          <a:xfrm>
            <a:off x="624496" y="5029752"/>
            <a:ext cx="3514767" cy="230832"/>
            <a:chOff x="624496" y="4596413"/>
            <a:chExt cx="3514767" cy="230832"/>
          </a:xfrm>
        </p:grpSpPr>
        <p:cxnSp>
          <p:nvCxnSpPr>
            <p:cNvPr id="110" name="Conector recto 109">
              <a:extLst>
                <a:ext uri="{FF2B5EF4-FFF2-40B4-BE49-F238E27FC236}">
                  <a16:creationId xmlns:a16="http://schemas.microsoft.com/office/drawing/2014/main" id="{31B77794-4FE0-5642-9C28-405C5AFC85DC}"/>
                </a:ext>
              </a:extLst>
            </p:cNvPr>
            <p:cNvCxnSpPr>
              <a:cxnSpLocks/>
            </p:cNvCxnSpPr>
            <p:nvPr/>
          </p:nvCxnSpPr>
          <p:spPr>
            <a:xfrm>
              <a:off x="1257215" y="4743895"/>
              <a:ext cx="2882048" cy="0"/>
            </a:xfrm>
            <a:prstGeom prst="line">
              <a:avLst/>
            </a:prstGeom>
            <a:ln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1" name="Rectángulo 110">
              <a:extLst>
                <a:ext uri="{FF2B5EF4-FFF2-40B4-BE49-F238E27FC236}">
                  <a16:creationId xmlns:a16="http://schemas.microsoft.com/office/drawing/2014/main" id="{90F5C352-4014-4445-B042-61FBF324CAB4}"/>
                </a:ext>
              </a:extLst>
            </p:cNvPr>
            <p:cNvSpPr/>
            <p:nvPr/>
          </p:nvSpPr>
          <p:spPr>
            <a:xfrm>
              <a:off x="624496" y="4596413"/>
              <a:ext cx="473206" cy="2308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en-US" sz="900" dirty="0">
                  <a:solidFill>
                    <a:schemeClr val="tx1">
                      <a:lumMod val="60000"/>
                      <a:lumOff val="40000"/>
                    </a:schemeClr>
                  </a:solidFill>
                  <a:cs typeface="Arial" panose="020B0604020202020204" pitchFamily="34" charset="0"/>
                </a:rPr>
                <a:t>14:00</a:t>
              </a:r>
              <a:endParaRPr lang="es-ES" sz="900" dirty="0">
                <a:solidFill>
                  <a:schemeClr val="tx1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115" name="Grupo 114">
            <a:extLst>
              <a:ext uri="{FF2B5EF4-FFF2-40B4-BE49-F238E27FC236}">
                <a16:creationId xmlns:a16="http://schemas.microsoft.com/office/drawing/2014/main" id="{0408853B-4759-0A4D-A1A2-5EEF937DA4F7}"/>
              </a:ext>
            </a:extLst>
          </p:cNvPr>
          <p:cNvGrpSpPr/>
          <p:nvPr/>
        </p:nvGrpSpPr>
        <p:grpSpPr>
          <a:xfrm>
            <a:off x="624496" y="5439163"/>
            <a:ext cx="3514767" cy="230832"/>
            <a:chOff x="624496" y="4596413"/>
            <a:chExt cx="3514767" cy="230832"/>
          </a:xfrm>
        </p:grpSpPr>
        <p:cxnSp>
          <p:nvCxnSpPr>
            <p:cNvPr id="116" name="Conector recto 115">
              <a:extLst>
                <a:ext uri="{FF2B5EF4-FFF2-40B4-BE49-F238E27FC236}">
                  <a16:creationId xmlns:a16="http://schemas.microsoft.com/office/drawing/2014/main" id="{305A773C-97A8-F948-945F-66350C713037}"/>
                </a:ext>
              </a:extLst>
            </p:cNvPr>
            <p:cNvCxnSpPr>
              <a:cxnSpLocks/>
            </p:cNvCxnSpPr>
            <p:nvPr/>
          </p:nvCxnSpPr>
          <p:spPr>
            <a:xfrm>
              <a:off x="1257215" y="4743895"/>
              <a:ext cx="2882048" cy="0"/>
            </a:xfrm>
            <a:prstGeom prst="line">
              <a:avLst/>
            </a:prstGeom>
            <a:ln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7" name="Rectángulo 116">
              <a:extLst>
                <a:ext uri="{FF2B5EF4-FFF2-40B4-BE49-F238E27FC236}">
                  <a16:creationId xmlns:a16="http://schemas.microsoft.com/office/drawing/2014/main" id="{020BDEE3-3E60-6C46-8ADB-960C0A6A841A}"/>
                </a:ext>
              </a:extLst>
            </p:cNvPr>
            <p:cNvSpPr/>
            <p:nvPr/>
          </p:nvSpPr>
          <p:spPr>
            <a:xfrm>
              <a:off x="624496" y="4596413"/>
              <a:ext cx="473206" cy="2308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en-US" sz="900" dirty="0">
                  <a:solidFill>
                    <a:schemeClr val="tx1">
                      <a:lumMod val="60000"/>
                      <a:lumOff val="40000"/>
                    </a:schemeClr>
                  </a:solidFill>
                  <a:cs typeface="Arial" panose="020B0604020202020204" pitchFamily="34" charset="0"/>
                </a:rPr>
                <a:t>15:00</a:t>
              </a:r>
              <a:endParaRPr lang="es-ES" sz="900" dirty="0">
                <a:solidFill>
                  <a:schemeClr val="tx1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118" name="Grupo 117">
            <a:extLst>
              <a:ext uri="{FF2B5EF4-FFF2-40B4-BE49-F238E27FC236}">
                <a16:creationId xmlns:a16="http://schemas.microsoft.com/office/drawing/2014/main" id="{428AF72C-8B96-9043-9CEA-33470592E1F3}"/>
              </a:ext>
            </a:extLst>
          </p:cNvPr>
          <p:cNvGrpSpPr/>
          <p:nvPr/>
        </p:nvGrpSpPr>
        <p:grpSpPr>
          <a:xfrm>
            <a:off x="624496" y="5851765"/>
            <a:ext cx="3514767" cy="230832"/>
            <a:chOff x="624496" y="4596413"/>
            <a:chExt cx="3514767" cy="230832"/>
          </a:xfrm>
        </p:grpSpPr>
        <p:cxnSp>
          <p:nvCxnSpPr>
            <p:cNvPr id="119" name="Conector recto 118">
              <a:extLst>
                <a:ext uri="{FF2B5EF4-FFF2-40B4-BE49-F238E27FC236}">
                  <a16:creationId xmlns:a16="http://schemas.microsoft.com/office/drawing/2014/main" id="{95D11819-78D2-DC4D-8686-14D1469E66A0}"/>
                </a:ext>
              </a:extLst>
            </p:cNvPr>
            <p:cNvCxnSpPr>
              <a:cxnSpLocks/>
            </p:cNvCxnSpPr>
            <p:nvPr/>
          </p:nvCxnSpPr>
          <p:spPr>
            <a:xfrm>
              <a:off x="1257215" y="4743895"/>
              <a:ext cx="2882048" cy="0"/>
            </a:xfrm>
            <a:prstGeom prst="line">
              <a:avLst/>
            </a:prstGeom>
            <a:ln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Rectángulo 119">
              <a:extLst>
                <a:ext uri="{FF2B5EF4-FFF2-40B4-BE49-F238E27FC236}">
                  <a16:creationId xmlns:a16="http://schemas.microsoft.com/office/drawing/2014/main" id="{EFA85999-7940-6543-84A4-DA0FE4409692}"/>
                </a:ext>
              </a:extLst>
            </p:cNvPr>
            <p:cNvSpPr/>
            <p:nvPr/>
          </p:nvSpPr>
          <p:spPr>
            <a:xfrm>
              <a:off x="624496" y="4596413"/>
              <a:ext cx="473206" cy="2308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en-US" sz="900" dirty="0">
                  <a:solidFill>
                    <a:schemeClr val="tx1">
                      <a:lumMod val="60000"/>
                      <a:lumOff val="40000"/>
                    </a:schemeClr>
                  </a:solidFill>
                  <a:cs typeface="Arial" panose="020B0604020202020204" pitchFamily="34" charset="0"/>
                </a:rPr>
                <a:t>16:00</a:t>
              </a:r>
              <a:endParaRPr lang="es-ES" sz="900" dirty="0">
                <a:solidFill>
                  <a:schemeClr val="tx1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121" name="Grupo 120">
            <a:extLst>
              <a:ext uri="{FF2B5EF4-FFF2-40B4-BE49-F238E27FC236}">
                <a16:creationId xmlns:a16="http://schemas.microsoft.com/office/drawing/2014/main" id="{ECD87E45-B867-CD44-AC72-B8216040DF31}"/>
              </a:ext>
            </a:extLst>
          </p:cNvPr>
          <p:cNvGrpSpPr/>
          <p:nvPr/>
        </p:nvGrpSpPr>
        <p:grpSpPr>
          <a:xfrm>
            <a:off x="624496" y="6262363"/>
            <a:ext cx="3514767" cy="230832"/>
            <a:chOff x="624496" y="4596413"/>
            <a:chExt cx="3514767" cy="230832"/>
          </a:xfrm>
        </p:grpSpPr>
        <p:cxnSp>
          <p:nvCxnSpPr>
            <p:cNvPr id="122" name="Conector recto 121">
              <a:extLst>
                <a:ext uri="{FF2B5EF4-FFF2-40B4-BE49-F238E27FC236}">
                  <a16:creationId xmlns:a16="http://schemas.microsoft.com/office/drawing/2014/main" id="{A9772724-9DAD-4841-A7FC-F29DAB369059}"/>
                </a:ext>
              </a:extLst>
            </p:cNvPr>
            <p:cNvCxnSpPr>
              <a:cxnSpLocks/>
            </p:cNvCxnSpPr>
            <p:nvPr/>
          </p:nvCxnSpPr>
          <p:spPr>
            <a:xfrm>
              <a:off x="1257215" y="4743895"/>
              <a:ext cx="2882048" cy="0"/>
            </a:xfrm>
            <a:prstGeom prst="line">
              <a:avLst/>
            </a:prstGeom>
            <a:ln>
              <a:solidFill>
                <a:schemeClr val="tx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3" name="Rectángulo 122">
              <a:extLst>
                <a:ext uri="{FF2B5EF4-FFF2-40B4-BE49-F238E27FC236}">
                  <a16:creationId xmlns:a16="http://schemas.microsoft.com/office/drawing/2014/main" id="{8ED5374B-07D2-9243-AD6C-7D2BA7D3C5BF}"/>
                </a:ext>
              </a:extLst>
            </p:cNvPr>
            <p:cNvSpPr/>
            <p:nvPr/>
          </p:nvSpPr>
          <p:spPr>
            <a:xfrm>
              <a:off x="624496" y="4596413"/>
              <a:ext cx="473206" cy="2308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en-US" sz="900" dirty="0">
                  <a:solidFill>
                    <a:schemeClr val="tx1">
                      <a:lumMod val="60000"/>
                      <a:lumOff val="40000"/>
                    </a:schemeClr>
                  </a:solidFill>
                  <a:cs typeface="Arial" panose="020B0604020202020204" pitchFamily="34" charset="0"/>
                </a:rPr>
                <a:t>17:00</a:t>
              </a:r>
              <a:endParaRPr lang="es-ES" sz="900" dirty="0">
                <a:solidFill>
                  <a:schemeClr val="tx1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124" name="Google Shape;559;p21">
            <a:extLst>
              <a:ext uri="{FF2B5EF4-FFF2-40B4-BE49-F238E27FC236}">
                <a16:creationId xmlns:a16="http://schemas.microsoft.com/office/drawing/2014/main" id="{071B168E-BFEE-C244-BB21-E3991CE9996F}"/>
              </a:ext>
            </a:extLst>
          </p:cNvPr>
          <p:cNvSpPr/>
          <p:nvPr/>
        </p:nvSpPr>
        <p:spPr>
          <a:xfrm>
            <a:off x="720161" y="2571654"/>
            <a:ext cx="173994" cy="173994"/>
          </a:xfrm>
          <a:custGeom>
            <a:avLst/>
            <a:gdLst/>
            <a:ahLst/>
            <a:cxnLst/>
            <a:rect l="l" t="t" r="r" b="b"/>
            <a:pathLst>
              <a:path w="5829300" h="5829300" extrusionOk="0">
                <a:moveTo>
                  <a:pt x="2914650" y="0"/>
                </a:moveTo>
                <a:cubicBezTo>
                  <a:pt x="1305287" y="0"/>
                  <a:pt x="0" y="1305287"/>
                  <a:pt x="0" y="2914650"/>
                </a:cubicBezTo>
                <a:cubicBezTo>
                  <a:pt x="0" y="4524013"/>
                  <a:pt x="1306040" y="5829300"/>
                  <a:pt x="2914650" y="5829300"/>
                </a:cubicBezTo>
                <a:cubicBezTo>
                  <a:pt x="4523261" y="5829300"/>
                  <a:pt x="5829300" y="4523261"/>
                  <a:pt x="5829300" y="2914650"/>
                </a:cubicBezTo>
                <a:cubicBezTo>
                  <a:pt x="5829300" y="1306040"/>
                  <a:pt x="4524023" y="0"/>
                  <a:pt x="2914650" y="0"/>
                </a:cubicBezTo>
                <a:close/>
                <a:moveTo>
                  <a:pt x="2914650" y="5533578"/>
                </a:moveTo>
                <a:cubicBezTo>
                  <a:pt x="1469488" y="5533578"/>
                  <a:pt x="304086" y="4359812"/>
                  <a:pt x="304086" y="2923013"/>
                </a:cubicBezTo>
                <a:cubicBezTo>
                  <a:pt x="304086" y="1477851"/>
                  <a:pt x="1477851" y="312449"/>
                  <a:pt x="2914650" y="312449"/>
                </a:cubicBezTo>
                <a:cubicBezTo>
                  <a:pt x="4359812" y="312449"/>
                  <a:pt x="5525215" y="1486214"/>
                  <a:pt x="5525215" y="2923013"/>
                </a:cubicBezTo>
                <a:cubicBezTo>
                  <a:pt x="5525215" y="4359812"/>
                  <a:pt x="4359812" y="5533578"/>
                  <a:pt x="2914650" y="5533578"/>
                </a:cubicBezTo>
                <a:close/>
                <a:moveTo>
                  <a:pt x="2808218" y="894769"/>
                </a:moveTo>
                <a:cubicBezTo>
                  <a:pt x="2783891" y="870442"/>
                  <a:pt x="2767165" y="829389"/>
                  <a:pt x="2767165" y="788337"/>
                </a:cubicBezTo>
                <a:cubicBezTo>
                  <a:pt x="2767165" y="747284"/>
                  <a:pt x="2783891" y="706231"/>
                  <a:pt x="2808218" y="681904"/>
                </a:cubicBezTo>
                <a:cubicBezTo>
                  <a:pt x="2865996" y="624126"/>
                  <a:pt x="2964066" y="624126"/>
                  <a:pt x="3021835" y="681904"/>
                </a:cubicBezTo>
                <a:cubicBezTo>
                  <a:pt x="3046162" y="706231"/>
                  <a:pt x="3062888" y="747284"/>
                  <a:pt x="3062888" y="788337"/>
                </a:cubicBezTo>
                <a:cubicBezTo>
                  <a:pt x="3062888" y="829389"/>
                  <a:pt x="3046162" y="870442"/>
                  <a:pt x="3021835" y="894769"/>
                </a:cubicBezTo>
                <a:cubicBezTo>
                  <a:pt x="2997508" y="919096"/>
                  <a:pt x="2956455" y="935822"/>
                  <a:pt x="2915403" y="935822"/>
                </a:cubicBezTo>
                <a:cubicBezTo>
                  <a:pt x="2873597" y="944185"/>
                  <a:pt x="2832545" y="927459"/>
                  <a:pt x="2808218" y="894769"/>
                </a:cubicBezTo>
                <a:close/>
                <a:moveTo>
                  <a:pt x="1954502" y="968512"/>
                </a:moveTo>
                <a:cubicBezTo>
                  <a:pt x="1978828" y="992838"/>
                  <a:pt x="1995554" y="1033891"/>
                  <a:pt x="1995554" y="1074944"/>
                </a:cubicBezTo>
                <a:cubicBezTo>
                  <a:pt x="1995554" y="1115997"/>
                  <a:pt x="1978828" y="1157049"/>
                  <a:pt x="1954502" y="1181376"/>
                </a:cubicBezTo>
                <a:cubicBezTo>
                  <a:pt x="1930175" y="1205703"/>
                  <a:pt x="1889122" y="1222429"/>
                  <a:pt x="1848069" y="1222429"/>
                </a:cubicBezTo>
                <a:cubicBezTo>
                  <a:pt x="1807016" y="1222429"/>
                  <a:pt x="1765964" y="1205703"/>
                  <a:pt x="1741637" y="1181376"/>
                </a:cubicBezTo>
                <a:cubicBezTo>
                  <a:pt x="1717310" y="1157049"/>
                  <a:pt x="1700584" y="1115997"/>
                  <a:pt x="1700584" y="1074944"/>
                </a:cubicBezTo>
                <a:cubicBezTo>
                  <a:pt x="1700584" y="1033891"/>
                  <a:pt x="1717310" y="992838"/>
                  <a:pt x="1741637" y="968512"/>
                </a:cubicBezTo>
                <a:cubicBezTo>
                  <a:pt x="1798663" y="910733"/>
                  <a:pt x="1896732" y="910733"/>
                  <a:pt x="1954502" y="968512"/>
                </a:cubicBezTo>
                <a:close/>
                <a:moveTo>
                  <a:pt x="1174528" y="1748485"/>
                </a:moveTo>
                <a:cubicBezTo>
                  <a:pt x="1198855" y="1772812"/>
                  <a:pt x="1215581" y="1813865"/>
                  <a:pt x="1215581" y="1854918"/>
                </a:cubicBezTo>
                <a:cubicBezTo>
                  <a:pt x="1215581" y="1895970"/>
                  <a:pt x="1198855" y="1937023"/>
                  <a:pt x="1174528" y="1961350"/>
                </a:cubicBezTo>
                <a:cubicBezTo>
                  <a:pt x="1141838" y="1985677"/>
                  <a:pt x="1109148" y="2002403"/>
                  <a:pt x="1068095" y="2002403"/>
                </a:cubicBezTo>
                <a:cubicBezTo>
                  <a:pt x="1027043" y="2002403"/>
                  <a:pt x="985990" y="1985677"/>
                  <a:pt x="961663" y="1961350"/>
                </a:cubicBezTo>
                <a:cubicBezTo>
                  <a:pt x="937336" y="1937023"/>
                  <a:pt x="920610" y="1895970"/>
                  <a:pt x="920610" y="1854918"/>
                </a:cubicBezTo>
                <a:cubicBezTo>
                  <a:pt x="920610" y="1813865"/>
                  <a:pt x="937336" y="1772812"/>
                  <a:pt x="961663" y="1748485"/>
                </a:cubicBezTo>
                <a:cubicBezTo>
                  <a:pt x="1018680" y="1690707"/>
                  <a:pt x="1116749" y="1690707"/>
                  <a:pt x="1174528" y="1748485"/>
                </a:cubicBezTo>
                <a:close/>
                <a:moveTo>
                  <a:pt x="936584" y="2922251"/>
                </a:moveTo>
                <a:cubicBezTo>
                  <a:pt x="936584" y="2963304"/>
                  <a:pt x="919858" y="3004357"/>
                  <a:pt x="895531" y="3028683"/>
                </a:cubicBezTo>
                <a:cubicBezTo>
                  <a:pt x="862841" y="3053010"/>
                  <a:pt x="830151" y="3069736"/>
                  <a:pt x="789099" y="3069736"/>
                </a:cubicBezTo>
                <a:cubicBezTo>
                  <a:pt x="748046" y="3069736"/>
                  <a:pt x="715356" y="3053010"/>
                  <a:pt x="682666" y="3028683"/>
                </a:cubicBezTo>
                <a:cubicBezTo>
                  <a:pt x="658339" y="2995994"/>
                  <a:pt x="641614" y="2963304"/>
                  <a:pt x="641614" y="2922251"/>
                </a:cubicBezTo>
                <a:cubicBezTo>
                  <a:pt x="641614" y="2881198"/>
                  <a:pt x="658339" y="2840146"/>
                  <a:pt x="682666" y="2815819"/>
                </a:cubicBezTo>
                <a:cubicBezTo>
                  <a:pt x="740445" y="2758040"/>
                  <a:pt x="838514" y="2758040"/>
                  <a:pt x="896283" y="2815819"/>
                </a:cubicBezTo>
                <a:cubicBezTo>
                  <a:pt x="919858" y="2840146"/>
                  <a:pt x="936584" y="2881198"/>
                  <a:pt x="936584" y="2922251"/>
                </a:cubicBezTo>
                <a:close/>
                <a:moveTo>
                  <a:pt x="1174528" y="3874799"/>
                </a:moveTo>
                <a:cubicBezTo>
                  <a:pt x="1198855" y="3899125"/>
                  <a:pt x="1215581" y="3940178"/>
                  <a:pt x="1215581" y="3981231"/>
                </a:cubicBezTo>
                <a:cubicBezTo>
                  <a:pt x="1215581" y="4022284"/>
                  <a:pt x="1198855" y="4063336"/>
                  <a:pt x="1174528" y="4087663"/>
                </a:cubicBezTo>
                <a:cubicBezTo>
                  <a:pt x="1150201" y="4111990"/>
                  <a:pt x="1109148" y="4128716"/>
                  <a:pt x="1068095" y="4128716"/>
                </a:cubicBezTo>
                <a:cubicBezTo>
                  <a:pt x="1027043" y="4128716"/>
                  <a:pt x="985990" y="4111990"/>
                  <a:pt x="961663" y="4087663"/>
                </a:cubicBezTo>
                <a:cubicBezTo>
                  <a:pt x="937336" y="4063336"/>
                  <a:pt x="920610" y="4022284"/>
                  <a:pt x="920610" y="3981231"/>
                </a:cubicBezTo>
                <a:cubicBezTo>
                  <a:pt x="920610" y="3940178"/>
                  <a:pt x="937336" y="3899125"/>
                  <a:pt x="961663" y="3874799"/>
                </a:cubicBezTo>
                <a:cubicBezTo>
                  <a:pt x="1018680" y="3825383"/>
                  <a:pt x="1116749" y="3825383"/>
                  <a:pt x="1174528" y="3874799"/>
                </a:cubicBezTo>
                <a:close/>
                <a:moveTo>
                  <a:pt x="1954502" y="4654773"/>
                </a:moveTo>
                <a:cubicBezTo>
                  <a:pt x="1978828" y="4679099"/>
                  <a:pt x="1995554" y="4720152"/>
                  <a:pt x="1995554" y="4761205"/>
                </a:cubicBezTo>
                <a:cubicBezTo>
                  <a:pt x="1995554" y="4802258"/>
                  <a:pt x="1978828" y="4843310"/>
                  <a:pt x="1954502" y="4867637"/>
                </a:cubicBezTo>
                <a:cubicBezTo>
                  <a:pt x="1930175" y="4891964"/>
                  <a:pt x="1889122" y="4908690"/>
                  <a:pt x="1848069" y="4908690"/>
                </a:cubicBezTo>
                <a:cubicBezTo>
                  <a:pt x="1807016" y="4908690"/>
                  <a:pt x="1765964" y="4891964"/>
                  <a:pt x="1741637" y="4867637"/>
                </a:cubicBezTo>
                <a:cubicBezTo>
                  <a:pt x="1717310" y="4843310"/>
                  <a:pt x="1700584" y="4802258"/>
                  <a:pt x="1700584" y="4761205"/>
                </a:cubicBezTo>
                <a:cubicBezTo>
                  <a:pt x="1700584" y="4720152"/>
                  <a:pt x="1717310" y="4679099"/>
                  <a:pt x="1741637" y="4654773"/>
                </a:cubicBezTo>
                <a:cubicBezTo>
                  <a:pt x="1798663" y="4597756"/>
                  <a:pt x="1896732" y="4605357"/>
                  <a:pt x="1954502" y="4654773"/>
                </a:cubicBezTo>
                <a:close/>
                <a:moveTo>
                  <a:pt x="3021844" y="4942132"/>
                </a:moveTo>
                <a:cubicBezTo>
                  <a:pt x="3046171" y="4966459"/>
                  <a:pt x="3062897" y="5007512"/>
                  <a:pt x="3062897" y="5048565"/>
                </a:cubicBezTo>
                <a:cubicBezTo>
                  <a:pt x="3062897" y="5089617"/>
                  <a:pt x="3046171" y="5122307"/>
                  <a:pt x="3021844" y="5154997"/>
                </a:cubicBezTo>
                <a:cubicBezTo>
                  <a:pt x="2997518" y="5187687"/>
                  <a:pt x="2956465" y="5196050"/>
                  <a:pt x="2915412" y="5196050"/>
                </a:cubicBezTo>
                <a:cubicBezTo>
                  <a:pt x="2874359" y="5196050"/>
                  <a:pt x="2833307" y="5179324"/>
                  <a:pt x="2808980" y="5154997"/>
                </a:cubicBezTo>
                <a:cubicBezTo>
                  <a:pt x="2784653" y="5130670"/>
                  <a:pt x="2767927" y="5089617"/>
                  <a:pt x="2767927" y="5048565"/>
                </a:cubicBezTo>
                <a:cubicBezTo>
                  <a:pt x="2767927" y="5007512"/>
                  <a:pt x="2784653" y="4966459"/>
                  <a:pt x="2808980" y="4942132"/>
                </a:cubicBezTo>
                <a:cubicBezTo>
                  <a:pt x="2865996" y="4885115"/>
                  <a:pt x="2964066" y="4885115"/>
                  <a:pt x="3021844" y="4942132"/>
                </a:cubicBezTo>
                <a:close/>
                <a:moveTo>
                  <a:pt x="4089178" y="4654773"/>
                </a:moveTo>
                <a:cubicBezTo>
                  <a:pt x="4113505" y="4687462"/>
                  <a:pt x="4130231" y="4720152"/>
                  <a:pt x="4130231" y="4761205"/>
                </a:cubicBezTo>
                <a:cubicBezTo>
                  <a:pt x="4130231" y="4802258"/>
                  <a:pt x="4113505" y="4843310"/>
                  <a:pt x="4089178" y="4867637"/>
                </a:cubicBezTo>
                <a:cubicBezTo>
                  <a:pt x="4056488" y="4891964"/>
                  <a:pt x="4023798" y="4908690"/>
                  <a:pt x="3982745" y="4908690"/>
                </a:cubicBezTo>
                <a:cubicBezTo>
                  <a:pt x="3941693" y="4908690"/>
                  <a:pt x="3909003" y="4891964"/>
                  <a:pt x="3876313" y="4867637"/>
                </a:cubicBezTo>
                <a:cubicBezTo>
                  <a:pt x="3851986" y="4834947"/>
                  <a:pt x="3835261" y="4802258"/>
                  <a:pt x="3835261" y="4761205"/>
                </a:cubicBezTo>
                <a:cubicBezTo>
                  <a:pt x="3835261" y="4720152"/>
                  <a:pt x="3851986" y="4679099"/>
                  <a:pt x="3876313" y="4654773"/>
                </a:cubicBezTo>
                <a:cubicBezTo>
                  <a:pt x="3933330" y="4597756"/>
                  <a:pt x="4031399" y="4597756"/>
                  <a:pt x="4089178" y="4654773"/>
                </a:cubicBezTo>
                <a:close/>
                <a:moveTo>
                  <a:pt x="4869152" y="3874799"/>
                </a:moveTo>
                <a:cubicBezTo>
                  <a:pt x="4893478" y="3907488"/>
                  <a:pt x="4910205" y="3940178"/>
                  <a:pt x="4910205" y="3981231"/>
                </a:cubicBezTo>
                <a:cubicBezTo>
                  <a:pt x="4910205" y="4022284"/>
                  <a:pt x="4893478" y="4063336"/>
                  <a:pt x="4869152" y="4087663"/>
                </a:cubicBezTo>
                <a:cubicBezTo>
                  <a:pt x="4844825" y="4111990"/>
                  <a:pt x="4803772" y="4128716"/>
                  <a:pt x="4762719" y="4128716"/>
                </a:cubicBezTo>
                <a:cubicBezTo>
                  <a:pt x="4721667" y="4128716"/>
                  <a:pt x="4680614" y="4111990"/>
                  <a:pt x="4656287" y="4087663"/>
                </a:cubicBezTo>
                <a:cubicBezTo>
                  <a:pt x="4631960" y="4063336"/>
                  <a:pt x="4615234" y="4022284"/>
                  <a:pt x="4615234" y="3981231"/>
                </a:cubicBezTo>
                <a:cubicBezTo>
                  <a:pt x="4615234" y="3940178"/>
                  <a:pt x="4631960" y="3899125"/>
                  <a:pt x="4656287" y="3874799"/>
                </a:cubicBezTo>
                <a:cubicBezTo>
                  <a:pt x="4713313" y="3825383"/>
                  <a:pt x="4811382" y="3825383"/>
                  <a:pt x="4869152" y="3874799"/>
                </a:cubicBezTo>
                <a:close/>
                <a:moveTo>
                  <a:pt x="5197564" y="2922251"/>
                </a:moveTo>
                <a:cubicBezTo>
                  <a:pt x="5197564" y="2963304"/>
                  <a:pt x="5180838" y="3004357"/>
                  <a:pt x="5156512" y="3028683"/>
                </a:cubicBezTo>
                <a:cubicBezTo>
                  <a:pt x="5132185" y="3053010"/>
                  <a:pt x="5091132" y="3069736"/>
                  <a:pt x="5050079" y="3069736"/>
                </a:cubicBezTo>
                <a:cubicBezTo>
                  <a:pt x="5009026" y="3069736"/>
                  <a:pt x="4967974" y="3053010"/>
                  <a:pt x="4943647" y="3028683"/>
                </a:cubicBezTo>
                <a:cubicBezTo>
                  <a:pt x="4919320" y="3004357"/>
                  <a:pt x="4902594" y="2963304"/>
                  <a:pt x="4902594" y="2922251"/>
                </a:cubicBezTo>
                <a:cubicBezTo>
                  <a:pt x="4902594" y="2881198"/>
                  <a:pt x="4919320" y="2840146"/>
                  <a:pt x="4943647" y="2815819"/>
                </a:cubicBezTo>
                <a:cubicBezTo>
                  <a:pt x="5001425" y="2758040"/>
                  <a:pt x="5099495" y="2758040"/>
                  <a:pt x="5157264" y="2815819"/>
                </a:cubicBezTo>
                <a:cubicBezTo>
                  <a:pt x="5180838" y="2840146"/>
                  <a:pt x="5197564" y="2881198"/>
                  <a:pt x="5197564" y="2922251"/>
                </a:cubicBezTo>
                <a:close/>
                <a:moveTo>
                  <a:pt x="4655534" y="1962102"/>
                </a:moveTo>
                <a:cubicBezTo>
                  <a:pt x="4631208" y="1937776"/>
                  <a:pt x="4614482" y="1896723"/>
                  <a:pt x="4614482" y="1855670"/>
                </a:cubicBezTo>
                <a:cubicBezTo>
                  <a:pt x="4614482" y="1814617"/>
                  <a:pt x="4631208" y="1773565"/>
                  <a:pt x="4655534" y="1749238"/>
                </a:cubicBezTo>
                <a:cubicBezTo>
                  <a:pt x="4713313" y="1691459"/>
                  <a:pt x="4811382" y="1691459"/>
                  <a:pt x="4869152" y="1749238"/>
                </a:cubicBezTo>
                <a:cubicBezTo>
                  <a:pt x="4893478" y="1781927"/>
                  <a:pt x="4910205" y="1814617"/>
                  <a:pt x="4910205" y="1855670"/>
                </a:cubicBezTo>
                <a:cubicBezTo>
                  <a:pt x="4910205" y="1896723"/>
                  <a:pt x="4893478" y="1937776"/>
                  <a:pt x="4869152" y="1962102"/>
                </a:cubicBezTo>
                <a:cubicBezTo>
                  <a:pt x="4844825" y="1986429"/>
                  <a:pt x="4803772" y="2003155"/>
                  <a:pt x="4762719" y="2003155"/>
                </a:cubicBezTo>
                <a:cubicBezTo>
                  <a:pt x="4720914" y="2011518"/>
                  <a:pt x="4679861" y="1994792"/>
                  <a:pt x="4655534" y="1962102"/>
                </a:cubicBezTo>
                <a:close/>
                <a:moveTo>
                  <a:pt x="4089178" y="968512"/>
                </a:moveTo>
                <a:cubicBezTo>
                  <a:pt x="4113505" y="992838"/>
                  <a:pt x="4130231" y="1033891"/>
                  <a:pt x="4130231" y="1074944"/>
                </a:cubicBezTo>
                <a:cubicBezTo>
                  <a:pt x="4130231" y="1115997"/>
                  <a:pt x="4113505" y="1157049"/>
                  <a:pt x="4089178" y="1181376"/>
                </a:cubicBezTo>
                <a:cubicBezTo>
                  <a:pt x="4056488" y="1205703"/>
                  <a:pt x="4023798" y="1222429"/>
                  <a:pt x="3982745" y="1222429"/>
                </a:cubicBezTo>
                <a:cubicBezTo>
                  <a:pt x="3941693" y="1222429"/>
                  <a:pt x="3909003" y="1205703"/>
                  <a:pt x="3876313" y="1181376"/>
                </a:cubicBezTo>
                <a:cubicBezTo>
                  <a:pt x="3851986" y="1157049"/>
                  <a:pt x="3835261" y="1115997"/>
                  <a:pt x="3835261" y="1074944"/>
                </a:cubicBezTo>
                <a:cubicBezTo>
                  <a:pt x="3835261" y="1033891"/>
                  <a:pt x="3851986" y="992838"/>
                  <a:pt x="3876313" y="968512"/>
                </a:cubicBezTo>
                <a:cubicBezTo>
                  <a:pt x="3933330" y="910733"/>
                  <a:pt x="4031399" y="910733"/>
                  <a:pt x="4089178" y="968512"/>
                </a:cubicBezTo>
                <a:close/>
                <a:moveTo>
                  <a:pt x="2758812" y="2922251"/>
                </a:moveTo>
                <a:lnTo>
                  <a:pt x="2758812" y="1543231"/>
                </a:lnTo>
                <a:cubicBezTo>
                  <a:pt x="2758812" y="1461126"/>
                  <a:pt x="2824191" y="1395746"/>
                  <a:pt x="2906297" y="1395746"/>
                </a:cubicBezTo>
                <a:cubicBezTo>
                  <a:pt x="2988402" y="1395746"/>
                  <a:pt x="3054534" y="1461126"/>
                  <a:pt x="3054534" y="1543231"/>
                </a:cubicBezTo>
                <a:lnTo>
                  <a:pt x="3054534" y="2766413"/>
                </a:lnTo>
                <a:lnTo>
                  <a:pt x="3883924" y="2766413"/>
                </a:lnTo>
                <a:cubicBezTo>
                  <a:pt x="3966029" y="2766413"/>
                  <a:pt x="4031409" y="2831792"/>
                  <a:pt x="4031409" y="2913898"/>
                </a:cubicBezTo>
                <a:cubicBezTo>
                  <a:pt x="4031409" y="2996003"/>
                  <a:pt x="3966029" y="3061383"/>
                  <a:pt x="3883924" y="3061383"/>
                </a:cubicBezTo>
                <a:lnTo>
                  <a:pt x="2914650" y="3061383"/>
                </a:lnTo>
                <a:cubicBezTo>
                  <a:pt x="2832545" y="3070498"/>
                  <a:pt x="2758812" y="3004357"/>
                  <a:pt x="2758812" y="292225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125" name="Rectángulo 124">
            <a:extLst>
              <a:ext uri="{FF2B5EF4-FFF2-40B4-BE49-F238E27FC236}">
                <a16:creationId xmlns:a16="http://schemas.microsoft.com/office/drawing/2014/main" id="{EED18266-3C1C-1040-8FA5-0FD3DE305DBE}"/>
              </a:ext>
            </a:extLst>
          </p:cNvPr>
          <p:cNvSpPr/>
          <p:nvPr/>
        </p:nvSpPr>
        <p:spPr>
          <a:xfrm>
            <a:off x="4679815" y="1993397"/>
            <a:ext cx="151792" cy="151792"/>
          </a:xfrm>
          <a:prstGeom prst="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6" name="CuadroTexto 125">
            <a:extLst>
              <a:ext uri="{FF2B5EF4-FFF2-40B4-BE49-F238E27FC236}">
                <a16:creationId xmlns:a16="http://schemas.microsoft.com/office/drawing/2014/main" id="{8F3A29CD-F81E-BB46-A265-1FDC1E202EBA}"/>
              </a:ext>
            </a:extLst>
          </p:cNvPr>
          <p:cNvSpPr txBox="1"/>
          <p:nvPr/>
        </p:nvSpPr>
        <p:spPr>
          <a:xfrm>
            <a:off x="4875097" y="1905035"/>
            <a:ext cx="2797912" cy="2743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s-ES" sz="900" dirty="0" err="1">
                <a:solidFill>
                  <a:schemeClr val="tx2"/>
                </a:solidFill>
              </a:rPr>
              <a:t>Checkbox</a:t>
            </a:r>
            <a:r>
              <a:rPr lang="es-ES" sz="900" dirty="0">
                <a:solidFill>
                  <a:schemeClr val="tx2"/>
                </a:solidFill>
              </a:rPr>
              <a:t> </a:t>
            </a:r>
            <a:r>
              <a:rPr lang="es-ES" sz="900" dirty="0" err="1">
                <a:solidFill>
                  <a:schemeClr val="tx2"/>
                </a:solidFill>
              </a:rPr>
              <a:t>text</a:t>
            </a:r>
            <a:endParaRPr lang="es-ES" sz="900" dirty="0">
              <a:solidFill>
                <a:schemeClr val="tx2"/>
              </a:solidFill>
            </a:endParaRPr>
          </a:p>
        </p:txBody>
      </p:sp>
      <p:sp>
        <p:nvSpPr>
          <p:cNvPr id="127" name="Rectángulo 126">
            <a:extLst>
              <a:ext uri="{FF2B5EF4-FFF2-40B4-BE49-F238E27FC236}">
                <a16:creationId xmlns:a16="http://schemas.microsoft.com/office/drawing/2014/main" id="{E5207E4A-2328-E249-804A-06430CF36341}"/>
              </a:ext>
            </a:extLst>
          </p:cNvPr>
          <p:cNvSpPr/>
          <p:nvPr/>
        </p:nvSpPr>
        <p:spPr>
          <a:xfrm>
            <a:off x="4679815" y="2457223"/>
            <a:ext cx="151792" cy="151792"/>
          </a:xfrm>
          <a:prstGeom prst="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8" name="CuadroTexto 127">
            <a:extLst>
              <a:ext uri="{FF2B5EF4-FFF2-40B4-BE49-F238E27FC236}">
                <a16:creationId xmlns:a16="http://schemas.microsoft.com/office/drawing/2014/main" id="{D0BD65C1-E6E5-CD44-8DD3-E48C2B502AFC}"/>
              </a:ext>
            </a:extLst>
          </p:cNvPr>
          <p:cNvSpPr txBox="1"/>
          <p:nvPr/>
        </p:nvSpPr>
        <p:spPr>
          <a:xfrm>
            <a:off x="4875097" y="2368861"/>
            <a:ext cx="2797912" cy="2743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s-ES" sz="900" dirty="0" err="1">
                <a:solidFill>
                  <a:schemeClr val="tx2"/>
                </a:solidFill>
              </a:rPr>
              <a:t>Checkbox</a:t>
            </a:r>
            <a:r>
              <a:rPr lang="es-ES" sz="900" dirty="0">
                <a:solidFill>
                  <a:schemeClr val="tx2"/>
                </a:solidFill>
              </a:rPr>
              <a:t> </a:t>
            </a:r>
            <a:r>
              <a:rPr lang="es-ES" sz="900" dirty="0" err="1">
                <a:solidFill>
                  <a:schemeClr val="tx2"/>
                </a:solidFill>
              </a:rPr>
              <a:t>text</a:t>
            </a:r>
            <a:endParaRPr lang="es-ES" sz="900" dirty="0">
              <a:solidFill>
                <a:schemeClr val="tx2"/>
              </a:solidFill>
            </a:endParaRPr>
          </a:p>
        </p:txBody>
      </p:sp>
      <p:sp>
        <p:nvSpPr>
          <p:cNvPr id="129" name="Rectángulo 128">
            <a:extLst>
              <a:ext uri="{FF2B5EF4-FFF2-40B4-BE49-F238E27FC236}">
                <a16:creationId xmlns:a16="http://schemas.microsoft.com/office/drawing/2014/main" id="{6E430FAD-1A79-0146-A3B1-0295D46D2751}"/>
              </a:ext>
            </a:extLst>
          </p:cNvPr>
          <p:cNvSpPr/>
          <p:nvPr/>
        </p:nvSpPr>
        <p:spPr>
          <a:xfrm>
            <a:off x="4679815" y="2937233"/>
            <a:ext cx="151792" cy="151792"/>
          </a:xfrm>
          <a:prstGeom prst="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0" name="CuadroTexto 129">
            <a:extLst>
              <a:ext uri="{FF2B5EF4-FFF2-40B4-BE49-F238E27FC236}">
                <a16:creationId xmlns:a16="http://schemas.microsoft.com/office/drawing/2014/main" id="{B1D2B47E-BCFF-C643-BA15-6F7F59A8111A}"/>
              </a:ext>
            </a:extLst>
          </p:cNvPr>
          <p:cNvSpPr txBox="1"/>
          <p:nvPr/>
        </p:nvSpPr>
        <p:spPr>
          <a:xfrm>
            <a:off x="4875097" y="2848871"/>
            <a:ext cx="2797912" cy="2743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s-ES" sz="900" dirty="0" err="1">
                <a:solidFill>
                  <a:schemeClr val="tx2"/>
                </a:solidFill>
              </a:rPr>
              <a:t>Checkbox</a:t>
            </a:r>
            <a:r>
              <a:rPr lang="es-ES" sz="900" dirty="0">
                <a:solidFill>
                  <a:schemeClr val="tx2"/>
                </a:solidFill>
              </a:rPr>
              <a:t> </a:t>
            </a:r>
            <a:r>
              <a:rPr lang="es-ES" sz="900" dirty="0" err="1">
                <a:solidFill>
                  <a:schemeClr val="tx2"/>
                </a:solidFill>
              </a:rPr>
              <a:t>text</a:t>
            </a:r>
            <a:endParaRPr lang="es-ES" sz="900" dirty="0">
              <a:solidFill>
                <a:schemeClr val="tx2"/>
              </a:solidFill>
            </a:endParaRPr>
          </a:p>
        </p:txBody>
      </p:sp>
      <p:sp>
        <p:nvSpPr>
          <p:cNvPr id="95" name="Rectangle 3">
            <a:extLst>
              <a:ext uri="{FF2B5EF4-FFF2-40B4-BE49-F238E27FC236}">
                <a16:creationId xmlns:a16="http://schemas.microsoft.com/office/drawing/2014/main" id="{E7F87B4E-660A-EA4D-B83E-39B4A4CC57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59870" y="4928012"/>
            <a:ext cx="3521451" cy="1586023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18000" rIns="90000" bIns="18000" anchor="ctr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b" hangingPunct="1">
              <a:spcBef>
                <a:spcPct val="0"/>
              </a:spcBef>
              <a:buFontTx/>
              <a:buNone/>
            </a:pPr>
            <a:endParaRPr lang="en-US" altLang="en-US" sz="1200" b="0" spc="300" dirty="0">
              <a:solidFill>
                <a:schemeClr val="tx2"/>
              </a:solidFill>
            </a:endParaRPr>
          </a:p>
        </p:txBody>
      </p:sp>
      <p:sp>
        <p:nvSpPr>
          <p:cNvPr id="131" name="Rectangle 3">
            <a:extLst>
              <a:ext uri="{FF2B5EF4-FFF2-40B4-BE49-F238E27FC236}">
                <a16:creationId xmlns:a16="http://schemas.microsoft.com/office/drawing/2014/main" id="{E70F50D4-9BC3-F94C-A0F1-B6CFBABAAE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59870" y="3094619"/>
            <a:ext cx="3521451" cy="1586023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18000" rIns="90000" bIns="18000" anchor="ctr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b" hangingPunct="1">
              <a:spcBef>
                <a:spcPct val="0"/>
              </a:spcBef>
              <a:buFontTx/>
              <a:buNone/>
            </a:pPr>
            <a:endParaRPr lang="en-US" altLang="en-US" sz="1200" b="0" spc="300" dirty="0">
              <a:solidFill>
                <a:schemeClr val="tx2"/>
              </a:solidFill>
            </a:endParaRPr>
          </a:p>
        </p:txBody>
      </p:sp>
      <p:sp>
        <p:nvSpPr>
          <p:cNvPr id="132" name="Rectangle 3">
            <a:extLst>
              <a:ext uri="{FF2B5EF4-FFF2-40B4-BE49-F238E27FC236}">
                <a16:creationId xmlns:a16="http://schemas.microsoft.com/office/drawing/2014/main" id="{40D85F19-B738-9D46-885E-A636181592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59870" y="1251285"/>
            <a:ext cx="3521451" cy="1586023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18000" rIns="90000" bIns="18000" anchor="ctr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fontAlgn="b" hangingPunct="1">
              <a:spcBef>
                <a:spcPct val="0"/>
              </a:spcBef>
              <a:buFontTx/>
              <a:buNone/>
            </a:pPr>
            <a:endParaRPr lang="en-US" altLang="en-US" sz="1200" b="0" spc="300" dirty="0">
              <a:solidFill>
                <a:schemeClr val="tx2"/>
              </a:solidFill>
            </a:endParaRPr>
          </a:p>
        </p:txBody>
      </p:sp>
      <p:sp>
        <p:nvSpPr>
          <p:cNvPr id="133" name="Rectángulo 132">
            <a:extLst>
              <a:ext uri="{FF2B5EF4-FFF2-40B4-BE49-F238E27FC236}">
                <a16:creationId xmlns:a16="http://schemas.microsoft.com/office/drawing/2014/main" id="{0A92F0E2-97DC-EC42-AE4B-1A7DAE9B327F}"/>
              </a:ext>
            </a:extLst>
          </p:cNvPr>
          <p:cNvSpPr/>
          <p:nvPr/>
        </p:nvSpPr>
        <p:spPr>
          <a:xfrm>
            <a:off x="8432380" y="1426604"/>
            <a:ext cx="109837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1400" dirty="0">
                <a:solidFill>
                  <a:schemeClr val="tx2"/>
                </a:solidFill>
                <a:latin typeface="Abril Fatface" panose="02000503000000020003" pitchFamily="2" charset="77"/>
              </a:rPr>
              <a:t>Breakfast</a:t>
            </a:r>
            <a:r>
              <a:rPr lang="en-US" altLang="en-US" sz="1400" b="1" dirty="0">
                <a:solidFill>
                  <a:schemeClr val="accent1"/>
                </a:solidFill>
                <a:latin typeface="Abril Fatface" panose="02000503000000020003" pitchFamily="2" charset="77"/>
              </a:rPr>
              <a:t>_</a:t>
            </a:r>
          </a:p>
        </p:txBody>
      </p:sp>
      <p:sp>
        <p:nvSpPr>
          <p:cNvPr id="134" name="Rectángulo 133">
            <a:extLst>
              <a:ext uri="{FF2B5EF4-FFF2-40B4-BE49-F238E27FC236}">
                <a16:creationId xmlns:a16="http://schemas.microsoft.com/office/drawing/2014/main" id="{4A0AED05-EFF0-B44E-8D3E-E8F8A348D96B}"/>
              </a:ext>
            </a:extLst>
          </p:cNvPr>
          <p:cNvSpPr/>
          <p:nvPr/>
        </p:nvSpPr>
        <p:spPr>
          <a:xfrm>
            <a:off x="8432380" y="3202395"/>
            <a:ext cx="79861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1400" dirty="0">
                <a:solidFill>
                  <a:schemeClr val="tx2"/>
                </a:solidFill>
                <a:latin typeface="Abril Fatface" panose="02000503000000020003" pitchFamily="2" charset="77"/>
              </a:rPr>
              <a:t>Lunch</a:t>
            </a:r>
            <a:r>
              <a:rPr lang="en-US" altLang="en-US" sz="1400" b="1" dirty="0">
                <a:solidFill>
                  <a:schemeClr val="accent1"/>
                </a:solidFill>
                <a:latin typeface="Abril Fatface" panose="02000503000000020003" pitchFamily="2" charset="77"/>
              </a:rPr>
              <a:t>_</a:t>
            </a:r>
          </a:p>
        </p:txBody>
      </p:sp>
      <p:sp>
        <p:nvSpPr>
          <p:cNvPr id="135" name="Rectángulo 134">
            <a:extLst>
              <a:ext uri="{FF2B5EF4-FFF2-40B4-BE49-F238E27FC236}">
                <a16:creationId xmlns:a16="http://schemas.microsoft.com/office/drawing/2014/main" id="{EB5D7B23-A01C-544A-977F-EDDE9B0387F2}"/>
              </a:ext>
            </a:extLst>
          </p:cNvPr>
          <p:cNvSpPr/>
          <p:nvPr/>
        </p:nvSpPr>
        <p:spPr>
          <a:xfrm>
            <a:off x="8432380" y="5070951"/>
            <a:ext cx="8707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1400" dirty="0">
                <a:solidFill>
                  <a:schemeClr val="tx2"/>
                </a:solidFill>
                <a:latin typeface="Abril Fatface" panose="02000503000000020003" pitchFamily="2" charset="77"/>
              </a:rPr>
              <a:t>Dinner</a:t>
            </a:r>
            <a:r>
              <a:rPr lang="en-US" altLang="en-US" sz="1400" b="1" dirty="0">
                <a:solidFill>
                  <a:schemeClr val="accent1"/>
                </a:solidFill>
                <a:latin typeface="Abril Fatface" panose="02000503000000020003" pitchFamily="2" charset="77"/>
              </a:rPr>
              <a:t>_</a:t>
            </a:r>
          </a:p>
        </p:txBody>
      </p:sp>
    </p:spTree>
    <p:extLst>
      <p:ext uri="{BB962C8B-B14F-4D97-AF65-F5344CB8AC3E}">
        <p14:creationId xmlns:p14="http://schemas.microsoft.com/office/powerpoint/2010/main" val="2536199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21"/>
          <p:cNvSpPr/>
          <p:nvPr/>
        </p:nvSpPr>
        <p:spPr>
          <a:xfrm>
            <a:off x="8803178" y="5940311"/>
            <a:ext cx="289670" cy="355095"/>
          </a:xfrm>
          <a:custGeom>
            <a:avLst/>
            <a:gdLst/>
            <a:ahLst/>
            <a:cxnLst/>
            <a:rect l="l" t="t" r="r" b="b"/>
            <a:pathLst>
              <a:path w="5594443" h="6858000" extrusionOk="0">
                <a:moveTo>
                  <a:pt x="5543902" y="5429018"/>
                </a:moveTo>
                <a:cubicBezTo>
                  <a:pt x="5543902" y="5420091"/>
                  <a:pt x="5534975" y="5411154"/>
                  <a:pt x="5534975" y="5411154"/>
                </a:cubicBezTo>
                <a:cubicBezTo>
                  <a:pt x="4990940" y="4428638"/>
                  <a:pt x="4982818" y="2999519"/>
                  <a:pt x="4982818" y="2981655"/>
                </a:cubicBezTo>
                <a:cubicBezTo>
                  <a:pt x="4982818" y="2972719"/>
                  <a:pt x="4982818" y="2963791"/>
                  <a:pt x="4982818" y="2955670"/>
                </a:cubicBezTo>
                <a:cubicBezTo>
                  <a:pt x="4973891" y="2131492"/>
                  <a:pt x="4500488" y="1412061"/>
                  <a:pt x="3807857" y="1052351"/>
                </a:cubicBezTo>
                <a:lnTo>
                  <a:pt x="3807857" y="648791"/>
                </a:lnTo>
                <a:cubicBezTo>
                  <a:pt x="3807848" y="289071"/>
                  <a:pt x="3518777" y="0"/>
                  <a:pt x="3159057" y="0"/>
                </a:cubicBezTo>
                <a:lnTo>
                  <a:pt x="2545189" y="0"/>
                </a:lnTo>
                <a:cubicBezTo>
                  <a:pt x="2185478" y="0"/>
                  <a:pt x="1896398" y="289071"/>
                  <a:pt x="1896398" y="648791"/>
                </a:cubicBezTo>
                <a:lnTo>
                  <a:pt x="1896398" y="1008501"/>
                </a:lnTo>
                <a:cubicBezTo>
                  <a:pt x="1150982" y="1350349"/>
                  <a:pt x="624811" y="2104701"/>
                  <a:pt x="624811" y="2981655"/>
                </a:cubicBezTo>
                <a:cubicBezTo>
                  <a:pt x="624811" y="2999519"/>
                  <a:pt x="615884" y="4437566"/>
                  <a:pt x="72655" y="5411154"/>
                </a:cubicBezTo>
                <a:lnTo>
                  <a:pt x="63728" y="5420091"/>
                </a:lnTo>
                <a:cubicBezTo>
                  <a:pt x="-15034" y="5604415"/>
                  <a:pt x="-23970" y="5753011"/>
                  <a:pt x="54801" y="5876436"/>
                </a:cubicBezTo>
                <a:cubicBezTo>
                  <a:pt x="124635" y="5999047"/>
                  <a:pt x="265110" y="6060760"/>
                  <a:pt x="458360" y="6077809"/>
                </a:cubicBezTo>
                <a:lnTo>
                  <a:pt x="1940256" y="6077809"/>
                </a:lnTo>
                <a:cubicBezTo>
                  <a:pt x="1984105" y="6516290"/>
                  <a:pt x="2352753" y="6858138"/>
                  <a:pt x="2799347" y="6858138"/>
                </a:cubicBezTo>
                <a:cubicBezTo>
                  <a:pt x="3246756" y="6858138"/>
                  <a:pt x="3614597" y="6516290"/>
                  <a:pt x="3658437" y="6077809"/>
                </a:cubicBezTo>
                <a:lnTo>
                  <a:pt x="5140333" y="6077809"/>
                </a:lnTo>
                <a:lnTo>
                  <a:pt x="5149269" y="6077809"/>
                </a:lnTo>
                <a:cubicBezTo>
                  <a:pt x="5333593" y="6068872"/>
                  <a:pt x="5474068" y="5999047"/>
                  <a:pt x="5543902" y="5876436"/>
                </a:cubicBezTo>
                <a:cubicBezTo>
                  <a:pt x="5622664" y="5753011"/>
                  <a:pt x="5622664" y="5604415"/>
                  <a:pt x="5543902" y="5429018"/>
                </a:cubicBezTo>
                <a:close/>
                <a:moveTo>
                  <a:pt x="2228512" y="640669"/>
                </a:moveTo>
                <a:cubicBezTo>
                  <a:pt x="2228512" y="465282"/>
                  <a:pt x="2368987" y="315871"/>
                  <a:pt x="2553310" y="315871"/>
                </a:cubicBezTo>
                <a:lnTo>
                  <a:pt x="3158252" y="315871"/>
                </a:lnTo>
                <a:cubicBezTo>
                  <a:pt x="3333648" y="315871"/>
                  <a:pt x="3483050" y="456345"/>
                  <a:pt x="3483050" y="640669"/>
                </a:cubicBezTo>
                <a:lnTo>
                  <a:pt x="3483050" y="912691"/>
                </a:lnTo>
                <a:cubicBezTo>
                  <a:pt x="3377488" y="877778"/>
                  <a:pt x="3263814" y="850978"/>
                  <a:pt x="3150130" y="833929"/>
                </a:cubicBezTo>
                <a:lnTo>
                  <a:pt x="3150130" y="833929"/>
                </a:lnTo>
                <a:cubicBezTo>
                  <a:pt x="3097354" y="824993"/>
                  <a:pt x="3044568" y="816065"/>
                  <a:pt x="2992607" y="816065"/>
                </a:cubicBezTo>
                <a:cubicBezTo>
                  <a:pt x="2983679" y="816065"/>
                  <a:pt x="2974743" y="816065"/>
                  <a:pt x="2957694" y="816065"/>
                </a:cubicBezTo>
                <a:cubicBezTo>
                  <a:pt x="2913845" y="807129"/>
                  <a:pt x="2861069" y="807129"/>
                  <a:pt x="2808283" y="807129"/>
                </a:cubicBezTo>
                <a:cubicBezTo>
                  <a:pt x="2764434" y="807129"/>
                  <a:pt x="2720585" y="807129"/>
                  <a:pt x="2676736" y="816065"/>
                </a:cubicBezTo>
                <a:cubicBezTo>
                  <a:pt x="2667808" y="816065"/>
                  <a:pt x="2658872" y="816065"/>
                  <a:pt x="2641823" y="816065"/>
                </a:cubicBezTo>
                <a:cubicBezTo>
                  <a:pt x="2606910" y="816065"/>
                  <a:pt x="2563061" y="825002"/>
                  <a:pt x="2528140" y="825002"/>
                </a:cubicBezTo>
                <a:cubicBezTo>
                  <a:pt x="2519212" y="825002"/>
                  <a:pt x="2519212" y="825002"/>
                  <a:pt x="2510276" y="825002"/>
                </a:cubicBezTo>
                <a:cubicBezTo>
                  <a:pt x="2413650" y="842866"/>
                  <a:pt x="2317016" y="859914"/>
                  <a:pt x="2229327" y="886715"/>
                </a:cubicBezTo>
                <a:lnTo>
                  <a:pt x="2228512" y="640669"/>
                </a:lnTo>
                <a:lnTo>
                  <a:pt x="2228512" y="640669"/>
                </a:lnTo>
                <a:close/>
                <a:moveTo>
                  <a:pt x="2807468" y="6533339"/>
                </a:moveTo>
                <a:cubicBezTo>
                  <a:pt x="2535446" y="6533339"/>
                  <a:pt x="2316210" y="6331967"/>
                  <a:pt x="2272361" y="6076994"/>
                </a:cubicBezTo>
                <a:lnTo>
                  <a:pt x="3342575" y="6076994"/>
                </a:lnTo>
                <a:cubicBezTo>
                  <a:pt x="3298726" y="6331967"/>
                  <a:pt x="3079481" y="6533339"/>
                  <a:pt x="2807468" y="6533339"/>
                </a:cubicBezTo>
                <a:close/>
                <a:moveTo>
                  <a:pt x="5280817" y="5709162"/>
                </a:moveTo>
                <a:cubicBezTo>
                  <a:pt x="5271880" y="5727025"/>
                  <a:pt x="5228040" y="5744074"/>
                  <a:pt x="5149269" y="5753011"/>
                </a:cubicBezTo>
                <a:lnTo>
                  <a:pt x="3509035" y="5753011"/>
                </a:lnTo>
                <a:lnTo>
                  <a:pt x="3509035" y="5753011"/>
                </a:lnTo>
                <a:lnTo>
                  <a:pt x="2105901" y="5753011"/>
                </a:lnTo>
                <a:lnTo>
                  <a:pt x="2105901" y="5753011"/>
                </a:lnTo>
                <a:lnTo>
                  <a:pt x="474594" y="5753011"/>
                </a:lnTo>
                <a:cubicBezTo>
                  <a:pt x="386896" y="5744084"/>
                  <a:pt x="343047" y="5727025"/>
                  <a:pt x="334120" y="5709162"/>
                </a:cubicBezTo>
                <a:cubicBezTo>
                  <a:pt x="325193" y="5691298"/>
                  <a:pt x="325193" y="5647449"/>
                  <a:pt x="360105" y="5559751"/>
                </a:cubicBezTo>
                <a:cubicBezTo>
                  <a:pt x="939061" y="4507400"/>
                  <a:pt x="956110" y="3042553"/>
                  <a:pt x="956110" y="2981655"/>
                </a:cubicBezTo>
                <a:cubicBezTo>
                  <a:pt x="956110" y="2201327"/>
                  <a:pt x="1438441" y="1534672"/>
                  <a:pt x="2122144" y="1262650"/>
                </a:cubicBezTo>
                <a:cubicBezTo>
                  <a:pt x="2122144" y="1262650"/>
                  <a:pt x="2122144" y="1262650"/>
                  <a:pt x="2131072" y="1262650"/>
                </a:cubicBezTo>
                <a:cubicBezTo>
                  <a:pt x="2368172" y="1166025"/>
                  <a:pt x="2613402" y="1131103"/>
                  <a:pt x="2858624" y="1131103"/>
                </a:cubicBezTo>
                <a:lnTo>
                  <a:pt x="2858624" y="1131103"/>
                </a:lnTo>
                <a:cubicBezTo>
                  <a:pt x="3103845" y="1140040"/>
                  <a:pt x="3349882" y="1192816"/>
                  <a:pt x="3578055" y="1297563"/>
                </a:cubicBezTo>
                <a:cubicBezTo>
                  <a:pt x="3578055" y="1297563"/>
                  <a:pt x="3578055" y="1297563"/>
                  <a:pt x="3586982" y="1297563"/>
                </a:cubicBezTo>
                <a:cubicBezTo>
                  <a:pt x="4228457" y="1587448"/>
                  <a:pt x="4666939" y="2236230"/>
                  <a:pt x="4666939" y="2981646"/>
                </a:cubicBezTo>
                <a:cubicBezTo>
                  <a:pt x="4666939" y="2990583"/>
                  <a:pt x="4666939" y="2999510"/>
                  <a:pt x="4666939" y="3007632"/>
                </a:cubicBezTo>
                <a:cubicBezTo>
                  <a:pt x="4666939" y="3226868"/>
                  <a:pt x="4710788" y="4568289"/>
                  <a:pt x="5254822" y="5559742"/>
                </a:cubicBezTo>
                <a:cubicBezTo>
                  <a:pt x="5288929" y="5648264"/>
                  <a:pt x="5288929" y="5692113"/>
                  <a:pt x="5280817" y="5709162"/>
                </a:cubicBezTo>
                <a:close/>
                <a:moveTo>
                  <a:pt x="2403899" y="1877343"/>
                </a:moveTo>
                <a:cubicBezTo>
                  <a:pt x="2447748" y="1956105"/>
                  <a:pt x="2429885" y="2052730"/>
                  <a:pt x="2351123" y="2096580"/>
                </a:cubicBezTo>
                <a:cubicBezTo>
                  <a:pt x="2333259" y="2114443"/>
                  <a:pt x="1877728" y="2412450"/>
                  <a:pt x="1850928" y="3148930"/>
                </a:cubicBezTo>
                <a:cubicBezTo>
                  <a:pt x="1850928" y="3218764"/>
                  <a:pt x="1868792" y="3788784"/>
                  <a:pt x="1728317" y="4446502"/>
                </a:cubicBezTo>
                <a:cubicBezTo>
                  <a:pt x="1710454" y="4525264"/>
                  <a:pt x="1649556" y="4578049"/>
                  <a:pt x="1570794" y="4578049"/>
                </a:cubicBezTo>
                <a:cubicBezTo>
                  <a:pt x="1561867" y="4578049"/>
                  <a:pt x="1552930" y="4578049"/>
                  <a:pt x="1535881" y="4578049"/>
                </a:cubicBezTo>
                <a:cubicBezTo>
                  <a:pt x="1448183" y="4560186"/>
                  <a:pt x="1395407" y="4472487"/>
                  <a:pt x="1413271" y="4384799"/>
                </a:cubicBezTo>
                <a:cubicBezTo>
                  <a:pt x="1544818" y="3736008"/>
                  <a:pt x="1526954" y="3157061"/>
                  <a:pt x="1526954" y="3157061"/>
                </a:cubicBezTo>
                <a:lnTo>
                  <a:pt x="1526954" y="3148134"/>
                </a:lnTo>
                <a:cubicBezTo>
                  <a:pt x="1561867" y="2227330"/>
                  <a:pt x="2158687" y="1841625"/>
                  <a:pt x="2184672" y="1823761"/>
                </a:cubicBezTo>
                <a:cubicBezTo>
                  <a:pt x="2255303" y="1780709"/>
                  <a:pt x="2351123" y="1806694"/>
                  <a:pt x="2403899" y="1877343"/>
                </a:cubicBezTo>
                <a:close/>
                <a:moveTo>
                  <a:pt x="1570794" y="5025458"/>
                </a:moveTo>
                <a:cubicBezTo>
                  <a:pt x="1570794" y="5122084"/>
                  <a:pt x="1492032" y="5200846"/>
                  <a:pt x="1395407" y="5200846"/>
                </a:cubicBezTo>
                <a:cubicBezTo>
                  <a:pt x="1298781" y="5200846"/>
                  <a:pt x="1220020" y="5122084"/>
                  <a:pt x="1220020" y="5025458"/>
                </a:cubicBezTo>
                <a:cubicBezTo>
                  <a:pt x="1220020" y="4928833"/>
                  <a:pt x="1298781" y="4850071"/>
                  <a:pt x="1395407" y="4850071"/>
                </a:cubicBezTo>
                <a:cubicBezTo>
                  <a:pt x="1492032" y="4850071"/>
                  <a:pt x="1570794" y="4928833"/>
                  <a:pt x="1570794" y="5025458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555" name="Google Shape;555;p21"/>
          <p:cNvSpPr/>
          <p:nvPr/>
        </p:nvSpPr>
        <p:spPr>
          <a:xfrm>
            <a:off x="7936638" y="1419188"/>
            <a:ext cx="301831" cy="301831"/>
          </a:xfrm>
          <a:custGeom>
            <a:avLst/>
            <a:gdLst/>
            <a:ahLst/>
            <a:cxnLst/>
            <a:rect l="l" t="t" r="r" b="b"/>
            <a:pathLst>
              <a:path w="5829300" h="5829300" extrusionOk="0">
                <a:moveTo>
                  <a:pt x="5829300" y="2914993"/>
                </a:moveTo>
                <a:cubicBezTo>
                  <a:pt x="5829300" y="1308783"/>
                  <a:pt x="4520518" y="0"/>
                  <a:pt x="2914307" y="0"/>
                </a:cubicBezTo>
                <a:cubicBezTo>
                  <a:pt x="1308097" y="0"/>
                  <a:pt x="0" y="1308783"/>
                  <a:pt x="0" y="2914993"/>
                </a:cubicBezTo>
                <a:cubicBezTo>
                  <a:pt x="0" y="3799684"/>
                  <a:pt x="401384" y="4595555"/>
                  <a:pt x="1025823" y="5130499"/>
                </a:cubicBezTo>
                <a:cubicBezTo>
                  <a:pt x="1033396" y="5138071"/>
                  <a:pt x="1040968" y="5145643"/>
                  <a:pt x="1055427" y="5152530"/>
                </a:cubicBezTo>
                <a:cubicBezTo>
                  <a:pt x="1560767" y="5576631"/>
                  <a:pt x="2207933" y="5829300"/>
                  <a:pt x="2921880" y="5829300"/>
                </a:cubicBezTo>
                <a:cubicBezTo>
                  <a:pt x="3620681" y="5829300"/>
                  <a:pt x="4267848" y="5576631"/>
                  <a:pt x="4773187" y="5167675"/>
                </a:cubicBezTo>
                <a:cubicBezTo>
                  <a:pt x="4802791" y="5160102"/>
                  <a:pt x="4825508" y="5138071"/>
                  <a:pt x="4839967" y="5115354"/>
                </a:cubicBezTo>
                <a:cubicBezTo>
                  <a:pt x="5443071" y="4572839"/>
                  <a:pt x="5829300" y="3792112"/>
                  <a:pt x="5829300" y="2914993"/>
                </a:cubicBezTo>
                <a:close/>
                <a:moveTo>
                  <a:pt x="267814" y="2914993"/>
                </a:moveTo>
                <a:cubicBezTo>
                  <a:pt x="267814" y="1457497"/>
                  <a:pt x="1457497" y="267814"/>
                  <a:pt x="2914993" y="267814"/>
                </a:cubicBezTo>
                <a:cubicBezTo>
                  <a:pt x="4372489" y="267814"/>
                  <a:pt x="5562172" y="1457497"/>
                  <a:pt x="5562172" y="2914993"/>
                </a:cubicBezTo>
                <a:cubicBezTo>
                  <a:pt x="5562172" y="3628939"/>
                  <a:pt x="5279898" y="4275411"/>
                  <a:pt x="4818622" y="4751842"/>
                </a:cubicBezTo>
                <a:cubicBezTo>
                  <a:pt x="4744269" y="4402093"/>
                  <a:pt x="4521203" y="3807257"/>
                  <a:pt x="3836861" y="3421028"/>
                </a:cubicBezTo>
                <a:cubicBezTo>
                  <a:pt x="3993147" y="3227565"/>
                  <a:pt x="4081958" y="2974896"/>
                  <a:pt x="4081958" y="2707081"/>
                </a:cubicBezTo>
                <a:cubicBezTo>
                  <a:pt x="4081958" y="2067487"/>
                  <a:pt x="3561474" y="1547003"/>
                  <a:pt x="2921880" y="1547003"/>
                </a:cubicBezTo>
                <a:cubicBezTo>
                  <a:pt x="2282285" y="1547003"/>
                  <a:pt x="1761801" y="2067487"/>
                  <a:pt x="1761801" y="2707081"/>
                </a:cubicBezTo>
                <a:cubicBezTo>
                  <a:pt x="1761801" y="2974896"/>
                  <a:pt x="1858185" y="3219993"/>
                  <a:pt x="2006898" y="3421028"/>
                </a:cubicBezTo>
                <a:cubicBezTo>
                  <a:pt x="1316365" y="3807257"/>
                  <a:pt x="1093299" y="4402103"/>
                  <a:pt x="1026509" y="4751842"/>
                </a:cubicBezTo>
                <a:cubicBezTo>
                  <a:pt x="557660" y="4282993"/>
                  <a:pt x="267814" y="3628939"/>
                  <a:pt x="267814" y="2914993"/>
                </a:cubicBezTo>
                <a:close/>
                <a:moveTo>
                  <a:pt x="2022729" y="2713958"/>
                </a:moveTo>
                <a:cubicBezTo>
                  <a:pt x="2022729" y="2223078"/>
                  <a:pt x="2424113" y="1821694"/>
                  <a:pt x="2914993" y="1821694"/>
                </a:cubicBezTo>
                <a:cubicBezTo>
                  <a:pt x="3405873" y="1821694"/>
                  <a:pt x="3807257" y="2223078"/>
                  <a:pt x="3807257" y="2713958"/>
                </a:cubicBezTo>
                <a:cubicBezTo>
                  <a:pt x="3807257" y="3204839"/>
                  <a:pt x="3405873" y="3606222"/>
                  <a:pt x="2914993" y="3606222"/>
                </a:cubicBezTo>
                <a:cubicBezTo>
                  <a:pt x="2424113" y="3606222"/>
                  <a:pt x="2022729" y="3204839"/>
                  <a:pt x="2022729" y="2713958"/>
                </a:cubicBezTo>
                <a:close/>
                <a:moveTo>
                  <a:pt x="1264034" y="4981794"/>
                </a:moveTo>
                <a:cubicBezTo>
                  <a:pt x="1279179" y="4766301"/>
                  <a:pt x="1397594" y="4037210"/>
                  <a:pt x="2201047" y="3628254"/>
                </a:cubicBezTo>
                <a:cubicBezTo>
                  <a:pt x="2402081" y="3784540"/>
                  <a:pt x="2647179" y="3873351"/>
                  <a:pt x="2914993" y="3873351"/>
                </a:cubicBezTo>
                <a:cubicBezTo>
                  <a:pt x="3182808" y="3873351"/>
                  <a:pt x="3435477" y="3776968"/>
                  <a:pt x="3636512" y="3620681"/>
                </a:cubicBezTo>
                <a:cubicBezTo>
                  <a:pt x="4432383" y="4029637"/>
                  <a:pt x="4558380" y="4743584"/>
                  <a:pt x="4581096" y="4974222"/>
                </a:cubicBezTo>
                <a:cubicBezTo>
                  <a:pt x="4127392" y="5338430"/>
                  <a:pt x="3547701" y="5561486"/>
                  <a:pt x="2923251" y="5561486"/>
                </a:cubicBezTo>
                <a:cubicBezTo>
                  <a:pt x="2290553" y="5562172"/>
                  <a:pt x="1717739" y="5346678"/>
                  <a:pt x="1264034" y="4981794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556" name="Google Shape;556;p21"/>
          <p:cNvSpPr/>
          <p:nvPr/>
        </p:nvSpPr>
        <p:spPr>
          <a:xfrm>
            <a:off x="3547609" y="5941512"/>
            <a:ext cx="257354" cy="355095"/>
          </a:xfrm>
          <a:custGeom>
            <a:avLst/>
            <a:gdLst/>
            <a:ahLst/>
            <a:cxnLst/>
            <a:rect l="l" t="t" r="r" b="b"/>
            <a:pathLst>
              <a:path w="4970318" h="6858000" extrusionOk="0">
                <a:moveTo>
                  <a:pt x="4907289" y="5670718"/>
                </a:moveTo>
                <a:lnTo>
                  <a:pt x="4170348" y="4265884"/>
                </a:lnTo>
                <a:cubicBezTo>
                  <a:pt x="4647187" y="3814728"/>
                  <a:pt x="4941804" y="3182156"/>
                  <a:pt x="4941804" y="2470906"/>
                </a:cubicBezTo>
                <a:cubicBezTo>
                  <a:pt x="4941804" y="1109420"/>
                  <a:pt x="3832384" y="0"/>
                  <a:pt x="2470898" y="0"/>
                </a:cubicBezTo>
                <a:cubicBezTo>
                  <a:pt x="1109411" y="0"/>
                  <a:pt x="0" y="1110217"/>
                  <a:pt x="0" y="2471703"/>
                </a:cubicBezTo>
                <a:cubicBezTo>
                  <a:pt x="0" y="3226299"/>
                  <a:pt x="346797" y="3911052"/>
                  <a:pt x="884647" y="4361402"/>
                </a:cubicBezTo>
                <a:lnTo>
                  <a:pt x="199895" y="5670709"/>
                </a:lnTo>
                <a:cubicBezTo>
                  <a:pt x="130856" y="5809583"/>
                  <a:pt x="122024" y="5921970"/>
                  <a:pt x="174204" y="6017506"/>
                </a:cubicBezTo>
                <a:cubicBezTo>
                  <a:pt x="226383" y="6095377"/>
                  <a:pt x="321910" y="6147556"/>
                  <a:pt x="434297" y="6147556"/>
                </a:cubicBezTo>
                <a:cubicBezTo>
                  <a:pt x="434297" y="6147556"/>
                  <a:pt x="451961" y="6147556"/>
                  <a:pt x="459988" y="6147556"/>
                </a:cubicBezTo>
                <a:cubicBezTo>
                  <a:pt x="468821" y="6147556"/>
                  <a:pt x="477653" y="6147556"/>
                  <a:pt x="485680" y="6147556"/>
                </a:cubicBezTo>
                <a:lnTo>
                  <a:pt x="1213788" y="5982990"/>
                </a:lnTo>
                <a:lnTo>
                  <a:pt x="1473881" y="6615563"/>
                </a:lnTo>
                <a:cubicBezTo>
                  <a:pt x="1551735" y="6814653"/>
                  <a:pt x="1672954" y="6858000"/>
                  <a:pt x="1751630" y="6858000"/>
                </a:cubicBezTo>
                <a:cubicBezTo>
                  <a:pt x="1907364" y="6858000"/>
                  <a:pt x="2002891" y="6710294"/>
                  <a:pt x="2046247" y="6641254"/>
                </a:cubicBezTo>
                <a:cubicBezTo>
                  <a:pt x="2046247" y="6641254"/>
                  <a:pt x="2046247" y="6641254"/>
                  <a:pt x="2046247" y="6632422"/>
                </a:cubicBezTo>
                <a:lnTo>
                  <a:pt x="2566433" y="5644221"/>
                </a:lnTo>
                <a:lnTo>
                  <a:pt x="3086620" y="6632422"/>
                </a:lnTo>
                <a:cubicBezTo>
                  <a:pt x="3086620" y="6632422"/>
                  <a:pt x="3086620" y="6632422"/>
                  <a:pt x="3086620" y="6641254"/>
                </a:cubicBezTo>
                <a:lnTo>
                  <a:pt x="3086620" y="6641254"/>
                </a:lnTo>
                <a:cubicBezTo>
                  <a:pt x="3121143" y="6710294"/>
                  <a:pt x="3216671" y="6858000"/>
                  <a:pt x="3372404" y="6858000"/>
                </a:cubicBezTo>
                <a:cubicBezTo>
                  <a:pt x="3450276" y="6858000"/>
                  <a:pt x="3571494" y="6814653"/>
                  <a:pt x="3650162" y="6615563"/>
                </a:cubicBezTo>
                <a:lnTo>
                  <a:pt x="3910255" y="5982990"/>
                </a:lnTo>
                <a:lnTo>
                  <a:pt x="4638364" y="6147556"/>
                </a:lnTo>
                <a:cubicBezTo>
                  <a:pt x="4647196" y="6147556"/>
                  <a:pt x="4656028" y="6147556"/>
                  <a:pt x="4664055" y="6147556"/>
                </a:cubicBezTo>
                <a:cubicBezTo>
                  <a:pt x="4664055" y="6147556"/>
                  <a:pt x="4681711" y="6147556"/>
                  <a:pt x="4689747" y="6147556"/>
                </a:cubicBezTo>
                <a:cubicBezTo>
                  <a:pt x="4802133" y="6147556"/>
                  <a:pt x="4897660" y="6104209"/>
                  <a:pt x="4949840" y="6017506"/>
                </a:cubicBezTo>
                <a:cubicBezTo>
                  <a:pt x="4993983" y="5921979"/>
                  <a:pt x="4985152" y="5809592"/>
                  <a:pt x="4907289" y="5670718"/>
                </a:cubicBezTo>
                <a:close/>
                <a:moveTo>
                  <a:pt x="329937" y="2471703"/>
                </a:moveTo>
                <a:cubicBezTo>
                  <a:pt x="329937" y="1283615"/>
                  <a:pt x="1292447" y="321902"/>
                  <a:pt x="2479739" y="321902"/>
                </a:cubicBezTo>
                <a:cubicBezTo>
                  <a:pt x="3667030" y="321902"/>
                  <a:pt x="4629540" y="1284412"/>
                  <a:pt x="4629540" y="2471703"/>
                </a:cubicBezTo>
                <a:cubicBezTo>
                  <a:pt x="4629540" y="3121940"/>
                  <a:pt x="4334923" y="3711165"/>
                  <a:pt x="3874943" y="4110141"/>
                </a:cubicBezTo>
                <a:lnTo>
                  <a:pt x="3874943" y="4110141"/>
                </a:lnTo>
                <a:cubicBezTo>
                  <a:pt x="3580327" y="4361402"/>
                  <a:pt x="3233538" y="4525969"/>
                  <a:pt x="2860254" y="4595813"/>
                </a:cubicBezTo>
                <a:lnTo>
                  <a:pt x="2851421" y="4595813"/>
                </a:lnTo>
                <a:cubicBezTo>
                  <a:pt x="2842589" y="4595813"/>
                  <a:pt x="2833757" y="4595813"/>
                  <a:pt x="2825730" y="4595813"/>
                </a:cubicBezTo>
                <a:lnTo>
                  <a:pt x="2816898" y="4595813"/>
                </a:lnTo>
                <a:cubicBezTo>
                  <a:pt x="2755886" y="4604645"/>
                  <a:pt x="2695679" y="4613477"/>
                  <a:pt x="2643499" y="4621504"/>
                </a:cubicBezTo>
                <a:cubicBezTo>
                  <a:pt x="2591320" y="4621504"/>
                  <a:pt x="2539140" y="4630337"/>
                  <a:pt x="2478933" y="4630337"/>
                </a:cubicBezTo>
                <a:cubicBezTo>
                  <a:pt x="2444418" y="4630337"/>
                  <a:pt x="2401062" y="4630337"/>
                  <a:pt x="2366547" y="4621504"/>
                </a:cubicBezTo>
                <a:cubicBezTo>
                  <a:pt x="2348882" y="4621504"/>
                  <a:pt x="2323199" y="4621504"/>
                  <a:pt x="2305535" y="4612672"/>
                </a:cubicBezTo>
                <a:lnTo>
                  <a:pt x="2296703" y="4612672"/>
                </a:lnTo>
                <a:cubicBezTo>
                  <a:pt x="2296703" y="4612672"/>
                  <a:pt x="2296703" y="4612672"/>
                  <a:pt x="2287871" y="4612672"/>
                </a:cubicBezTo>
                <a:cubicBezTo>
                  <a:pt x="2235691" y="4603840"/>
                  <a:pt x="2183511" y="4603840"/>
                  <a:pt x="2140164" y="4595007"/>
                </a:cubicBezTo>
                <a:cubicBezTo>
                  <a:pt x="2131331" y="4595007"/>
                  <a:pt x="2131331" y="4595007"/>
                  <a:pt x="2122499" y="4595007"/>
                </a:cubicBezTo>
                <a:cubicBezTo>
                  <a:pt x="2070320" y="4586175"/>
                  <a:pt x="2026972" y="4577343"/>
                  <a:pt x="1974792" y="4569316"/>
                </a:cubicBezTo>
                <a:cubicBezTo>
                  <a:pt x="1965960" y="4569316"/>
                  <a:pt x="1965960" y="4569316"/>
                  <a:pt x="1957128" y="4569316"/>
                </a:cubicBezTo>
                <a:cubicBezTo>
                  <a:pt x="1904948" y="4551652"/>
                  <a:pt x="1852768" y="4543625"/>
                  <a:pt x="1801394" y="4525969"/>
                </a:cubicBezTo>
                <a:lnTo>
                  <a:pt x="1792562" y="4525969"/>
                </a:lnTo>
                <a:cubicBezTo>
                  <a:pt x="1575816" y="4456930"/>
                  <a:pt x="1376735" y="4343738"/>
                  <a:pt x="1185672" y="4204864"/>
                </a:cubicBezTo>
                <a:cubicBezTo>
                  <a:pt x="1185672" y="4204864"/>
                  <a:pt x="1176840" y="4204864"/>
                  <a:pt x="1176840" y="4196031"/>
                </a:cubicBezTo>
                <a:cubicBezTo>
                  <a:pt x="659069" y="3797869"/>
                  <a:pt x="329937" y="3173323"/>
                  <a:pt x="329937" y="2471703"/>
                </a:cubicBezTo>
                <a:close/>
                <a:moveTo>
                  <a:pt x="2557601" y="4942609"/>
                </a:moveTo>
                <a:lnTo>
                  <a:pt x="2557601" y="4942609"/>
                </a:lnTo>
                <a:lnTo>
                  <a:pt x="2557601" y="4942609"/>
                </a:lnTo>
                <a:lnTo>
                  <a:pt x="2557601" y="4942609"/>
                </a:lnTo>
                <a:close/>
                <a:moveTo>
                  <a:pt x="1760454" y="6467856"/>
                </a:moveTo>
                <a:lnTo>
                  <a:pt x="1457013" y="5730924"/>
                </a:lnTo>
                <a:cubicBezTo>
                  <a:pt x="1431322" y="5669913"/>
                  <a:pt x="1370319" y="5635397"/>
                  <a:pt x="1309307" y="5635397"/>
                </a:cubicBezTo>
                <a:cubicBezTo>
                  <a:pt x="1300474" y="5635397"/>
                  <a:pt x="1283615" y="5635397"/>
                  <a:pt x="1274791" y="5635397"/>
                </a:cubicBezTo>
                <a:lnTo>
                  <a:pt x="494503" y="5808795"/>
                </a:lnTo>
                <a:lnTo>
                  <a:pt x="1153573" y="4560501"/>
                </a:lnTo>
                <a:cubicBezTo>
                  <a:pt x="1344627" y="4681720"/>
                  <a:pt x="1552549" y="4777247"/>
                  <a:pt x="1778118" y="4846286"/>
                </a:cubicBezTo>
                <a:cubicBezTo>
                  <a:pt x="1786951" y="4846286"/>
                  <a:pt x="1795783" y="4855118"/>
                  <a:pt x="1803810" y="4855118"/>
                </a:cubicBezTo>
                <a:cubicBezTo>
                  <a:pt x="1847157" y="4863950"/>
                  <a:pt x="1890505" y="4880810"/>
                  <a:pt x="1933861" y="4889633"/>
                </a:cubicBezTo>
                <a:cubicBezTo>
                  <a:pt x="1942693" y="4889633"/>
                  <a:pt x="1951525" y="4898466"/>
                  <a:pt x="1959552" y="4898466"/>
                </a:cubicBezTo>
                <a:cubicBezTo>
                  <a:pt x="2011732" y="4907297"/>
                  <a:pt x="2063912" y="4916130"/>
                  <a:pt x="2115286" y="4924157"/>
                </a:cubicBezTo>
                <a:cubicBezTo>
                  <a:pt x="2124118" y="4924157"/>
                  <a:pt x="2140978" y="4924157"/>
                  <a:pt x="2149801" y="4932989"/>
                </a:cubicBezTo>
                <a:cubicBezTo>
                  <a:pt x="2158633" y="4932989"/>
                  <a:pt x="2175493" y="4932989"/>
                  <a:pt x="2184316" y="4941821"/>
                </a:cubicBezTo>
                <a:lnTo>
                  <a:pt x="2375370" y="5306274"/>
                </a:lnTo>
                <a:lnTo>
                  <a:pt x="1760454" y="6467856"/>
                </a:lnTo>
                <a:close/>
                <a:moveTo>
                  <a:pt x="3841216" y="5636194"/>
                </a:moveTo>
                <a:cubicBezTo>
                  <a:pt x="3763345" y="5618529"/>
                  <a:pt x="3685482" y="5661886"/>
                  <a:pt x="3658986" y="5731721"/>
                </a:cubicBezTo>
                <a:lnTo>
                  <a:pt x="3355545" y="6468653"/>
                </a:lnTo>
                <a:lnTo>
                  <a:pt x="2739823" y="5289406"/>
                </a:lnTo>
                <a:lnTo>
                  <a:pt x="2938904" y="4899262"/>
                </a:lnTo>
                <a:cubicBezTo>
                  <a:pt x="3294524" y="4830223"/>
                  <a:pt x="3632489" y="4682516"/>
                  <a:pt x="3918274" y="4474603"/>
                </a:cubicBezTo>
                <a:lnTo>
                  <a:pt x="3918274" y="4474603"/>
                </a:lnTo>
                <a:lnTo>
                  <a:pt x="4611858" y="5809601"/>
                </a:lnTo>
                <a:lnTo>
                  <a:pt x="3841216" y="5636194"/>
                </a:lnTo>
                <a:close/>
                <a:moveTo>
                  <a:pt x="2479730" y="3719997"/>
                </a:moveTo>
                <a:cubicBezTo>
                  <a:pt x="3164491" y="3719997"/>
                  <a:pt x="3719192" y="3165288"/>
                  <a:pt x="3719192" y="2480535"/>
                </a:cubicBezTo>
                <a:cubicBezTo>
                  <a:pt x="3719192" y="1795783"/>
                  <a:pt x="3164482" y="1241073"/>
                  <a:pt x="2479730" y="1241073"/>
                </a:cubicBezTo>
                <a:cubicBezTo>
                  <a:pt x="1794978" y="1241073"/>
                  <a:pt x="1240268" y="1795783"/>
                  <a:pt x="1240268" y="2480535"/>
                </a:cubicBezTo>
                <a:cubicBezTo>
                  <a:pt x="1231435" y="3156464"/>
                  <a:pt x="1794978" y="3719997"/>
                  <a:pt x="2479730" y="3719997"/>
                </a:cubicBezTo>
                <a:close/>
                <a:moveTo>
                  <a:pt x="2479730" y="1552540"/>
                </a:moveTo>
                <a:cubicBezTo>
                  <a:pt x="2991093" y="1552540"/>
                  <a:pt x="3398893" y="1968367"/>
                  <a:pt x="3398893" y="2471703"/>
                </a:cubicBezTo>
                <a:cubicBezTo>
                  <a:pt x="3398893" y="2983066"/>
                  <a:pt x="2983066" y="3390866"/>
                  <a:pt x="2479730" y="3390866"/>
                </a:cubicBezTo>
                <a:cubicBezTo>
                  <a:pt x="1968367" y="3390866"/>
                  <a:pt x="1560567" y="2975039"/>
                  <a:pt x="1560567" y="2471703"/>
                </a:cubicBezTo>
                <a:cubicBezTo>
                  <a:pt x="1552540" y="1968376"/>
                  <a:pt x="1968376" y="1552540"/>
                  <a:pt x="2479730" y="1552540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557" name="Google Shape;557;p21"/>
          <p:cNvSpPr/>
          <p:nvPr/>
        </p:nvSpPr>
        <p:spPr>
          <a:xfrm>
            <a:off x="8808271" y="2113388"/>
            <a:ext cx="260029" cy="260880"/>
          </a:xfrm>
          <a:custGeom>
            <a:avLst/>
            <a:gdLst/>
            <a:ahLst/>
            <a:cxnLst/>
            <a:rect l="l" t="t" r="r" b="b"/>
            <a:pathLst>
              <a:path w="5810281" h="5829300" extrusionOk="0">
                <a:moveTo>
                  <a:pt x="4497243" y="2917027"/>
                </a:moveTo>
                <a:lnTo>
                  <a:pt x="5596357" y="1817914"/>
                </a:lnTo>
                <a:cubicBezTo>
                  <a:pt x="5893955" y="1520316"/>
                  <a:pt x="5893955" y="1037311"/>
                  <a:pt x="5596357" y="729262"/>
                </a:cubicBezTo>
                <a:lnTo>
                  <a:pt x="5093392" y="226297"/>
                </a:lnTo>
                <a:cubicBezTo>
                  <a:pt x="4949818" y="82723"/>
                  <a:pt x="4754912" y="0"/>
                  <a:pt x="4549536" y="0"/>
                </a:cubicBezTo>
                <a:cubicBezTo>
                  <a:pt x="4344170" y="0"/>
                  <a:pt x="4149254" y="81772"/>
                  <a:pt x="4005680" y="226287"/>
                </a:cubicBezTo>
                <a:lnTo>
                  <a:pt x="2905626" y="1335861"/>
                </a:lnTo>
                <a:lnTo>
                  <a:pt x="1807454" y="236748"/>
                </a:lnTo>
                <a:cubicBezTo>
                  <a:pt x="1663890" y="93174"/>
                  <a:pt x="1468974" y="10460"/>
                  <a:pt x="1263608" y="10460"/>
                </a:cubicBezTo>
                <a:cubicBezTo>
                  <a:pt x="1058242" y="10460"/>
                  <a:pt x="863326" y="92232"/>
                  <a:pt x="719752" y="236748"/>
                </a:cubicBezTo>
                <a:lnTo>
                  <a:pt x="215836" y="739713"/>
                </a:lnTo>
                <a:cubicBezTo>
                  <a:pt x="82723" y="872826"/>
                  <a:pt x="0" y="1068692"/>
                  <a:pt x="0" y="1274059"/>
                </a:cubicBezTo>
                <a:cubicBezTo>
                  <a:pt x="0" y="1479425"/>
                  <a:pt x="81772" y="1674340"/>
                  <a:pt x="226287" y="1817914"/>
                </a:cubicBezTo>
                <a:lnTo>
                  <a:pt x="1324459" y="2917027"/>
                </a:lnTo>
                <a:lnTo>
                  <a:pt x="226297" y="4016141"/>
                </a:lnTo>
                <a:cubicBezTo>
                  <a:pt x="82723" y="4159705"/>
                  <a:pt x="0" y="4354620"/>
                  <a:pt x="0" y="4559996"/>
                </a:cubicBezTo>
                <a:cubicBezTo>
                  <a:pt x="0" y="4765363"/>
                  <a:pt x="81772" y="4960278"/>
                  <a:pt x="226287" y="5103852"/>
                </a:cubicBezTo>
                <a:lnTo>
                  <a:pt x="729262" y="5606817"/>
                </a:lnTo>
                <a:cubicBezTo>
                  <a:pt x="872835" y="5750391"/>
                  <a:pt x="1067741" y="5833104"/>
                  <a:pt x="1273117" y="5833104"/>
                </a:cubicBezTo>
                <a:cubicBezTo>
                  <a:pt x="1478484" y="5833104"/>
                  <a:pt x="1673399" y="5751332"/>
                  <a:pt x="1816973" y="5606817"/>
                </a:cubicBezTo>
                <a:lnTo>
                  <a:pt x="2916086" y="4507704"/>
                </a:lnTo>
                <a:lnTo>
                  <a:pt x="4004739" y="5596357"/>
                </a:lnTo>
                <a:cubicBezTo>
                  <a:pt x="4148312" y="5739930"/>
                  <a:pt x="4343219" y="5822644"/>
                  <a:pt x="4548595" y="5822644"/>
                </a:cubicBezTo>
                <a:cubicBezTo>
                  <a:pt x="4753961" y="5822644"/>
                  <a:pt x="4948876" y="5740872"/>
                  <a:pt x="5092450" y="5596357"/>
                </a:cubicBezTo>
                <a:lnTo>
                  <a:pt x="5595415" y="5093391"/>
                </a:lnTo>
                <a:cubicBezTo>
                  <a:pt x="5893014" y="4795793"/>
                  <a:pt x="5893014" y="4312788"/>
                  <a:pt x="5595415" y="4004739"/>
                </a:cubicBezTo>
                <a:lnTo>
                  <a:pt x="4497243" y="2917027"/>
                </a:lnTo>
                <a:close/>
                <a:moveTo>
                  <a:pt x="5318728" y="4827165"/>
                </a:moveTo>
                <a:lnTo>
                  <a:pt x="4826214" y="5330130"/>
                </a:lnTo>
                <a:cubicBezTo>
                  <a:pt x="4682640" y="5473704"/>
                  <a:pt x="4425932" y="5473704"/>
                  <a:pt x="4282358" y="5330130"/>
                </a:cubicBezTo>
                <a:lnTo>
                  <a:pt x="3050141" y="4097912"/>
                </a:lnTo>
                <a:cubicBezTo>
                  <a:pt x="3009260" y="4057031"/>
                  <a:pt x="2968369" y="4046571"/>
                  <a:pt x="2917028" y="4046571"/>
                </a:cubicBezTo>
                <a:cubicBezTo>
                  <a:pt x="2865686" y="4046571"/>
                  <a:pt x="2824805" y="4067492"/>
                  <a:pt x="2783914" y="4097912"/>
                </a:cubicBezTo>
                <a:lnTo>
                  <a:pt x="1550746" y="5330130"/>
                </a:lnTo>
                <a:cubicBezTo>
                  <a:pt x="1407172" y="5473704"/>
                  <a:pt x="1150464" y="5473704"/>
                  <a:pt x="1006890" y="5330130"/>
                </a:cubicBezTo>
                <a:lnTo>
                  <a:pt x="503925" y="4827165"/>
                </a:lnTo>
                <a:cubicBezTo>
                  <a:pt x="431663" y="4754902"/>
                  <a:pt x="390782" y="4652219"/>
                  <a:pt x="390782" y="4549536"/>
                </a:cubicBezTo>
                <a:cubicBezTo>
                  <a:pt x="390782" y="4446853"/>
                  <a:pt x="431663" y="4344169"/>
                  <a:pt x="503925" y="4271907"/>
                </a:cubicBezTo>
                <a:lnTo>
                  <a:pt x="1735201" y="3040631"/>
                </a:lnTo>
                <a:cubicBezTo>
                  <a:pt x="1807463" y="2968369"/>
                  <a:pt x="1807463" y="2845716"/>
                  <a:pt x="1735201" y="2773463"/>
                </a:cubicBezTo>
                <a:lnTo>
                  <a:pt x="502974" y="1541237"/>
                </a:lnTo>
                <a:cubicBezTo>
                  <a:pt x="421203" y="1479435"/>
                  <a:pt x="379370" y="1376751"/>
                  <a:pt x="379370" y="1274068"/>
                </a:cubicBezTo>
                <a:cubicBezTo>
                  <a:pt x="379370" y="1171385"/>
                  <a:pt x="420252" y="1068702"/>
                  <a:pt x="492514" y="996439"/>
                </a:cubicBezTo>
                <a:lnTo>
                  <a:pt x="995479" y="493475"/>
                </a:lnTo>
                <a:cubicBezTo>
                  <a:pt x="1139053" y="349901"/>
                  <a:pt x="1395761" y="349901"/>
                  <a:pt x="1539335" y="493475"/>
                </a:cubicBezTo>
                <a:lnTo>
                  <a:pt x="2771561" y="1725682"/>
                </a:lnTo>
                <a:cubicBezTo>
                  <a:pt x="2801982" y="1756103"/>
                  <a:pt x="2853333" y="1777024"/>
                  <a:pt x="2904675" y="1777024"/>
                </a:cubicBezTo>
                <a:cubicBezTo>
                  <a:pt x="2956016" y="1777024"/>
                  <a:pt x="3007358" y="1756103"/>
                  <a:pt x="3037788" y="1725682"/>
                </a:cubicBezTo>
                <a:lnTo>
                  <a:pt x="4270005" y="493465"/>
                </a:lnTo>
                <a:cubicBezTo>
                  <a:pt x="4413579" y="349891"/>
                  <a:pt x="4670287" y="349891"/>
                  <a:pt x="4813861" y="493465"/>
                </a:cubicBezTo>
                <a:lnTo>
                  <a:pt x="5318728" y="996430"/>
                </a:lnTo>
                <a:cubicBezTo>
                  <a:pt x="5472753" y="1150455"/>
                  <a:pt x="5472753" y="1396712"/>
                  <a:pt x="5318728" y="1540286"/>
                </a:cubicBezTo>
                <a:lnTo>
                  <a:pt x="4086501" y="2772503"/>
                </a:lnTo>
                <a:cubicBezTo>
                  <a:pt x="4056080" y="2802924"/>
                  <a:pt x="4035159" y="2854275"/>
                  <a:pt x="4035159" y="2905616"/>
                </a:cubicBezTo>
                <a:cubicBezTo>
                  <a:pt x="4035159" y="2956958"/>
                  <a:pt x="4056080" y="3008299"/>
                  <a:pt x="4086501" y="3038730"/>
                </a:cubicBezTo>
                <a:lnTo>
                  <a:pt x="5318728" y="4272858"/>
                </a:lnTo>
                <a:cubicBezTo>
                  <a:pt x="5472753" y="4436392"/>
                  <a:pt x="5472753" y="4683600"/>
                  <a:pt x="5318728" y="4827165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558" name="Google Shape;558;p21"/>
          <p:cNvSpPr/>
          <p:nvPr/>
        </p:nvSpPr>
        <p:spPr>
          <a:xfrm>
            <a:off x="2834543" y="1454038"/>
            <a:ext cx="301338" cy="244621"/>
          </a:xfrm>
          <a:custGeom>
            <a:avLst/>
            <a:gdLst/>
            <a:ahLst/>
            <a:cxnLst/>
            <a:rect l="l" t="t" r="r" b="b"/>
            <a:pathLst>
              <a:path w="5819775" h="4724400" extrusionOk="0">
                <a:moveTo>
                  <a:pt x="5682644" y="709860"/>
                </a:moveTo>
                <a:lnTo>
                  <a:pt x="5119449" y="146656"/>
                </a:lnTo>
                <a:cubicBezTo>
                  <a:pt x="5029486" y="56693"/>
                  <a:pt x="4907023" y="0"/>
                  <a:pt x="4768682" y="0"/>
                </a:cubicBezTo>
                <a:cubicBezTo>
                  <a:pt x="4629579" y="0"/>
                  <a:pt x="4515431" y="49139"/>
                  <a:pt x="4417914" y="146656"/>
                </a:cubicBezTo>
                <a:lnTo>
                  <a:pt x="2146964" y="2424408"/>
                </a:lnTo>
                <a:lnTo>
                  <a:pt x="1412157" y="1689602"/>
                </a:lnTo>
                <a:cubicBezTo>
                  <a:pt x="1306325" y="1583769"/>
                  <a:pt x="1167222" y="1526315"/>
                  <a:pt x="1012250" y="1526315"/>
                </a:cubicBezTo>
                <a:cubicBezTo>
                  <a:pt x="865594" y="1526315"/>
                  <a:pt x="718176" y="1583769"/>
                  <a:pt x="612343" y="1689602"/>
                </a:cubicBezTo>
                <a:lnTo>
                  <a:pt x="163297" y="2138648"/>
                </a:lnTo>
                <a:cubicBezTo>
                  <a:pt x="57455" y="2244481"/>
                  <a:pt x="0" y="2383584"/>
                  <a:pt x="0" y="2538555"/>
                </a:cubicBezTo>
                <a:cubicBezTo>
                  <a:pt x="0" y="2693527"/>
                  <a:pt x="57455" y="2832630"/>
                  <a:pt x="163287" y="2938463"/>
                </a:cubicBezTo>
                <a:lnTo>
                  <a:pt x="1804502" y="4579677"/>
                </a:lnTo>
                <a:cubicBezTo>
                  <a:pt x="1894465" y="4669641"/>
                  <a:pt x="2016928" y="4726334"/>
                  <a:pt x="2155269" y="4726334"/>
                </a:cubicBezTo>
                <a:cubicBezTo>
                  <a:pt x="2294373" y="4726334"/>
                  <a:pt x="2408520" y="4677195"/>
                  <a:pt x="2506037" y="4579677"/>
                </a:cubicBezTo>
                <a:lnTo>
                  <a:pt x="5682634" y="1403842"/>
                </a:lnTo>
                <a:cubicBezTo>
                  <a:pt x="5772598" y="1313879"/>
                  <a:pt x="5829291" y="1191416"/>
                  <a:pt x="5829291" y="1053075"/>
                </a:cubicBezTo>
                <a:cubicBezTo>
                  <a:pt x="5829300" y="913971"/>
                  <a:pt x="5771846" y="799062"/>
                  <a:pt x="5682644" y="709860"/>
                </a:cubicBezTo>
                <a:close/>
                <a:moveTo>
                  <a:pt x="5461902" y="1191416"/>
                </a:moveTo>
                <a:lnTo>
                  <a:pt x="2294373" y="4367251"/>
                </a:lnTo>
                <a:cubicBezTo>
                  <a:pt x="2221040" y="4440584"/>
                  <a:pt x="2098577" y="4440584"/>
                  <a:pt x="2025244" y="4367251"/>
                </a:cubicBezTo>
                <a:lnTo>
                  <a:pt x="383276" y="2717721"/>
                </a:lnTo>
                <a:cubicBezTo>
                  <a:pt x="334137" y="2668581"/>
                  <a:pt x="309944" y="2603573"/>
                  <a:pt x="309944" y="2530240"/>
                </a:cubicBezTo>
                <a:cubicBezTo>
                  <a:pt x="309944" y="2456907"/>
                  <a:pt x="334137" y="2391137"/>
                  <a:pt x="383276" y="2342760"/>
                </a:cubicBezTo>
                <a:lnTo>
                  <a:pt x="832323" y="1893713"/>
                </a:lnTo>
                <a:cubicBezTo>
                  <a:pt x="881463" y="1844573"/>
                  <a:pt x="946471" y="1820380"/>
                  <a:pt x="1019804" y="1820380"/>
                </a:cubicBezTo>
                <a:cubicBezTo>
                  <a:pt x="1093137" y="1820380"/>
                  <a:pt x="1158907" y="1844573"/>
                  <a:pt x="1207284" y="1893713"/>
                </a:cubicBezTo>
                <a:lnTo>
                  <a:pt x="2032054" y="2742667"/>
                </a:lnTo>
                <a:cubicBezTo>
                  <a:pt x="2089509" y="2800121"/>
                  <a:pt x="2187026" y="2800121"/>
                  <a:pt x="2244481" y="2742667"/>
                </a:cubicBezTo>
                <a:lnTo>
                  <a:pt x="4628817" y="358331"/>
                </a:lnTo>
                <a:cubicBezTo>
                  <a:pt x="4702150" y="284998"/>
                  <a:pt x="4824613" y="284998"/>
                  <a:pt x="4897945" y="358331"/>
                </a:cubicBezTo>
                <a:lnTo>
                  <a:pt x="5461149" y="921534"/>
                </a:lnTo>
                <a:cubicBezTo>
                  <a:pt x="5493659" y="954043"/>
                  <a:pt x="5518604" y="1003183"/>
                  <a:pt x="5518604" y="1052313"/>
                </a:cubicBezTo>
                <a:cubicBezTo>
                  <a:pt x="5519357" y="1109767"/>
                  <a:pt x="5502717" y="1158907"/>
                  <a:pt x="5461902" y="1191416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559" name="Google Shape;559;p21"/>
          <p:cNvSpPr/>
          <p:nvPr/>
        </p:nvSpPr>
        <p:spPr>
          <a:xfrm>
            <a:off x="3518916" y="5305298"/>
            <a:ext cx="301831" cy="301831"/>
          </a:xfrm>
          <a:custGeom>
            <a:avLst/>
            <a:gdLst/>
            <a:ahLst/>
            <a:cxnLst/>
            <a:rect l="l" t="t" r="r" b="b"/>
            <a:pathLst>
              <a:path w="5829300" h="5829300" extrusionOk="0">
                <a:moveTo>
                  <a:pt x="2914650" y="0"/>
                </a:moveTo>
                <a:cubicBezTo>
                  <a:pt x="1305287" y="0"/>
                  <a:pt x="0" y="1305287"/>
                  <a:pt x="0" y="2914650"/>
                </a:cubicBezTo>
                <a:cubicBezTo>
                  <a:pt x="0" y="4524013"/>
                  <a:pt x="1306040" y="5829300"/>
                  <a:pt x="2914650" y="5829300"/>
                </a:cubicBezTo>
                <a:cubicBezTo>
                  <a:pt x="4523261" y="5829300"/>
                  <a:pt x="5829300" y="4523261"/>
                  <a:pt x="5829300" y="2914650"/>
                </a:cubicBezTo>
                <a:cubicBezTo>
                  <a:pt x="5829300" y="1306040"/>
                  <a:pt x="4524023" y="0"/>
                  <a:pt x="2914650" y="0"/>
                </a:cubicBezTo>
                <a:close/>
                <a:moveTo>
                  <a:pt x="2914650" y="5533578"/>
                </a:moveTo>
                <a:cubicBezTo>
                  <a:pt x="1469488" y="5533578"/>
                  <a:pt x="304086" y="4359812"/>
                  <a:pt x="304086" y="2923013"/>
                </a:cubicBezTo>
                <a:cubicBezTo>
                  <a:pt x="304086" y="1477851"/>
                  <a:pt x="1477851" y="312449"/>
                  <a:pt x="2914650" y="312449"/>
                </a:cubicBezTo>
                <a:cubicBezTo>
                  <a:pt x="4359812" y="312449"/>
                  <a:pt x="5525215" y="1486214"/>
                  <a:pt x="5525215" y="2923013"/>
                </a:cubicBezTo>
                <a:cubicBezTo>
                  <a:pt x="5525215" y="4359812"/>
                  <a:pt x="4359812" y="5533578"/>
                  <a:pt x="2914650" y="5533578"/>
                </a:cubicBezTo>
                <a:close/>
                <a:moveTo>
                  <a:pt x="2808218" y="894769"/>
                </a:moveTo>
                <a:cubicBezTo>
                  <a:pt x="2783891" y="870442"/>
                  <a:pt x="2767165" y="829389"/>
                  <a:pt x="2767165" y="788337"/>
                </a:cubicBezTo>
                <a:cubicBezTo>
                  <a:pt x="2767165" y="747284"/>
                  <a:pt x="2783891" y="706231"/>
                  <a:pt x="2808218" y="681904"/>
                </a:cubicBezTo>
                <a:cubicBezTo>
                  <a:pt x="2865996" y="624126"/>
                  <a:pt x="2964066" y="624126"/>
                  <a:pt x="3021835" y="681904"/>
                </a:cubicBezTo>
                <a:cubicBezTo>
                  <a:pt x="3046162" y="706231"/>
                  <a:pt x="3062888" y="747284"/>
                  <a:pt x="3062888" y="788337"/>
                </a:cubicBezTo>
                <a:cubicBezTo>
                  <a:pt x="3062888" y="829389"/>
                  <a:pt x="3046162" y="870442"/>
                  <a:pt x="3021835" y="894769"/>
                </a:cubicBezTo>
                <a:cubicBezTo>
                  <a:pt x="2997508" y="919096"/>
                  <a:pt x="2956455" y="935822"/>
                  <a:pt x="2915403" y="935822"/>
                </a:cubicBezTo>
                <a:cubicBezTo>
                  <a:pt x="2873597" y="944185"/>
                  <a:pt x="2832545" y="927459"/>
                  <a:pt x="2808218" y="894769"/>
                </a:cubicBezTo>
                <a:close/>
                <a:moveTo>
                  <a:pt x="1954502" y="968512"/>
                </a:moveTo>
                <a:cubicBezTo>
                  <a:pt x="1978828" y="992838"/>
                  <a:pt x="1995554" y="1033891"/>
                  <a:pt x="1995554" y="1074944"/>
                </a:cubicBezTo>
                <a:cubicBezTo>
                  <a:pt x="1995554" y="1115997"/>
                  <a:pt x="1978828" y="1157049"/>
                  <a:pt x="1954502" y="1181376"/>
                </a:cubicBezTo>
                <a:cubicBezTo>
                  <a:pt x="1930175" y="1205703"/>
                  <a:pt x="1889122" y="1222429"/>
                  <a:pt x="1848069" y="1222429"/>
                </a:cubicBezTo>
                <a:cubicBezTo>
                  <a:pt x="1807016" y="1222429"/>
                  <a:pt x="1765964" y="1205703"/>
                  <a:pt x="1741637" y="1181376"/>
                </a:cubicBezTo>
                <a:cubicBezTo>
                  <a:pt x="1717310" y="1157049"/>
                  <a:pt x="1700584" y="1115997"/>
                  <a:pt x="1700584" y="1074944"/>
                </a:cubicBezTo>
                <a:cubicBezTo>
                  <a:pt x="1700584" y="1033891"/>
                  <a:pt x="1717310" y="992838"/>
                  <a:pt x="1741637" y="968512"/>
                </a:cubicBezTo>
                <a:cubicBezTo>
                  <a:pt x="1798663" y="910733"/>
                  <a:pt x="1896732" y="910733"/>
                  <a:pt x="1954502" y="968512"/>
                </a:cubicBezTo>
                <a:close/>
                <a:moveTo>
                  <a:pt x="1174528" y="1748485"/>
                </a:moveTo>
                <a:cubicBezTo>
                  <a:pt x="1198855" y="1772812"/>
                  <a:pt x="1215581" y="1813865"/>
                  <a:pt x="1215581" y="1854918"/>
                </a:cubicBezTo>
                <a:cubicBezTo>
                  <a:pt x="1215581" y="1895970"/>
                  <a:pt x="1198855" y="1937023"/>
                  <a:pt x="1174528" y="1961350"/>
                </a:cubicBezTo>
                <a:cubicBezTo>
                  <a:pt x="1141838" y="1985677"/>
                  <a:pt x="1109148" y="2002403"/>
                  <a:pt x="1068095" y="2002403"/>
                </a:cubicBezTo>
                <a:cubicBezTo>
                  <a:pt x="1027043" y="2002403"/>
                  <a:pt x="985990" y="1985677"/>
                  <a:pt x="961663" y="1961350"/>
                </a:cubicBezTo>
                <a:cubicBezTo>
                  <a:pt x="937336" y="1937023"/>
                  <a:pt x="920610" y="1895970"/>
                  <a:pt x="920610" y="1854918"/>
                </a:cubicBezTo>
                <a:cubicBezTo>
                  <a:pt x="920610" y="1813865"/>
                  <a:pt x="937336" y="1772812"/>
                  <a:pt x="961663" y="1748485"/>
                </a:cubicBezTo>
                <a:cubicBezTo>
                  <a:pt x="1018680" y="1690707"/>
                  <a:pt x="1116749" y="1690707"/>
                  <a:pt x="1174528" y="1748485"/>
                </a:cubicBezTo>
                <a:close/>
                <a:moveTo>
                  <a:pt x="936584" y="2922251"/>
                </a:moveTo>
                <a:cubicBezTo>
                  <a:pt x="936584" y="2963304"/>
                  <a:pt x="919858" y="3004357"/>
                  <a:pt x="895531" y="3028683"/>
                </a:cubicBezTo>
                <a:cubicBezTo>
                  <a:pt x="862841" y="3053010"/>
                  <a:pt x="830151" y="3069736"/>
                  <a:pt x="789099" y="3069736"/>
                </a:cubicBezTo>
                <a:cubicBezTo>
                  <a:pt x="748046" y="3069736"/>
                  <a:pt x="715356" y="3053010"/>
                  <a:pt x="682666" y="3028683"/>
                </a:cubicBezTo>
                <a:cubicBezTo>
                  <a:pt x="658339" y="2995994"/>
                  <a:pt x="641614" y="2963304"/>
                  <a:pt x="641614" y="2922251"/>
                </a:cubicBezTo>
                <a:cubicBezTo>
                  <a:pt x="641614" y="2881198"/>
                  <a:pt x="658339" y="2840146"/>
                  <a:pt x="682666" y="2815819"/>
                </a:cubicBezTo>
                <a:cubicBezTo>
                  <a:pt x="740445" y="2758040"/>
                  <a:pt x="838514" y="2758040"/>
                  <a:pt x="896283" y="2815819"/>
                </a:cubicBezTo>
                <a:cubicBezTo>
                  <a:pt x="919858" y="2840146"/>
                  <a:pt x="936584" y="2881198"/>
                  <a:pt x="936584" y="2922251"/>
                </a:cubicBezTo>
                <a:close/>
                <a:moveTo>
                  <a:pt x="1174528" y="3874799"/>
                </a:moveTo>
                <a:cubicBezTo>
                  <a:pt x="1198855" y="3899125"/>
                  <a:pt x="1215581" y="3940178"/>
                  <a:pt x="1215581" y="3981231"/>
                </a:cubicBezTo>
                <a:cubicBezTo>
                  <a:pt x="1215581" y="4022284"/>
                  <a:pt x="1198855" y="4063336"/>
                  <a:pt x="1174528" y="4087663"/>
                </a:cubicBezTo>
                <a:cubicBezTo>
                  <a:pt x="1150201" y="4111990"/>
                  <a:pt x="1109148" y="4128716"/>
                  <a:pt x="1068095" y="4128716"/>
                </a:cubicBezTo>
                <a:cubicBezTo>
                  <a:pt x="1027043" y="4128716"/>
                  <a:pt x="985990" y="4111990"/>
                  <a:pt x="961663" y="4087663"/>
                </a:cubicBezTo>
                <a:cubicBezTo>
                  <a:pt x="937336" y="4063336"/>
                  <a:pt x="920610" y="4022284"/>
                  <a:pt x="920610" y="3981231"/>
                </a:cubicBezTo>
                <a:cubicBezTo>
                  <a:pt x="920610" y="3940178"/>
                  <a:pt x="937336" y="3899125"/>
                  <a:pt x="961663" y="3874799"/>
                </a:cubicBezTo>
                <a:cubicBezTo>
                  <a:pt x="1018680" y="3825383"/>
                  <a:pt x="1116749" y="3825383"/>
                  <a:pt x="1174528" y="3874799"/>
                </a:cubicBezTo>
                <a:close/>
                <a:moveTo>
                  <a:pt x="1954502" y="4654773"/>
                </a:moveTo>
                <a:cubicBezTo>
                  <a:pt x="1978828" y="4679099"/>
                  <a:pt x="1995554" y="4720152"/>
                  <a:pt x="1995554" y="4761205"/>
                </a:cubicBezTo>
                <a:cubicBezTo>
                  <a:pt x="1995554" y="4802258"/>
                  <a:pt x="1978828" y="4843310"/>
                  <a:pt x="1954502" y="4867637"/>
                </a:cubicBezTo>
                <a:cubicBezTo>
                  <a:pt x="1930175" y="4891964"/>
                  <a:pt x="1889122" y="4908690"/>
                  <a:pt x="1848069" y="4908690"/>
                </a:cubicBezTo>
                <a:cubicBezTo>
                  <a:pt x="1807016" y="4908690"/>
                  <a:pt x="1765964" y="4891964"/>
                  <a:pt x="1741637" y="4867637"/>
                </a:cubicBezTo>
                <a:cubicBezTo>
                  <a:pt x="1717310" y="4843310"/>
                  <a:pt x="1700584" y="4802258"/>
                  <a:pt x="1700584" y="4761205"/>
                </a:cubicBezTo>
                <a:cubicBezTo>
                  <a:pt x="1700584" y="4720152"/>
                  <a:pt x="1717310" y="4679099"/>
                  <a:pt x="1741637" y="4654773"/>
                </a:cubicBezTo>
                <a:cubicBezTo>
                  <a:pt x="1798663" y="4597756"/>
                  <a:pt x="1896732" y="4605357"/>
                  <a:pt x="1954502" y="4654773"/>
                </a:cubicBezTo>
                <a:close/>
                <a:moveTo>
                  <a:pt x="3021844" y="4942132"/>
                </a:moveTo>
                <a:cubicBezTo>
                  <a:pt x="3046171" y="4966459"/>
                  <a:pt x="3062897" y="5007512"/>
                  <a:pt x="3062897" y="5048565"/>
                </a:cubicBezTo>
                <a:cubicBezTo>
                  <a:pt x="3062897" y="5089617"/>
                  <a:pt x="3046171" y="5122307"/>
                  <a:pt x="3021844" y="5154997"/>
                </a:cubicBezTo>
                <a:cubicBezTo>
                  <a:pt x="2997518" y="5187687"/>
                  <a:pt x="2956465" y="5196050"/>
                  <a:pt x="2915412" y="5196050"/>
                </a:cubicBezTo>
                <a:cubicBezTo>
                  <a:pt x="2874359" y="5196050"/>
                  <a:pt x="2833307" y="5179324"/>
                  <a:pt x="2808980" y="5154997"/>
                </a:cubicBezTo>
                <a:cubicBezTo>
                  <a:pt x="2784653" y="5130670"/>
                  <a:pt x="2767927" y="5089617"/>
                  <a:pt x="2767927" y="5048565"/>
                </a:cubicBezTo>
                <a:cubicBezTo>
                  <a:pt x="2767927" y="5007512"/>
                  <a:pt x="2784653" y="4966459"/>
                  <a:pt x="2808980" y="4942132"/>
                </a:cubicBezTo>
                <a:cubicBezTo>
                  <a:pt x="2865996" y="4885115"/>
                  <a:pt x="2964066" y="4885115"/>
                  <a:pt x="3021844" y="4942132"/>
                </a:cubicBezTo>
                <a:close/>
                <a:moveTo>
                  <a:pt x="4089178" y="4654773"/>
                </a:moveTo>
                <a:cubicBezTo>
                  <a:pt x="4113505" y="4687462"/>
                  <a:pt x="4130231" y="4720152"/>
                  <a:pt x="4130231" y="4761205"/>
                </a:cubicBezTo>
                <a:cubicBezTo>
                  <a:pt x="4130231" y="4802258"/>
                  <a:pt x="4113505" y="4843310"/>
                  <a:pt x="4089178" y="4867637"/>
                </a:cubicBezTo>
                <a:cubicBezTo>
                  <a:pt x="4056488" y="4891964"/>
                  <a:pt x="4023798" y="4908690"/>
                  <a:pt x="3982745" y="4908690"/>
                </a:cubicBezTo>
                <a:cubicBezTo>
                  <a:pt x="3941693" y="4908690"/>
                  <a:pt x="3909003" y="4891964"/>
                  <a:pt x="3876313" y="4867637"/>
                </a:cubicBezTo>
                <a:cubicBezTo>
                  <a:pt x="3851986" y="4834947"/>
                  <a:pt x="3835261" y="4802258"/>
                  <a:pt x="3835261" y="4761205"/>
                </a:cubicBezTo>
                <a:cubicBezTo>
                  <a:pt x="3835261" y="4720152"/>
                  <a:pt x="3851986" y="4679099"/>
                  <a:pt x="3876313" y="4654773"/>
                </a:cubicBezTo>
                <a:cubicBezTo>
                  <a:pt x="3933330" y="4597756"/>
                  <a:pt x="4031399" y="4597756"/>
                  <a:pt x="4089178" y="4654773"/>
                </a:cubicBezTo>
                <a:close/>
                <a:moveTo>
                  <a:pt x="4869152" y="3874799"/>
                </a:moveTo>
                <a:cubicBezTo>
                  <a:pt x="4893478" y="3907488"/>
                  <a:pt x="4910205" y="3940178"/>
                  <a:pt x="4910205" y="3981231"/>
                </a:cubicBezTo>
                <a:cubicBezTo>
                  <a:pt x="4910205" y="4022284"/>
                  <a:pt x="4893478" y="4063336"/>
                  <a:pt x="4869152" y="4087663"/>
                </a:cubicBezTo>
                <a:cubicBezTo>
                  <a:pt x="4844825" y="4111990"/>
                  <a:pt x="4803772" y="4128716"/>
                  <a:pt x="4762719" y="4128716"/>
                </a:cubicBezTo>
                <a:cubicBezTo>
                  <a:pt x="4721667" y="4128716"/>
                  <a:pt x="4680614" y="4111990"/>
                  <a:pt x="4656287" y="4087663"/>
                </a:cubicBezTo>
                <a:cubicBezTo>
                  <a:pt x="4631960" y="4063336"/>
                  <a:pt x="4615234" y="4022284"/>
                  <a:pt x="4615234" y="3981231"/>
                </a:cubicBezTo>
                <a:cubicBezTo>
                  <a:pt x="4615234" y="3940178"/>
                  <a:pt x="4631960" y="3899125"/>
                  <a:pt x="4656287" y="3874799"/>
                </a:cubicBezTo>
                <a:cubicBezTo>
                  <a:pt x="4713313" y="3825383"/>
                  <a:pt x="4811382" y="3825383"/>
                  <a:pt x="4869152" y="3874799"/>
                </a:cubicBezTo>
                <a:close/>
                <a:moveTo>
                  <a:pt x="5197564" y="2922251"/>
                </a:moveTo>
                <a:cubicBezTo>
                  <a:pt x="5197564" y="2963304"/>
                  <a:pt x="5180838" y="3004357"/>
                  <a:pt x="5156512" y="3028683"/>
                </a:cubicBezTo>
                <a:cubicBezTo>
                  <a:pt x="5132185" y="3053010"/>
                  <a:pt x="5091132" y="3069736"/>
                  <a:pt x="5050079" y="3069736"/>
                </a:cubicBezTo>
                <a:cubicBezTo>
                  <a:pt x="5009026" y="3069736"/>
                  <a:pt x="4967974" y="3053010"/>
                  <a:pt x="4943647" y="3028683"/>
                </a:cubicBezTo>
                <a:cubicBezTo>
                  <a:pt x="4919320" y="3004357"/>
                  <a:pt x="4902594" y="2963304"/>
                  <a:pt x="4902594" y="2922251"/>
                </a:cubicBezTo>
                <a:cubicBezTo>
                  <a:pt x="4902594" y="2881198"/>
                  <a:pt x="4919320" y="2840146"/>
                  <a:pt x="4943647" y="2815819"/>
                </a:cubicBezTo>
                <a:cubicBezTo>
                  <a:pt x="5001425" y="2758040"/>
                  <a:pt x="5099495" y="2758040"/>
                  <a:pt x="5157264" y="2815819"/>
                </a:cubicBezTo>
                <a:cubicBezTo>
                  <a:pt x="5180838" y="2840146"/>
                  <a:pt x="5197564" y="2881198"/>
                  <a:pt x="5197564" y="2922251"/>
                </a:cubicBezTo>
                <a:close/>
                <a:moveTo>
                  <a:pt x="4655534" y="1962102"/>
                </a:moveTo>
                <a:cubicBezTo>
                  <a:pt x="4631208" y="1937776"/>
                  <a:pt x="4614482" y="1896723"/>
                  <a:pt x="4614482" y="1855670"/>
                </a:cubicBezTo>
                <a:cubicBezTo>
                  <a:pt x="4614482" y="1814617"/>
                  <a:pt x="4631208" y="1773565"/>
                  <a:pt x="4655534" y="1749238"/>
                </a:cubicBezTo>
                <a:cubicBezTo>
                  <a:pt x="4713313" y="1691459"/>
                  <a:pt x="4811382" y="1691459"/>
                  <a:pt x="4869152" y="1749238"/>
                </a:cubicBezTo>
                <a:cubicBezTo>
                  <a:pt x="4893478" y="1781927"/>
                  <a:pt x="4910205" y="1814617"/>
                  <a:pt x="4910205" y="1855670"/>
                </a:cubicBezTo>
                <a:cubicBezTo>
                  <a:pt x="4910205" y="1896723"/>
                  <a:pt x="4893478" y="1937776"/>
                  <a:pt x="4869152" y="1962102"/>
                </a:cubicBezTo>
                <a:cubicBezTo>
                  <a:pt x="4844825" y="1986429"/>
                  <a:pt x="4803772" y="2003155"/>
                  <a:pt x="4762719" y="2003155"/>
                </a:cubicBezTo>
                <a:cubicBezTo>
                  <a:pt x="4720914" y="2011518"/>
                  <a:pt x="4679861" y="1994792"/>
                  <a:pt x="4655534" y="1962102"/>
                </a:cubicBezTo>
                <a:close/>
                <a:moveTo>
                  <a:pt x="4089178" y="968512"/>
                </a:moveTo>
                <a:cubicBezTo>
                  <a:pt x="4113505" y="992838"/>
                  <a:pt x="4130231" y="1033891"/>
                  <a:pt x="4130231" y="1074944"/>
                </a:cubicBezTo>
                <a:cubicBezTo>
                  <a:pt x="4130231" y="1115997"/>
                  <a:pt x="4113505" y="1157049"/>
                  <a:pt x="4089178" y="1181376"/>
                </a:cubicBezTo>
                <a:cubicBezTo>
                  <a:pt x="4056488" y="1205703"/>
                  <a:pt x="4023798" y="1222429"/>
                  <a:pt x="3982745" y="1222429"/>
                </a:cubicBezTo>
                <a:cubicBezTo>
                  <a:pt x="3941693" y="1222429"/>
                  <a:pt x="3909003" y="1205703"/>
                  <a:pt x="3876313" y="1181376"/>
                </a:cubicBezTo>
                <a:cubicBezTo>
                  <a:pt x="3851986" y="1157049"/>
                  <a:pt x="3835261" y="1115997"/>
                  <a:pt x="3835261" y="1074944"/>
                </a:cubicBezTo>
                <a:cubicBezTo>
                  <a:pt x="3835261" y="1033891"/>
                  <a:pt x="3851986" y="992838"/>
                  <a:pt x="3876313" y="968512"/>
                </a:cubicBezTo>
                <a:cubicBezTo>
                  <a:pt x="3933330" y="910733"/>
                  <a:pt x="4031399" y="910733"/>
                  <a:pt x="4089178" y="968512"/>
                </a:cubicBezTo>
                <a:close/>
                <a:moveTo>
                  <a:pt x="2758812" y="2922251"/>
                </a:moveTo>
                <a:lnTo>
                  <a:pt x="2758812" y="1543231"/>
                </a:lnTo>
                <a:cubicBezTo>
                  <a:pt x="2758812" y="1461126"/>
                  <a:pt x="2824191" y="1395746"/>
                  <a:pt x="2906297" y="1395746"/>
                </a:cubicBezTo>
                <a:cubicBezTo>
                  <a:pt x="2988402" y="1395746"/>
                  <a:pt x="3054534" y="1461126"/>
                  <a:pt x="3054534" y="1543231"/>
                </a:cubicBezTo>
                <a:lnTo>
                  <a:pt x="3054534" y="2766413"/>
                </a:lnTo>
                <a:lnTo>
                  <a:pt x="3883924" y="2766413"/>
                </a:lnTo>
                <a:cubicBezTo>
                  <a:pt x="3966029" y="2766413"/>
                  <a:pt x="4031409" y="2831792"/>
                  <a:pt x="4031409" y="2913898"/>
                </a:cubicBezTo>
                <a:cubicBezTo>
                  <a:pt x="4031409" y="2996003"/>
                  <a:pt x="3966029" y="3061383"/>
                  <a:pt x="3883924" y="3061383"/>
                </a:cubicBezTo>
                <a:lnTo>
                  <a:pt x="2914650" y="3061383"/>
                </a:lnTo>
                <a:cubicBezTo>
                  <a:pt x="2832545" y="3070498"/>
                  <a:pt x="2758812" y="3004357"/>
                  <a:pt x="2758812" y="2922251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560" name="Google Shape;560;p21"/>
          <p:cNvSpPr/>
          <p:nvPr/>
        </p:nvSpPr>
        <p:spPr>
          <a:xfrm>
            <a:off x="4269259" y="1492204"/>
            <a:ext cx="301831" cy="160779"/>
          </a:xfrm>
          <a:custGeom>
            <a:avLst/>
            <a:gdLst/>
            <a:ahLst/>
            <a:cxnLst/>
            <a:rect l="l" t="t" r="r" b="b"/>
            <a:pathLst>
              <a:path w="5829300" h="3105150" extrusionOk="0">
                <a:moveTo>
                  <a:pt x="5823428" y="2064296"/>
                </a:moveTo>
                <a:cubicBezTo>
                  <a:pt x="5766163" y="1568196"/>
                  <a:pt x="5384602" y="1222601"/>
                  <a:pt x="4888501" y="1208608"/>
                </a:cubicBezTo>
                <a:cubicBezTo>
                  <a:pt x="4873852" y="1208608"/>
                  <a:pt x="4859869" y="1208608"/>
                  <a:pt x="4845220" y="1208608"/>
                </a:cubicBezTo>
                <a:cubicBezTo>
                  <a:pt x="4837895" y="1193959"/>
                  <a:pt x="4837895" y="1179976"/>
                  <a:pt x="4830570" y="1165327"/>
                </a:cubicBezTo>
                <a:cubicBezTo>
                  <a:pt x="4715366" y="784431"/>
                  <a:pt x="4413718" y="546706"/>
                  <a:pt x="4039481" y="546706"/>
                </a:cubicBezTo>
                <a:cubicBezTo>
                  <a:pt x="3910293" y="546706"/>
                  <a:pt x="3780448" y="575339"/>
                  <a:pt x="3651261" y="633270"/>
                </a:cubicBezTo>
                <a:cubicBezTo>
                  <a:pt x="3636612" y="640594"/>
                  <a:pt x="3615304" y="647919"/>
                  <a:pt x="3600655" y="654577"/>
                </a:cubicBezTo>
                <a:cubicBezTo>
                  <a:pt x="3593330" y="639928"/>
                  <a:pt x="3579347" y="625945"/>
                  <a:pt x="3564698" y="611295"/>
                </a:cubicBezTo>
                <a:cubicBezTo>
                  <a:pt x="3262374" y="223075"/>
                  <a:pt x="2809565" y="0"/>
                  <a:pt x="2327457" y="0"/>
                </a:cubicBezTo>
                <a:cubicBezTo>
                  <a:pt x="1939237" y="0"/>
                  <a:pt x="1572325" y="143837"/>
                  <a:pt x="1284660" y="410194"/>
                </a:cubicBezTo>
                <a:cubicBezTo>
                  <a:pt x="989662" y="683209"/>
                  <a:pt x="817202" y="1028814"/>
                  <a:pt x="781236" y="1431684"/>
                </a:cubicBezTo>
                <a:cubicBezTo>
                  <a:pt x="781236" y="1452991"/>
                  <a:pt x="781236" y="1474965"/>
                  <a:pt x="781236" y="1496273"/>
                </a:cubicBezTo>
                <a:cubicBezTo>
                  <a:pt x="781236" y="1496273"/>
                  <a:pt x="781236" y="1503597"/>
                  <a:pt x="781236" y="1510922"/>
                </a:cubicBezTo>
                <a:cubicBezTo>
                  <a:pt x="773911" y="1510922"/>
                  <a:pt x="773911" y="1510922"/>
                  <a:pt x="766586" y="1510922"/>
                </a:cubicBezTo>
                <a:cubicBezTo>
                  <a:pt x="745279" y="1510922"/>
                  <a:pt x="723304" y="1510922"/>
                  <a:pt x="709322" y="1518247"/>
                </a:cubicBezTo>
                <a:cubicBezTo>
                  <a:pt x="486246" y="1546879"/>
                  <a:pt x="306452" y="1640777"/>
                  <a:pt x="177265" y="1805921"/>
                </a:cubicBezTo>
                <a:cubicBezTo>
                  <a:pt x="-17179" y="2057629"/>
                  <a:pt x="-53135" y="2345303"/>
                  <a:pt x="76709" y="2640292"/>
                </a:cubicBezTo>
                <a:cubicBezTo>
                  <a:pt x="213222" y="2942615"/>
                  <a:pt x="472254" y="3107750"/>
                  <a:pt x="810534" y="3107750"/>
                </a:cubicBezTo>
                <a:cubicBezTo>
                  <a:pt x="1098209" y="3107750"/>
                  <a:pt x="1393198" y="3107750"/>
                  <a:pt x="1680872" y="3107750"/>
                </a:cubicBezTo>
                <a:lnTo>
                  <a:pt x="3745168" y="3107750"/>
                </a:lnTo>
                <a:cubicBezTo>
                  <a:pt x="4126063" y="3107750"/>
                  <a:pt x="4507625" y="3107750"/>
                  <a:pt x="4888520" y="3107750"/>
                </a:cubicBezTo>
                <a:cubicBezTo>
                  <a:pt x="4975084" y="3107750"/>
                  <a:pt x="5047007" y="3100426"/>
                  <a:pt x="5118921" y="3079118"/>
                </a:cubicBezTo>
                <a:cubicBezTo>
                  <a:pt x="5571720" y="2970581"/>
                  <a:pt x="5881359" y="2524430"/>
                  <a:pt x="5823428" y="2064296"/>
                </a:cubicBezTo>
                <a:close/>
                <a:moveTo>
                  <a:pt x="5054313" y="2826753"/>
                </a:moveTo>
                <a:cubicBezTo>
                  <a:pt x="5003706" y="2841403"/>
                  <a:pt x="4946433" y="2841403"/>
                  <a:pt x="4889168" y="2848061"/>
                </a:cubicBezTo>
                <a:cubicBezTo>
                  <a:pt x="4508273" y="2848061"/>
                  <a:pt x="4126711" y="2848061"/>
                  <a:pt x="3745816" y="2848061"/>
                </a:cubicBezTo>
                <a:lnTo>
                  <a:pt x="2860829" y="2848061"/>
                </a:lnTo>
                <a:lnTo>
                  <a:pt x="1681519" y="2848061"/>
                </a:lnTo>
                <a:cubicBezTo>
                  <a:pt x="1393845" y="2848061"/>
                  <a:pt x="1098856" y="2848061"/>
                  <a:pt x="811182" y="2848061"/>
                </a:cubicBezTo>
                <a:cubicBezTo>
                  <a:pt x="580782" y="2848061"/>
                  <a:pt x="415637" y="2740181"/>
                  <a:pt x="322407" y="2531754"/>
                </a:cubicBezTo>
                <a:cubicBezTo>
                  <a:pt x="229176" y="2330653"/>
                  <a:pt x="257818" y="2150859"/>
                  <a:pt x="401645" y="1971065"/>
                </a:cubicBezTo>
                <a:cubicBezTo>
                  <a:pt x="488208" y="1863185"/>
                  <a:pt x="602747" y="1805921"/>
                  <a:pt x="761233" y="1783947"/>
                </a:cubicBezTo>
                <a:cubicBezTo>
                  <a:pt x="775882" y="1783947"/>
                  <a:pt x="789865" y="1783947"/>
                  <a:pt x="797190" y="1783947"/>
                </a:cubicBezTo>
                <a:cubicBezTo>
                  <a:pt x="861779" y="1783947"/>
                  <a:pt x="941027" y="1776622"/>
                  <a:pt x="1005616" y="1712033"/>
                </a:cubicBezTo>
                <a:cubicBezTo>
                  <a:pt x="1062880" y="1647444"/>
                  <a:pt x="1062880" y="1568196"/>
                  <a:pt x="1062880" y="1503607"/>
                </a:cubicBezTo>
                <a:cubicBezTo>
                  <a:pt x="1062880" y="1488958"/>
                  <a:pt x="1062880" y="1474975"/>
                  <a:pt x="1062880" y="1460325"/>
                </a:cubicBezTo>
                <a:cubicBezTo>
                  <a:pt x="1091512" y="1122045"/>
                  <a:pt x="1228025" y="841705"/>
                  <a:pt x="1479732" y="611972"/>
                </a:cubicBezTo>
                <a:cubicBezTo>
                  <a:pt x="1716791" y="388896"/>
                  <a:pt x="2026439" y="273691"/>
                  <a:pt x="2342745" y="273691"/>
                </a:cubicBezTo>
                <a:cubicBezTo>
                  <a:pt x="2745614" y="273691"/>
                  <a:pt x="3119185" y="460810"/>
                  <a:pt x="3370893" y="784441"/>
                </a:cubicBezTo>
                <a:cubicBezTo>
                  <a:pt x="3435482" y="871004"/>
                  <a:pt x="3493422" y="942927"/>
                  <a:pt x="3593968" y="942927"/>
                </a:cubicBezTo>
                <a:cubicBezTo>
                  <a:pt x="3651232" y="942927"/>
                  <a:pt x="3694523" y="921620"/>
                  <a:pt x="3773762" y="885663"/>
                </a:cubicBezTo>
                <a:cubicBezTo>
                  <a:pt x="3866993" y="842381"/>
                  <a:pt x="3960881" y="821074"/>
                  <a:pt x="4054102" y="821074"/>
                </a:cubicBezTo>
                <a:cubicBezTo>
                  <a:pt x="4305809" y="821074"/>
                  <a:pt x="4506911" y="986218"/>
                  <a:pt x="4593483" y="1252575"/>
                </a:cubicBezTo>
                <a:cubicBezTo>
                  <a:pt x="4650748" y="1439694"/>
                  <a:pt x="4701364" y="1482976"/>
                  <a:pt x="4902465" y="1482976"/>
                </a:cubicBezTo>
                <a:cubicBezTo>
                  <a:pt x="5262053" y="1490301"/>
                  <a:pt x="5528410" y="1734684"/>
                  <a:pt x="5571035" y="2101596"/>
                </a:cubicBezTo>
                <a:cubicBezTo>
                  <a:pt x="5601019" y="2423884"/>
                  <a:pt x="5377943" y="2747505"/>
                  <a:pt x="5054313" y="2826753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561" name="Google Shape;561;p21"/>
          <p:cNvSpPr/>
          <p:nvPr/>
        </p:nvSpPr>
        <p:spPr>
          <a:xfrm>
            <a:off x="4983499" y="1393573"/>
            <a:ext cx="301338" cy="297392"/>
          </a:xfrm>
          <a:custGeom>
            <a:avLst/>
            <a:gdLst/>
            <a:ahLst/>
            <a:cxnLst/>
            <a:rect l="l" t="t" r="r" b="b"/>
            <a:pathLst>
              <a:path w="5819775" h="5743575" extrusionOk="0">
                <a:moveTo>
                  <a:pt x="3668335" y="5745259"/>
                </a:moveTo>
                <a:cubicBezTo>
                  <a:pt x="3660743" y="5745259"/>
                  <a:pt x="3646246" y="5745259"/>
                  <a:pt x="3638655" y="5745259"/>
                </a:cubicBezTo>
                <a:cubicBezTo>
                  <a:pt x="3481988" y="5715579"/>
                  <a:pt x="3340494" y="5611366"/>
                  <a:pt x="3265951" y="5469186"/>
                </a:cubicBezTo>
                <a:cubicBezTo>
                  <a:pt x="3258360" y="5461595"/>
                  <a:pt x="3258360" y="5454004"/>
                  <a:pt x="3250768" y="5447098"/>
                </a:cubicBezTo>
                <a:cubicBezTo>
                  <a:pt x="3243177" y="5431915"/>
                  <a:pt x="3183817" y="5320101"/>
                  <a:pt x="3011967" y="5313205"/>
                </a:cubicBezTo>
                <a:lnTo>
                  <a:pt x="3005061" y="5313205"/>
                </a:lnTo>
                <a:cubicBezTo>
                  <a:pt x="2945702" y="5313205"/>
                  <a:pt x="2893247" y="5313205"/>
                  <a:pt x="2833897" y="5313205"/>
                </a:cubicBezTo>
                <a:lnTo>
                  <a:pt x="2825611" y="5313205"/>
                </a:lnTo>
                <a:cubicBezTo>
                  <a:pt x="2646855" y="5313205"/>
                  <a:pt x="2586809" y="5440202"/>
                  <a:pt x="2586809" y="5447098"/>
                </a:cubicBezTo>
                <a:cubicBezTo>
                  <a:pt x="2579218" y="5454689"/>
                  <a:pt x="2579218" y="5462280"/>
                  <a:pt x="2571626" y="5469186"/>
                </a:cubicBezTo>
                <a:cubicBezTo>
                  <a:pt x="2497084" y="5610671"/>
                  <a:pt x="2355599" y="5714893"/>
                  <a:pt x="2198923" y="5745259"/>
                </a:cubicBezTo>
                <a:cubicBezTo>
                  <a:pt x="2176834" y="5752850"/>
                  <a:pt x="2154060" y="5752850"/>
                  <a:pt x="2131971" y="5745259"/>
                </a:cubicBezTo>
                <a:cubicBezTo>
                  <a:pt x="1990487" y="5707988"/>
                  <a:pt x="1841402" y="5655533"/>
                  <a:pt x="1706813" y="5588592"/>
                </a:cubicBezTo>
                <a:cubicBezTo>
                  <a:pt x="1684725" y="5581000"/>
                  <a:pt x="1669542" y="5566503"/>
                  <a:pt x="1654359" y="5551320"/>
                </a:cubicBezTo>
                <a:cubicBezTo>
                  <a:pt x="1557738" y="5424323"/>
                  <a:pt x="1512875" y="5253159"/>
                  <a:pt x="1550146" y="5096492"/>
                </a:cubicBezTo>
                <a:cubicBezTo>
                  <a:pt x="1550146" y="5088900"/>
                  <a:pt x="1550146" y="5081309"/>
                  <a:pt x="1557738" y="5066812"/>
                </a:cubicBezTo>
                <a:cubicBezTo>
                  <a:pt x="1557738" y="5051629"/>
                  <a:pt x="1587418" y="4925328"/>
                  <a:pt x="1461116" y="4813514"/>
                </a:cubicBezTo>
                <a:lnTo>
                  <a:pt x="1453525" y="4805922"/>
                </a:lnTo>
                <a:cubicBezTo>
                  <a:pt x="1408662" y="4768651"/>
                  <a:pt x="1363799" y="4731380"/>
                  <a:pt x="1319632" y="4694108"/>
                </a:cubicBezTo>
                <a:lnTo>
                  <a:pt x="1319632" y="4694108"/>
                </a:lnTo>
                <a:cubicBezTo>
                  <a:pt x="1260272" y="4649246"/>
                  <a:pt x="1200226" y="4627157"/>
                  <a:pt x="1133285" y="4627157"/>
                </a:cubicBezTo>
                <a:cubicBezTo>
                  <a:pt x="1080830" y="4627157"/>
                  <a:pt x="1043559" y="4642340"/>
                  <a:pt x="1043559" y="4642340"/>
                </a:cubicBezTo>
                <a:cubicBezTo>
                  <a:pt x="1035968" y="4649931"/>
                  <a:pt x="1028376" y="4649931"/>
                  <a:pt x="1013879" y="4649931"/>
                </a:cubicBezTo>
                <a:cubicBezTo>
                  <a:pt x="864803" y="4709291"/>
                  <a:pt x="686038" y="4702386"/>
                  <a:pt x="544554" y="4620252"/>
                </a:cubicBezTo>
                <a:cubicBezTo>
                  <a:pt x="522465" y="4612660"/>
                  <a:pt x="507282" y="4598163"/>
                  <a:pt x="499691" y="4575389"/>
                </a:cubicBezTo>
                <a:cubicBezTo>
                  <a:pt x="417557" y="4455983"/>
                  <a:pt x="343014" y="4329682"/>
                  <a:pt x="276073" y="4195094"/>
                </a:cubicBezTo>
                <a:cubicBezTo>
                  <a:pt x="268481" y="4173005"/>
                  <a:pt x="260890" y="4157822"/>
                  <a:pt x="260890" y="4135734"/>
                </a:cubicBezTo>
                <a:cubicBezTo>
                  <a:pt x="260890" y="3971465"/>
                  <a:pt x="343024" y="3807893"/>
                  <a:pt x="469325" y="3710576"/>
                </a:cubicBezTo>
                <a:cubicBezTo>
                  <a:pt x="476917" y="3702984"/>
                  <a:pt x="484508" y="3695393"/>
                  <a:pt x="491414" y="3695393"/>
                </a:cubicBezTo>
                <a:cubicBezTo>
                  <a:pt x="499005" y="3687801"/>
                  <a:pt x="603228" y="3605667"/>
                  <a:pt x="581139" y="3434503"/>
                </a:cubicBezTo>
                <a:cubicBezTo>
                  <a:pt x="581139" y="3434503"/>
                  <a:pt x="581139" y="3434503"/>
                  <a:pt x="581139" y="3426912"/>
                </a:cubicBezTo>
                <a:cubicBezTo>
                  <a:pt x="565956" y="3374458"/>
                  <a:pt x="559051" y="3315098"/>
                  <a:pt x="551459" y="3255748"/>
                </a:cubicBezTo>
                <a:cubicBezTo>
                  <a:pt x="551459" y="3248156"/>
                  <a:pt x="551459" y="3248156"/>
                  <a:pt x="551459" y="3248156"/>
                </a:cubicBezTo>
                <a:cubicBezTo>
                  <a:pt x="521780" y="3076992"/>
                  <a:pt x="380295" y="3039721"/>
                  <a:pt x="380295" y="3039721"/>
                </a:cubicBezTo>
                <a:cubicBezTo>
                  <a:pt x="372704" y="3039721"/>
                  <a:pt x="365112" y="3032129"/>
                  <a:pt x="350615" y="3032129"/>
                </a:cubicBezTo>
                <a:cubicBezTo>
                  <a:pt x="193939" y="2979675"/>
                  <a:pt x="60046" y="2853374"/>
                  <a:pt x="7591" y="2696697"/>
                </a:cubicBezTo>
                <a:cubicBezTo>
                  <a:pt x="0" y="2674627"/>
                  <a:pt x="0" y="2659444"/>
                  <a:pt x="0" y="2637356"/>
                </a:cubicBezTo>
                <a:cubicBezTo>
                  <a:pt x="15183" y="2503463"/>
                  <a:pt x="37271" y="2361283"/>
                  <a:pt x="74543" y="2219790"/>
                </a:cubicBezTo>
                <a:cubicBezTo>
                  <a:pt x="82134" y="2197701"/>
                  <a:pt x="89726" y="2182518"/>
                  <a:pt x="104223" y="2167335"/>
                </a:cubicBezTo>
                <a:cubicBezTo>
                  <a:pt x="216037" y="2033442"/>
                  <a:pt x="380295" y="1958900"/>
                  <a:pt x="543868" y="1965805"/>
                </a:cubicBezTo>
                <a:cubicBezTo>
                  <a:pt x="551459" y="1965805"/>
                  <a:pt x="559051" y="1965805"/>
                  <a:pt x="573548" y="1965805"/>
                </a:cubicBezTo>
                <a:cubicBezTo>
                  <a:pt x="610819" y="1965805"/>
                  <a:pt x="730225" y="1958214"/>
                  <a:pt x="804758" y="1824321"/>
                </a:cubicBezTo>
                <a:cubicBezTo>
                  <a:pt x="804758" y="1824321"/>
                  <a:pt x="804758" y="1816729"/>
                  <a:pt x="812349" y="1816729"/>
                </a:cubicBezTo>
                <a:cubicBezTo>
                  <a:pt x="834438" y="1771867"/>
                  <a:pt x="864803" y="1720108"/>
                  <a:pt x="902075" y="1667654"/>
                </a:cubicBezTo>
                <a:cubicBezTo>
                  <a:pt x="902075" y="1667654"/>
                  <a:pt x="902075" y="1660062"/>
                  <a:pt x="909666" y="1660062"/>
                </a:cubicBezTo>
                <a:cubicBezTo>
                  <a:pt x="991800" y="1510987"/>
                  <a:pt x="924849" y="1399173"/>
                  <a:pt x="917258" y="1383990"/>
                </a:cubicBezTo>
                <a:cubicBezTo>
                  <a:pt x="909666" y="1376398"/>
                  <a:pt x="909666" y="1368807"/>
                  <a:pt x="902075" y="1361901"/>
                </a:cubicBezTo>
                <a:cubicBezTo>
                  <a:pt x="812349" y="1212826"/>
                  <a:pt x="790261" y="1034060"/>
                  <a:pt x="857212" y="869802"/>
                </a:cubicBezTo>
                <a:cubicBezTo>
                  <a:pt x="864803" y="854619"/>
                  <a:pt x="872395" y="832530"/>
                  <a:pt x="886892" y="817347"/>
                </a:cubicBezTo>
                <a:cubicBezTo>
                  <a:pt x="983513" y="720726"/>
                  <a:pt x="1088422" y="631000"/>
                  <a:pt x="1200236" y="556458"/>
                </a:cubicBezTo>
                <a:cubicBezTo>
                  <a:pt x="1215419" y="541275"/>
                  <a:pt x="1237507" y="534369"/>
                  <a:pt x="1252690" y="534369"/>
                </a:cubicBezTo>
                <a:cubicBezTo>
                  <a:pt x="1423854" y="497098"/>
                  <a:pt x="1603305" y="549552"/>
                  <a:pt x="1729607" y="661366"/>
                </a:cubicBezTo>
                <a:cubicBezTo>
                  <a:pt x="1737198" y="668957"/>
                  <a:pt x="1744789" y="668957"/>
                  <a:pt x="1751695" y="676549"/>
                </a:cubicBezTo>
                <a:cubicBezTo>
                  <a:pt x="1751695" y="676549"/>
                  <a:pt x="1818646" y="735909"/>
                  <a:pt x="1915963" y="735909"/>
                </a:cubicBezTo>
                <a:cubicBezTo>
                  <a:pt x="1945643" y="735909"/>
                  <a:pt x="1982914" y="728317"/>
                  <a:pt x="2020176" y="720726"/>
                </a:cubicBezTo>
                <a:lnTo>
                  <a:pt x="2020176" y="720726"/>
                </a:lnTo>
                <a:cubicBezTo>
                  <a:pt x="2079536" y="698637"/>
                  <a:pt x="2139582" y="675863"/>
                  <a:pt x="2191341" y="661366"/>
                </a:cubicBezTo>
                <a:cubicBezTo>
                  <a:pt x="2348017" y="602006"/>
                  <a:pt x="2370096" y="467427"/>
                  <a:pt x="2370096" y="452930"/>
                </a:cubicBezTo>
                <a:cubicBezTo>
                  <a:pt x="2370096" y="445339"/>
                  <a:pt x="2370096" y="437748"/>
                  <a:pt x="2377688" y="430842"/>
                </a:cubicBezTo>
                <a:cubicBezTo>
                  <a:pt x="2399776" y="259678"/>
                  <a:pt x="2504685" y="103001"/>
                  <a:pt x="2660666" y="20876"/>
                </a:cubicBezTo>
                <a:cubicBezTo>
                  <a:pt x="2675849" y="13285"/>
                  <a:pt x="2697937" y="5694"/>
                  <a:pt x="2713120" y="5694"/>
                </a:cubicBezTo>
                <a:cubicBezTo>
                  <a:pt x="2862196" y="-1898"/>
                  <a:pt x="2966418" y="-1898"/>
                  <a:pt x="3115494" y="5694"/>
                </a:cubicBezTo>
                <a:cubicBezTo>
                  <a:pt x="3137583" y="5694"/>
                  <a:pt x="3152766" y="13285"/>
                  <a:pt x="3167948" y="20876"/>
                </a:cubicBezTo>
                <a:cubicBezTo>
                  <a:pt x="3324616" y="103010"/>
                  <a:pt x="3428838" y="252086"/>
                  <a:pt x="3450927" y="423251"/>
                </a:cubicBezTo>
                <a:cubicBezTo>
                  <a:pt x="3450927" y="430842"/>
                  <a:pt x="3458518" y="438433"/>
                  <a:pt x="3458518" y="452930"/>
                </a:cubicBezTo>
                <a:cubicBezTo>
                  <a:pt x="3458518" y="468113"/>
                  <a:pt x="3480607" y="594415"/>
                  <a:pt x="3637274" y="661366"/>
                </a:cubicBezTo>
                <a:lnTo>
                  <a:pt x="3637274" y="661366"/>
                </a:lnTo>
                <a:cubicBezTo>
                  <a:pt x="3696633" y="676549"/>
                  <a:pt x="3756679" y="698637"/>
                  <a:pt x="3808438" y="720726"/>
                </a:cubicBezTo>
                <a:lnTo>
                  <a:pt x="3808438" y="720726"/>
                </a:lnTo>
                <a:cubicBezTo>
                  <a:pt x="3845709" y="735909"/>
                  <a:pt x="3882981" y="742814"/>
                  <a:pt x="3912651" y="742814"/>
                </a:cubicBezTo>
                <a:cubicBezTo>
                  <a:pt x="4016864" y="742814"/>
                  <a:pt x="4076919" y="683455"/>
                  <a:pt x="4076919" y="683455"/>
                </a:cubicBezTo>
                <a:cubicBezTo>
                  <a:pt x="4084511" y="675863"/>
                  <a:pt x="4092102" y="668272"/>
                  <a:pt x="4099008" y="668272"/>
                </a:cubicBezTo>
                <a:cubicBezTo>
                  <a:pt x="4226005" y="556458"/>
                  <a:pt x="4404760" y="504003"/>
                  <a:pt x="4575924" y="541275"/>
                </a:cubicBezTo>
                <a:cubicBezTo>
                  <a:pt x="4598013" y="548866"/>
                  <a:pt x="4613196" y="556458"/>
                  <a:pt x="4628379" y="563363"/>
                </a:cubicBezTo>
                <a:cubicBezTo>
                  <a:pt x="4740193" y="645497"/>
                  <a:pt x="4844406" y="734528"/>
                  <a:pt x="4941722" y="824253"/>
                </a:cubicBezTo>
                <a:cubicBezTo>
                  <a:pt x="4956905" y="839436"/>
                  <a:pt x="4963811" y="853933"/>
                  <a:pt x="4971403" y="876707"/>
                </a:cubicBezTo>
                <a:cubicBezTo>
                  <a:pt x="5030762" y="1040975"/>
                  <a:pt x="5016266" y="1219731"/>
                  <a:pt x="4926540" y="1368807"/>
                </a:cubicBezTo>
                <a:cubicBezTo>
                  <a:pt x="4926540" y="1376398"/>
                  <a:pt x="4918948" y="1383990"/>
                  <a:pt x="4911357" y="1390895"/>
                </a:cubicBezTo>
                <a:cubicBezTo>
                  <a:pt x="4903765" y="1397801"/>
                  <a:pt x="4836814" y="1517892"/>
                  <a:pt x="4918948" y="1666968"/>
                </a:cubicBezTo>
                <a:cubicBezTo>
                  <a:pt x="4918948" y="1666968"/>
                  <a:pt x="4918948" y="1674559"/>
                  <a:pt x="4926540" y="1674559"/>
                </a:cubicBezTo>
                <a:cubicBezTo>
                  <a:pt x="4956220" y="1727014"/>
                  <a:pt x="4985899" y="1771181"/>
                  <a:pt x="5016266" y="1823635"/>
                </a:cubicBezTo>
                <a:cubicBezTo>
                  <a:pt x="5016266" y="1823635"/>
                  <a:pt x="5016266" y="1831227"/>
                  <a:pt x="5023857" y="1831227"/>
                </a:cubicBezTo>
                <a:cubicBezTo>
                  <a:pt x="5098400" y="1958223"/>
                  <a:pt x="5217795" y="1972711"/>
                  <a:pt x="5255067" y="1972711"/>
                </a:cubicBezTo>
                <a:cubicBezTo>
                  <a:pt x="5262658" y="1972711"/>
                  <a:pt x="5277155" y="1972711"/>
                  <a:pt x="5284746" y="1972711"/>
                </a:cubicBezTo>
                <a:cubicBezTo>
                  <a:pt x="5449015" y="1965120"/>
                  <a:pt x="5620179" y="2039662"/>
                  <a:pt x="5724392" y="2174241"/>
                </a:cubicBezTo>
                <a:cubicBezTo>
                  <a:pt x="5739575" y="2189424"/>
                  <a:pt x="5746480" y="2211512"/>
                  <a:pt x="5754072" y="2226695"/>
                </a:cubicBezTo>
                <a:cubicBezTo>
                  <a:pt x="5791343" y="2360588"/>
                  <a:pt x="5813431" y="2502768"/>
                  <a:pt x="5828614" y="2644262"/>
                </a:cubicBezTo>
                <a:cubicBezTo>
                  <a:pt x="5828614" y="2666350"/>
                  <a:pt x="5828614" y="2681533"/>
                  <a:pt x="5821023" y="2703621"/>
                </a:cubicBezTo>
                <a:cubicBezTo>
                  <a:pt x="5761663" y="2867890"/>
                  <a:pt x="5634676" y="2986600"/>
                  <a:pt x="5477999" y="3039054"/>
                </a:cubicBezTo>
                <a:cubicBezTo>
                  <a:pt x="5470408" y="3046645"/>
                  <a:pt x="5462816" y="3046645"/>
                  <a:pt x="5448319" y="3046645"/>
                </a:cubicBezTo>
                <a:cubicBezTo>
                  <a:pt x="5433137" y="3046645"/>
                  <a:pt x="5306835" y="3091508"/>
                  <a:pt x="5277155" y="3262672"/>
                </a:cubicBezTo>
                <a:lnTo>
                  <a:pt x="5277155" y="3270263"/>
                </a:lnTo>
                <a:cubicBezTo>
                  <a:pt x="5269563" y="3329624"/>
                  <a:pt x="5261972" y="3389669"/>
                  <a:pt x="5247475" y="3441428"/>
                </a:cubicBezTo>
                <a:lnTo>
                  <a:pt x="5247475" y="3449019"/>
                </a:lnTo>
                <a:cubicBezTo>
                  <a:pt x="5225387" y="3598095"/>
                  <a:pt x="5337201" y="3680229"/>
                  <a:pt x="5337201" y="3680229"/>
                </a:cubicBezTo>
                <a:cubicBezTo>
                  <a:pt x="5344792" y="3687821"/>
                  <a:pt x="5352383" y="3695412"/>
                  <a:pt x="5359289" y="3702318"/>
                </a:cubicBezTo>
                <a:cubicBezTo>
                  <a:pt x="5486286" y="3806531"/>
                  <a:pt x="5567725" y="3963207"/>
                  <a:pt x="5567725" y="4127475"/>
                </a:cubicBezTo>
                <a:cubicBezTo>
                  <a:pt x="5567725" y="4149564"/>
                  <a:pt x="5560134" y="4172338"/>
                  <a:pt x="5552542" y="4186835"/>
                </a:cubicBezTo>
                <a:cubicBezTo>
                  <a:pt x="5493182" y="4313832"/>
                  <a:pt x="5418649" y="4447725"/>
                  <a:pt x="5328923" y="4567131"/>
                </a:cubicBezTo>
                <a:cubicBezTo>
                  <a:pt x="5313740" y="4582313"/>
                  <a:pt x="5299244" y="4596811"/>
                  <a:pt x="5284061" y="4611993"/>
                </a:cubicBezTo>
                <a:cubicBezTo>
                  <a:pt x="5201926" y="4656856"/>
                  <a:pt x="5112896" y="4678944"/>
                  <a:pt x="5015580" y="4678944"/>
                </a:cubicBezTo>
                <a:lnTo>
                  <a:pt x="5015580" y="4678944"/>
                </a:lnTo>
                <a:cubicBezTo>
                  <a:pt x="4948628" y="4678944"/>
                  <a:pt x="4874095" y="4663762"/>
                  <a:pt x="4814049" y="4641673"/>
                </a:cubicBezTo>
                <a:cubicBezTo>
                  <a:pt x="4806458" y="4641673"/>
                  <a:pt x="4798867" y="4634082"/>
                  <a:pt x="4784370" y="4634082"/>
                </a:cubicBezTo>
                <a:lnTo>
                  <a:pt x="4784370" y="4634082"/>
                </a:lnTo>
                <a:cubicBezTo>
                  <a:pt x="4784370" y="4634082"/>
                  <a:pt x="4747098" y="4618899"/>
                  <a:pt x="4694644" y="4618899"/>
                </a:cubicBezTo>
                <a:cubicBezTo>
                  <a:pt x="4627693" y="4618899"/>
                  <a:pt x="4567647" y="4640988"/>
                  <a:pt x="4515889" y="4685850"/>
                </a:cubicBezTo>
                <a:cubicBezTo>
                  <a:pt x="4515889" y="4685850"/>
                  <a:pt x="4515889" y="4685850"/>
                  <a:pt x="4508297" y="4685850"/>
                </a:cubicBezTo>
                <a:cubicBezTo>
                  <a:pt x="4471026" y="4723121"/>
                  <a:pt x="4426163" y="4760393"/>
                  <a:pt x="4374404" y="4797664"/>
                </a:cubicBezTo>
                <a:cubicBezTo>
                  <a:pt x="4374404" y="4797664"/>
                  <a:pt x="4366813" y="4797664"/>
                  <a:pt x="4366813" y="4805256"/>
                </a:cubicBezTo>
                <a:cubicBezTo>
                  <a:pt x="4254999" y="4901877"/>
                  <a:pt x="4254999" y="5006786"/>
                  <a:pt x="4262600" y="5050962"/>
                </a:cubicBezTo>
                <a:cubicBezTo>
                  <a:pt x="4270191" y="5066145"/>
                  <a:pt x="4270191" y="5080643"/>
                  <a:pt x="4270191" y="5095825"/>
                </a:cubicBezTo>
                <a:lnTo>
                  <a:pt x="4270191" y="5095825"/>
                </a:lnTo>
                <a:cubicBezTo>
                  <a:pt x="4299871" y="5252493"/>
                  <a:pt x="4262600" y="5416075"/>
                  <a:pt x="4158377" y="5535471"/>
                </a:cubicBezTo>
                <a:cubicBezTo>
                  <a:pt x="4143194" y="5550653"/>
                  <a:pt x="4128697" y="5565150"/>
                  <a:pt x="4105923" y="5572742"/>
                </a:cubicBezTo>
                <a:cubicBezTo>
                  <a:pt x="3972030" y="5632102"/>
                  <a:pt x="3822945" y="5684556"/>
                  <a:pt x="3680765" y="5729409"/>
                </a:cubicBezTo>
                <a:cubicBezTo>
                  <a:pt x="3690414" y="5745259"/>
                  <a:pt x="3675926" y="5745259"/>
                  <a:pt x="3668335" y="5745259"/>
                </a:cubicBezTo>
                <a:close/>
                <a:moveTo>
                  <a:pt x="1849698" y="5349781"/>
                </a:moveTo>
                <a:cubicBezTo>
                  <a:pt x="1953911" y="5394643"/>
                  <a:pt x="2058133" y="5431915"/>
                  <a:pt x="2163042" y="5461595"/>
                </a:cubicBezTo>
                <a:cubicBezTo>
                  <a:pt x="2237585" y="5439506"/>
                  <a:pt x="2296935" y="5387052"/>
                  <a:pt x="2327310" y="5320111"/>
                </a:cubicBezTo>
                <a:cubicBezTo>
                  <a:pt x="2334902" y="5312519"/>
                  <a:pt x="2334902" y="5304928"/>
                  <a:pt x="2342493" y="5290430"/>
                </a:cubicBezTo>
                <a:cubicBezTo>
                  <a:pt x="2401853" y="5186218"/>
                  <a:pt x="2550928" y="5037132"/>
                  <a:pt x="2804913" y="5029541"/>
                </a:cubicBezTo>
                <a:cubicBezTo>
                  <a:pt x="2812504" y="5029541"/>
                  <a:pt x="2812504" y="5029541"/>
                  <a:pt x="2812504" y="5029541"/>
                </a:cubicBezTo>
                <a:lnTo>
                  <a:pt x="2820095" y="5029541"/>
                </a:lnTo>
                <a:cubicBezTo>
                  <a:pt x="2879455" y="5029541"/>
                  <a:pt x="2931910" y="5029541"/>
                  <a:pt x="2991260" y="5029541"/>
                </a:cubicBezTo>
                <a:lnTo>
                  <a:pt x="2998851" y="5029541"/>
                </a:lnTo>
                <a:lnTo>
                  <a:pt x="3006442" y="5029541"/>
                </a:lnTo>
                <a:cubicBezTo>
                  <a:pt x="3252150" y="5037132"/>
                  <a:pt x="3408817" y="5186218"/>
                  <a:pt x="3468862" y="5290430"/>
                </a:cubicBezTo>
                <a:cubicBezTo>
                  <a:pt x="3476454" y="5298022"/>
                  <a:pt x="3484045" y="5305613"/>
                  <a:pt x="3484045" y="5320111"/>
                </a:cubicBezTo>
                <a:cubicBezTo>
                  <a:pt x="3513725" y="5387062"/>
                  <a:pt x="3573771" y="5439516"/>
                  <a:pt x="3648313" y="5461595"/>
                </a:cubicBezTo>
                <a:cubicBezTo>
                  <a:pt x="3752526" y="5431915"/>
                  <a:pt x="3864340" y="5394643"/>
                  <a:pt x="3961657" y="5349781"/>
                </a:cubicBezTo>
                <a:cubicBezTo>
                  <a:pt x="3998928" y="5282830"/>
                  <a:pt x="4014111" y="5208296"/>
                  <a:pt x="3991337" y="5133754"/>
                </a:cubicBezTo>
                <a:cubicBezTo>
                  <a:pt x="3991337" y="5126163"/>
                  <a:pt x="3983746" y="5111665"/>
                  <a:pt x="3983746" y="5104074"/>
                </a:cubicBezTo>
                <a:cubicBezTo>
                  <a:pt x="3961657" y="4984668"/>
                  <a:pt x="3983746" y="4776233"/>
                  <a:pt x="4170093" y="4604383"/>
                </a:cubicBezTo>
                <a:lnTo>
                  <a:pt x="4177684" y="4596791"/>
                </a:lnTo>
                <a:lnTo>
                  <a:pt x="4185275" y="4589200"/>
                </a:lnTo>
                <a:cubicBezTo>
                  <a:pt x="4237730" y="4551929"/>
                  <a:pt x="4275001" y="4514657"/>
                  <a:pt x="4319169" y="4477386"/>
                </a:cubicBezTo>
                <a:lnTo>
                  <a:pt x="4326760" y="4469794"/>
                </a:lnTo>
                <a:cubicBezTo>
                  <a:pt x="4326760" y="4469794"/>
                  <a:pt x="4334351" y="4469794"/>
                  <a:pt x="4334351" y="4462203"/>
                </a:cubicBezTo>
                <a:cubicBezTo>
                  <a:pt x="4438564" y="4380069"/>
                  <a:pt x="4557970" y="4335206"/>
                  <a:pt x="4684967" y="4335206"/>
                </a:cubicBezTo>
                <a:cubicBezTo>
                  <a:pt x="4759509" y="4335206"/>
                  <a:pt x="4818860" y="4350389"/>
                  <a:pt x="4856131" y="4364886"/>
                </a:cubicBezTo>
                <a:cubicBezTo>
                  <a:pt x="4863723" y="4364886"/>
                  <a:pt x="4878219" y="4372478"/>
                  <a:pt x="4885811" y="4372478"/>
                </a:cubicBezTo>
                <a:cubicBezTo>
                  <a:pt x="4923082" y="4387661"/>
                  <a:pt x="4960353" y="4394566"/>
                  <a:pt x="4997625" y="4394566"/>
                </a:cubicBezTo>
                <a:lnTo>
                  <a:pt x="4997625" y="4394566"/>
                </a:lnTo>
                <a:cubicBezTo>
                  <a:pt x="5034896" y="4394566"/>
                  <a:pt x="5072167" y="4386975"/>
                  <a:pt x="5101848" y="4372478"/>
                </a:cubicBezTo>
                <a:cubicBezTo>
                  <a:pt x="5161207" y="4282752"/>
                  <a:pt x="5221253" y="4186131"/>
                  <a:pt x="5266115" y="4089499"/>
                </a:cubicBezTo>
                <a:cubicBezTo>
                  <a:pt x="5258524" y="4014957"/>
                  <a:pt x="5213662" y="3940423"/>
                  <a:pt x="5154301" y="3895561"/>
                </a:cubicBezTo>
                <a:cubicBezTo>
                  <a:pt x="5146710" y="3887969"/>
                  <a:pt x="5139119" y="3880378"/>
                  <a:pt x="5132213" y="3873472"/>
                </a:cubicBezTo>
                <a:cubicBezTo>
                  <a:pt x="5035592" y="3791338"/>
                  <a:pt x="4916186" y="3620174"/>
                  <a:pt x="4953457" y="3373781"/>
                </a:cubicBezTo>
                <a:lnTo>
                  <a:pt x="4953457" y="3366190"/>
                </a:lnTo>
                <a:lnTo>
                  <a:pt x="4953457" y="3358599"/>
                </a:lnTo>
                <a:cubicBezTo>
                  <a:pt x="4968641" y="3306144"/>
                  <a:pt x="4975546" y="3246784"/>
                  <a:pt x="4983137" y="3187434"/>
                </a:cubicBezTo>
                <a:cubicBezTo>
                  <a:pt x="4983137" y="3179843"/>
                  <a:pt x="4983137" y="3179843"/>
                  <a:pt x="4983137" y="3172251"/>
                </a:cubicBezTo>
                <a:lnTo>
                  <a:pt x="4983137" y="3164660"/>
                </a:lnTo>
                <a:cubicBezTo>
                  <a:pt x="5035592" y="2918953"/>
                  <a:pt x="5206756" y="2799548"/>
                  <a:pt x="5318570" y="2754694"/>
                </a:cubicBezTo>
                <a:cubicBezTo>
                  <a:pt x="5326161" y="2747103"/>
                  <a:pt x="5333753" y="2747103"/>
                  <a:pt x="5348249" y="2739512"/>
                </a:cubicBezTo>
                <a:cubicBezTo>
                  <a:pt x="5422793" y="2717423"/>
                  <a:pt x="5489734" y="2664969"/>
                  <a:pt x="5527005" y="2590436"/>
                </a:cubicBezTo>
                <a:cubicBezTo>
                  <a:pt x="5511823" y="2486223"/>
                  <a:pt x="5497325" y="2382000"/>
                  <a:pt x="5474551" y="2284683"/>
                </a:cubicBezTo>
                <a:cubicBezTo>
                  <a:pt x="5415191" y="2225324"/>
                  <a:pt x="5340658" y="2194958"/>
                  <a:pt x="5258524" y="2202549"/>
                </a:cubicBezTo>
                <a:cubicBezTo>
                  <a:pt x="5243341" y="2202549"/>
                  <a:pt x="5236436" y="2202549"/>
                  <a:pt x="5221253" y="2202549"/>
                </a:cubicBezTo>
                <a:cubicBezTo>
                  <a:pt x="5139119" y="2202549"/>
                  <a:pt x="4915500" y="2172869"/>
                  <a:pt x="4766424" y="1934068"/>
                </a:cubicBezTo>
                <a:lnTo>
                  <a:pt x="4758833" y="1926477"/>
                </a:lnTo>
                <a:cubicBezTo>
                  <a:pt x="4729153" y="1867117"/>
                  <a:pt x="4699473" y="1822254"/>
                  <a:pt x="4669108" y="1769800"/>
                </a:cubicBezTo>
                <a:lnTo>
                  <a:pt x="4661516" y="1762208"/>
                </a:lnTo>
                <a:cubicBezTo>
                  <a:pt x="4661516" y="1762208"/>
                  <a:pt x="4661516" y="1754617"/>
                  <a:pt x="4653925" y="1754617"/>
                </a:cubicBezTo>
                <a:cubicBezTo>
                  <a:pt x="4534519" y="1530999"/>
                  <a:pt x="4586973" y="1329459"/>
                  <a:pt x="4646333" y="1225246"/>
                </a:cubicBezTo>
                <a:cubicBezTo>
                  <a:pt x="4653925" y="1217655"/>
                  <a:pt x="4653925" y="1210063"/>
                  <a:pt x="4661516" y="1195566"/>
                </a:cubicBezTo>
                <a:cubicBezTo>
                  <a:pt x="4706379" y="1128615"/>
                  <a:pt x="4720876" y="1046490"/>
                  <a:pt x="4698788" y="964356"/>
                </a:cubicBezTo>
                <a:cubicBezTo>
                  <a:pt x="4624245" y="897405"/>
                  <a:pt x="4549712" y="830463"/>
                  <a:pt x="4467578" y="770418"/>
                </a:cubicBezTo>
                <a:cubicBezTo>
                  <a:pt x="4385444" y="762826"/>
                  <a:pt x="4303309" y="792506"/>
                  <a:pt x="4243959" y="844960"/>
                </a:cubicBezTo>
                <a:cubicBezTo>
                  <a:pt x="4236368" y="852552"/>
                  <a:pt x="4228776" y="860143"/>
                  <a:pt x="4214279" y="867049"/>
                </a:cubicBezTo>
                <a:cubicBezTo>
                  <a:pt x="4206688" y="919503"/>
                  <a:pt x="4094874" y="994046"/>
                  <a:pt x="3923709" y="994046"/>
                </a:cubicBezTo>
                <a:cubicBezTo>
                  <a:pt x="3864350" y="994046"/>
                  <a:pt x="3796713" y="986454"/>
                  <a:pt x="3737362" y="964366"/>
                </a:cubicBezTo>
                <a:lnTo>
                  <a:pt x="3729771" y="964366"/>
                </a:lnTo>
                <a:lnTo>
                  <a:pt x="3722180" y="964366"/>
                </a:lnTo>
                <a:cubicBezTo>
                  <a:pt x="3669726" y="942277"/>
                  <a:pt x="3610366" y="919503"/>
                  <a:pt x="3557911" y="905006"/>
                </a:cubicBezTo>
                <a:lnTo>
                  <a:pt x="3550320" y="905006"/>
                </a:lnTo>
                <a:cubicBezTo>
                  <a:pt x="3550320" y="905006"/>
                  <a:pt x="3550320" y="905006"/>
                  <a:pt x="3542729" y="905006"/>
                </a:cubicBezTo>
                <a:cubicBezTo>
                  <a:pt x="3311519" y="815280"/>
                  <a:pt x="3214888" y="622028"/>
                  <a:pt x="3192113" y="502632"/>
                </a:cubicBezTo>
                <a:cubicBezTo>
                  <a:pt x="3192113" y="495040"/>
                  <a:pt x="3184522" y="480543"/>
                  <a:pt x="3184522" y="472952"/>
                </a:cubicBezTo>
                <a:cubicBezTo>
                  <a:pt x="3176931" y="390818"/>
                  <a:pt x="3132068" y="316285"/>
                  <a:pt x="3065117" y="271422"/>
                </a:cubicBezTo>
                <a:cubicBezTo>
                  <a:pt x="2953303" y="263831"/>
                  <a:pt x="2878769" y="263831"/>
                  <a:pt x="2766955" y="271422"/>
                </a:cubicBezTo>
                <a:cubicBezTo>
                  <a:pt x="2700004" y="316285"/>
                  <a:pt x="2655142" y="390827"/>
                  <a:pt x="2647550" y="472952"/>
                </a:cubicBezTo>
                <a:cubicBezTo>
                  <a:pt x="2647550" y="480543"/>
                  <a:pt x="2647550" y="495040"/>
                  <a:pt x="2639959" y="502632"/>
                </a:cubicBezTo>
                <a:cubicBezTo>
                  <a:pt x="2617870" y="622037"/>
                  <a:pt x="2528145" y="815976"/>
                  <a:pt x="2289343" y="905006"/>
                </a:cubicBezTo>
                <a:cubicBezTo>
                  <a:pt x="2289343" y="905006"/>
                  <a:pt x="2289343" y="905006"/>
                  <a:pt x="2281752" y="905006"/>
                </a:cubicBezTo>
                <a:lnTo>
                  <a:pt x="2274161" y="905006"/>
                </a:lnTo>
                <a:cubicBezTo>
                  <a:pt x="2221706" y="920189"/>
                  <a:pt x="2162347" y="942277"/>
                  <a:pt x="2109892" y="964366"/>
                </a:cubicBezTo>
                <a:lnTo>
                  <a:pt x="2102301" y="964366"/>
                </a:lnTo>
                <a:lnTo>
                  <a:pt x="2094710" y="964366"/>
                </a:lnTo>
                <a:cubicBezTo>
                  <a:pt x="2035350" y="986454"/>
                  <a:pt x="1975304" y="994046"/>
                  <a:pt x="1908362" y="994046"/>
                </a:cubicBezTo>
                <a:cubicBezTo>
                  <a:pt x="1737198" y="994046"/>
                  <a:pt x="1625384" y="919503"/>
                  <a:pt x="1572930" y="874640"/>
                </a:cubicBezTo>
                <a:cubicBezTo>
                  <a:pt x="1565339" y="867049"/>
                  <a:pt x="1557747" y="859457"/>
                  <a:pt x="1543250" y="852552"/>
                </a:cubicBezTo>
                <a:cubicBezTo>
                  <a:pt x="1483890" y="793192"/>
                  <a:pt x="1401766" y="762826"/>
                  <a:pt x="1319632" y="778009"/>
                </a:cubicBezTo>
                <a:cubicBezTo>
                  <a:pt x="1237498" y="837369"/>
                  <a:pt x="1162955" y="905006"/>
                  <a:pt x="1088422" y="971948"/>
                </a:cubicBezTo>
                <a:cubicBezTo>
                  <a:pt x="1066333" y="1054082"/>
                  <a:pt x="1080830" y="1136216"/>
                  <a:pt x="1125693" y="1203158"/>
                </a:cubicBezTo>
                <a:cubicBezTo>
                  <a:pt x="1133285" y="1210749"/>
                  <a:pt x="1133285" y="1218340"/>
                  <a:pt x="1140876" y="1232838"/>
                </a:cubicBezTo>
                <a:cubicBezTo>
                  <a:pt x="1200236" y="1337060"/>
                  <a:pt x="1252690" y="1546181"/>
                  <a:pt x="1133285" y="1762208"/>
                </a:cubicBezTo>
                <a:lnTo>
                  <a:pt x="1133285" y="1769800"/>
                </a:lnTo>
                <a:lnTo>
                  <a:pt x="1125693" y="1777391"/>
                </a:lnTo>
                <a:cubicBezTo>
                  <a:pt x="1096013" y="1829845"/>
                  <a:pt x="1066333" y="1874013"/>
                  <a:pt x="1035968" y="1926467"/>
                </a:cubicBezTo>
                <a:cubicBezTo>
                  <a:pt x="1035968" y="1934059"/>
                  <a:pt x="1028376" y="1934059"/>
                  <a:pt x="1028376" y="1941650"/>
                </a:cubicBezTo>
                <a:cubicBezTo>
                  <a:pt x="879300" y="2180451"/>
                  <a:pt x="655672" y="2210131"/>
                  <a:pt x="573548" y="2210131"/>
                </a:cubicBezTo>
                <a:cubicBezTo>
                  <a:pt x="565956" y="2210131"/>
                  <a:pt x="551459" y="2210131"/>
                  <a:pt x="543868" y="2210131"/>
                </a:cubicBezTo>
                <a:cubicBezTo>
                  <a:pt x="461734" y="2202540"/>
                  <a:pt x="387191" y="2232220"/>
                  <a:pt x="327841" y="2292265"/>
                </a:cubicBezTo>
                <a:cubicBezTo>
                  <a:pt x="305753" y="2396488"/>
                  <a:pt x="282978" y="2500701"/>
                  <a:pt x="275387" y="2598018"/>
                </a:cubicBezTo>
                <a:cubicBezTo>
                  <a:pt x="312658" y="2672560"/>
                  <a:pt x="372008" y="2725015"/>
                  <a:pt x="454142" y="2747093"/>
                </a:cubicBezTo>
                <a:cubicBezTo>
                  <a:pt x="461734" y="2747093"/>
                  <a:pt x="476231" y="2754685"/>
                  <a:pt x="483822" y="2762276"/>
                </a:cubicBezTo>
                <a:cubicBezTo>
                  <a:pt x="595636" y="2807139"/>
                  <a:pt x="766801" y="2926544"/>
                  <a:pt x="819255" y="3172242"/>
                </a:cubicBezTo>
                <a:lnTo>
                  <a:pt x="819255" y="3179833"/>
                </a:lnTo>
                <a:cubicBezTo>
                  <a:pt x="819255" y="3187425"/>
                  <a:pt x="819255" y="3187425"/>
                  <a:pt x="819255" y="3195016"/>
                </a:cubicBezTo>
                <a:cubicBezTo>
                  <a:pt x="826846" y="3254376"/>
                  <a:pt x="834438" y="3306830"/>
                  <a:pt x="848935" y="3366180"/>
                </a:cubicBezTo>
                <a:lnTo>
                  <a:pt x="848935" y="3373772"/>
                </a:lnTo>
                <a:lnTo>
                  <a:pt x="848935" y="3381363"/>
                </a:lnTo>
                <a:cubicBezTo>
                  <a:pt x="886206" y="3627070"/>
                  <a:pt x="766801" y="3798930"/>
                  <a:pt x="670179" y="3881054"/>
                </a:cubicBezTo>
                <a:cubicBezTo>
                  <a:pt x="662588" y="3888646"/>
                  <a:pt x="654996" y="3896237"/>
                  <a:pt x="648091" y="3903143"/>
                </a:cubicBezTo>
                <a:cubicBezTo>
                  <a:pt x="581139" y="3948006"/>
                  <a:pt x="543878" y="4022548"/>
                  <a:pt x="536277" y="4097081"/>
                </a:cubicBezTo>
                <a:cubicBezTo>
                  <a:pt x="588731" y="4193703"/>
                  <a:pt x="640490" y="4291020"/>
                  <a:pt x="700545" y="4380060"/>
                </a:cubicBezTo>
                <a:cubicBezTo>
                  <a:pt x="767496" y="4409739"/>
                  <a:pt x="849620" y="4409739"/>
                  <a:pt x="924163" y="4372468"/>
                </a:cubicBezTo>
                <a:cubicBezTo>
                  <a:pt x="931755" y="4364877"/>
                  <a:pt x="946252" y="4364877"/>
                  <a:pt x="953843" y="4364877"/>
                </a:cubicBezTo>
                <a:cubicBezTo>
                  <a:pt x="991114" y="4349694"/>
                  <a:pt x="1050465" y="4335197"/>
                  <a:pt x="1125007" y="4335197"/>
                </a:cubicBezTo>
                <a:cubicBezTo>
                  <a:pt x="1252004" y="4335197"/>
                  <a:pt x="1370714" y="4380060"/>
                  <a:pt x="1475623" y="4462194"/>
                </a:cubicBezTo>
                <a:cubicBezTo>
                  <a:pt x="1475623" y="4462194"/>
                  <a:pt x="1475623" y="4462194"/>
                  <a:pt x="1483214" y="4462194"/>
                </a:cubicBezTo>
                <a:cubicBezTo>
                  <a:pt x="1490805" y="4462194"/>
                  <a:pt x="1490805" y="4469785"/>
                  <a:pt x="1498397" y="4469785"/>
                </a:cubicBezTo>
                <a:cubicBezTo>
                  <a:pt x="1535668" y="4507056"/>
                  <a:pt x="1580531" y="4544328"/>
                  <a:pt x="1632290" y="4581599"/>
                </a:cubicBezTo>
                <a:lnTo>
                  <a:pt x="1639881" y="4589190"/>
                </a:lnTo>
                <a:lnTo>
                  <a:pt x="1647473" y="4596782"/>
                </a:lnTo>
                <a:cubicBezTo>
                  <a:pt x="1833820" y="4761050"/>
                  <a:pt x="1855908" y="4977077"/>
                  <a:pt x="1833820" y="5096473"/>
                </a:cubicBezTo>
                <a:cubicBezTo>
                  <a:pt x="1833820" y="5104064"/>
                  <a:pt x="1833820" y="5118561"/>
                  <a:pt x="1826228" y="5126153"/>
                </a:cubicBezTo>
                <a:cubicBezTo>
                  <a:pt x="1797244" y="5208296"/>
                  <a:pt x="1812427" y="5282830"/>
                  <a:pt x="1849698" y="5349781"/>
                </a:cubicBezTo>
                <a:close/>
                <a:moveTo>
                  <a:pt x="2915336" y="4366267"/>
                </a:moveTo>
                <a:cubicBezTo>
                  <a:pt x="2110578" y="4366267"/>
                  <a:pt x="1461811" y="3710595"/>
                  <a:pt x="1461811" y="2912733"/>
                </a:cubicBezTo>
                <a:cubicBezTo>
                  <a:pt x="1461811" y="2114872"/>
                  <a:pt x="2110588" y="1451608"/>
                  <a:pt x="2915336" y="1451608"/>
                </a:cubicBezTo>
                <a:cubicBezTo>
                  <a:pt x="3720084" y="1451608"/>
                  <a:pt x="4368861" y="2107280"/>
                  <a:pt x="4368861" y="2905132"/>
                </a:cubicBezTo>
                <a:cubicBezTo>
                  <a:pt x="4368861" y="3702984"/>
                  <a:pt x="3720094" y="4366267"/>
                  <a:pt x="2915336" y="4366267"/>
                </a:cubicBezTo>
                <a:close/>
                <a:moveTo>
                  <a:pt x="2915336" y="1727004"/>
                </a:moveTo>
                <a:cubicBezTo>
                  <a:pt x="2266560" y="1727004"/>
                  <a:pt x="1730293" y="2256375"/>
                  <a:pt x="1730293" y="2912047"/>
                </a:cubicBezTo>
                <a:cubicBezTo>
                  <a:pt x="1730293" y="3567720"/>
                  <a:pt x="2266569" y="4090195"/>
                  <a:pt x="2915336" y="4090195"/>
                </a:cubicBezTo>
                <a:cubicBezTo>
                  <a:pt x="3564103" y="4090195"/>
                  <a:pt x="4100379" y="3560824"/>
                  <a:pt x="4100379" y="2905151"/>
                </a:cubicBezTo>
                <a:cubicBezTo>
                  <a:pt x="4100379" y="2249479"/>
                  <a:pt x="3564112" y="1727004"/>
                  <a:pt x="2915336" y="1727004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562" name="Google Shape;562;p21"/>
          <p:cNvSpPr/>
          <p:nvPr/>
        </p:nvSpPr>
        <p:spPr>
          <a:xfrm>
            <a:off x="5003153" y="5359499"/>
            <a:ext cx="301338" cy="176068"/>
          </a:xfrm>
          <a:custGeom>
            <a:avLst/>
            <a:gdLst/>
            <a:ahLst/>
            <a:cxnLst/>
            <a:rect l="l" t="t" r="r" b="b"/>
            <a:pathLst>
              <a:path w="5819775" h="3400425" extrusionOk="0">
                <a:moveTo>
                  <a:pt x="5753624" y="1494665"/>
                </a:moveTo>
                <a:cubicBezTo>
                  <a:pt x="5732707" y="1473748"/>
                  <a:pt x="5711133" y="1444983"/>
                  <a:pt x="5697407" y="1424066"/>
                </a:cubicBezTo>
                <a:cubicBezTo>
                  <a:pt x="5238493" y="922660"/>
                  <a:pt x="4716161" y="541537"/>
                  <a:pt x="4151338" y="280037"/>
                </a:cubicBezTo>
                <a:cubicBezTo>
                  <a:pt x="3360325" y="-80170"/>
                  <a:pt x="2555586" y="-93895"/>
                  <a:pt x="1771764" y="244737"/>
                </a:cubicBezTo>
                <a:cubicBezTo>
                  <a:pt x="1171642" y="499036"/>
                  <a:pt x="627736" y="894542"/>
                  <a:pt x="126987" y="1437791"/>
                </a:cubicBezTo>
                <a:cubicBezTo>
                  <a:pt x="-42329" y="1614299"/>
                  <a:pt x="-42329" y="1790807"/>
                  <a:pt x="126987" y="1974506"/>
                </a:cubicBezTo>
                <a:cubicBezTo>
                  <a:pt x="515293" y="2405303"/>
                  <a:pt x="974207" y="2758318"/>
                  <a:pt x="1496539" y="3033534"/>
                </a:cubicBezTo>
                <a:cubicBezTo>
                  <a:pt x="1687430" y="3132251"/>
                  <a:pt x="1877663" y="3217233"/>
                  <a:pt x="2068554" y="3273449"/>
                </a:cubicBezTo>
                <a:cubicBezTo>
                  <a:pt x="2350961" y="3358431"/>
                  <a:pt x="2640568" y="3407466"/>
                  <a:pt x="2936710" y="3407466"/>
                </a:cubicBezTo>
                <a:lnTo>
                  <a:pt x="2936710" y="3407466"/>
                </a:lnTo>
                <a:cubicBezTo>
                  <a:pt x="3007309" y="3407466"/>
                  <a:pt x="3077918" y="3407466"/>
                  <a:pt x="3148517" y="3400275"/>
                </a:cubicBezTo>
                <a:cubicBezTo>
                  <a:pt x="3275343" y="3385892"/>
                  <a:pt x="3416551" y="3372167"/>
                  <a:pt x="3551215" y="3336867"/>
                </a:cubicBezTo>
                <a:cubicBezTo>
                  <a:pt x="4355954" y="3132251"/>
                  <a:pt x="5083559" y="2673336"/>
                  <a:pt x="5760815" y="1924814"/>
                </a:cubicBezTo>
                <a:cubicBezTo>
                  <a:pt x="5852989" y="1797989"/>
                  <a:pt x="5852989" y="1628672"/>
                  <a:pt x="5753624" y="1494665"/>
                </a:cubicBezTo>
                <a:close/>
                <a:moveTo>
                  <a:pt x="5549008" y="1748964"/>
                </a:moveTo>
                <a:cubicBezTo>
                  <a:pt x="4906394" y="2454995"/>
                  <a:pt x="4228472" y="2892992"/>
                  <a:pt x="3473415" y="3083226"/>
                </a:cubicBezTo>
                <a:cubicBezTo>
                  <a:pt x="3353134" y="3111334"/>
                  <a:pt x="3219117" y="3125717"/>
                  <a:pt x="3106017" y="3139442"/>
                </a:cubicBezTo>
                <a:cubicBezTo>
                  <a:pt x="2781110" y="3160359"/>
                  <a:pt x="2449668" y="3125060"/>
                  <a:pt x="2131962" y="3026352"/>
                </a:cubicBezTo>
                <a:cubicBezTo>
                  <a:pt x="1955454" y="2970135"/>
                  <a:pt x="1778946" y="2899527"/>
                  <a:pt x="1609630" y="2800162"/>
                </a:cubicBezTo>
                <a:cubicBezTo>
                  <a:pt x="1115416" y="2538672"/>
                  <a:pt x="677409" y="2200039"/>
                  <a:pt x="310667" y="1790807"/>
                </a:cubicBezTo>
                <a:cubicBezTo>
                  <a:pt x="232877" y="1705825"/>
                  <a:pt x="232877" y="1684898"/>
                  <a:pt x="310667" y="1607108"/>
                </a:cubicBezTo>
                <a:cubicBezTo>
                  <a:pt x="790508" y="1091967"/>
                  <a:pt x="1299105" y="717387"/>
                  <a:pt x="1863928" y="477462"/>
                </a:cubicBezTo>
                <a:cubicBezTo>
                  <a:pt x="2209753" y="329062"/>
                  <a:pt x="2562768" y="251272"/>
                  <a:pt x="2908583" y="251272"/>
                </a:cubicBezTo>
                <a:cubicBezTo>
                  <a:pt x="3282515" y="251272"/>
                  <a:pt x="3657105" y="336254"/>
                  <a:pt x="4031037" y="512761"/>
                </a:cubicBezTo>
                <a:cubicBezTo>
                  <a:pt x="4567752" y="759869"/>
                  <a:pt x="5061966" y="1127267"/>
                  <a:pt x="5499316" y="1599916"/>
                </a:cubicBezTo>
                <a:cubicBezTo>
                  <a:pt x="5513699" y="1614299"/>
                  <a:pt x="5527424" y="1635216"/>
                  <a:pt x="5541807" y="1649599"/>
                </a:cubicBezTo>
                <a:cubicBezTo>
                  <a:pt x="5570582" y="1685546"/>
                  <a:pt x="5577117" y="1720846"/>
                  <a:pt x="5549008" y="1748964"/>
                </a:cubicBezTo>
                <a:close/>
                <a:moveTo>
                  <a:pt x="2894210" y="732408"/>
                </a:moveTo>
                <a:cubicBezTo>
                  <a:pt x="2350303" y="732408"/>
                  <a:pt x="1905772" y="1176940"/>
                  <a:pt x="1905772" y="1720846"/>
                </a:cubicBezTo>
                <a:cubicBezTo>
                  <a:pt x="1905772" y="2264752"/>
                  <a:pt x="2350303" y="2709284"/>
                  <a:pt x="2894210" y="2709284"/>
                </a:cubicBezTo>
                <a:cubicBezTo>
                  <a:pt x="3438116" y="2709284"/>
                  <a:pt x="3882647" y="2264752"/>
                  <a:pt x="3882647" y="1720846"/>
                </a:cubicBezTo>
                <a:cubicBezTo>
                  <a:pt x="3889839" y="1176949"/>
                  <a:pt x="3445307" y="732408"/>
                  <a:pt x="2894210" y="732408"/>
                </a:cubicBezTo>
                <a:close/>
                <a:moveTo>
                  <a:pt x="2894210" y="2454985"/>
                </a:moveTo>
                <a:cubicBezTo>
                  <a:pt x="2491511" y="2454985"/>
                  <a:pt x="2167262" y="2130078"/>
                  <a:pt x="2167262" y="1728037"/>
                </a:cubicBezTo>
                <a:cubicBezTo>
                  <a:pt x="2167262" y="1325996"/>
                  <a:pt x="2492169" y="1000441"/>
                  <a:pt x="2894210" y="1000441"/>
                </a:cubicBezTo>
                <a:cubicBezTo>
                  <a:pt x="3296250" y="1000441"/>
                  <a:pt x="3621157" y="1325349"/>
                  <a:pt x="3621157" y="1727389"/>
                </a:cubicBezTo>
                <a:cubicBezTo>
                  <a:pt x="3629006" y="2122896"/>
                  <a:pt x="3296907" y="2454985"/>
                  <a:pt x="2894210" y="2454985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563" name="Google Shape;563;p21"/>
          <p:cNvSpPr/>
          <p:nvPr/>
        </p:nvSpPr>
        <p:spPr>
          <a:xfrm>
            <a:off x="3533484" y="1459831"/>
            <a:ext cx="301338" cy="205166"/>
          </a:xfrm>
          <a:custGeom>
            <a:avLst/>
            <a:gdLst/>
            <a:ahLst/>
            <a:cxnLst/>
            <a:rect l="l" t="t" r="r" b="b"/>
            <a:pathLst>
              <a:path w="5819775" h="3962400" extrusionOk="0">
                <a:moveTo>
                  <a:pt x="5300672" y="176213"/>
                </a:moveTo>
                <a:lnTo>
                  <a:pt x="2438886" y="176213"/>
                </a:lnTo>
                <a:cubicBezTo>
                  <a:pt x="2206552" y="7182"/>
                  <a:pt x="1959855" y="0"/>
                  <a:pt x="1952673" y="0"/>
                </a:cubicBezTo>
                <a:lnTo>
                  <a:pt x="648719" y="0"/>
                </a:lnTo>
                <a:cubicBezTo>
                  <a:pt x="120091" y="0"/>
                  <a:pt x="21536" y="352425"/>
                  <a:pt x="0" y="507749"/>
                </a:cubicBezTo>
                <a:cubicBezTo>
                  <a:pt x="0" y="514931"/>
                  <a:pt x="0" y="514931"/>
                  <a:pt x="0" y="522103"/>
                </a:cubicBezTo>
                <a:lnTo>
                  <a:pt x="0" y="3369535"/>
                </a:lnTo>
                <a:cubicBezTo>
                  <a:pt x="0" y="3701072"/>
                  <a:pt x="267576" y="3968649"/>
                  <a:pt x="599113" y="3968649"/>
                </a:cubicBezTo>
                <a:lnTo>
                  <a:pt x="5230178" y="3968649"/>
                </a:lnTo>
                <a:cubicBezTo>
                  <a:pt x="5561714" y="3968649"/>
                  <a:pt x="5829291" y="3701072"/>
                  <a:pt x="5829291" y="3369535"/>
                </a:cubicBezTo>
                <a:lnTo>
                  <a:pt x="5829291" y="979599"/>
                </a:lnTo>
                <a:lnTo>
                  <a:pt x="5829291" y="697659"/>
                </a:lnTo>
                <a:cubicBezTo>
                  <a:pt x="5829300" y="408546"/>
                  <a:pt x="5589785" y="176213"/>
                  <a:pt x="5300672" y="176213"/>
                </a:cubicBezTo>
                <a:close/>
                <a:moveTo>
                  <a:pt x="5568249" y="697659"/>
                </a:moveTo>
                <a:lnTo>
                  <a:pt x="5568249" y="852983"/>
                </a:lnTo>
                <a:lnTo>
                  <a:pt x="3559445" y="852983"/>
                </a:lnTo>
                <a:cubicBezTo>
                  <a:pt x="3192666" y="852983"/>
                  <a:pt x="3009929" y="719195"/>
                  <a:pt x="2945968" y="655892"/>
                </a:cubicBezTo>
                <a:lnTo>
                  <a:pt x="2720807" y="430082"/>
                </a:lnTo>
                <a:lnTo>
                  <a:pt x="5307835" y="430082"/>
                </a:lnTo>
                <a:cubicBezTo>
                  <a:pt x="5448815" y="436607"/>
                  <a:pt x="5568249" y="556698"/>
                  <a:pt x="5568249" y="697659"/>
                </a:cubicBezTo>
                <a:close/>
                <a:moveTo>
                  <a:pt x="5568249" y="3368878"/>
                </a:moveTo>
                <a:cubicBezTo>
                  <a:pt x="5568249" y="3552263"/>
                  <a:pt x="5420097" y="3706940"/>
                  <a:pt x="5230187" y="3706940"/>
                </a:cubicBezTo>
                <a:lnTo>
                  <a:pt x="599113" y="3706940"/>
                </a:lnTo>
                <a:cubicBezTo>
                  <a:pt x="415728" y="3706940"/>
                  <a:pt x="261052" y="3558788"/>
                  <a:pt x="261052" y="3368878"/>
                </a:cubicBezTo>
                <a:lnTo>
                  <a:pt x="261052" y="528628"/>
                </a:lnTo>
                <a:cubicBezTo>
                  <a:pt x="281940" y="352416"/>
                  <a:pt x="409204" y="261052"/>
                  <a:pt x="648719" y="261052"/>
                </a:cubicBezTo>
                <a:lnTo>
                  <a:pt x="1945500" y="261052"/>
                </a:lnTo>
                <a:cubicBezTo>
                  <a:pt x="1945500" y="261052"/>
                  <a:pt x="2136067" y="268234"/>
                  <a:pt x="2312280" y="409204"/>
                </a:cubicBezTo>
                <a:lnTo>
                  <a:pt x="2312280" y="409204"/>
                </a:lnTo>
                <a:cubicBezTo>
                  <a:pt x="2333168" y="423558"/>
                  <a:pt x="2347522" y="437264"/>
                  <a:pt x="2361876" y="458800"/>
                </a:cubicBezTo>
                <a:lnTo>
                  <a:pt x="2756716" y="846468"/>
                </a:lnTo>
                <a:lnTo>
                  <a:pt x="2763898" y="853650"/>
                </a:lnTo>
                <a:cubicBezTo>
                  <a:pt x="2848737" y="931316"/>
                  <a:pt x="3101959" y="1114701"/>
                  <a:pt x="3553578" y="1114701"/>
                </a:cubicBezTo>
                <a:lnTo>
                  <a:pt x="5562372" y="1114701"/>
                </a:lnTo>
                <a:lnTo>
                  <a:pt x="5562372" y="3370193"/>
                </a:lnTo>
                <a:lnTo>
                  <a:pt x="5568249" y="3370193"/>
                </a:lnTo>
                <a:lnTo>
                  <a:pt x="5568249" y="3368878"/>
                </a:ln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564" name="Google Shape;564;p21"/>
          <p:cNvSpPr/>
          <p:nvPr/>
        </p:nvSpPr>
        <p:spPr>
          <a:xfrm>
            <a:off x="4273559" y="5942754"/>
            <a:ext cx="270805" cy="354647"/>
          </a:xfrm>
          <a:custGeom>
            <a:avLst/>
            <a:gdLst/>
            <a:ahLst/>
            <a:cxnLst/>
            <a:rect l="l" t="t" r="r" b="b"/>
            <a:pathLst>
              <a:path w="5230090" h="6849340" extrusionOk="0">
                <a:moveTo>
                  <a:pt x="4803215" y="864879"/>
                </a:moveTo>
                <a:lnTo>
                  <a:pt x="3595869" y="864879"/>
                </a:lnTo>
                <a:cubicBezTo>
                  <a:pt x="3518977" y="376549"/>
                  <a:pt x="3107540" y="0"/>
                  <a:pt x="2602568" y="0"/>
                </a:cubicBezTo>
                <a:cubicBezTo>
                  <a:pt x="2097596" y="0"/>
                  <a:pt x="1678227" y="376549"/>
                  <a:pt x="1609257" y="864879"/>
                </a:cubicBezTo>
                <a:lnTo>
                  <a:pt x="419360" y="864879"/>
                </a:lnTo>
                <a:cubicBezTo>
                  <a:pt x="187876" y="864879"/>
                  <a:pt x="0" y="1053552"/>
                  <a:pt x="0" y="1284239"/>
                </a:cubicBezTo>
                <a:lnTo>
                  <a:pt x="0" y="1712318"/>
                </a:lnTo>
                <a:cubicBezTo>
                  <a:pt x="0" y="1926362"/>
                  <a:pt x="153794" y="2097587"/>
                  <a:pt x="359906" y="2122958"/>
                </a:cubicBezTo>
                <a:lnTo>
                  <a:pt x="359906" y="6300701"/>
                </a:lnTo>
                <a:cubicBezTo>
                  <a:pt x="359906" y="6609077"/>
                  <a:pt x="608033" y="6857204"/>
                  <a:pt x="916409" y="6857204"/>
                </a:cubicBezTo>
                <a:lnTo>
                  <a:pt x="4314886" y="6857204"/>
                </a:lnTo>
                <a:cubicBezTo>
                  <a:pt x="4623262" y="6857204"/>
                  <a:pt x="4871388" y="6609077"/>
                  <a:pt x="4871388" y="6300701"/>
                </a:cubicBezTo>
                <a:lnTo>
                  <a:pt x="4871388" y="2130890"/>
                </a:lnTo>
                <a:cubicBezTo>
                  <a:pt x="5076704" y="2096799"/>
                  <a:pt x="5231295" y="1925574"/>
                  <a:pt x="5231295" y="1720250"/>
                </a:cubicBezTo>
                <a:lnTo>
                  <a:pt x="5231295" y="1292170"/>
                </a:lnTo>
                <a:cubicBezTo>
                  <a:pt x="5222575" y="1053552"/>
                  <a:pt x="5033902" y="864879"/>
                  <a:pt x="4803215" y="864879"/>
                </a:cubicBezTo>
                <a:close/>
                <a:moveTo>
                  <a:pt x="2602568" y="317096"/>
                </a:moveTo>
                <a:cubicBezTo>
                  <a:pt x="2936315" y="317096"/>
                  <a:pt x="3210600" y="548579"/>
                  <a:pt x="3270054" y="864879"/>
                </a:cubicBezTo>
                <a:lnTo>
                  <a:pt x="1926353" y="864879"/>
                </a:lnTo>
                <a:cubicBezTo>
                  <a:pt x="1994535" y="556502"/>
                  <a:pt x="2268820" y="317096"/>
                  <a:pt x="2602568" y="317096"/>
                </a:cubicBezTo>
                <a:close/>
                <a:moveTo>
                  <a:pt x="4546361" y="6310218"/>
                </a:moveTo>
                <a:cubicBezTo>
                  <a:pt x="4546361" y="6438641"/>
                  <a:pt x="4443309" y="6549624"/>
                  <a:pt x="4306954" y="6549624"/>
                </a:cubicBezTo>
                <a:lnTo>
                  <a:pt x="907689" y="6549624"/>
                </a:lnTo>
                <a:cubicBezTo>
                  <a:pt x="779266" y="6549624"/>
                  <a:pt x="668283" y="6446572"/>
                  <a:pt x="668283" y="6310218"/>
                </a:cubicBezTo>
                <a:lnTo>
                  <a:pt x="668283" y="2140397"/>
                </a:lnTo>
                <a:lnTo>
                  <a:pt x="4538446" y="2140397"/>
                </a:lnTo>
                <a:lnTo>
                  <a:pt x="4538446" y="6310218"/>
                </a:lnTo>
                <a:lnTo>
                  <a:pt x="4546361" y="6310218"/>
                </a:lnTo>
                <a:close/>
                <a:moveTo>
                  <a:pt x="4905479" y="1712318"/>
                </a:moveTo>
                <a:cubicBezTo>
                  <a:pt x="4905479" y="1772568"/>
                  <a:pt x="4862669" y="1815378"/>
                  <a:pt x="4802419" y="1815378"/>
                </a:cubicBezTo>
                <a:lnTo>
                  <a:pt x="418563" y="1815378"/>
                </a:lnTo>
                <a:cubicBezTo>
                  <a:pt x="358313" y="1815378"/>
                  <a:pt x="315503" y="1772568"/>
                  <a:pt x="315503" y="1712318"/>
                </a:cubicBezTo>
                <a:lnTo>
                  <a:pt x="315503" y="1284239"/>
                </a:lnTo>
                <a:cubicBezTo>
                  <a:pt x="315503" y="1223989"/>
                  <a:pt x="358313" y="1181178"/>
                  <a:pt x="418563" y="1181178"/>
                </a:cubicBezTo>
                <a:lnTo>
                  <a:pt x="4793699" y="1181178"/>
                </a:lnTo>
                <a:cubicBezTo>
                  <a:pt x="4853949" y="1181178"/>
                  <a:pt x="4896751" y="1223989"/>
                  <a:pt x="4896751" y="1284239"/>
                </a:cubicBezTo>
                <a:lnTo>
                  <a:pt x="4896751" y="1712318"/>
                </a:lnTo>
                <a:lnTo>
                  <a:pt x="4905479" y="1712318"/>
                </a:lnTo>
                <a:close/>
                <a:moveTo>
                  <a:pt x="1378571" y="5727556"/>
                </a:moveTo>
                <a:lnTo>
                  <a:pt x="1378571" y="3022724"/>
                </a:lnTo>
                <a:cubicBezTo>
                  <a:pt x="1378571" y="2937112"/>
                  <a:pt x="1446744" y="2868930"/>
                  <a:pt x="1532365" y="2868930"/>
                </a:cubicBezTo>
                <a:cubicBezTo>
                  <a:pt x="1617986" y="2868930"/>
                  <a:pt x="1686159" y="2937103"/>
                  <a:pt x="1686159" y="3022724"/>
                </a:cubicBezTo>
                <a:lnTo>
                  <a:pt x="1686159" y="5727556"/>
                </a:lnTo>
                <a:cubicBezTo>
                  <a:pt x="1686159" y="5813168"/>
                  <a:pt x="1617986" y="5881350"/>
                  <a:pt x="1532365" y="5881350"/>
                </a:cubicBezTo>
                <a:cubicBezTo>
                  <a:pt x="1446752" y="5890858"/>
                  <a:pt x="1378571" y="5813168"/>
                  <a:pt x="1378571" y="5727556"/>
                </a:cubicBezTo>
                <a:close/>
                <a:moveTo>
                  <a:pt x="2465425" y="5727556"/>
                </a:moveTo>
                <a:lnTo>
                  <a:pt x="2465425" y="3022724"/>
                </a:lnTo>
                <a:cubicBezTo>
                  <a:pt x="2465425" y="2937112"/>
                  <a:pt x="2533598" y="2868930"/>
                  <a:pt x="2619219" y="2868930"/>
                </a:cubicBezTo>
                <a:cubicBezTo>
                  <a:pt x="2704832" y="2868930"/>
                  <a:pt x="2773013" y="2937103"/>
                  <a:pt x="2773013" y="3022724"/>
                </a:cubicBezTo>
                <a:lnTo>
                  <a:pt x="2773013" y="5727556"/>
                </a:lnTo>
                <a:cubicBezTo>
                  <a:pt x="2773013" y="5813168"/>
                  <a:pt x="2704840" y="5881350"/>
                  <a:pt x="2619219" y="5881350"/>
                </a:cubicBezTo>
                <a:cubicBezTo>
                  <a:pt x="2534386" y="5890858"/>
                  <a:pt x="2465425" y="5813168"/>
                  <a:pt x="2465425" y="5727556"/>
                </a:cubicBezTo>
                <a:close/>
                <a:moveTo>
                  <a:pt x="3553059" y="5727556"/>
                </a:moveTo>
                <a:lnTo>
                  <a:pt x="3553059" y="3022724"/>
                </a:lnTo>
                <a:cubicBezTo>
                  <a:pt x="3553059" y="2937112"/>
                  <a:pt x="3621232" y="2868930"/>
                  <a:pt x="3706853" y="2868930"/>
                </a:cubicBezTo>
                <a:cubicBezTo>
                  <a:pt x="3792474" y="2868930"/>
                  <a:pt x="3860647" y="2937103"/>
                  <a:pt x="3860647" y="3022724"/>
                </a:cubicBezTo>
                <a:lnTo>
                  <a:pt x="3860647" y="5727556"/>
                </a:lnTo>
                <a:cubicBezTo>
                  <a:pt x="3860647" y="5813168"/>
                  <a:pt x="3792474" y="5881350"/>
                  <a:pt x="3706853" y="5881350"/>
                </a:cubicBezTo>
                <a:cubicBezTo>
                  <a:pt x="3629960" y="5890858"/>
                  <a:pt x="3553059" y="5813168"/>
                  <a:pt x="3553059" y="5727556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565" name="Google Shape;565;p21"/>
          <p:cNvSpPr/>
          <p:nvPr/>
        </p:nvSpPr>
        <p:spPr>
          <a:xfrm>
            <a:off x="2755364" y="5316036"/>
            <a:ext cx="301831" cy="261883"/>
          </a:xfrm>
          <a:custGeom>
            <a:avLst/>
            <a:gdLst/>
            <a:ahLst/>
            <a:cxnLst/>
            <a:rect l="l" t="t" r="r" b="b"/>
            <a:pathLst>
              <a:path w="5829300" h="5057775" extrusionOk="0">
                <a:moveTo>
                  <a:pt x="5503812" y="2857157"/>
                </a:moveTo>
                <a:lnTo>
                  <a:pt x="5503812" y="2592619"/>
                </a:lnTo>
                <a:cubicBezTo>
                  <a:pt x="5503812" y="1160583"/>
                  <a:pt x="4343229" y="0"/>
                  <a:pt x="2911192" y="0"/>
                </a:cubicBezTo>
                <a:cubicBezTo>
                  <a:pt x="1479156" y="0"/>
                  <a:pt x="319211" y="1160583"/>
                  <a:pt x="319211" y="2592619"/>
                </a:cubicBezTo>
                <a:lnTo>
                  <a:pt x="319211" y="2857157"/>
                </a:lnTo>
                <a:cubicBezTo>
                  <a:pt x="129445" y="2938844"/>
                  <a:pt x="0" y="3121695"/>
                  <a:pt x="0" y="3339113"/>
                </a:cubicBezTo>
                <a:lnTo>
                  <a:pt x="0" y="4221328"/>
                </a:lnTo>
                <a:cubicBezTo>
                  <a:pt x="0" y="4506602"/>
                  <a:pt x="230610" y="4744126"/>
                  <a:pt x="522799" y="4744126"/>
                </a:cubicBezTo>
                <a:lnTo>
                  <a:pt x="862108" y="4744126"/>
                </a:lnTo>
                <a:cubicBezTo>
                  <a:pt x="896036" y="4744126"/>
                  <a:pt x="923058" y="4737212"/>
                  <a:pt x="956986" y="4737212"/>
                </a:cubicBezTo>
                <a:cubicBezTo>
                  <a:pt x="1031758" y="4926978"/>
                  <a:pt x="1214619" y="5062700"/>
                  <a:pt x="1432027" y="5062700"/>
                </a:cubicBezTo>
                <a:lnTo>
                  <a:pt x="1472870" y="5062700"/>
                </a:lnTo>
                <a:cubicBezTo>
                  <a:pt x="1751238" y="5062700"/>
                  <a:pt x="1981838" y="4832090"/>
                  <a:pt x="1981838" y="4553731"/>
                </a:cubicBezTo>
                <a:lnTo>
                  <a:pt x="1981838" y="3006709"/>
                </a:lnTo>
                <a:cubicBezTo>
                  <a:pt x="1981838" y="2742171"/>
                  <a:pt x="1778251" y="2524754"/>
                  <a:pt x="1526905" y="2497741"/>
                </a:cubicBezTo>
                <a:cubicBezTo>
                  <a:pt x="1587856" y="1778270"/>
                  <a:pt x="2191712" y="1215257"/>
                  <a:pt x="2925004" y="1215257"/>
                </a:cubicBezTo>
                <a:cubicBezTo>
                  <a:pt x="3658295" y="1215257"/>
                  <a:pt x="4248331" y="1785176"/>
                  <a:pt x="4309282" y="2504656"/>
                </a:cubicBezTo>
                <a:cubicBezTo>
                  <a:pt x="4051649" y="2524763"/>
                  <a:pt x="3848062" y="2742171"/>
                  <a:pt x="3848062" y="3006719"/>
                </a:cubicBezTo>
                <a:lnTo>
                  <a:pt x="3848062" y="4547455"/>
                </a:lnTo>
                <a:cubicBezTo>
                  <a:pt x="3848062" y="4825813"/>
                  <a:pt x="4078672" y="5056423"/>
                  <a:pt x="4357031" y="5056423"/>
                </a:cubicBezTo>
                <a:lnTo>
                  <a:pt x="4397874" y="5056423"/>
                </a:lnTo>
                <a:cubicBezTo>
                  <a:pt x="4615282" y="5056423"/>
                  <a:pt x="4798143" y="4920701"/>
                  <a:pt x="4872914" y="4730935"/>
                </a:cubicBezTo>
                <a:cubicBezTo>
                  <a:pt x="4906842" y="4737849"/>
                  <a:pt x="4933865" y="4737849"/>
                  <a:pt x="4967792" y="4737849"/>
                </a:cubicBezTo>
                <a:lnTo>
                  <a:pt x="5307111" y="4737849"/>
                </a:lnTo>
                <a:cubicBezTo>
                  <a:pt x="5592385" y="4737849"/>
                  <a:pt x="5829910" y="4507240"/>
                  <a:pt x="5829910" y="4215051"/>
                </a:cubicBezTo>
                <a:lnTo>
                  <a:pt x="5829910" y="3332207"/>
                </a:lnTo>
                <a:cubicBezTo>
                  <a:pt x="5823014" y="3122324"/>
                  <a:pt x="5694207" y="2931938"/>
                  <a:pt x="5503812" y="2857157"/>
                </a:cubicBezTo>
                <a:close/>
                <a:moveTo>
                  <a:pt x="515884" y="4485866"/>
                </a:moveTo>
                <a:cubicBezTo>
                  <a:pt x="373247" y="4485866"/>
                  <a:pt x="251346" y="4370251"/>
                  <a:pt x="251346" y="4221328"/>
                </a:cubicBezTo>
                <a:lnTo>
                  <a:pt x="251346" y="3339113"/>
                </a:lnTo>
                <a:cubicBezTo>
                  <a:pt x="251346" y="3210297"/>
                  <a:pt x="339319" y="3108503"/>
                  <a:pt x="461848" y="3081481"/>
                </a:cubicBezTo>
                <a:lnTo>
                  <a:pt x="468763" y="3081481"/>
                </a:lnTo>
                <a:lnTo>
                  <a:pt x="475679" y="3081481"/>
                </a:lnTo>
                <a:cubicBezTo>
                  <a:pt x="489499" y="3081481"/>
                  <a:pt x="502701" y="3074565"/>
                  <a:pt x="516522" y="3074565"/>
                </a:cubicBezTo>
                <a:lnTo>
                  <a:pt x="855840" y="3074565"/>
                </a:lnTo>
                <a:cubicBezTo>
                  <a:pt x="875948" y="3074565"/>
                  <a:pt x="896684" y="3074565"/>
                  <a:pt x="916791" y="3081481"/>
                </a:cubicBezTo>
                <a:lnTo>
                  <a:pt x="916791" y="4472674"/>
                </a:lnTo>
                <a:cubicBezTo>
                  <a:pt x="896684" y="4479589"/>
                  <a:pt x="875948" y="4479589"/>
                  <a:pt x="855840" y="4479589"/>
                </a:cubicBezTo>
                <a:lnTo>
                  <a:pt x="516512" y="4479589"/>
                </a:lnTo>
                <a:lnTo>
                  <a:pt x="516512" y="4485875"/>
                </a:lnTo>
                <a:lnTo>
                  <a:pt x="515884" y="4485875"/>
                </a:lnTo>
                <a:close/>
                <a:moveTo>
                  <a:pt x="1717310" y="3006709"/>
                </a:moveTo>
                <a:lnTo>
                  <a:pt x="1717310" y="4547445"/>
                </a:lnTo>
                <a:cubicBezTo>
                  <a:pt x="1717310" y="4683167"/>
                  <a:pt x="1601695" y="4798790"/>
                  <a:pt x="1465964" y="4798790"/>
                </a:cubicBezTo>
                <a:lnTo>
                  <a:pt x="1425121" y="4798790"/>
                </a:lnTo>
                <a:cubicBezTo>
                  <a:pt x="1289399" y="4798790"/>
                  <a:pt x="1180690" y="4690082"/>
                  <a:pt x="1173775" y="4554360"/>
                </a:cubicBezTo>
                <a:lnTo>
                  <a:pt x="1173775" y="4554360"/>
                </a:lnTo>
                <a:cubicBezTo>
                  <a:pt x="1173775" y="4547445"/>
                  <a:pt x="1173775" y="4547445"/>
                  <a:pt x="1173775" y="4540539"/>
                </a:cubicBezTo>
                <a:lnTo>
                  <a:pt x="1173775" y="3013624"/>
                </a:lnTo>
                <a:cubicBezTo>
                  <a:pt x="1173775" y="3006709"/>
                  <a:pt x="1173775" y="3006709"/>
                  <a:pt x="1173775" y="2999804"/>
                </a:cubicBezTo>
                <a:cubicBezTo>
                  <a:pt x="1173775" y="2938853"/>
                  <a:pt x="1200798" y="2884189"/>
                  <a:pt x="1234726" y="2843975"/>
                </a:cubicBezTo>
                <a:lnTo>
                  <a:pt x="1234726" y="2843975"/>
                </a:lnTo>
                <a:cubicBezTo>
                  <a:pt x="1241641" y="2830154"/>
                  <a:pt x="1254833" y="2823867"/>
                  <a:pt x="1268654" y="2816952"/>
                </a:cubicBezTo>
                <a:lnTo>
                  <a:pt x="1268654" y="2816952"/>
                </a:lnTo>
                <a:cubicBezTo>
                  <a:pt x="1302582" y="2789930"/>
                  <a:pt x="1343425" y="2776109"/>
                  <a:pt x="1390555" y="2769194"/>
                </a:cubicBezTo>
                <a:lnTo>
                  <a:pt x="1390555" y="2769194"/>
                </a:lnTo>
                <a:cubicBezTo>
                  <a:pt x="1397470" y="2769194"/>
                  <a:pt x="1410662" y="2769194"/>
                  <a:pt x="1417577" y="2769194"/>
                </a:cubicBezTo>
                <a:lnTo>
                  <a:pt x="1458420" y="2769194"/>
                </a:lnTo>
                <a:cubicBezTo>
                  <a:pt x="1601695" y="2755364"/>
                  <a:pt x="1717310" y="2870988"/>
                  <a:pt x="1717310" y="3006709"/>
                </a:cubicBezTo>
                <a:close/>
                <a:moveTo>
                  <a:pt x="2911821" y="956996"/>
                </a:moveTo>
                <a:cubicBezTo>
                  <a:pt x="2029606" y="956996"/>
                  <a:pt x="1303220" y="1655731"/>
                  <a:pt x="1256090" y="2524754"/>
                </a:cubicBezTo>
                <a:cubicBezTo>
                  <a:pt x="1202055" y="2544861"/>
                  <a:pt x="1154297" y="2572512"/>
                  <a:pt x="1113454" y="2606440"/>
                </a:cubicBezTo>
                <a:lnTo>
                  <a:pt x="1113454" y="2606440"/>
                </a:lnTo>
                <a:cubicBezTo>
                  <a:pt x="1099633" y="2620261"/>
                  <a:pt x="1086431" y="2626548"/>
                  <a:pt x="1072610" y="2640368"/>
                </a:cubicBezTo>
                <a:lnTo>
                  <a:pt x="1072610" y="2640368"/>
                </a:lnTo>
                <a:cubicBezTo>
                  <a:pt x="1045588" y="2667391"/>
                  <a:pt x="1024852" y="2694404"/>
                  <a:pt x="1004745" y="2722055"/>
                </a:cubicBezTo>
                <a:cubicBezTo>
                  <a:pt x="1004745" y="2722055"/>
                  <a:pt x="1004745" y="2728970"/>
                  <a:pt x="997830" y="2728970"/>
                </a:cubicBezTo>
                <a:cubicBezTo>
                  <a:pt x="990914" y="2742790"/>
                  <a:pt x="984009" y="2755992"/>
                  <a:pt x="977722" y="2769813"/>
                </a:cubicBezTo>
                <a:lnTo>
                  <a:pt x="977722" y="2776728"/>
                </a:lnTo>
                <a:cubicBezTo>
                  <a:pt x="970807" y="2790549"/>
                  <a:pt x="963901" y="2803751"/>
                  <a:pt x="957615" y="2824487"/>
                </a:cubicBezTo>
                <a:lnTo>
                  <a:pt x="957615" y="2824487"/>
                </a:lnTo>
                <a:cubicBezTo>
                  <a:pt x="950700" y="2824487"/>
                  <a:pt x="950700" y="2824487"/>
                  <a:pt x="943794" y="2824487"/>
                </a:cubicBezTo>
                <a:cubicBezTo>
                  <a:pt x="916772" y="2817571"/>
                  <a:pt x="889759" y="2817571"/>
                  <a:pt x="862108" y="2817571"/>
                </a:cubicBezTo>
                <a:lnTo>
                  <a:pt x="583749" y="2817571"/>
                </a:lnTo>
                <a:lnTo>
                  <a:pt x="583749" y="2593877"/>
                </a:lnTo>
                <a:cubicBezTo>
                  <a:pt x="583749" y="1304477"/>
                  <a:pt x="1628708" y="259518"/>
                  <a:pt x="2918108" y="259518"/>
                </a:cubicBezTo>
                <a:cubicBezTo>
                  <a:pt x="4207507" y="259518"/>
                  <a:pt x="5252466" y="1304477"/>
                  <a:pt x="5252466" y="2593877"/>
                </a:cubicBezTo>
                <a:lnTo>
                  <a:pt x="5252466" y="2817571"/>
                </a:lnTo>
                <a:lnTo>
                  <a:pt x="4974098" y="2817571"/>
                </a:lnTo>
                <a:cubicBezTo>
                  <a:pt x="4947076" y="2817571"/>
                  <a:pt x="4920063" y="2817571"/>
                  <a:pt x="4892412" y="2824487"/>
                </a:cubicBezTo>
                <a:lnTo>
                  <a:pt x="4885497" y="2824487"/>
                </a:lnTo>
                <a:lnTo>
                  <a:pt x="4885497" y="2824487"/>
                </a:lnTo>
                <a:cubicBezTo>
                  <a:pt x="4878582" y="2810666"/>
                  <a:pt x="4871676" y="2797464"/>
                  <a:pt x="4865389" y="2776728"/>
                </a:cubicBezTo>
                <a:lnTo>
                  <a:pt x="4865389" y="2769813"/>
                </a:lnTo>
                <a:cubicBezTo>
                  <a:pt x="4858474" y="2755992"/>
                  <a:pt x="4851569" y="2742790"/>
                  <a:pt x="4845282" y="2728970"/>
                </a:cubicBezTo>
                <a:cubicBezTo>
                  <a:pt x="4845282" y="2728970"/>
                  <a:pt x="4845282" y="2722055"/>
                  <a:pt x="4838367" y="2722055"/>
                </a:cubicBezTo>
                <a:cubicBezTo>
                  <a:pt x="4818260" y="2695032"/>
                  <a:pt x="4797524" y="2668019"/>
                  <a:pt x="4770501" y="2640368"/>
                </a:cubicBezTo>
                <a:lnTo>
                  <a:pt x="4770501" y="2640368"/>
                </a:lnTo>
                <a:cubicBezTo>
                  <a:pt x="4756681" y="2626548"/>
                  <a:pt x="4743479" y="2620261"/>
                  <a:pt x="4729658" y="2606440"/>
                </a:cubicBezTo>
                <a:lnTo>
                  <a:pt x="4729658" y="2606440"/>
                </a:lnTo>
                <a:cubicBezTo>
                  <a:pt x="4688815" y="2572512"/>
                  <a:pt x="4641685" y="2545490"/>
                  <a:pt x="4587021" y="2524754"/>
                </a:cubicBezTo>
                <a:cubicBezTo>
                  <a:pt x="4519794" y="1656359"/>
                  <a:pt x="3794036" y="956996"/>
                  <a:pt x="2911821" y="956996"/>
                </a:cubicBezTo>
                <a:close/>
                <a:moveTo>
                  <a:pt x="4397893" y="4798162"/>
                </a:moveTo>
                <a:lnTo>
                  <a:pt x="4357050" y="4798162"/>
                </a:lnTo>
                <a:cubicBezTo>
                  <a:pt x="4221328" y="4798162"/>
                  <a:pt x="4105704" y="4682547"/>
                  <a:pt x="4105704" y="4546816"/>
                </a:cubicBezTo>
                <a:lnTo>
                  <a:pt x="4105704" y="3006709"/>
                </a:lnTo>
                <a:cubicBezTo>
                  <a:pt x="4105704" y="2870988"/>
                  <a:pt x="4221318" y="2755364"/>
                  <a:pt x="4357050" y="2755364"/>
                </a:cubicBezTo>
                <a:lnTo>
                  <a:pt x="4397893" y="2755364"/>
                </a:lnTo>
                <a:cubicBezTo>
                  <a:pt x="4404808" y="2755364"/>
                  <a:pt x="4418000" y="2755364"/>
                  <a:pt x="4424915" y="2755364"/>
                </a:cubicBezTo>
                <a:lnTo>
                  <a:pt x="4424915" y="2755364"/>
                </a:lnTo>
                <a:cubicBezTo>
                  <a:pt x="4472673" y="2762279"/>
                  <a:pt x="4512888" y="2775471"/>
                  <a:pt x="4546816" y="2803122"/>
                </a:cubicBezTo>
                <a:lnTo>
                  <a:pt x="4546816" y="2803122"/>
                </a:lnTo>
                <a:cubicBezTo>
                  <a:pt x="4560637" y="2810037"/>
                  <a:pt x="4566924" y="2823229"/>
                  <a:pt x="4580744" y="2830144"/>
                </a:cubicBezTo>
                <a:lnTo>
                  <a:pt x="4580744" y="2830144"/>
                </a:lnTo>
                <a:cubicBezTo>
                  <a:pt x="4621587" y="2870988"/>
                  <a:pt x="4641695" y="2925023"/>
                  <a:pt x="4641695" y="2985973"/>
                </a:cubicBezTo>
                <a:cubicBezTo>
                  <a:pt x="4641695" y="2992889"/>
                  <a:pt x="4641695" y="2992889"/>
                  <a:pt x="4641695" y="2999794"/>
                </a:cubicBezTo>
                <a:lnTo>
                  <a:pt x="4641695" y="4526709"/>
                </a:lnTo>
                <a:cubicBezTo>
                  <a:pt x="4641695" y="4533624"/>
                  <a:pt x="4641695" y="4540529"/>
                  <a:pt x="4641695" y="4540529"/>
                </a:cubicBezTo>
                <a:lnTo>
                  <a:pt x="4641695" y="4540529"/>
                </a:lnTo>
                <a:cubicBezTo>
                  <a:pt x="4642323" y="4689463"/>
                  <a:pt x="4533624" y="4798162"/>
                  <a:pt x="4397893" y="4798162"/>
                </a:cubicBezTo>
                <a:close/>
                <a:moveTo>
                  <a:pt x="5564762" y="4221328"/>
                </a:moveTo>
                <a:cubicBezTo>
                  <a:pt x="5564762" y="4363965"/>
                  <a:pt x="5449148" y="4485866"/>
                  <a:pt x="5300224" y="4485866"/>
                </a:cubicBezTo>
                <a:lnTo>
                  <a:pt x="4960906" y="4485866"/>
                </a:lnTo>
                <a:cubicBezTo>
                  <a:pt x="4940799" y="4485866"/>
                  <a:pt x="4920063" y="4485866"/>
                  <a:pt x="4899956" y="4478951"/>
                </a:cubicBezTo>
                <a:lnTo>
                  <a:pt x="4899956" y="3081481"/>
                </a:lnTo>
                <a:cubicBezTo>
                  <a:pt x="4920063" y="3074565"/>
                  <a:pt x="4940799" y="3074565"/>
                  <a:pt x="4960906" y="3074565"/>
                </a:cubicBezTo>
                <a:lnTo>
                  <a:pt x="5300224" y="3074565"/>
                </a:lnTo>
                <a:cubicBezTo>
                  <a:pt x="5314046" y="3074565"/>
                  <a:pt x="5327247" y="3074565"/>
                  <a:pt x="5341068" y="3081481"/>
                </a:cubicBezTo>
                <a:lnTo>
                  <a:pt x="5347983" y="3081481"/>
                </a:lnTo>
                <a:lnTo>
                  <a:pt x="5354898" y="3081481"/>
                </a:lnTo>
                <a:cubicBezTo>
                  <a:pt x="5476799" y="3108503"/>
                  <a:pt x="5565401" y="3210297"/>
                  <a:pt x="5565401" y="3339113"/>
                </a:cubicBezTo>
                <a:lnTo>
                  <a:pt x="5564762" y="4221328"/>
                </a:lnTo>
                <a:lnTo>
                  <a:pt x="5564762" y="4221328"/>
                </a:ln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566" name="Google Shape;566;p21"/>
          <p:cNvSpPr/>
          <p:nvPr/>
        </p:nvSpPr>
        <p:spPr>
          <a:xfrm>
            <a:off x="1258534" y="5942984"/>
            <a:ext cx="290446" cy="355095"/>
          </a:xfrm>
          <a:custGeom>
            <a:avLst/>
            <a:gdLst/>
            <a:ahLst/>
            <a:cxnLst/>
            <a:rect l="l" t="t" r="r" b="b"/>
            <a:pathLst>
              <a:path w="5609421" h="6858000" extrusionOk="0">
                <a:moveTo>
                  <a:pt x="5617758" y="2708378"/>
                </a:moveTo>
                <a:cubicBezTo>
                  <a:pt x="5608467" y="2590148"/>
                  <a:pt x="5562866" y="2416173"/>
                  <a:pt x="5399027" y="2243044"/>
                </a:cubicBezTo>
                <a:lnTo>
                  <a:pt x="5389737" y="2233753"/>
                </a:lnTo>
                <a:lnTo>
                  <a:pt x="5171006" y="2015022"/>
                </a:lnTo>
                <a:cubicBezTo>
                  <a:pt x="5171006" y="2005731"/>
                  <a:pt x="5171006" y="2005731"/>
                  <a:pt x="5171006" y="1996440"/>
                </a:cubicBezTo>
                <a:lnTo>
                  <a:pt x="5171006" y="346251"/>
                </a:lnTo>
                <a:cubicBezTo>
                  <a:pt x="5171006" y="154548"/>
                  <a:pt x="5015613" y="0"/>
                  <a:pt x="4824746" y="0"/>
                </a:cubicBezTo>
                <a:lnTo>
                  <a:pt x="4222600" y="0"/>
                </a:lnTo>
                <a:cubicBezTo>
                  <a:pt x="4030898" y="0"/>
                  <a:pt x="3876349" y="155393"/>
                  <a:pt x="3876349" y="346251"/>
                </a:cubicBezTo>
                <a:lnTo>
                  <a:pt x="3876349" y="793003"/>
                </a:lnTo>
                <a:lnTo>
                  <a:pt x="3338387" y="272778"/>
                </a:lnTo>
                <a:cubicBezTo>
                  <a:pt x="3265758" y="208595"/>
                  <a:pt x="3055473" y="44756"/>
                  <a:pt x="2781851" y="44756"/>
                </a:cubicBezTo>
                <a:cubicBezTo>
                  <a:pt x="2572411" y="44756"/>
                  <a:pt x="2380699" y="135967"/>
                  <a:pt x="2207578" y="309087"/>
                </a:cubicBezTo>
                <a:lnTo>
                  <a:pt x="273622" y="2188152"/>
                </a:lnTo>
                <a:cubicBezTo>
                  <a:pt x="182412" y="2279362"/>
                  <a:pt x="118229" y="2370573"/>
                  <a:pt x="81920" y="2452483"/>
                </a:cubicBezTo>
                <a:cubicBezTo>
                  <a:pt x="81920" y="2452483"/>
                  <a:pt x="81920" y="2461774"/>
                  <a:pt x="72629" y="2461774"/>
                </a:cubicBezTo>
                <a:cubicBezTo>
                  <a:pt x="17737" y="2571567"/>
                  <a:pt x="0" y="2671214"/>
                  <a:pt x="0" y="2735397"/>
                </a:cubicBezTo>
                <a:lnTo>
                  <a:pt x="0" y="2744687"/>
                </a:lnTo>
                <a:lnTo>
                  <a:pt x="0" y="6539126"/>
                </a:lnTo>
                <a:cubicBezTo>
                  <a:pt x="0" y="6721547"/>
                  <a:pt x="146102" y="6858358"/>
                  <a:pt x="319232" y="6858358"/>
                </a:cubicBezTo>
                <a:lnTo>
                  <a:pt x="1906083" y="6858358"/>
                </a:lnTo>
                <a:cubicBezTo>
                  <a:pt x="2088504" y="6858358"/>
                  <a:pt x="2225315" y="6712256"/>
                  <a:pt x="2225315" y="6539126"/>
                </a:cubicBezTo>
                <a:lnTo>
                  <a:pt x="2225315" y="5919244"/>
                </a:lnTo>
                <a:cubicBezTo>
                  <a:pt x="2225315" y="5909953"/>
                  <a:pt x="2225315" y="5900662"/>
                  <a:pt x="2225315" y="5892216"/>
                </a:cubicBezTo>
                <a:lnTo>
                  <a:pt x="2225315" y="4605170"/>
                </a:lnTo>
                <a:lnTo>
                  <a:pt x="3383996" y="4605170"/>
                </a:lnTo>
                <a:lnTo>
                  <a:pt x="3383996" y="6529835"/>
                </a:lnTo>
                <a:cubicBezTo>
                  <a:pt x="3383996" y="6712256"/>
                  <a:pt x="3530098" y="6849067"/>
                  <a:pt x="3703228" y="6849067"/>
                </a:cubicBezTo>
                <a:lnTo>
                  <a:pt x="5272342" y="6849067"/>
                </a:lnTo>
                <a:cubicBezTo>
                  <a:pt x="5454763" y="6849067"/>
                  <a:pt x="5591575" y="6702965"/>
                  <a:pt x="5591575" y="6529835"/>
                </a:cubicBezTo>
                <a:lnTo>
                  <a:pt x="5591575" y="2726115"/>
                </a:lnTo>
                <a:cubicBezTo>
                  <a:pt x="5617758" y="2717669"/>
                  <a:pt x="5617758" y="2708378"/>
                  <a:pt x="5617758" y="2708378"/>
                </a:cubicBezTo>
                <a:close/>
                <a:moveTo>
                  <a:pt x="4222600" y="336960"/>
                </a:moveTo>
                <a:lnTo>
                  <a:pt x="4824746" y="346251"/>
                </a:lnTo>
                <a:lnTo>
                  <a:pt x="4824746" y="1695799"/>
                </a:lnTo>
                <a:lnTo>
                  <a:pt x="4213309" y="1112235"/>
                </a:lnTo>
                <a:lnTo>
                  <a:pt x="4222600" y="336960"/>
                </a:lnTo>
                <a:close/>
                <a:moveTo>
                  <a:pt x="2444046" y="546409"/>
                </a:moveTo>
                <a:cubicBezTo>
                  <a:pt x="2553829" y="436617"/>
                  <a:pt x="2672068" y="382570"/>
                  <a:pt x="2790297" y="382570"/>
                </a:cubicBezTo>
                <a:cubicBezTo>
                  <a:pt x="2945690" y="382570"/>
                  <a:pt x="3073210" y="483071"/>
                  <a:pt x="3109529" y="519381"/>
                </a:cubicBezTo>
                <a:lnTo>
                  <a:pt x="5024904" y="2352836"/>
                </a:lnTo>
                <a:lnTo>
                  <a:pt x="592010" y="2352836"/>
                </a:lnTo>
                <a:lnTo>
                  <a:pt x="2444046" y="546409"/>
                </a:lnTo>
                <a:close/>
                <a:moveTo>
                  <a:pt x="5280789" y="6511263"/>
                </a:moveTo>
                <a:lnTo>
                  <a:pt x="3739538" y="6511263"/>
                </a:lnTo>
                <a:lnTo>
                  <a:pt x="3739538" y="4441340"/>
                </a:lnTo>
                <a:cubicBezTo>
                  <a:pt x="3739538" y="4350130"/>
                  <a:pt x="3666909" y="4277501"/>
                  <a:pt x="3575699" y="4277501"/>
                </a:cubicBezTo>
                <a:lnTo>
                  <a:pt x="2069923" y="4277501"/>
                </a:lnTo>
                <a:cubicBezTo>
                  <a:pt x="1978712" y="4277501"/>
                  <a:pt x="1906083" y="4350130"/>
                  <a:pt x="1906083" y="4441340"/>
                </a:cubicBezTo>
                <a:lnTo>
                  <a:pt x="1906083" y="5845780"/>
                </a:lnTo>
                <a:cubicBezTo>
                  <a:pt x="1906083" y="5855071"/>
                  <a:pt x="1906083" y="5864361"/>
                  <a:pt x="1906083" y="5872808"/>
                </a:cubicBezTo>
                <a:lnTo>
                  <a:pt x="1906083" y="6511263"/>
                </a:lnTo>
                <a:lnTo>
                  <a:pt x="336960" y="6511263"/>
                </a:lnTo>
                <a:lnTo>
                  <a:pt x="336960" y="2744697"/>
                </a:lnTo>
                <a:cubicBezTo>
                  <a:pt x="336960" y="2726115"/>
                  <a:pt x="336960" y="2708387"/>
                  <a:pt x="346251" y="2689805"/>
                </a:cubicBezTo>
                <a:lnTo>
                  <a:pt x="5262207" y="2689805"/>
                </a:lnTo>
                <a:cubicBezTo>
                  <a:pt x="5262207" y="2689805"/>
                  <a:pt x="5262207" y="2689805"/>
                  <a:pt x="5271498" y="2689805"/>
                </a:cubicBezTo>
                <a:cubicBezTo>
                  <a:pt x="5271498" y="2708387"/>
                  <a:pt x="5280789" y="2726124"/>
                  <a:pt x="5280789" y="2735406"/>
                </a:cubicBezTo>
                <a:lnTo>
                  <a:pt x="5280789" y="6511263"/>
                </a:lnTo>
                <a:lnTo>
                  <a:pt x="5280789" y="6511263"/>
                </a:ln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567" name="Google Shape;567;p21"/>
          <p:cNvSpPr/>
          <p:nvPr/>
        </p:nvSpPr>
        <p:spPr>
          <a:xfrm>
            <a:off x="2002489" y="5944557"/>
            <a:ext cx="237627" cy="355095"/>
          </a:xfrm>
          <a:custGeom>
            <a:avLst/>
            <a:gdLst/>
            <a:ahLst/>
            <a:cxnLst/>
            <a:rect l="l" t="t" r="r" b="b"/>
            <a:pathLst>
              <a:path w="4589318" h="6858000" extrusionOk="0">
                <a:moveTo>
                  <a:pt x="4587084" y="2905922"/>
                </a:moveTo>
                <a:cubicBezTo>
                  <a:pt x="4578356" y="2700338"/>
                  <a:pt x="4441031" y="2477297"/>
                  <a:pt x="4115597" y="2477297"/>
                </a:cubicBezTo>
                <a:lnTo>
                  <a:pt x="3695700" y="2477297"/>
                </a:lnTo>
                <a:lnTo>
                  <a:pt x="3695700" y="1337466"/>
                </a:lnTo>
                <a:cubicBezTo>
                  <a:pt x="3695709" y="600075"/>
                  <a:pt x="3095634" y="0"/>
                  <a:pt x="2358234" y="0"/>
                </a:cubicBezTo>
                <a:lnTo>
                  <a:pt x="2229647" y="0"/>
                </a:lnTo>
                <a:cubicBezTo>
                  <a:pt x="1492256" y="0"/>
                  <a:pt x="892181" y="600075"/>
                  <a:pt x="892181" y="1337466"/>
                </a:cubicBezTo>
                <a:lnTo>
                  <a:pt x="892181" y="2477288"/>
                </a:lnTo>
                <a:lnTo>
                  <a:pt x="403228" y="2477288"/>
                </a:lnTo>
                <a:cubicBezTo>
                  <a:pt x="128587" y="2477288"/>
                  <a:pt x="0" y="2682872"/>
                  <a:pt x="0" y="2880516"/>
                </a:cubicBezTo>
                <a:lnTo>
                  <a:pt x="0" y="3094828"/>
                </a:lnTo>
                <a:cubicBezTo>
                  <a:pt x="0" y="4312444"/>
                  <a:pt x="960440" y="5306213"/>
                  <a:pt x="2160590" y="5375269"/>
                </a:cubicBezTo>
                <a:lnTo>
                  <a:pt x="2160590" y="5692772"/>
                </a:lnTo>
                <a:lnTo>
                  <a:pt x="1132687" y="5692772"/>
                </a:lnTo>
                <a:cubicBezTo>
                  <a:pt x="935840" y="5692772"/>
                  <a:pt x="781059" y="5846757"/>
                  <a:pt x="781059" y="6044401"/>
                </a:cubicBezTo>
                <a:lnTo>
                  <a:pt x="781059" y="6507160"/>
                </a:lnTo>
                <a:cubicBezTo>
                  <a:pt x="781059" y="6704007"/>
                  <a:pt x="935043" y="6858788"/>
                  <a:pt x="1132687" y="6858788"/>
                </a:cubicBezTo>
                <a:lnTo>
                  <a:pt x="3490125" y="6858788"/>
                </a:lnTo>
                <a:cubicBezTo>
                  <a:pt x="3686972" y="6858788"/>
                  <a:pt x="3841753" y="6704803"/>
                  <a:pt x="3841753" y="6507160"/>
                </a:cubicBezTo>
                <a:lnTo>
                  <a:pt x="3841753" y="6053138"/>
                </a:lnTo>
                <a:cubicBezTo>
                  <a:pt x="3841753" y="5856291"/>
                  <a:pt x="3679031" y="5701510"/>
                  <a:pt x="3490125" y="5701510"/>
                </a:cubicBezTo>
                <a:lnTo>
                  <a:pt x="2469365" y="5701510"/>
                </a:lnTo>
                <a:lnTo>
                  <a:pt x="2469365" y="5376075"/>
                </a:lnTo>
                <a:cubicBezTo>
                  <a:pt x="3652049" y="5299078"/>
                  <a:pt x="4595025" y="4304512"/>
                  <a:pt x="4595025" y="3104362"/>
                </a:cubicBezTo>
                <a:lnTo>
                  <a:pt x="4595025" y="2924175"/>
                </a:lnTo>
                <a:cubicBezTo>
                  <a:pt x="4587084" y="2914650"/>
                  <a:pt x="4587084" y="2905922"/>
                  <a:pt x="4587084" y="2905922"/>
                </a:cubicBezTo>
                <a:close/>
                <a:moveTo>
                  <a:pt x="3515522" y="6052341"/>
                </a:moveTo>
                <a:lnTo>
                  <a:pt x="3515522" y="6506363"/>
                </a:lnTo>
                <a:cubicBezTo>
                  <a:pt x="3515522" y="6523829"/>
                  <a:pt x="3498056" y="6540497"/>
                  <a:pt x="3481388" y="6540497"/>
                </a:cubicBezTo>
                <a:lnTo>
                  <a:pt x="1123950" y="6540497"/>
                </a:lnTo>
                <a:cubicBezTo>
                  <a:pt x="1106485" y="6540497"/>
                  <a:pt x="1089816" y="6523032"/>
                  <a:pt x="1089816" y="6506363"/>
                </a:cubicBezTo>
                <a:lnTo>
                  <a:pt x="1089816" y="6052341"/>
                </a:lnTo>
                <a:cubicBezTo>
                  <a:pt x="1089816" y="6034876"/>
                  <a:pt x="1107281" y="6018207"/>
                  <a:pt x="1123950" y="6018207"/>
                </a:cubicBezTo>
                <a:lnTo>
                  <a:pt x="3481388" y="6018207"/>
                </a:lnTo>
                <a:cubicBezTo>
                  <a:pt x="3498065" y="6017419"/>
                  <a:pt x="3515522" y="6026147"/>
                  <a:pt x="3515522" y="6052341"/>
                </a:cubicBezTo>
                <a:close/>
                <a:moveTo>
                  <a:pt x="2220918" y="316706"/>
                </a:moveTo>
                <a:lnTo>
                  <a:pt x="2349506" y="316706"/>
                </a:lnTo>
                <a:cubicBezTo>
                  <a:pt x="2915447" y="316706"/>
                  <a:pt x="3369477" y="779465"/>
                  <a:pt x="3369477" y="1336678"/>
                </a:cubicBezTo>
                <a:lnTo>
                  <a:pt x="3369477" y="2631281"/>
                </a:lnTo>
                <a:lnTo>
                  <a:pt x="3369477" y="3256754"/>
                </a:lnTo>
                <a:cubicBezTo>
                  <a:pt x="3369477" y="3822694"/>
                  <a:pt x="2906718" y="4276725"/>
                  <a:pt x="2349506" y="4276725"/>
                </a:cubicBezTo>
                <a:lnTo>
                  <a:pt x="2220918" y="4276725"/>
                </a:lnTo>
                <a:cubicBezTo>
                  <a:pt x="1654978" y="4276725"/>
                  <a:pt x="1200947" y="3813966"/>
                  <a:pt x="1200947" y="3256754"/>
                </a:cubicBezTo>
                <a:lnTo>
                  <a:pt x="1200947" y="2785266"/>
                </a:lnTo>
                <a:lnTo>
                  <a:pt x="2289975" y="2785266"/>
                </a:lnTo>
                <a:cubicBezTo>
                  <a:pt x="2375700" y="2785266"/>
                  <a:pt x="2443959" y="2717006"/>
                  <a:pt x="2443959" y="2631281"/>
                </a:cubicBezTo>
                <a:cubicBezTo>
                  <a:pt x="2443959" y="2545556"/>
                  <a:pt x="2375700" y="2477297"/>
                  <a:pt x="2289975" y="2477297"/>
                </a:cubicBezTo>
                <a:lnTo>
                  <a:pt x="1200947" y="2477297"/>
                </a:lnTo>
                <a:lnTo>
                  <a:pt x="1200947" y="2005809"/>
                </a:lnTo>
                <a:lnTo>
                  <a:pt x="2289975" y="2005809"/>
                </a:lnTo>
                <a:cubicBezTo>
                  <a:pt x="2375700" y="2005809"/>
                  <a:pt x="2443959" y="1937550"/>
                  <a:pt x="2443959" y="1851825"/>
                </a:cubicBezTo>
                <a:cubicBezTo>
                  <a:pt x="2443959" y="1766100"/>
                  <a:pt x="2375700" y="1697840"/>
                  <a:pt x="2289975" y="1697840"/>
                </a:cubicBezTo>
                <a:lnTo>
                  <a:pt x="1200947" y="1697840"/>
                </a:lnTo>
                <a:lnTo>
                  <a:pt x="1200947" y="1346212"/>
                </a:lnTo>
                <a:cubicBezTo>
                  <a:pt x="1200947" y="1303349"/>
                  <a:pt x="1200947" y="1269215"/>
                  <a:pt x="1209675" y="1235089"/>
                </a:cubicBezTo>
                <a:lnTo>
                  <a:pt x="2289966" y="1235089"/>
                </a:lnTo>
                <a:cubicBezTo>
                  <a:pt x="2375691" y="1235089"/>
                  <a:pt x="2443951" y="1166830"/>
                  <a:pt x="2443951" y="1081105"/>
                </a:cubicBezTo>
                <a:cubicBezTo>
                  <a:pt x="2443951" y="995380"/>
                  <a:pt x="2375691" y="927120"/>
                  <a:pt x="2289966" y="927120"/>
                </a:cubicBezTo>
                <a:lnTo>
                  <a:pt x="1295409" y="927120"/>
                </a:lnTo>
                <a:cubicBezTo>
                  <a:pt x="1458122" y="557213"/>
                  <a:pt x="1818487" y="316706"/>
                  <a:pt x="2220918" y="316706"/>
                </a:cubicBezTo>
                <a:close/>
                <a:moveTo>
                  <a:pt x="4269590" y="3094828"/>
                </a:moveTo>
                <a:cubicBezTo>
                  <a:pt x="4269590" y="4175119"/>
                  <a:pt x="3386943" y="5057775"/>
                  <a:pt x="2306643" y="5057775"/>
                </a:cubicBezTo>
                <a:lnTo>
                  <a:pt x="2272509" y="5057775"/>
                </a:lnTo>
                <a:cubicBezTo>
                  <a:pt x="1192218" y="5057775"/>
                  <a:pt x="309563" y="4175128"/>
                  <a:pt x="309563" y="3094828"/>
                </a:cubicBezTo>
                <a:lnTo>
                  <a:pt x="309563" y="2880516"/>
                </a:lnTo>
                <a:cubicBezTo>
                  <a:pt x="309563" y="2794791"/>
                  <a:pt x="361153" y="2794791"/>
                  <a:pt x="395287" y="2794791"/>
                </a:cubicBezTo>
                <a:lnTo>
                  <a:pt x="884240" y="2794791"/>
                </a:lnTo>
                <a:lnTo>
                  <a:pt x="884240" y="3266279"/>
                </a:lnTo>
                <a:cubicBezTo>
                  <a:pt x="884240" y="4003669"/>
                  <a:pt x="1484315" y="4603745"/>
                  <a:pt x="2221706" y="4603745"/>
                </a:cubicBezTo>
                <a:lnTo>
                  <a:pt x="2350294" y="4603745"/>
                </a:lnTo>
                <a:cubicBezTo>
                  <a:pt x="3087685" y="4603745"/>
                  <a:pt x="3687760" y="4003669"/>
                  <a:pt x="3687760" y="3266279"/>
                </a:cubicBezTo>
                <a:lnTo>
                  <a:pt x="3687760" y="2794791"/>
                </a:lnTo>
                <a:lnTo>
                  <a:pt x="4116385" y="2794791"/>
                </a:lnTo>
                <a:cubicBezTo>
                  <a:pt x="4219575" y="2794791"/>
                  <a:pt x="4262438" y="2828925"/>
                  <a:pt x="4270370" y="2914650"/>
                </a:cubicBezTo>
                <a:lnTo>
                  <a:pt x="4270370" y="3094828"/>
                </a:lnTo>
                <a:lnTo>
                  <a:pt x="4269590" y="3094828"/>
                </a:ln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568" name="Google Shape;568;p21"/>
          <p:cNvSpPr/>
          <p:nvPr/>
        </p:nvSpPr>
        <p:spPr>
          <a:xfrm>
            <a:off x="485989" y="1450303"/>
            <a:ext cx="301338" cy="265335"/>
          </a:xfrm>
          <a:custGeom>
            <a:avLst/>
            <a:gdLst/>
            <a:ahLst/>
            <a:cxnLst/>
            <a:rect l="l" t="t" r="r" b="b"/>
            <a:pathLst>
              <a:path w="5819775" h="5124450" extrusionOk="0">
                <a:moveTo>
                  <a:pt x="1519333" y="2119065"/>
                </a:moveTo>
                <a:cubicBezTo>
                  <a:pt x="1879178" y="2119065"/>
                  <a:pt x="2175339" y="1822895"/>
                  <a:pt x="2175339" y="1463059"/>
                </a:cubicBezTo>
                <a:cubicBezTo>
                  <a:pt x="2175339" y="1103224"/>
                  <a:pt x="1879168" y="807053"/>
                  <a:pt x="1519333" y="807053"/>
                </a:cubicBezTo>
                <a:cubicBezTo>
                  <a:pt x="1159497" y="807053"/>
                  <a:pt x="863327" y="1103224"/>
                  <a:pt x="863327" y="1463059"/>
                </a:cubicBezTo>
                <a:cubicBezTo>
                  <a:pt x="871471" y="1822904"/>
                  <a:pt x="1159488" y="2119065"/>
                  <a:pt x="1519333" y="2119065"/>
                </a:cubicBezTo>
                <a:close/>
                <a:moveTo>
                  <a:pt x="1519333" y="1103214"/>
                </a:moveTo>
                <a:cubicBezTo>
                  <a:pt x="1719244" y="1103214"/>
                  <a:pt x="1879178" y="1263148"/>
                  <a:pt x="1879178" y="1463059"/>
                </a:cubicBezTo>
                <a:cubicBezTo>
                  <a:pt x="1879178" y="1662970"/>
                  <a:pt x="1719244" y="1822904"/>
                  <a:pt x="1519333" y="1822904"/>
                </a:cubicBezTo>
                <a:cubicBezTo>
                  <a:pt x="1319422" y="1822904"/>
                  <a:pt x="1159488" y="1662970"/>
                  <a:pt x="1159488" y="1463059"/>
                </a:cubicBezTo>
                <a:cubicBezTo>
                  <a:pt x="1167641" y="1263148"/>
                  <a:pt x="1327566" y="1103214"/>
                  <a:pt x="1519333" y="1103214"/>
                </a:cubicBezTo>
                <a:close/>
                <a:moveTo>
                  <a:pt x="5437623" y="0"/>
                </a:moveTo>
                <a:lnTo>
                  <a:pt x="383534" y="0"/>
                </a:lnTo>
                <a:cubicBezTo>
                  <a:pt x="175479" y="0"/>
                  <a:pt x="0" y="168069"/>
                  <a:pt x="0" y="383534"/>
                </a:cubicBezTo>
                <a:lnTo>
                  <a:pt x="0" y="4741621"/>
                </a:lnTo>
                <a:cubicBezTo>
                  <a:pt x="0" y="4949676"/>
                  <a:pt x="168078" y="5125155"/>
                  <a:pt x="383534" y="5125155"/>
                </a:cubicBezTo>
                <a:lnTo>
                  <a:pt x="5445024" y="5125155"/>
                </a:lnTo>
                <a:cubicBezTo>
                  <a:pt x="5653078" y="5125155"/>
                  <a:pt x="5828557" y="4957077"/>
                  <a:pt x="5828557" y="4741621"/>
                </a:cubicBezTo>
                <a:lnTo>
                  <a:pt x="5828557" y="383534"/>
                </a:lnTo>
                <a:cubicBezTo>
                  <a:pt x="5821157" y="175479"/>
                  <a:pt x="5653078" y="0"/>
                  <a:pt x="5437623" y="0"/>
                </a:cubicBezTo>
                <a:close/>
                <a:moveTo>
                  <a:pt x="5525729" y="4141889"/>
                </a:moveTo>
                <a:lnTo>
                  <a:pt x="1151344" y="4141889"/>
                </a:lnTo>
                <a:lnTo>
                  <a:pt x="2062801" y="2926128"/>
                </a:lnTo>
                <a:lnTo>
                  <a:pt x="2638844" y="3462185"/>
                </a:lnTo>
                <a:cubicBezTo>
                  <a:pt x="2670686" y="3494027"/>
                  <a:pt x="2710663" y="3502171"/>
                  <a:pt x="2758792" y="3502171"/>
                </a:cubicBezTo>
                <a:cubicBezTo>
                  <a:pt x="2798778" y="3494027"/>
                  <a:pt x="2838755" y="3478482"/>
                  <a:pt x="2862453" y="3438496"/>
                </a:cubicBezTo>
                <a:lnTo>
                  <a:pt x="4318111" y="1367552"/>
                </a:lnTo>
                <a:lnTo>
                  <a:pt x="5525729" y="2718816"/>
                </a:lnTo>
                <a:lnTo>
                  <a:pt x="5525729" y="4141889"/>
                </a:lnTo>
                <a:lnTo>
                  <a:pt x="5525729" y="4141889"/>
                </a:lnTo>
                <a:close/>
                <a:moveTo>
                  <a:pt x="383534" y="295427"/>
                </a:moveTo>
                <a:lnTo>
                  <a:pt x="5445024" y="295427"/>
                </a:lnTo>
                <a:cubicBezTo>
                  <a:pt x="5493153" y="295427"/>
                  <a:pt x="5533130" y="335413"/>
                  <a:pt x="5533130" y="383534"/>
                </a:cubicBezTo>
                <a:lnTo>
                  <a:pt x="5533130" y="2262712"/>
                </a:lnTo>
                <a:lnTo>
                  <a:pt x="4421772" y="1023252"/>
                </a:lnTo>
                <a:cubicBezTo>
                  <a:pt x="4389930" y="991410"/>
                  <a:pt x="4349953" y="975122"/>
                  <a:pt x="4301824" y="975122"/>
                </a:cubicBezTo>
                <a:cubicBezTo>
                  <a:pt x="4253694" y="975122"/>
                  <a:pt x="4213717" y="998820"/>
                  <a:pt x="4190019" y="1038796"/>
                </a:cubicBezTo>
                <a:lnTo>
                  <a:pt x="2718807" y="3126038"/>
                </a:lnTo>
                <a:lnTo>
                  <a:pt x="2142763" y="2598858"/>
                </a:lnTo>
                <a:cubicBezTo>
                  <a:pt x="2110921" y="2567016"/>
                  <a:pt x="2070945" y="2558872"/>
                  <a:pt x="2030959" y="2558872"/>
                </a:cubicBezTo>
                <a:cubicBezTo>
                  <a:pt x="1990973" y="2558872"/>
                  <a:pt x="1950996" y="2582561"/>
                  <a:pt x="1927298" y="2615146"/>
                </a:cubicBezTo>
                <a:lnTo>
                  <a:pt x="783365" y="4133745"/>
                </a:lnTo>
                <a:lnTo>
                  <a:pt x="295427" y="4133745"/>
                </a:lnTo>
                <a:lnTo>
                  <a:pt x="295427" y="375390"/>
                </a:lnTo>
                <a:cubicBezTo>
                  <a:pt x="295427" y="335404"/>
                  <a:pt x="335413" y="295427"/>
                  <a:pt x="383534" y="295427"/>
                </a:cubicBezTo>
                <a:close/>
                <a:moveTo>
                  <a:pt x="5437623" y="4829737"/>
                </a:moveTo>
                <a:lnTo>
                  <a:pt x="383534" y="4829737"/>
                </a:lnTo>
                <a:cubicBezTo>
                  <a:pt x="335404" y="4829737"/>
                  <a:pt x="295427" y="4789751"/>
                  <a:pt x="295427" y="4741631"/>
                </a:cubicBezTo>
                <a:lnTo>
                  <a:pt x="295427" y="4438060"/>
                </a:lnTo>
                <a:lnTo>
                  <a:pt x="5524986" y="4438060"/>
                </a:lnTo>
                <a:lnTo>
                  <a:pt x="5524986" y="4741631"/>
                </a:lnTo>
                <a:cubicBezTo>
                  <a:pt x="5525729" y="4789751"/>
                  <a:pt x="5485743" y="4829737"/>
                  <a:pt x="5437623" y="4829737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569" name="Google Shape;569;p21"/>
          <p:cNvSpPr/>
          <p:nvPr/>
        </p:nvSpPr>
        <p:spPr>
          <a:xfrm>
            <a:off x="7210867" y="1424734"/>
            <a:ext cx="301831" cy="267801"/>
          </a:xfrm>
          <a:custGeom>
            <a:avLst/>
            <a:gdLst/>
            <a:ahLst/>
            <a:cxnLst/>
            <a:rect l="l" t="t" r="r" b="b"/>
            <a:pathLst>
              <a:path w="5829300" h="5172075" extrusionOk="0">
                <a:moveTo>
                  <a:pt x="5829300" y="772792"/>
                </a:moveTo>
                <a:cubicBezTo>
                  <a:pt x="5829300" y="765296"/>
                  <a:pt x="5829300" y="750989"/>
                  <a:pt x="5821804" y="743493"/>
                </a:cubicBezTo>
                <a:lnTo>
                  <a:pt x="5821804" y="360502"/>
                </a:lnTo>
                <a:cubicBezTo>
                  <a:pt x="5821804" y="161515"/>
                  <a:pt x="5659612" y="0"/>
                  <a:pt x="5461302" y="0"/>
                </a:cubicBezTo>
                <a:lnTo>
                  <a:pt x="360502" y="0"/>
                </a:lnTo>
                <a:cubicBezTo>
                  <a:pt x="161506" y="10"/>
                  <a:pt x="0" y="162192"/>
                  <a:pt x="0" y="360502"/>
                </a:cubicBezTo>
                <a:lnTo>
                  <a:pt x="0" y="4135851"/>
                </a:lnTo>
                <a:cubicBezTo>
                  <a:pt x="0" y="4334837"/>
                  <a:pt x="162192" y="4496353"/>
                  <a:pt x="360502" y="4496353"/>
                </a:cubicBezTo>
                <a:lnTo>
                  <a:pt x="1965369" y="4496353"/>
                </a:lnTo>
                <a:lnTo>
                  <a:pt x="1965369" y="5048346"/>
                </a:lnTo>
                <a:cubicBezTo>
                  <a:pt x="1965369" y="5121945"/>
                  <a:pt x="2023977" y="5180553"/>
                  <a:pt x="2097577" y="5180553"/>
                </a:cubicBezTo>
                <a:lnTo>
                  <a:pt x="3731743" y="5180553"/>
                </a:lnTo>
                <a:cubicBezTo>
                  <a:pt x="3805342" y="5180553"/>
                  <a:pt x="3863950" y="5121945"/>
                  <a:pt x="3863950" y="5048346"/>
                </a:cubicBezTo>
                <a:lnTo>
                  <a:pt x="3863950" y="4496353"/>
                </a:lnTo>
                <a:lnTo>
                  <a:pt x="5453825" y="4496353"/>
                </a:lnTo>
                <a:cubicBezTo>
                  <a:pt x="5652812" y="4496353"/>
                  <a:pt x="5814327" y="4334161"/>
                  <a:pt x="5814327" y="4135851"/>
                </a:cubicBezTo>
                <a:lnTo>
                  <a:pt x="5814327" y="3731057"/>
                </a:lnTo>
                <a:cubicBezTo>
                  <a:pt x="5814327" y="3723561"/>
                  <a:pt x="5821823" y="3709254"/>
                  <a:pt x="5821823" y="3701758"/>
                </a:cubicBezTo>
                <a:lnTo>
                  <a:pt x="5821823" y="772792"/>
                </a:lnTo>
                <a:lnTo>
                  <a:pt x="5829300" y="772792"/>
                </a:lnTo>
                <a:close/>
                <a:moveTo>
                  <a:pt x="5549217" y="3569551"/>
                </a:moveTo>
                <a:lnTo>
                  <a:pt x="286903" y="3569551"/>
                </a:lnTo>
                <a:lnTo>
                  <a:pt x="286903" y="904999"/>
                </a:lnTo>
                <a:lnTo>
                  <a:pt x="5556714" y="904999"/>
                </a:lnTo>
                <a:lnTo>
                  <a:pt x="5556714" y="3569551"/>
                </a:lnTo>
                <a:lnTo>
                  <a:pt x="5549217" y="3569551"/>
                </a:lnTo>
                <a:close/>
                <a:moveTo>
                  <a:pt x="360502" y="272596"/>
                </a:moveTo>
                <a:lnTo>
                  <a:pt x="5468122" y="272596"/>
                </a:lnTo>
                <a:cubicBezTo>
                  <a:pt x="5512413" y="272596"/>
                  <a:pt x="5556714" y="309391"/>
                  <a:pt x="5556714" y="361188"/>
                </a:cubicBezTo>
                <a:lnTo>
                  <a:pt x="5556714" y="640594"/>
                </a:lnTo>
                <a:lnTo>
                  <a:pt x="272586" y="640594"/>
                </a:lnTo>
                <a:lnTo>
                  <a:pt x="272586" y="361188"/>
                </a:lnTo>
                <a:cubicBezTo>
                  <a:pt x="272586" y="309391"/>
                  <a:pt x="309391" y="272596"/>
                  <a:pt x="360502" y="272596"/>
                </a:cubicBezTo>
                <a:close/>
                <a:moveTo>
                  <a:pt x="3606346" y="4909319"/>
                </a:moveTo>
                <a:lnTo>
                  <a:pt x="2237270" y="4909319"/>
                </a:lnTo>
                <a:lnTo>
                  <a:pt x="2237270" y="4497029"/>
                </a:lnTo>
                <a:lnTo>
                  <a:pt x="3598850" y="4497029"/>
                </a:lnTo>
                <a:lnTo>
                  <a:pt x="3598850" y="4909319"/>
                </a:lnTo>
                <a:lnTo>
                  <a:pt x="3606346" y="4909319"/>
                </a:lnTo>
                <a:close/>
                <a:moveTo>
                  <a:pt x="5468122" y="4225128"/>
                </a:moveTo>
                <a:lnTo>
                  <a:pt x="3738543" y="4225128"/>
                </a:lnTo>
                <a:lnTo>
                  <a:pt x="2105063" y="4225128"/>
                </a:lnTo>
                <a:lnTo>
                  <a:pt x="360502" y="4225128"/>
                </a:lnTo>
                <a:cubicBezTo>
                  <a:pt x="316211" y="4225128"/>
                  <a:pt x="271910" y="4188333"/>
                  <a:pt x="271910" y="4136536"/>
                </a:cubicBezTo>
                <a:lnTo>
                  <a:pt x="271910" y="3842137"/>
                </a:lnTo>
                <a:lnTo>
                  <a:pt x="5549217" y="3842137"/>
                </a:lnTo>
                <a:lnTo>
                  <a:pt x="5549217" y="4136536"/>
                </a:lnTo>
                <a:cubicBezTo>
                  <a:pt x="5549217" y="4188323"/>
                  <a:pt x="5512413" y="4225128"/>
                  <a:pt x="5468122" y="4225128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570" name="Google Shape;570;p21"/>
          <p:cNvSpPr/>
          <p:nvPr/>
        </p:nvSpPr>
        <p:spPr>
          <a:xfrm>
            <a:off x="8046838" y="5940759"/>
            <a:ext cx="207139" cy="354647"/>
          </a:xfrm>
          <a:custGeom>
            <a:avLst/>
            <a:gdLst/>
            <a:ahLst/>
            <a:cxnLst/>
            <a:rect l="l" t="t" r="r" b="b"/>
            <a:pathLst>
              <a:path w="4000500" h="6849340" extrusionOk="0">
                <a:moveTo>
                  <a:pt x="3644629" y="0"/>
                </a:moveTo>
                <a:lnTo>
                  <a:pt x="365154" y="0"/>
                </a:lnTo>
                <a:cubicBezTo>
                  <a:pt x="166047" y="0"/>
                  <a:pt x="0" y="166047"/>
                  <a:pt x="0" y="365154"/>
                </a:cubicBezTo>
                <a:lnTo>
                  <a:pt x="0" y="6492076"/>
                </a:lnTo>
                <a:cubicBezTo>
                  <a:pt x="0" y="6691183"/>
                  <a:pt x="166047" y="6857230"/>
                  <a:pt x="365154" y="6857230"/>
                </a:cubicBezTo>
                <a:lnTo>
                  <a:pt x="3636177" y="6857230"/>
                </a:lnTo>
                <a:cubicBezTo>
                  <a:pt x="3835285" y="6857230"/>
                  <a:pt x="4001332" y="6691183"/>
                  <a:pt x="4001332" y="6492076"/>
                </a:cubicBezTo>
                <a:lnTo>
                  <a:pt x="4001332" y="365154"/>
                </a:lnTo>
                <a:cubicBezTo>
                  <a:pt x="4009782" y="158366"/>
                  <a:pt x="3843736" y="0"/>
                  <a:pt x="3644629" y="0"/>
                </a:cubicBezTo>
                <a:close/>
                <a:moveTo>
                  <a:pt x="365154" y="307502"/>
                </a:moveTo>
                <a:lnTo>
                  <a:pt x="3636177" y="307502"/>
                </a:lnTo>
                <a:cubicBezTo>
                  <a:pt x="3669238" y="307502"/>
                  <a:pt x="3694600" y="332102"/>
                  <a:pt x="3694600" y="365925"/>
                </a:cubicBezTo>
                <a:lnTo>
                  <a:pt x="3694600" y="880985"/>
                </a:lnTo>
                <a:lnTo>
                  <a:pt x="307493" y="880985"/>
                </a:lnTo>
                <a:lnTo>
                  <a:pt x="307493" y="365925"/>
                </a:lnTo>
                <a:cubicBezTo>
                  <a:pt x="307493" y="332102"/>
                  <a:pt x="332094" y="307502"/>
                  <a:pt x="365154" y="307502"/>
                </a:cubicBezTo>
                <a:close/>
                <a:moveTo>
                  <a:pt x="3694600" y="1187716"/>
                </a:moveTo>
                <a:lnTo>
                  <a:pt x="3694600" y="5471948"/>
                </a:lnTo>
                <a:lnTo>
                  <a:pt x="332094" y="5471948"/>
                </a:lnTo>
                <a:lnTo>
                  <a:pt x="332094" y="1187716"/>
                </a:lnTo>
                <a:lnTo>
                  <a:pt x="3694600" y="1187716"/>
                </a:lnTo>
                <a:close/>
                <a:moveTo>
                  <a:pt x="3644629" y="6551270"/>
                </a:moveTo>
                <a:lnTo>
                  <a:pt x="365154" y="6551270"/>
                </a:lnTo>
                <a:cubicBezTo>
                  <a:pt x="332094" y="6551270"/>
                  <a:pt x="306731" y="6526669"/>
                  <a:pt x="306731" y="6492847"/>
                </a:cubicBezTo>
                <a:lnTo>
                  <a:pt x="306731" y="5787139"/>
                </a:lnTo>
                <a:lnTo>
                  <a:pt x="3702290" y="5787139"/>
                </a:lnTo>
                <a:lnTo>
                  <a:pt x="3702290" y="6492847"/>
                </a:lnTo>
                <a:cubicBezTo>
                  <a:pt x="3703052" y="6517447"/>
                  <a:pt x="3677689" y="6551270"/>
                  <a:pt x="3644629" y="6551270"/>
                </a:cubicBezTo>
                <a:close/>
                <a:moveTo>
                  <a:pt x="2158642" y="6177655"/>
                </a:moveTo>
                <a:cubicBezTo>
                  <a:pt x="2158642" y="6269139"/>
                  <a:pt x="2084070" y="6343702"/>
                  <a:pt x="1992596" y="6343702"/>
                </a:cubicBezTo>
                <a:cubicBezTo>
                  <a:pt x="1901121" y="6343702"/>
                  <a:pt x="1826549" y="6269130"/>
                  <a:pt x="1826549" y="6177655"/>
                </a:cubicBezTo>
                <a:cubicBezTo>
                  <a:pt x="1826549" y="6086172"/>
                  <a:pt x="1901121" y="6011609"/>
                  <a:pt x="1992596" y="6011609"/>
                </a:cubicBezTo>
                <a:cubicBezTo>
                  <a:pt x="2084070" y="6011609"/>
                  <a:pt x="2158642" y="6086181"/>
                  <a:pt x="2158642" y="6177655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571" name="Google Shape;571;p21"/>
          <p:cNvSpPr/>
          <p:nvPr/>
        </p:nvSpPr>
        <p:spPr>
          <a:xfrm>
            <a:off x="7243893" y="5282693"/>
            <a:ext cx="301338" cy="287035"/>
          </a:xfrm>
          <a:custGeom>
            <a:avLst/>
            <a:gdLst/>
            <a:ahLst/>
            <a:cxnLst/>
            <a:rect l="l" t="t" r="r" b="b"/>
            <a:pathLst>
              <a:path w="5819775" h="5543550" extrusionOk="0">
                <a:moveTo>
                  <a:pt x="5820035" y="2089433"/>
                </a:moveTo>
                <a:cubicBezTo>
                  <a:pt x="5803661" y="2041065"/>
                  <a:pt x="5756046" y="1952520"/>
                  <a:pt x="5602760" y="1928708"/>
                </a:cubicBezTo>
                <a:lnTo>
                  <a:pt x="3891327" y="1679429"/>
                </a:lnTo>
                <a:lnTo>
                  <a:pt x="3144243" y="168907"/>
                </a:lnTo>
                <a:cubicBezTo>
                  <a:pt x="3072063" y="24555"/>
                  <a:pt x="2983518" y="0"/>
                  <a:pt x="2911338" y="0"/>
                </a:cubicBezTo>
                <a:cubicBezTo>
                  <a:pt x="2766977" y="0"/>
                  <a:pt x="2686615" y="144351"/>
                  <a:pt x="2670251" y="168907"/>
                </a:cubicBezTo>
                <a:lnTo>
                  <a:pt x="1923167" y="1679438"/>
                </a:lnTo>
                <a:lnTo>
                  <a:pt x="235546" y="1920526"/>
                </a:lnTo>
                <a:cubicBezTo>
                  <a:pt x="123189" y="1936899"/>
                  <a:pt x="34635" y="2000888"/>
                  <a:pt x="10823" y="2089433"/>
                </a:cubicBezTo>
                <a:cubicBezTo>
                  <a:pt x="-21172" y="2186169"/>
                  <a:pt x="19005" y="2282152"/>
                  <a:pt x="114998" y="2378888"/>
                </a:cubicBezTo>
                <a:lnTo>
                  <a:pt x="1320444" y="3544157"/>
                </a:lnTo>
                <a:lnTo>
                  <a:pt x="1039180" y="5207975"/>
                </a:lnTo>
                <a:cubicBezTo>
                  <a:pt x="1030998" y="5248161"/>
                  <a:pt x="1007186" y="5376882"/>
                  <a:pt x="1087548" y="5465436"/>
                </a:cubicBezTo>
                <a:cubicBezTo>
                  <a:pt x="1151537" y="5545798"/>
                  <a:pt x="1264646" y="5562172"/>
                  <a:pt x="1385185" y="5505622"/>
                </a:cubicBezTo>
                <a:cubicBezTo>
                  <a:pt x="1385185" y="5505622"/>
                  <a:pt x="1393367" y="5505622"/>
                  <a:pt x="1393367" y="5497439"/>
                </a:cubicBezTo>
                <a:lnTo>
                  <a:pt x="2912081" y="4693806"/>
                </a:lnTo>
                <a:lnTo>
                  <a:pt x="4430795" y="5497439"/>
                </a:lnTo>
                <a:cubicBezTo>
                  <a:pt x="4487345" y="5529434"/>
                  <a:pt x="4543152" y="5545807"/>
                  <a:pt x="4591520" y="5545807"/>
                </a:cubicBezTo>
                <a:cubicBezTo>
                  <a:pt x="4655508" y="5545807"/>
                  <a:pt x="4703876" y="5521995"/>
                  <a:pt x="4744062" y="5481819"/>
                </a:cubicBezTo>
                <a:cubicBezTo>
                  <a:pt x="4776057" y="5449824"/>
                  <a:pt x="4808051" y="5385083"/>
                  <a:pt x="4792430" y="5264544"/>
                </a:cubicBezTo>
                <a:lnTo>
                  <a:pt x="4502232" y="3544157"/>
                </a:lnTo>
                <a:lnTo>
                  <a:pt x="5731491" y="2346894"/>
                </a:lnTo>
                <a:cubicBezTo>
                  <a:pt x="5835666" y="2241976"/>
                  <a:pt x="5835666" y="2154174"/>
                  <a:pt x="5820035" y="2089433"/>
                </a:cubicBezTo>
                <a:close/>
                <a:moveTo>
                  <a:pt x="4236580" y="3391614"/>
                </a:moveTo>
                <a:cubicBezTo>
                  <a:pt x="4204585" y="3423609"/>
                  <a:pt x="4188212" y="3471977"/>
                  <a:pt x="4196394" y="3520345"/>
                </a:cubicBezTo>
                <a:lnTo>
                  <a:pt x="4485849" y="5191602"/>
                </a:lnTo>
                <a:lnTo>
                  <a:pt x="2982766" y="4404341"/>
                </a:lnTo>
                <a:cubicBezTo>
                  <a:pt x="2942580" y="4380529"/>
                  <a:pt x="2886030" y="4380529"/>
                  <a:pt x="2845854" y="4404341"/>
                </a:cubicBezTo>
                <a:lnTo>
                  <a:pt x="1342770" y="5191602"/>
                </a:lnTo>
                <a:lnTo>
                  <a:pt x="1632226" y="3520345"/>
                </a:lnTo>
                <a:cubicBezTo>
                  <a:pt x="1640408" y="3471977"/>
                  <a:pt x="1624044" y="3423609"/>
                  <a:pt x="1592040" y="3391614"/>
                </a:cubicBezTo>
                <a:lnTo>
                  <a:pt x="370973" y="2209981"/>
                </a:lnTo>
                <a:lnTo>
                  <a:pt x="2050411" y="1968894"/>
                </a:lnTo>
                <a:cubicBezTo>
                  <a:pt x="2098779" y="1960712"/>
                  <a:pt x="2138956" y="1928708"/>
                  <a:pt x="2162768" y="1888531"/>
                </a:cubicBezTo>
                <a:lnTo>
                  <a:pt x="2909852" y="369818"/>
                </a:lnTo>
                <a:lnTo>
                  <a:pt x="3656926" y="1888531"/>
                </a:lnTo>
                <a:cubicBezTo>
                  <a:pt x="3680739" y="1928717"/>
                  <a:pt x="3720915" y="1960712"/>
                  <a:pt x="3769283" y="1968894"/>
                </a:cubicBezTo>
                <a:lnTo>
                  <a:pt x="5448722" y="2209981"/>
                </a:lnTo>
                <a:lnTo>
                  <a:pt x="4236580" y="3391614"/>
                </a:ln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572" name="Google Shape;572;p21"/>
          <p:cNvSpPr/>
          <p:nvPr/>
        </p:nvSpPr>
        <p:spPr>
          <a:xfrm>
            <a:off x="8783761" y="2749913"/>
            <a:ext cx="300846" cy="301339"/>
          </a:xfrm>
          <a:custGeom>
            <a:avLst/>
            <a:gdLst/>
            <a:ahLst/>
            <a:cxnLst/>
            <a:rect l="l" t="t" r="r" b="b"/>
            <a:pathLst>
              <a:path w="5810281" h="5819790" extrusionOk="0">
                <a:moveTo>
                  <a:pt x="2905721" y="1261306"/>
                </a:moveTo>
                <a:cubicBezTo>
                  <a:pt x="1996939" y="1261306"/>
                  <a:pt x="1253651" y="2004595"/>
                  <a:pt x="1253651" y="2913376"/>
                </a:cubicBezTo>
                <a:cubicBezTo>
                  <a:pt x="1253651" y="3822157"/>
                  <a:pt x="1996939" y="4565445"/>
                  <a:pt x="2905721" y="4565445"/>
                </a:cubicBezTo>
                <a:cubicBezTo>
                  <a:pt x="3814502" y="4565445"/>
                  <a:pt x="4557790" y="3821453"/>
                  <a:pt x="4557790" y="2913376"/>
                </a:cubicBezTo>
                <a:cubicBezTo>
                  <a:pt x="4557790" y="2005298"/>
                  <a:pt x="3822148" y="1261306"/>
                  <a:pt x="2905721" y="1261306"/>
                </a:cubicBezTo>
                <a:close/>
                <a:moveTo>
                  <a:pt x="2905721" y="4287312"/>
                </a:moveTo>
                <a:cubicBezTo>
                  <a:pt x="2147132" y="4287312"/>
                  <a:pt x="1531775" y="3671261"/>
                  <a:pt x="1531775" y="2913366"/>
                </a:cubicBezTo>
                <a:cubicBezTo>
                  <a:pt x="1531775" y="2155472"/>
                  <a:pt x="2147826" y="1539420"/>
                  <a:pt x="2905721" y="1539420"/>
                </a:cubicBezTo>
                <a:cubicBezTo>
                  <a:pt x="3663615" y="1539420"/>
                  <a:pt x="4279667" y="2154778"/>
                  <a:pt x="4279667" y="2913366"/>
                </a:cubicBezTo>
                <a:cubicBezTo>
                  <a:pt x="4279667" y="3671955"/>
                  <a:pt x="3664310" y="4287312"/>
                  <a:pt x="2905721" y="4287312"/>
                </a:cubicBezTo>
                <a:close/>
                <a:moveTo>
                  <a:pt x="2770829" y="607702"/>
                </a:moveTo>
                <a:lnTo>
                  <a:pt x="2770829" y="134892"/>
                </a:lnTo>
                <a:cubicBezTo>
                  <a:pt x="2770829" y="59795"/>
                  <a:pt x="2830625" y="0"/>
                  <a:pt x="2905721" y="0"/>
                </a:cubicBezTo>
                <a:cubicBezTo>
                  <a:pt x="2980817" y="0"/>
                  <a:pt x="3040612" y="59795"/>
                  <a:pt x="3040612" y="134892"/>
                </a:cubicBezTo>
                <a:lnTo>
                  <a:pt x="3040612" y="607702"/>
                </a:lnTo>
                <a:cubicBezTo>
                  <a:pt x="3040612" y="682798"/>
                  <a:pt x="2980817" y="742594"/>
                  <a:pt x="2905721" y="742594"/>
                </a:cubicBezTo>
                <a:cubicBezTo>
                  <a:pt x="2830625" y="750249"/>
                  <a:pt x="2770829" y="682798"/>
                  <a:pt x="2770829" y="607702"/>
                </a:cubicBezTo>
                <a:close/>
                <a:moveTo>
                  <a:pt x="1403834" y="577804"/>
                </a:moveTo>
                <a:cubicBezTo>
                  <a:pt x="1366291" y="510363"/>
                  <a:pt x="1388534" y="427612"/>
                  <a:pt x="1456678" y="390069"/>
                </a:cubicBezTo>
                <a:cubicBezTo>
                  <a:pt x="1524120" y="352525"/>
                  <a:pt x="1606871" y="374768"/>
                  <a:pt x="1644414" y="442913"/>
                </a:cubicBezTo>
                <a:lnTo>
                  <a:pt x="1877349" y="848282"/>
                </a:lnTo>
                <a:cubicBezTo>
                  <a:pt x="1914892" y="915723"/>
                  <a:pt x="1892649" y="998474"/>
                  <a:pt x="1824504" y="1036018"/>
                </a:cubicBezTo>
                <a:cubicBezTo>
                  <a:pt x="1802252" y="1051319"/>
                  <a:pt x="1779306" y="1051319"/>
                  <a:pt x="1757063" y="1051319"/>
                </a:cubicBezTo>
                <a:cubicBezTo>
                  <a:pt x="1711865" y="1051319"/>
                  <a:pt x="1659715" y="1029066"/>
                  <a:pt x="1636778" y="983877"/>
                </a:cubicBezTo>
                <a:lnTo>
                  <a:pt x="1403834" y="577804"/>
                </a:lnTo>
                <a:close/>
                <a:moveTo>
                  <a:pt x="1036018" y="1831465"/>
                </a:moveTo>
                <a:cubicBezTo>
                  <a:pt x="1013766" y="1876664"/>
                  <a:pt x="960922" y="1898906"/>
                  <a:pt x="915733" y="1898906"/>
                </a:cubicBezTo>
                <a:cubicBezTo>
                  <a:pt x="893481" y="1898906"/>
                  <a:pt x="870534" y="1891261"/>
                  <a:pt x="848292" y="1883606"/>
                </a:cubicBezTo>
                <a:lnTo>
                  <a:pt x="442922" y="1650671"/>
                </a:lnTo>
                <a:cubicBezTo>
                  <a:pt x="375481" y="1613128"/>
                  <a:pt x="352535" y="1530386"/>
                  <a:pt x="390078" y="1462936"/>
                </a:cubicBezTo>
                <a:cubicBezTo>
                  <a:pt x="427621" y="1395485"/>
                  <a:pt x="510363" y="1372548"/>
                  <a:pt x="577814" y="1410092"/>
                </a:cubicBezTo>
                <a:lnTo>
                  <a:pt x="983183" y="1643026"/>
                </a:lnTo>
                <a:cubicBezTo>
                  <a:pt x="1050615" y="1681273"/>
                  <a:pt x="1073561" y="1764015"/>
                  <a:pt x="1036018" y="1831465"/>
                </a:cubicBezTo>
                <a:close/>
                <a:moveTo>
                  <a:pt x="607702" y="3048268"/>
                </a:moveTo>
                <a:lnTo>
                  <a:pt x="134892" y="3048268"/>
                </a:lnTo>
                <a:cubicBezTo>
                  <a:pt x="59795" y="3048268"/>
                  <a:pt x="0" y="2988472"/>
                  <a:pt x="0" y="2913376"/>
                </a:cubicBezTo>
                <a:cubicBezTo>
                  <a:pt x="0" y="2838280"/>
                  <a:pt x="59795" y="2778484"/>
                  <a:pt x="134892" y="2778484"/>
                </a:cubicBezTo>
                <a:lnTo>
                  <a:pt x="607702" y="2778484"/>
                </a:lnTo>
                <a:cubicBezTo>
                  <a:pt x="682798" y="2778484"/>
                  <a:pt x="742594" y="2838280"/>
                  <a:pt x="742594" y="2913376"/>
                </a:cubicBezTo>
                <a:cubicBezTo>
                  <a:pt x="743288" y="2988463"/>
                  <a:pt x="682798" y="3048268"/>
                  <a:pt x="607702" y="3048268"/>
                </a:cubicBezTo>
                <a:close/>
                <a:moveTo>
                  <a:pt x="1036018" y="3994592"/>
                </a:moveTo>
                <a:cubicBezTo>
                  <a:pt x="1073561" y="4062033"/>
                  <a:pt x="1051319" y="4144785"/>
                  <a:pt x="983174" y="4182328"/>
                </a:cubicBezTo>
                <a:lnTo>
                  <a:pt x="577804" y="4415262"/>
                </a:lnTo>
                <a:cubicBezTo>
                  <a:pt x="555552" y="4430563"/>
                  <a:pt x="532606" y="4430563"/>
                  <a:pt x="510363" y="4430563"/>
                </a:cubicBezTo>
                <a:cubicBezTo>
                  <a:pt x="465165" y="4430563"/>
                  <a:pt x="413015" y="4408311"/>
                  <a:pt x="390078" y="4363122"/>
                </a:cubicBezTo>
                <a:cubicBezTo>
                  <a:pt x="352535" y="4295681"/>
                  <a:pt x="374777" y="4212929"/>
                  <a:pt x="442922" y="4175386"/>
                </a:cubicBezTo>
                <a:lnTo>
                  <a:pt x="848292" y="3942452"/>
                </a:lnTo>
                <a:cubicBezTo>
                  <a:pt x="908078" y="3904195"/>
                  <a:pt x="998465" y="3927141"/>
                  <a:pt x="1036018" y="3994592"/>
                </a:cubicBezTo>
                <a:close/>
                <a:moveTo>
                  <a:pt x="1876654" y="4978460"/>
                </a:moveTo>
                <a:lnTo>
                  <a:pt x="1644414" y="5383830"/>
                </a:lnTo>
                <a:cubicBezTo>
                  <a:pt x="1622162" y="5429028"/>
                  <a:pt x="1569318" y="5451271"/>
                  <a:pt x="1524129" y="5451271"/>
                </a:cubicBezTo>
                <a:cubicBezTo>
                  <a:pt x="1501877" y="5451271"/>
                  <a:pt x="1478931" y="5443625"/>
                  <a:pt x="1456688" y="5435970"/>
                </a:cubicBezTo>
                <a:cubicBezTo>
                  <a:pt x="1389247" y="5398427"/>
                  <a:pt x="1366301" y="5315685"/>
                  <a:pt x="1403844" y="5248234"/>
                </a:cubicBezTo>
                <a:lnTo>
                  <a:pt x="1636778" y="4842865"/>
                </a:lnTo>
                <a:cubicBezTo>
                  <a:pt x="1674321" y="4775424"/>
                  <a:pt x="1757063" y="4752477"/>
                  <a:pt x="1824514" y="4790021"/>
                </a:cubicBezTo>
                <a:cubicBezTo>
                  <a:pt x="1891946" y="4828268"/>
                  <a:pt x="1914198" y="4910316"/>
                  <a:pt x="1876654" y="4978460"/>
                </a:cubicBezTo>
                <a:close/>
                <a:moveTo>
                  <a:pt x="3048258" y="5218346"/>
                </a:moveTo>
                <a:lnTo>
                  <a:pt x="3048258" y="5691157"/>
                </a:lnTo>
                <a:cubicBezTo>
                  <a:pt x="3048258" y="5766252"/>
                  <a:pt x="2988462" y="5826048"/>
                  <a:pt x="2913366" y="5826048"/>
                </a:cubicBezTo>
                <a:cubicBezTo>
                  <a:pt x="2838270" y="5826048"/>
                  <a:pt x="2778475" y="5766252"/>
                  <a:pt x="2778475" y="5691157"/>
                </a:cubicBezTo>
                <a:lnTo>
                  <a:pt x="2778475" y="5218346"/>
                </a:lnTo>
                <a:cubicBezTo>
                  <a:pt x="2778475" y="5143250"/>
                  <a:pt x="2838270" y="5083454"/>
                  <a:pt x="2913366" y="5083454"/>
                </a:cubicBezTo>
                <a:cubicBezTo>
                  <a:pt x="2988462" y="5075799"/>
                  <a:pt x="3048258" y="5143250"/>
                  <a:pt x="3048258" y="5218346"/>
                </a:cubicBezTo>
                <a:close/>
                <a:moveTo>
                  <a:pt x="4415253" y="5248243"/>
                </a:moveTo>
                <a:cubicBezTo>
                  <a:pt x="4452796" y="5315685"/>
                  <a:pt x="4430554" y="5398436"/>
                  <a:pt x="4362409" y="5435979"/>
                </a:cubicBezTo>
                <a:cubicBezTo>
                  <a:pt x="4340156" y="5443625"/>
                  <a:pt x="4317210" y="5451280"/>
                  <a:pt x="4294968" y="5451280"/>
                </a:cubicBezTo>
                <a:cubicBezTo>
                  <a:pt x="4249769" y="5451280"/>
                  <a:pt x="4197619" y="5429028"/>
                  <a:pt x="4174673" y="5383839"/>
                </a:cubicBezTo>
                <a:lnTo>
                  <a:pt x="3941738" y="4978470"/>
                </a:lnTo>
                <a:cubicBezTo>
                  <a:pt x="3904195" y="4911028"/>
                  <a:pt x="3926438" y="4828277"/>
                  <a:pt x="3994583" y="4790734"/>
                </a:cubicBezTo>
                <a:cubicBezTo>
                  <a:pt x="4062024" y="4753191"/>
                  <a:pt x="4144775" y="4775433"/>
                  <a:pt x="4182318" y="4843578"/>
                </a:cubicBezTo>
                <a:lnTo>
                  <a:pt x="4415253" y="5248243"/>
                </a:lnTo>
                <a:close/>
                <a:moveTo>
                  <a:pt x="5429019" y="4370054"/>
                </a:moveTo>
                <a:cubicBezTo>
                  <a:pt x="5406766" y="4415253"/>
                  <a:pt x="5353922" y="4437496"/>
                  <a:pt x="5308724" y="4437496"/>
                </a:cubicBezTo>
                <a:cubicBezTo>
                  <a:pt x="5286472" y="4437496"/>
                  <a:pt x="5263525" y="4429850"/>
                  <a:pt x="5241283" y="4422195"/>
                </a:cubicBezTo>
                <a:lnTo>
                  <a:pt x="4835914" y="4189260"/>
                </a:lnTo>
                <a:cubicBezTo>
                  <a:pt x="4768472" y="4151717"/>
                  <a:pt x="4745526" y="4068975"/>
                  <a:pt x="4783069" y="4001525"/>
                </a:cubicBezTo>
                <a:cubicBezTo>
                  <a:pt x="4820613" y="3934083"/>
                  <a:pt x="4903364" y="3911137"/>
                  <a:pt x="4970805" y="3948680"/>
                </a:cubicBezTo>
                <a:lnTo>
                  <a:pt x="5376174" y="4181615"/>
                </a:lnTo>
                <a:cubicBezTo>
                  <a:pt x="5443625" y="4219871"/>
                  <a:pt x="5466562" y="4302613"/>
                  <a:pt x="5429019" y="4370054"/>
                </a:cubicBezTo>
                <a:close/>
                <a:moveTo>
                  <a:pt x="5819087" y="2913376"/>
                </a:moveTo>
                <a:cubicBezTo>
                  <a:pt x="5819087" y="2988472"/>
                  <a:pt x="5759292" y="3048268"/>
                  <a:pt x="5684195" y="3048268"/>
                </a:cubicBezTo>
                <a:lnTo>
                  <a:pt x="5211385" y="3048268"/>
                </a:lnTo>
                <a:cubicBezTo>
                  <a:pt x="5136289" y="3048268"/>
                  <a:pt x="5076493" y="2988472"/>
                  <a:pt x="5076493" y="2913376"/>
                </a:cubicBezTo>
                <a:cubicBezTo>
                  <a:pt x="5076493" y="2838280"/>
                  <a:pt x="5136289" y="2778484"/>
                  <a:pt x="5211385" y="2778484"/>
                </a:cubicBezTo>
                <a:lnTo>
                  <a:pt x="5684195" y="2778484"/>
                </a:lnTo>
                <a:cubicBezTo>
                  <a:pt x="5759292" y="2770135"/>
                  <a:pt x="5819087" y="2838280"/>
                  <a:pt x="5819087" y="2913376"/>
                </a:cubicBezTo>
                <a:close/>
                <a:moveTo>
                  <a:pt x="4783069" y="1831465"/>
                </a:moveTo>
                <a:cubicBezTo>
                  <a:pt x="4745526" y="1764024"/>
                  <a:pt x="4767769" y="1681273"/>
                  <a:pt x="4835914" y="1643730"/>
                </a:cubicBezTo>
                <a:lnTo>
                  <a:pt x="5241283" y="1410795"/>
                </a:lnTo>
                <a:cubicBezTo>
                  <a:pt x="5308724" y="1373252"/>
                  <a:pt x="5391475" y="1395495"/>
                  <a:pt x="5429019" y="1463639"/>
                </a:cubicBezTo>
                <a:cubicBezTo>
                  <a:pt x="5466562" y="1531080"/>
                  <a:pt x="5444319" y="1613832"/>
                  <a:pt x="5376174" y="1651375"/>
                </a:cubicBezTo>
                <a:lnTo>
                  <a:pt x="4970805" y="1884309"/>
                </a:lnTo>
                <a:cubicBezTo>
                  <a:pt x="4948553" y="1899610"/>
                  <a:pt x="4925607" y="1899610"/>
                  <a:pt x="4903364" y="1899610"/>
                </a:cubicBezTo>
                <a:cubicBezTo>
                  <a:pt x="4858166" y="1899601"/>
                  <a:pt x="4812967" y="1876654"/>
                  <a:pt x="4783069" y="1831465"/>
                </a:cubicBezTo>
                <a:close/>
                <a:moveTo>
                  <a:pt x="3941738" y="848282"/>
                </a:moveTo>
                <a:lnTo>
                  <a:pt x="4174673" y="442913"/>
                </a:lnTo>
                <a:cubicBezTo>
                  <a:pt x="4212216" y="375472"/>
                  <a:pt x="4294968" y="352525"/>
                  <a:pt x="4362409" y="390069"/>
                </a:cubicBezTo>
                <a:cubicBezTo>
                  <a:pt x="4429850" y="427612"/>
                  <a:pt x="4452796" y="510354"/>
                  <a:pt x="4415253" y="577804"/>
                </a:cubicBezTo>
                <a:lnTo>
                  <a:pt x="4182318" y="983174"/>
                </a:lnTo>
                <a:cubicBezTo>
                  <a:pt x="4160066" y="1028372"/>
                  <a:pt x="4107222" y="1050615"/>
                  <a:pt x="4062024" y="1050615"/>
                </a:cubicBezTo>
                <a:cubicBezTo>
                  <a:pt x="4039772" y="1050615"/>
                  <a:pt x="4016825" y="1042969"/>
                  <a:pt x="3994583" y="1035314"/>
                </a:cubicBezTo>
                <a:cubicBezTo>
                  <a:pt x="3927142" y="998474"/>
                  <a:pt x="3904195" y="915733"/>
                  <a:pt x="3941738" y="848282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573" name="Google Shape;573;p21"/>
          <p:cNvSpPr/>
          <p:nvPr/>
        </p:nvSpPr>
        <p:spPr>
          <a:xfrm>
            <a:off x="8073693" y="5288451"/>
            <a:ext cx="166339" cy="354647"/>
          </a:xfrm>
          <a:custGeom>
            <a:avLst/>
            <a:gdLst/>
            <a:ahLst/>
            <a:cxnLst/>
            <a:rect l="l" t="t" r="r" b="b"/>
            <a:pathLst>
              <a:path w="3212522" h="6849340" extrusionOk="0">
                <a:moveTo>
                  <a:pt x="2573768" y="0"/>
                </a:moveTo>
                <a:lnTo>
                  <a:pt x="647284" y="0"/>
                </a:lnTo>
                <a:cubicBezTo>
                  <a:pt x="290582" y="0"/>
                  <a:pt x="0" y="290590"/>
                  <a:pt x="0" y="647284"/>
                </a:cubicBezTo>
                <a:lnTo>
                  <a:pt x="0" y="6209945"/>
                </a:lnTo>
                <a:cubicBezTo>
                  <a:pt x="0" y="6566648"/>
                  <a:pt x="290590" y="6857230"/>
                  <a:pt x="647284" y="6857230"/>
                </a:cubicBezTo>
                <a:lnTo>
                  <a:pt x="2573768" y="6857230"/>
                </a:lnTo>
                <a:cubicBezTo>
                  <a:pt x="2930470" y="6857230"/>
                  <a:pt x="3221052" y="6566639"/>
                  <a:pt x="3221052" y="6209945"/>
                </a:cubicBezTo>
                <a:lnTo>
                  <a:pt x="3221052" y="647284"/>
                </a:lnTo>
                <a:cubicBezTo>
                  <a:pt x="3221052" y="290590"/>
                  <a:pt x="2930470" y="0"/>
                  <a:pt x="2573768" y="0"/>
                </a:cubicBezTo>
                <a:close/>
                <a:moveTo>
                  <a:pt x="2914321" y="6209945"/>
                </a:moveTo>
                <a:cubicBezTo>
                  <a:pt x="2914321" y="6400593"/>
                  <a:pt x="2765186" y="6550498"/>
                  <a:pt x="2573768" y="6550498"/>
                </a:cubicBezTo>
                <a:lnTo>
                  <a:pt x="647284" y="6550498"/>
                </a:lnTo>
                <a:cubicBezTo>
                  <a:pt x="456637" y="6550498"/>
                  <a:pt x="306731" y="6401363"/>
                  <a:pt x="306731" y="6209945"/>
                </a:cubicBezTo>
                <a:lnTo>
                  <a:pt x="306731" y="647284"/>
                </a:lnTo>
                <a:cubicBezTo>
                  <a:pt x="306731" y="456637"/>
                  <a:pt x="455867" y="306731"/>
                  <a:pt x="647284" y="306731"/>
                </a:cubicBezTo>
                <a:lnTo>
                  <a:pt x="2573768" y="306731"/>
                </a:lnTo>
                <a:cubicBezTo>
                  <a:pt x="2764415" y="306731"/>
                  <a:pt x="2914321" y="455867"/>
                  <a:pt x="2914321" y="647284"/>
                </a:cubicBezTo>
                <a:lnTo>
                  <a:pt x="2914321" y="6209945"/>
                </a:lnTo>
                <a:lnTo>
                  <a:pt x="2914321" y="6209945"/>
                </a:lnTo>
                <a:close/>
                <a:moveTo>
                  <a:pt x="1610530" y="804880"/>
                </a:moveTo>
                <a:cubicBezTo>
                  <a:pt x="1178494" y="804880"/>
                  <a:pt x="830251" y="1153893"/>
                  <a:pt x="830251" y="1585159"/>
                </a:cubicBezTo>
                <a:cubicBezTo>
                  <a:pt x="830251" y="2016425"/>
                  <a:pt x="1179264" y="2365439"/>
                  <a:pt x="1610530" y="2365439"/>
                </a:cubicBezTo>
                <a:cubicBezTo>
                  <a:pt x="2042567" y="2365439"/>
                  <a:pt x="2390810" y="2016425"/>
                  <a:pt x="2390810" y="1585159"/>
                </a:cubicBezTo>
                <a:cubicBezTo>
                  <a:pt x="2390810" y="1153893"/>
                  <a:pt x="2042567" y="804880"/>
                  <a:pt x="1610530" y="804880"/>
                </a:cubicBezTo>
                <a:close/>
                <a:moveTo>
                  <a:pt x="1610530" y="2058708"/>
                </a:moveTo>
                <a:cubicBezTo>
                  <a:pt x="1344540" y="2058708"/>
                  <a:pt x="1136982" y="1842689"/>
                  <a:pt x="1136982" y="1585159"/>
                </a:cubicBezTo>
                <a:cubicBezTo>
                  <a:pt x="1136982" y="1319169"/>
                  <a:pt x="1353000" y="1111611"/>
                  <a:pt x="1610530" y="1111611"/>
                </a:cubicBezTo>
                <a:cubicBezTo>
                  <a:pt x="1876520" y="1111611"/>
                  <a:pt x="2084079" y="1327629"/>
                  <a:pt x="2084079" y="1585159"/>
                </a:cubicBezTo>
                <a:cubicBezTo>
                  <a:pt x="2084079" y="1851149"/>
                  <a:pt x="1876512" y="2058708"/>
                  <a:pt x="1610530" y="2058708"/>
                </a:cubicBezTo>
                <a:close/>
                <a:moveTo>
                  <a:pt x="1610530" y="2672940"/>
                </a:moveTo>
                <a:cubicBezTo>
                  <a:pt x="1178494" y="2672940"/>
                  <a:pt x="830251" y="3021954"/>
                  <a:pt x="830251" y="3453220"/>
                </a:cubicBezTo>
                <a:cubicBezTo>
                  <a:pt x="830251" y="3884486"/>
                  <a:pt x="1179264" y="4233499"/>
                  <a:pt x="1610530" y="4233499"/>
                </a:cubicBezTo>
                <a:cubicBezTo>
                  <a:pt x="2042567" y="4233499"/>
                  <a:pt x="2390810" y="3884486"/>
                  <a:pt x="2390810" y="3453220"/>
                </a:cubicBezTo>
                <a:cubicBezTo>
                  <a:pt x="2390810" y="3021954"/>
                  <a:pt x="2042567" y="2672940"/>
                  <a:pt x="1610530" y="2672940"/>
                </a:cubicBezTo>
                <a:close/>
                <a:moveTo>
                  <a:pt x="1610530" y="3926768"/>
                </a:moveTo>
                <a:cubicBezTo>
                  <a:pt x="1344540" y="3926768"/>
                  <a:pt x="1136982" y="3710750"/>
                  <a:pt x="1136982" y="3453220"/>
                </a:cubicBezTo>
                <a:cubicBezTo>
                  <a:pt x="1136982" y="3187230"/>
                  <a:pt x="1353000" y="2979671"/>
                  <a:pt x="1610530" y="2979671"/>
                </a:cubicBezTo>
                <a:cubicBezTo>
                  <a:pt x="1876520" y="2979671"/>
                  <a:pt x="2084079" y="3195690"/>
                  <a:pt x="2084079" y="3453220"/>
                </a:cubicBezTo>
                <a:cubicBezTo>
                  <a:pt x="2084079" y="3719201"/>
                  <a:pt x="1876512" y="3926768"/>
                  <a:pt x="1610530" y="3926768"/>
                </a:cubicBezTo>
                <a:close/>
                <a:moveTo>
                  <a:pt x="1610530" y="4540992"/>
                </a:moveTo>
                <a:cubicBezTo>
                  <a:pt x="1178494" y="4540992"/>
                  <a:pt x="830251" y="4890005"/>
                  <a:pt x="830251" y="5321272"/>
                </a:cubicBezTo>
                <a:cubicBezTo>
                  <a:pt x="830251" y="5753308"/>
                  <a:pt x="1179264" y="6101551"/>
                  <a:pt x="1610530" y="6101551"/>
                </a:cubicBezTo>
                <a:cubicBezTo>
                  <a:pt x="2042567" y="6101551"/>
                  <a:pt x="2390810" y="5752538"/>
                  <a:pt x="2390810" y="5321272"/>
                </a:cubicBezTo>
                <a:cubicBezTo>
                  <a:pt x="2390810" y="4890005"/>
                  <a:pt x="2042567" y="4540992"/>
                  <a:pt x="1610530" y="4540992"/>
                </a:cubicBezTo>
                <a:close/>
                <a:moveTo>
                  <a:pt x="1610530" y="5803280"/>
                </a:moveTo>
                <a:cubicBezTo>
                  <a:pt x="1344540" y="5803280"/>
                  <a:pt x="1136982" y="5587261"/>
                  <a:pt x="1136982" y="5329731"/>
                </a:cubicBezTo>
                <a:cubicBezTo>
                  <a:pt x="1136982" y="5063741"/>
                  <a:pt x="1353000" y="4856183"/>
                  <a:pt x="1610530" y="4856183"/>
                </a:cubicBezTo>
                <a:cubicBezTo>
                  <a:pt x="1876520" y="4856183"/>
                  <a:pt x="2084079" y="5072201"/>
                  <a:pt x="2084079" y="5329731"/>
                </a:cubicBezTo>
                <a:cubicBezTo>
                  <a:pt x="2084079" y="5587261"/>
                  <a:pt x="1876512" y="5803280"/>
                  <a:pt x="1610530" y="5803280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574" name="Google Shape;574;p21"/>
          <p:cNvSpPr/>
          <p:nvPr/>
        </p:nvSpPr>
        <p:spPr>
          <a:xfrm>
            <a:off x="5036126" y="5923134"/>
            <a:ext cx="244352" cy="355095"/>
          </a:xfrm>
          <a:custGeom>
            <a:avLst/>
            <a:gdLst/>
            <a:ahLst/>
            <a:cxnLst/>
            <a:rect l="l" t="t" r="r" b="b"/>
            <a:pathLst>
              <a:path w="4719204" h="6858000" extrusionOk="0">
                <a:moveTo>
                  <a:pt x="4692319" y="4215047"/>
                </a:moveTo>
                <a:cubicBezTo>
                  <a:pt x="4624648" y="3815334"/>
                  <a:pt x="4471218" y="3450250"/>
                  <a:pt x="4318575" y="3118996"/>
                </a:cubicBezTo>
                <a:cubicBezTo>
                  <a:pt x="3859851" y="2107917"/>
                  <a:pt x="3307496" y="1189681"/>
                  <a:pt x="2763800" y="339913"/>
                </a:cubicBezTo>
                <a:lnTo>
                  <a:pt x="2696129" y="221101"/>
                </a:lnTo>
                <a:cubicBezTo>
                  <a:pt x="2602499" y="76321"/>
                  <a:pt x="2492338" y="0"/>
                  <a:pt x="2364876" y="0"/>
                </a:cubicBezTo>
                <a:cubicBezTo>
                  <a:pt x="2177615" y="0"/>
                  <a:pt x="2058803" y="169952"/>
                  <a:pt x="2024963" y="221101"/>
                </a:cubicBezTo>
                <a:cubicBezTo>
                  <a:pt x="2024963" y="221101"/>
                  <a:pt x="2024963" y="221101"/>
                  <a:pt x="2024963" y="229760"/>
                </a:cubicBezTo>
                <a:lnTo>
                  <a:pt x="1906152" y="417022"/>
                </a:lnTo>
                <a:cubicBezTo>
                  <a:pt x="1693710" y="756934"/>
                  <a:pt x="1472609" y="1114148"/>
                  <a:pt x="1260167" y="1470582"/>
                </a:cubicBezTo>
                <a:cubicBezTo>
                  <a:pt x="928913" y="2031596"/>
                  <a:pt x="512679" y="2779083"/>
                  <a:pt x="206606" y="3577711"/>
                </a:cubicBezTo>
                <a:cubicBezTo>
                  <a:pt x="104316" y="3841303"/>
                  <a:pt x="11474" y="4104885"/>
                  <a:pt x="2814" y="4393649"/>
                </a:cubicBezTo>
                <a:cubicBezTo>
                  <a:pt x="-31017" y="5141136"/>
                  <a:pt x="240437" y="5770600"/>
                  <a:pt x="801442" y="6263155"/>
                </a:cubicBezTo>
                <a:cubicBezTo>
                  <a:pt x="1234986" y="6645558"/>
                  <a:pt x="1787341" y="6858000"/>
                  <a:pt x="2356217" y="6858000"/>
                </a:cubicBezTo>
                <a:lnTo>
                  <a:pt x="2356217" y="6858000"/>
                </a:lnTo>
                <a:cubicBezTo>
                  <a:pt x="3188685" y="6858000"/>
                  <a:pt x="3945611" y="6433116"/>
                  <a:pt x="4378366" y="5710801"/>
                </a:cubicBezTo>
                <a:cubicBezTo>
                  <a:pt x="4667138" y="5234776"/>
                  <a:pt x="4777290" y="4724911"/>
                  <a:pt x="4692319" y="4215047"/>
                </a:cubicBezTo>
                <a:close/>
                <a:moveTo>
                  <a:pt x="4106124" y="5549508"/>
                </a:moveTo>
                <a:cubicBezTo>
                  <a:pt x="3732380" y="6178184"/>
                  <a:pt x="3077736" y="6543268"/>
                  <a:pt x="2355429" y="6543268"/>
                </a:cubicBezTo>
                <a:cubicBezTo>
                  <a:pt x="1862874" y="6543268"/>
                  <a:pt x="1378190" y="6364657"/>
                  <a:pt x="1004446" y="6033404"/>
                </a:cubicBezTo>
                <a:cubicBezTo>
                  <a:pt x="519762" y="5608519"/>
                  <a:pt x="282139" y="5056165"/>
                  <a:pt x="307320" y="4410179"/>
                </a:cubicBezTo>
                <a:cubicBezTo>
                  <a:pt x="315979" y="4172556"/>
                  <a:pt x="392300" y="3942805"/>
                  <a:pt x="494582" y="3696523"/>
                </a:cubicBezTo>
                <a:cubicBezTo>
                  <a:pt x="792004" y="2914416"/>
                  <a:pt x="1199579" y="2184238"/>
                  <a:pt x="1522970" y="1631884"/>
                </a:cubicBezTo>
                <a:cubicBezTo>
                  <a:pt x="1726762" y="1283321"/>
                  <a:pt x="1947854" y="926886"/>
                  <a:pt x="2168956" y="586974"/>
                </a:cubicBezTo>
                <a:lnTo>
                  <a:pt x="2279108" y="408363"/>
                </a:lnTo>
                <a:cubicBezTo>
                  <a:pt x="2279108" y="399704"/>
                  <a:pt x="2287767" y="399704"/>
                  <a:pt x="2287767" y="391053"/>
                </a:cubicBezTo>
                <a:cubicBezTo>
                  <a:pt x="2305076" y="365873"/>
                  <a:pt x="2338907" y="323382"/>
                  <a:pt x="2355438" y="314732"/>
                </a:cubicBezTo>
                <a:cubicBezTo>
                  <a:pt x="2355438" y="314732"/>
                  <a:pt x="2380618" y="323391"/>
                  <a:pt x="2423108" y="391053"/>
                </a:cubicBezTo>
                <a:lnTo>
                  <a:pt x="2490779" y="501206"/>
                </a:lnTo>
                <a:cubicBezTo>
                  <a:pt x="3017953" y="1333673"/>
                  <a:pt x="3570308" y="2243242"/>
                  <a:pt x="4020373" y="3237799"/>
                </a:cubicBezTo>
                <a:cubicBezTo>
                  <a:pt x="4165153" y="3560402"/>
                  <a:pt x="4309137" y="3900306"/>
                  <a:pt x="4368936" y="4257528"/>
                </a:cubicBezTo>
                <a:cubicBezTo>
                  <a:pt x="4454696" y="4699730"/>
                  <a:pt x="4361056" y="5132486"/>
                  <a:pt x="4106124" y="5549508"/>
                </a:cubicBezTo>
                <a:close/>
                <a:moveTo>
                  <a:pt x="2508080" y="5735981"/>
                </a:moveTo>
                <a:cubicBezTo>
                  <a:pt x="2508080" y="5820962"/>
                  <a:pt x="2440409" y="5888624"/>
                  <a:pt x="2355438" y="5888624"/>
                </a:cubicBezTo>
                <a:cubicBezTo>
                  <a:pt x="1581982" y="5888624"/>
                  <a:pt x="961965" y="5259948"/>
                  <a:pt x="961965" y="4495151"/>
                </a:cubicBezTo>
                <a:cubicBezTo>
                  <a:pt x="961965" y="4410171"/>
                  <a:pt x="1029636" y="4342508"/>
                  <a:pt x="1114607" y="4342508"/>
                </a:cubicBezTo>
                <a:cubicBezTo>
                  <a:pt x="1199588" y="4342508"/>
                  <a:pt x="1267250" y="4410179"/>
                  <a:pt x="1267250" y="4495151"/>
                </a:cubicBezTo>
                <a:cubicBezTo>
                  <a:pt x="1275900" y="5089996"/>
                  <a:pt x="1760593" y="5574680"/>
                  <a:pt x="2355429" y="5574680"/>
                </a:cubicBezTo>
                <a:cubicBezTo>
                  <a:pt x="2440409" y="5574680"/>
                  <a:pt x="2508080" y="5651001"/>
                  <a:pt x="2508080" y="5735981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575" name="Google Shape;575;p21"/>
          <p:cNvSpPr/>
          <p:nvPr/>
        </p:nvSpPr>
        <p:spPr>
          <a:xfrm>
            <a:off x="5691910" y="5325181"/>
            <a:ext cx="301338" cy="293447"/>
          </a:xfrm>
          <a:custGeom>
            <a:avLst/>
            <a:gdLst/>
            <a:ahLst/>
            <a:cxnLst/>
            <a:rect l="l" t="t" r="r" b="b"/>
            <a:pathLst>
              <a:path w="5819775" h="5667375" extrusionOk="0">
                <a:moveTo>
                  <a:pt x="5828415" y="1176338"/>
                </a:moveTo>
                <a:lnTo>
                  <a:pt x="5828415" y="735463"/>
                </a:lnTo>
                <a:lnTo>
                  <a:pt x="5828415" y="727977"/>
                </a:lnTo>
                <a:cubicBezTo>
                  <a:pt x="5813452" y="573538"/>
                  <a:pt x="5710715" y="470802"/>
                  <a:pt x="5563754" y="455838"/>
                </a:cubicBezTo>
                <a:lnTo>
                  <a:pt x="5556267" y="455838"/>
                </a:lnTo>
                <a:lnTo>
                  <a:pt x="4674528" y="455838"/>
                </a:lnTo>
                <a:lnTo>
                  <a:pt x="4674528" y="257175"/>
                </a:lnTo>
                <a:cubicBezTo>
                  <a:pt x="4674528" y="117700"/>
                  <a:pt x="4556828" y="0"/>
                  <a:pt x="4417353" y="0"/>
                </a:cubicBezTo>
                <a:lnTo>
                  <a:pt x="1331939" y="0"/>
                </a:lnTo>
                <a:cubicBezTo>
                  <a:pt x="1192464" y="0"/>
                  <a:pt x="1074764" y="117700"/>
                  <a:pt x="1074764" y="257175"/>
                </a:cubicBezTo>
                <a:lnTo>
                  <a:pt x="1074764" y="455838"/>
                </a:lnTo>
                <a:lnTo>
                  <a:pt x="273978" y="455838"/>
                </a:lnTo>
                <a:lnTo>
                  <a:pt x="266492" y="455838"/>
                </a:lnTo>
                <a:cubicBezTo>
                  <a:pt x="119540" y="463315"/>
                  <a:pt x="16803" y="573538"/>
                  <a:pt x="1839" y="727977"/>
                </a:cubicBezTo>
                <a:lnTo>
                  <a:pt x="1839" y="735463"/>
                </a:lnTo>
                <a:lnTo>
                  <a:pt x="1839" y="1176338"/>
                </a:lnTo>
                <a:cubicBezTo>
                  <a:pt x="-5647" y="1294038"/>
                  <a:pt x="-42385" y="2432961"/>
                  <a:pt x="1177501" y="2624138"/>
                </a:cubicBezTo>
                <a:cubicBezTo>
                  <a:pt x="1368677" y="3160262"/>
                  <a:pt x="1809551" y="3586839"/>
                  <a:pt x="2368126" y="3748088"/>
                </a:cubicBezTo>
                <a:lnTo>
                  <a:pt x="2368126" y="4475388"/>
                </a:lnTo>
                <a:lnTo>
                  <a:pt x="1397938" y="4938027"/>
                </a:lnTo>
                <a:cubicBezTo>
                  <a:pt x="1397938" y="4938027"/>
                  <a:pt x="1390451" y="4938027"/>
                  <a:pt x="1390451" y="4945514"/>
                </a:cubicBezTo>
                <a:cubicBezTo>
                  <a:pt x="1250976" y="5026476"/>
                  <a:pt x="1177501" y="5144177"/>
                  <a:pt x="1177501" y="5276165"/>
                </a:cubicBezTo>
                <a:lnTo>
                  <a:pt x="1177501" y="5423125"/>
                </a:lnTo>
                <a:lnTo>
                  <a:pt x="1177501" y="5430612"/>
                </a:lnTo>
                <a:cubicBezTo>
                  <a:pt x="1192464" y="5577574"/>
                  <a:pt x="1295201" y="5672824"/>
                  <a:pt x="1449639" y="5672824"/>
                </a:cubicBezTo>
                <a:lnTo>
                  <a:pt x="4307816" y="5672824"/>
                </a:lnTo>
                <a:cubicBezTo>
                  <a:pt x="4462254" y="5672824"/>
                  <a:pt x="4572477" y="5577574"/>
                  <a:pt x="4579955" y="5430612"/>
                </a:cubicBezTo>
                <a:lnTo>
                  <a:pt x="4579955" y="5423125"/>
                </a:lnTo>
                <a:lnTo>
                  <a:pt x="4579955" y="5276165"/>
                </a:lnTo>
                <a:cubicBezTo>
                  <a:pt x="4579955" y="5144177"/>
                  <a:pt x="4506479" y="5026476"/>
                  <a:pt x="4367004" y="4945514"/>
                </a:cubicBezTo>
                <a:lnTo>
                  <a:pt x="4359517" y="4938027"/>
                </a:lnTo>
                <a:lnTo>
                  <a:pt x="3404293" y="4482189"/>
                </a:lnTo>
                <a:lnTo>
                  <a:pt x="3404293" y="3741277"/>
                </a:lnTo>
                <a:cubicBezTo>
                  <a:pt x="3940417" y="3579352"/>
                  <a:pt x="4374481" y="3160928"/>
                  <a:pt x="4572468" y="2631615"/>
                </a:cubicBezTo>
                <a:cubicBezTo>
                  <a:pt x="4984081" y="2579903"/>
                  <a:pt x="5299768" y="2426151"/>
                  <a:pt x="5520206" y="2168976"/>
                </a:cubicBezTo>
                <a:cubicBezTo>
                  <a:pt x="5858352" y="1764163"/>
                  <a:pt x="5828415" y="1249813"/>
                  <a:pt x="5828415" y="1176338"/>
                </a:cubicBezTo>
                <a:close/>
                <a:moveTo>
                  <a:pt x="1104015" y="2337702"/>
                </a:moveTo>
                <a:cubicBezTo>
                  <a:pt x="200502" y="2124751"/>
                  <a:pt x="266501" y="1243013"/>
                  <a:pt x="273978" y="1198788"/>
                </a:cubicBezTo>
                <a:cubicBezTo>
                  <a:pt x="273978" y="1191301"/>
                  <a:pt x="273978" y="1191301"/>
                  <a:pt x="273978" y="1183824"/>
                </a:cubicBezTo>
                <a:lnTo>
                  <a:pt x="273978" y="742950"/>
                </a:lnTo>
                <a:cubicBezTo>
                  <a:pt x="273978" y="735463"/>
                  <a:pt x="273978" y="727986"/>
                  <a:pt x="273978" y="727986"/>
                </a:cubicBezTo>
                <a:lnTo>
                  <a:pt x="281465" y="727986"/>
                </a:lnTo>
                <a:lnTo>
                  <a:pt x="1074764" y="727986"/>
                </a:lnTo>
                <a:lnTo>
                  <a:pt x="1074764" y="2021348"/>
                </a:lnTo>
                <a:cubicBezTo>
                  <a:pt x="1074764" y="2073059"/>
                  <a:pt x="1074764" y="2116598"/>
                  <a:pt x="1082251" y="2168309"/>
                </a:cubicBezTo>
                <a:cubicBezTo>
                  <a:pt x="1082251" y="2175796"/>
                  <a:pt x="1082251" y="2183273"/>
                  <a:pt x="1082251" y="2183273"/>
                </a:cubicBezTo>
                <a:cubicBezTo>
                  <a:pt x="1089051" y="2234965"/>
                  <a:pt x="1096538" y="2278513"/>
                  <a:pt x="1104015" y="2337702"/>
                </a:cubicBezTo>
                <a:cubicBezTo>
                  <a:pt x="1104015" y="2330215"/>
                  <a:pt x="1104015" y="2330215"/>
                  <a:pt x="1104015" y="2337702"/>
                </a:cubicBezTo>
                <a:close/>
                <a:moveTo>
                  <a:pt x="4307816" y="5269364"/>
                </a:moveTo>
                <a:lnTo>
                  <a:pt x="4307816" y="5394550"/>
                </a:lnTo>
                <a:lnTo>
                  <a:pt x="4307816" y="5394550"/>
                </a:lnTo>
                <a:lnTo>
                  <a:pt x="1442153" y="5394550"/>
                </a:lnTo>
                <a:lnTo>
                  <a:pt x="1442153" y="5394550"/>
                </a:lnTo>
                <a:lnTo>
                  <a:pt x="1442153" y="5269364"/>
                </a:lnTo>
                <a:cubicBezTo>
                  <a:pt x="1442153" y="5232625"/>
                  <a:pt x="1486377" y="5195888"/>
                  <a:pt x="1515629" y="5180915"/>
                </a:cubicBezTo>
                <a:lnTo>
                  <a:pt x="2515077" y="4710789"/>
                </a:lnTo>
                <a:lnTo>
                  <a:pt x="3234891" y="4710789"/>
                </a:lnTo>
                <a:lnTo>
                  <a:pt x="4234340" y="5180915"/>
                </a:lnTo>
                <a:cubicBezTo>
                  <a:pt x="4263601" y="5195888"/>
                  <a:pt x="4307816" y="5232625"/>
                  <a:pt x="4307816" y="5269364"/>
                </a:cubicBezTo>
                <a:close/>
                <a:moveTo>
                  <a:pt x="3124677" y="3821563"/>
                </a:moveTo>
                <a:lnTo>
                  <a:pt x="3124677" y="4438650"/>
                </a:lnTo>
                <a:lnTo>
                  <a:pt x="2639579" y="4438650"/>
                </a:lnTo>
                <a:lnTo>
                  <a:pt x="2639579" y="3821563"/>
                </a:lnTo>
                <a:lnTo>
                  <a:pt x="3124677" y="3821563"/>
                </a:lnTo>
                <a:close/>
                <a:moveTo>
                  <a:pt x="2874989" y="3550101"/>
                </a:moveTo>
                <a:cubicBezTo>
                  <a:pt x="2184427" y="3550101"/>
                  <a:pt x="1604078" y="3094263"/>
                  <a:pt x="1412901" y="2469690"/>
                </a:cubicBezTo>
                <a:lnTo>
                  <a:pt x="1412901" y="2469690"/>
                </a:lnTo>
                <a:cubicBezTo>
                  <a:pt x="1405415" y="2432952"/>
                  <a:pt x="1391127" y="2396214"/>
                  <a:pt x="1383650" y="2359476"/>
                </a:cubicBezTo>
                <a:lnTo>
                  <a:pt x="1383650" y="2359476"/>
                </a:lnTo>
                <a:cubicBezTo>
                  <a:pt x="1368686" y="2293477"/>
                  <a:pt x="1361876" y="2220001"/>
                  <a:pt x="1354399" y="2154012"/>
                </a:cubicBezTo>
                <a:cubicBezTo>
                  <a:pt x="1354399" y="2146526"/>
                  <a:pt x="1354399" y="2139048"/>
                  <a:pt x="1354399" y="2132238"/>
                </a:cubicBezTo>
                <a:cubicBezTo>
                  <a:pt x="1354399" y="2095500"/>
                  <a:pt x="1346912" y="2066239"/>
                  <a:pt x="1346912" y="2029501"/>
                </a:cubicBezTo>
                <a:lnTo>
                  <a:pt x="1346912" y="595989"/>
                </a:lnTo>
                <a:lnTo>
                  <a:pt x="1346912" y="272815"/>
                </a:lnTo>
                <a:lnTo>
                  <a:pt x="4396265" y="272815"/>
                </a:lnTo>
                <a:lnTo>
                  <a:pt x="4396265" y="640204"/>
                </a:lnTo>
                <a:lnTo>
                  <a:pt x="4396265" y="2014528"/>
                </a:lnTo>
                <a:cubicBezTo>
                  <a:pt x="4396265" y="2051266"/>
                  <a:pt x="4396265" y="2080527"/>
                  <a:pt x="4388778" y="2117265"/>
                </a:cubicBezTo>
                <a:cubicBezTo>
                  <a:pt x="4388778" y="2124751"/>
                  <a:pt x="4388778" y="2132228"/>
                  <a:pt x="4388778" y="2139039"/>
                </a:cubicBezTo>
                <a:cubicBezTo>
                  <a:pt x="4388778" y="2168290"/>
                  <a:pt x="4381292" y="2205038"/>
                  <a:pt x="4381292" y="2234289"/>
                </a:cubicBezTo>
                <a:lnTo>
                  <a:pt x="4381292" y="2241776"/>
                </a:lnTo>
                <a:cubicBezTo>
                  <a:pt x="4373805" y="2278513"/>
                  <a:pt x="4366328" y="2307774"/>
                  <a:pt x="4359517" y="2344512"/>
                </a:cubicBezTo>
                <a:cubicBezTo>
                  <a:pt x="4359517" y="2351999"/>
                  <a:pt x="4359517" y="2359476"/>
                  <a:pt x="4352031" y="2366286"/>
                </a:cubicBezTo>
                <a:cubicBezTo>
                  <a:pt x="4344544" y="2395538"/>
                  <a:pt x="4337067" y="2424798"/>
                  <a:pt x="4330257" y="2454736"/>
                </a:cubicBezTo>
                <a:cubicBezTo>
                  <a:pt x="4145891" y="3086776"/>
                  <a:pt x="3558065" y="3550101"/>
                  <a:pt x="2874989" y="3550101"/>
                </a:cubicBezTo>
                <a:close/>
                <a:moveTo>
                  <a:pt x="5307265" y="1999564"/>
                </a:moveTo>
                <a:cubicBezTo>
                  <a:pt x="5152826" y="2183263"/>
                  <a:pt x="4932389" y="2300964"/>
                  <a:pt x="4645953" y="2351989"/>
                </a:cubicBezTo>
                <a:lnTo>
                  <a:pt x="4645953" y="2344503"/>
                </a:lnTo>
                <a:cubicBezTo>
                  <a:pt x="4653440" y="2292792"/>
                  <a:pt x="4660917" y="2249253"/>
                  <a:pt x="4667727" y="2197542"/>
                </a:cubicBezTo>
                <a:cubicBezTo>
                  <a:pt x="4667727" y="2190055"/>
                  <a:pt x="4667727" y="2182578"/>
                  <a:pt x="4667727" y="2182578"/>
                </a:cubicBezTo>
                <a:cubicBezTo>
                  <a:pt x="4675214" y="2130867"/>
                  <a:pt x="4675214" y="2079841"/>
                  <a:pt x="4675214" y="2028139"/>
                </a:cubicBezTo>
                <a:lnTo>
                  <a:pt x="4675214" y="728663"/>
                </a:lnTo>
                <a:lnTo>
                  <a:pt x="5549476" y="728663"/>
                </a:lnTo>
                <a:cubicBezTo>
                  <a:pt x="5556963" y="728663"/>
                  <a:pt x="5556963" y="728663"/>
                  <a:pt x="5556963" y="728663"/>
                </a:cubicBezTo>
                <a:cubicBezTo>
                  <a:pt x="5556963" y="728663"/>
                  <a:pt x="5556963" y="736149"/>
                  <a:pt x="5556963" y="743626"/>
                </a:cubicBezTo>
                <a:lnTo>
                  <a:pt x="5556963" y="1184501"/>
                </a:lnTo>
                <a:cubicBezTo>
                  <a:pt x="5556963" y="1191987"/>
                  <a:pt x="5556963" y="1191987"/>
                  <a:pt x="5556963" y="1199464"/>
                </a:cubicBezTo>
                <a:cubicBezTo>
                  <a:pt x="5556953" y="1206265"/>
                  <a:pt x="5593691" y="1653940"/>
                  <a:pt x="5307265" y="1999564"/>
                </a:cubicBezTo>
                <a:close/>
                <a:moveTo>
                  <a:pt x="2595364" y="2910564"/>
                </a:moveTo>
                <a:cubicBezTo>
                  <a:pt x="2573589" y="2962275"/>
                  <a:pt x="2521888" y="2999013"/>
                  <a:pt x="2470177" y="2999013"/>
                </a:cubicBezTo>
                <a:cubicBezTo>
                  <a:pt x="2455213" y="2999013"/>
                  <a:pt x="2440925" y="2999013"/>
                  <a:pt x="2418465" y="2991526"/>
                </a:cubicBezTo>
                <a:cubicBezTo>
                  <a:pt x="1970114" y="2822801"/>
                  <a:pt x="1874864" y="2418664"/>
                  <a:pt x="1882341" y="2234965"/>
                </a:cubicBezTo>
                <a:lnTo>
                  <a:pt x="1882341" y="853840"/>
                </a:lnTo>
                <a:cubicBezTo>
                  <a:pt x="1882341" y="780364"/>
                  <a:pt x="1940853" y="721852"/>
                  <a:pt x="2014329" y="721852"/>
                </a:cubicBezTo>
                <a:cubicBezTo>
                  <a:pt x="2087805" y="721852"/>
                  <a:pt x="2146317" y="780364"/>
                  <a:pt x="2146317" y="853840"/>
                </a:cubicBezTo>
                <a:lnTo>
                  <a:pt x="2146317" y="2242452"/>
                </a:lnTo>
                <a:cubicBezTo>
                  <a:pt x="2146317" y="2264226"/>
                  <a:pt x="2131353" y="2602363"/>
                  <a:pt x="2506229" y="2741838"/>
                </a:cubicBezTo>
                <a:cubicBezTo>
                  <a:pt x="2588553" y="2763603"/>
                  <a:pt x="2625301" y="2844565"/>
                  <a:pt x="2595364" y="2910564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576" name="Google Shape;576;p21"/>
          <p:cNvSpPr/>
          <p:nvPr/>
        </p:nvSpPr>
        <p:spPr>
          <a:xfrm>
            <a:off x="468779" y="5912570"/>
            <a:ext cx="270805" cy="354647"/>
          </a:xfrm>
          <a:custGeom>
            <a:avLst/>
            <a:gdLst/>
            <a:ahLst/>
            <a:cxnLst/>
            <a:rect l="l" t="t" r="r" b="b"/>
            <a:pathLst>
              <a:path w="5230090" h="6849340" extrusionOk="0">
                <a:moveTo>
                  <a:pt x="4920667" y="905931"/>
                </a:moveTo>
                <a:lnTo>
                  <a:pt x="4496562" y="905931"/>
                </a:lnTo>
                <a:lnTo>
                  <a:pt x="4496562" y="540327"/>
                </a:lnTo>
                <a:cubicBezTo>
                  <a:pt x="4496562" y="290945"/>
                  <a:pt x="4313370" y="174723"/>
                  <a:pt x="4122489" y="166255"/>
                </a:cubicBezTo>
                <a:lnTo>
                  <a:pt x="3225027" y="166255"/>
                </a:lnTo>
                <a:lnTo>
                  <a:pt x="3225027" y="149317"/>
                </a:lnTo>
                <a:cubicBezTo>
                  <a:pt x="3225027" y="66190"/>
                  <a:pt x="3158836" y="0"/>
                  <a:pt x="3075709" y="0"/>
                </a:cubicBezTo>
                <a:lnTo>
                  <a:pt x="1453957" y="0"/>
                </a:lnTo>
                <a:cubicBezTo>
                  <a:pt x="1370829" y="0"/>
                  <a:pt x="1304639" y="66190"/>
                  <a:pt x="1304639" y="149317"/>
                </a:cubicBezTo>
                <a:lnTo>
                  <a:pt x="1304639" y="173944"/>
                </a:lnTo>
                <a:lnTo>
                  <a:pt x="523390" y="173944"/>
                </a:lnTo>
                <a:cubicBezTo>
                  <a:pt x="240913" y="173944"/>
                  <a:pt x="16158" y="398699"/>
                  <a:pt x="0" y="672708"/>
                </a:cubicBezTo>
                <a:cubicBezTo>
                  <a:pt x="0" y="681176"/>
                  <a:pt x="0" y="689645"/>
                  <a:pt x="0" y="697334"/>
                </a:cubicBezTo>
                <a:lnTo>
                  <a:pt x="0" y="6325362"/>
                </a:lnTo>
                <a:lnTo>
                  <a:pt x="0" y="6325362"/>
                </a:lnTo>
                <a:lnTo>
                  <a:pt x="0" y="6333831"/>
                </a:lnTo>
                <a:cubicBezTo>
                  <a:pt x="0" y="6624776"/>
                  <a:pt x="232445" y="6857221"/>
                  <a:pt x="523390" y="6857221"/>
                </a:cubicBezTo>
                <a:lnTo>
                  <a:pt x="4488873" y="6857221"/>
                </a:lnTo>
                <a:lnTo>
                  <a:pt x="4497342" y="6857221"/>
                </a:lnTo>
                <a:cubicBezTo>
                  <a:pt x="4854477" y="6840284"/>
                  <a:pt x="5237019" y="6616308"/>
                  <a:pt x="5237019" y="6034417"/>
                </a:cubicBezTo>
                <a:lnTo>
                  <a:pt x="5237019" y="1213035"/>
                </a:lnTo>
                <a:cubicBezTo>
                  <a:pt x="5236248" y="1046789"/>
                  <a:pt x="5095390" y="905931"/>
                  <a:pt x="4920667" y="905931"/>
                </a:cubicBezTo>
                <a:close/>
                <a:moveTo>
                  <a:pt x="1612513" y="298643"/>
                </a:moveTo>
                <a:lnTo>
                  <a:pt x="2917923" y="298643"/>
                </a:lnTo>
                <a:lnTo>
                  <a:pt x="2917923" y="315581"/>
                </a:lnTo>
                <a:lnTo>
                  <a:pt x="2917923" y="3067249"/>
                </a:lnTo>
                <a:lnTo>
                  <a:pt x="2360659" y="2593112"/>
                </a:lnTo>
                <a:cubicBezTo>
                  <a:pt x="2343721" y="2584644"/>
                  <a:pt x="2336032" y="2576175"/>
                  <a:pt x="2319095" y="2568486"/>
                </a:cubicBezTo>
                <a:lnTo>
                  <a:pt x="2319095" y="2568486"/>
                </a:lnTo>
                <a:cubicBezTo>
                  <a:pt x="2302158" y="2560017"/>
                  <a:pt x="2286000" y="2560017"/>
                  <a:pt x="2269063" y="2560017"/>
                </a:cubicBezTo>
                <a:lnTo>
                  <a:pt x="2269063" y="2560017"/>
                </a:lnTo>
                <a:lnTo>
                  <a:pt x="2269063" y="2560017"/>
                </a:lnTo>
                <a:cubicBezTo>
                  <a:pt x="2260594" y="2560017"/>
                  <a:pt x="2244437" y="2560017"/>
                  <a:pt x="2235968" y="2568486"/>
                </a:cubicBezTo>
                <a:cubicBezTo>
                  <a:pt x="2227499" y="2568486"/>
                  <a:pt x="2227499" y="2568486"/>
                  <a:pt x="2219031" y="2568486"/>
                </a:cubicBezTo>
                <a:cubicBezTo>
                  <a:pt x="2202094" y="2576954"/>
                  <a:pt x="2185936" y="2585423"/>
                  <a:pt x="2168999" y="2593112"/>
                </a:cubicBezTo>
                <a:lnTo>
                  <a:pt x="1611734" y="3025686"/>
                </a:lnTo>
                <a:lnTo>
                  <a:pt x="1611734" y="324049"/>
                </a:lnTo>
                <a:lnTo>
                  <a:pt x="1611734" y="298652"/>
                </a:lnTo>
                <a:lnTo>
                  <a:pt x="1612513" y="298652"/>
                </a:lnTo>
                <a:close/>
                <a:moveTo>
                  <a:pt x="307103" y="714280"/>
                </a:moveTo>
                <a:cubicBezTo>
                  <a:pt x="307103" y="705811"/>
                  <a:pt x="307103" y="697343"/>
                  <a:pt x="307103" y="697343"/>
                </a:cubicBezTo>
                <a:cubicBezTo>
                  <a:pt x="307103" y="581120"/>
                  <a:pt x="407168" y="481056"/>
                  <a:pt x="523390" y="481056"/>
                </a:cubicBezTo>
                <a:lnTo>
                  <a:pt x="1304631" y="481056"/>
                </a:lnTo>
                <a:lnTo>
                  <a:pt x="1304631" y="3340478"/>
                </a:lnTo>
                <a:cubicBezTo>
                  <a:pt x="1304631" y="3398979"/>
                  <a:pt x="1337726" y="3456701"/>
                  <a:pt x="1387758" y="3482106"/>
                </a:cubicBezTo>
                <a:cubicBezTo>
                  <a:pt x="1437790" y="3507504"/>
                  <a:pt x="1503980" y="3499043"/>
                  <a:pt x="1545544" y="3465169"/>
                </a:cubicBezTo>
                <a:lnTo>
                  <a:pt x="2252126" y="2916373"/>
                </a:lnTo>
                <a:lnTo>
                  <a:pt x="2967176" y="3522891"/>
                </a:lnTo>
                <a:cubicBezTo>
                  <a:pt x="2975645" y="3531359"/>
                  <a:pt x="2991803" y="3539828"/>
                  <a:pt x="3000271" y="3547517"/>
                </a:cubicBezTo>
                <a:lnTo>
                  <a:pt x="3008740" y="3547517"/>
                </a:lnTo>
                <a:cubicBezTo>
                  <a:pt x="3017208" y="3555986"/>
                  <a:pt x="3033366" y="3555986"/>
                  <a:pt x="3041835" y="3555986"/>
                </a:cubicBezTo>
                <a:cubicBezTo>
                  <a:pt x="3041835" y="3555986"/>
                  <a:pt x="3041835" y="3555986"/>
                  <a:pt x="3050303" y="3555986"/>
                </a:cubicBezTo>
                <a:cubicBezTo>
                  <a:pt x="3058772" y="3555986"/>
                  <a:pt x="3058772" y="3555986"/>
                  <a:pt x="3067241" y="3555986"/>
                </a:cubicBezTo>
                <a:cubicBezTo>
                  <a:pt x="3075709" y="3555986"/>
                  <a:pt x="3075709" y="3555986"/>
                  <a:pt x="3084178" y="3555986"/>
                </a:cubicBezTo>
                <a:lnTo>
                  <a:pt x="3092646" y="3555986"/>
                </a:lnTo>
                <a:cubicBezTo>
                  <a:pt x="3109584" y="3555986"/>
                  <a:pt x="3117273" y="3547517"/>
                  <a:pt x="3134210" y="3547517"/>
                </a:cubicBezTo>
                <a:cubicBezTo>
                  <a:pt x="3192711" y="3522891"/>
                  <a:pt x="3225806" y="3464390"/>
                  <a:pt x="3225806" y="3405889"/>
                </a:cubicBezTo>
                <a:lnTo>
                  <a:pt x="3225806" y="473367"/>
                </a:lnTo>
                <a:lnTo>
                  <a:pt x="4123269" y="473367"/>
                </a:lnTo>
                <a:cubicBezTo>
                  <a:pt x="4189459" y="473367"/>
                  <a:pt x="4189459" y="506462"/>
                  <a:pt x="4189459" y="539557"/>
                </a:cubicBezTo>
                <a:lnTo>
                  <a:pt x="4189459" y="1062947"/>
                </a:lnTo>
                <a:lnTo>
                  <a:pt x="4189459" y="5684979"/>
                </a:lnTo>
                <a:cubicBezTo>
                  <a:pt x="4189459" y="5792733"/>
                  <a:pt x="4147895" y="5809670"/>
                  <a:pt x="4097863" y="5818139"/>
                </a:cubicBezTo>
                <a:lnTo>
                  <a:pt x="523390" y="5818139"/>
                </a:lnTo>
                <a:cubicBezTo>
                  <a:pt x="506453" y="5818139"/>
                  <a:pt x="490295" y="5818139"/>
                  <a:pt x="464889" y="5818139"/>
                </a:cubicBezTo>
                <a:cubicBezTo>
                  <a:pt x="456421" y="5818139"/>
                  <a:pt x="447952" y="5818139"/>
                  <a:pt x="431794" y="5826607"/>
                </a:cubicBezTo>
                <a:cubicBezTo>
                  <a:pt x="423326" y="5826607"/>
                  <a:pt x="414857" y="5826607"/>
                  <a:pt x="407168" y="5826607"/>
                </a:cubicBezTo>
                <a:cubicBezTo>
                  <a:pt x="390231" y="5826607"/>
                  <a:pt x="382541" y="5835076"/>
                  <a:pt x="365604" y="5835076"/>
                </a:cubicBezTo>
                <a:lnTo>
                  <a:pt x="357136" y="5835076"/>
                </a:lnTo>
                <a:cubicBezTo>
                  <a:pt x="340198" y="5843544"/>
                  <a:pt x="332509" y="5843544"/>
                  <a:pt x="315572" y="5852013"/>
                </a:cubicBezTo>
                <a:cubicBezTo>
                  <a:pt x="315572" y="5852013"/>
                  <a:pt x="315572" y="5852013"/>
                  <a:pt x="307103" y="5852013"/>
                </a:cubicBezTo>
                <a:cubicBezTo>
                  <a:pt x="307103" y="5852013"/>
                  <a:pt x="298635" y="5852013"/>
                  <a:pt x="298635" y="5860482"/>
                </a:cubicBezTo>
                <a:lnTo>
                  <a:pt x="298635" y="714280"/>
                </a:lnTo>
                <a:lnTo>
                  <a:pt x="307103" y="714280"/>
                </a:lnTo>
                <a:close/>
                <a:moveTo>
                  <a:pt x="4929136" y="6042894"/>
                </a:moveTo>
                <a:cubicBezTo>
                  <a:pt x="4929136" y="6441593"/>
                  <a:pt x="4688223" y="6541658"/>
                  <a:pt x="4488873" y="6558595"/>
                </a:cubicBezTo>
                <a:lnTo>
                  <a:pt x="523390" y="6558595"/>
                </a:lnTo>
                <a:cubicBezTo>
                  <a:pt x="407168" y="6558595"/>
                  <a:pt x="307103" y="6458530"/>
                  <a:pt x="307103" y="6342308"/>
                </a:cubicBezTo>
                <a:lnTo>
                  <a:pt x="307103" y="6333839"/>
                </a:lnTo>
                <a:cubicBezTo>
                  <a:pt x="307103" y="6292276"/>
                  <a:pt x="324040" y="6250712"/>
                  <a:pt x="348667" y="6217617"/>
                </a:cubicBezTo>
                <a:cubicBezTo>
                  <a:pt x="348667" y="6217617"/>
                  <a:pt x="348667" y="6209149"/>
                  <a:pt x="357136" y="6209149"/>
                </a:cubicBezTo>
                <a:cubicBezTo>
                  <a:pt x="365604" y="6200680"/>
                  <a:pt x="365604" y="6192212"/>
                  <a:pt x="374073" y="6184522"/>
                </a:cubicBezTo>
                <a:cubicBezTo>
                  <a:pt x="382541" y="6176054"/>
                  <a:pt x="391010" y="6176054"/>
                  <a:pt x="391010" y="6167585"/>
                </a:cubicBezTo>
                <a:lnTo>
                  <a:pt x="399479" y="6159116"/>
                </a:lnTo>
                <a:cubicBezTo>
                  <a:pt x="407947" y="6150648"/>
                  <a:pt x="416416" y="6150648"/>
                  <a:pt x="432574" y="6142179"/>
                </a:cubicBezTo>
                <a:cubicBezTo>
                  <a:pt x="432574" y="6142179"/>
                  <a:pt x="432574" y="6142179"/>
                  <a:pt x="441042" y="6142179"/>
                </a:cubicBezTo>
                <a:cubicBezTo>
                  <a:pt x="449511" y="6133710"/>
                  <a:pt x="465669" y="6133710"/>
                  <a:pt x="474137" y="6133710"/>
                </a:cubicBezTo>
                <a:cubicBezTo>
                  <a:pt x="474137" y="6133710"/>
                  <a:pt x="474137" y="6133710"/>
                  <a:pt x="482606" y="6133710"/>
                </a:cubicBezTo>
                <a:cubicBezTo>
                  <a:pt x="499543" y="6133710"/>
                  <a:pt x="507232" y="6125242"/>
                  <a:pt x="524169" y="6125242"/>
                </a:cubicBezTo>
                <a:lnTo>
                  <a:pt x="4123269" y="6125242"/>
                </a:lnTo>
                <a:cubicBezTo>
                  <a:pt x="4306461" y="6125242"/>
                  <a:pt x="4497342" y="6000551"/>
                  <a:pt x="4497342" y="5734232"/>
                </a:cubicBezTo>
                <a:lnTo>
                  <a:pt x="4497342" y="5684200"/>
                </a:lnTo>
                <a:lnTo>
                  <a:pt x="4497342" y="1212273"/>
                </a:lnTo>
                <a:lnTo>
                  <a:pt x="4929915" y="1212273"/>
                </a:lnTo>
                <a:lnTo>
                  <a:pt x="4929915" y="6042894"/>
                </a:lnTo>
                <a:lnTo>
                  <a:pt x="4929136" y="6042894"/>
                </a:ln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577" name="Google Shape;577;p21"/>
          <p:cNvSpPr/>
          <p:nvPr/>
        </p:nvSpPr>
        <p:spPr>
          <a:xfrm>
            <a:off x="6502609" y="1403342"/>
            <a:ext cx="301338" cy="301831"/>
          </a:xfrm>
          <a:custGeom>
            <a:avLst/>
            <a:gdLst/>
            <a:ahLst/>
            <a:cxnLst/>
            <a:rect l="l" t="t" r="r" b="b"/>
            <a:pathLst>
              <a:path w="5819775" h="5829300" extrusionOk="0">
                <a:moveTo>
                  <a:pt x="4975861" y="855383"/>
                </a:moveTo>
                <a:cubicBezTo>
                  <a:pt x="4425868" y="305391"/>
                  <a:pt x="3693500" y="0"/>
                  <a:pt x="2914469" y="0"/>
                </a:cubicBezTo>
                <a:cubicBezTo>
                  <a:pt x="2135438" y="0"/>
                  <a:pt x="1403061" y="305391"/>
                  <a:pt x="853078" y="855383"/>
                </a:cubicBezTo>
                <a:cubicBezTo>
                  <a:pt x="-284359" y="1992821"/>
                  <a:pt x="-284359" y="3840728"/>
                  <a:pt x="853078" y="4978166"/>
                </a:cubicBezTo>
                <a:cubicBezTo>
                  <a:pt x="1403061" y="5528148"/>
                  <a:pt x="2135438" y="5833548"/>
                  <a:pt x="2914469" y="5833548"/>
                </a:cubicBezTo>
                <a:cubicBezTo>
                  <a:pt x="3693500" y="5833548"/>
                  <a:pt x="4425877" y="5528158"/>
                  <a:pt x="4975861" y="4978166"/>
                </a:cubicBezTo>
                <a:cubicBezTo>
                  <a:pt x="6113297" y="3840718"/>
                  <a:pt x="6113297" y="1992821"/>
                  <a:pt x="4975861" y="855383"/>
                </a:cubicBezTo>
                <a:close/>
                <a:moveTo>
                  <a:pt x="4777216" y="4779521"/>
                </a:moveTo>
                <a:cubicBezTo>
                  <a:pt x="4280954" y="5275783"/>
                  <a:pt x="3617157" y="5550779"/>
                  <a:pt x="2914469" y="5550779"/>
                </a:cubicBezTo>
                <a:cubicBezTo>
                  <a:pt x="2211781" y="5550779"/>
                  <a:pt x="1547984" y="5275783"/>
                  <a:pt x="1051722" y="4779521"/>
                </a:cubicBezTo>
                <a:cubicBezTo>
                  <a:pt x="555460" y="4283259"/>
                  <a:pt x="280464" y="3619452"/>
                  <a:pt x="280464" y="2916774"/>
                </a:cubicBezTo>
                <a:cubicBezTo>
                  <a:pt x="280464" y="2214096"/>
                  <a:pt x="555460" y="1550289"/>
                  <a:pt x="1051722" y="1054027"/>
                </a:cubicBezTo>
                <a:cubicBezTo>
                  <a:pt x="1547984" y="557765"/>
                  <a:pt x="2212496" y="282769"/>
                  <a:pt x="2914469" y="282769"/>
                </a:cubicBezTo>
                <a:cubicBezTo>
                  <a:pt x="3616442" y="282769"/>
                  <a:pt x="4280954" y="557765"/>
                  <a:pt x="4777216" y="1054027"/>
                </a:cubicBezTo>
                <a:cubicBezTo>
                  <a:pt x="5273478" y="1550289"/>
                  <a:pt x="5548474" y="2214801"/>
                  <a:pt x="5548474" y="2916774"/>
                </a:cubicBezTo>
                <a:cubicBezTo>
                  <a:pt x="5548474" y="3618748"/>
                  <a:pt x="5273469" y="4283259"/>
                  <a:pt x="4777216" y="4779521"/>
                </a:cubicBezTo>
                <a:close/>
                <a:moveTo>
                  <a:pt x="3800246" y="2237413"/>
                </a:moveTo>
                <a:lnTo>
                  <a:pt x="3090491" y="2947168"/>
                </a:lnTo>
                <a:lnTo>
                  <a:pt x="3800246" y="3656924"/>
                </a:lnTo>
                <a:cubicBezTo>
                  <a:pt x="3853977" y="3710654"/>
                  <a:pt x="3853977" y="3801847"/>
                  <a:pt x="3800246" y="3855568"/>
                </a:cubicBezTo>
                <a:cubicBezTo>
                  <a:pt x="3769852" y="3885962"/>
                  <a:pt x="3739448" y="3893744"/>
                  <a:pt x="3701272" y="3893744"/>
                </a:cubicBezTo>
                <a:cubicBezTo>
                  <a:pt x="3663096" y="3893744"/>
                  <a:pt x="3632702" y="3878190"/>
                  <a:pt x="3602308" y="3855568"/>
                </a:cubicBezTo>
                <a:lnTo>
                  <a:pt x="2891847" y="3145812"/>
                </a:lnTo>
                <a:lnTo>
                  <a:pt x="2181387" y="3855568"/>
                </a:lnTo>
                <a:cubicBezTo>
                  <a:pt x="2150993" y="3885962"/>
                  <a:pt x="2120589" y="3893744"/>
                  <a:pt x="2082422" y="3893744"/>
                </a:cubicBezTo>
                <a:cubicBezTo>
                  <a:pt x="2044256" y="3893744"/>
                  <a:pt x="2013852" y="3878190"/>
                  <a:pt x="1983458" y="3855568"/>
                </a:cubicBezTo>
                <a:cubicBezTo>
                  <a:pt x="1929727" y="3801837"/>
                  <a:pt x="1929727" y="3710645"/>
                  <a:pt x="1983458" y="3656924"/>
                </a:cubicBezTo>
                <a:lnTo>
                  <a:pt x="2693213" y="2947168"/>
                </a:lnTo>
                <a:lnTo>
                  <a:pt x="1983458" y="2237413"/>
                </a:lnTo>
                <a:cubicBezTo>
                  <a:pt x="1929727" y="2183683"/>
                  <a:pt x="1929727" y="2092490"/>
                  <a:pt x="1983458" y="2038769"/>
                </a:cubicBezTo>
                <a:cubicBezTo>
                  <a:pt x="2037188" y="1985039"/>
                  <a:pt x="2128380" y="1985039"/>
                  <a:pt x="2182101" y="2038769"/>
                </a:cubicBezTo>
                <a:lnTo>
                  <a:pt x="2891857" y="2748525"/>
                </a:lnTo>
                <a:lnTo>
                  <a:pt x="3601612" y="2038769"/>
                </a:lnTo>
                <a:cubicBezTo>
                  <a:pt x="3655343" y="1985039"/>
                  <a:pt x="3746535" y="1985039"/>
                  <a:pt x="3800256" y="2038769"/>
                </a:cubicBezTo>
                <a:cubicBezTo>
                  <a:pt x="3853968" y="2092500"/>
                  <a:pt x="3853968" y="2175910"/>
                  <a:pt x="3800246" y="2237413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578" name="Google Shape;578;p21"/>
          <p:cNvSpPr/>
          <p:nvPr/>
        </p:nvSpPr>
        <p:spPr>
          <a:xfrm>
            <a:off x="6460771" y="4669797"/>
            <a:ext cx="301338" cy="337341"/>
          </a:xfrm>
          <a:custGeom>
            <a:avLst/>
            <a:gdLst/>
            <a:ahLst/>
            <a:cxnLst/>
            <a:rect l="l" t="t" r="r" b="b"/>
            <a:pathLst>
              <a:path w="5819775" h="6515100" extrusionOk="0">
                <a:moveTo>
                  <a:pt x="5398875" y="0"/>
                </a:moveTo>
                <a:lnTo>
                  <a:pt x="421100" y="0"/>
                </a:lnTo>
                <a:cubicBezTo>
                  <a:pt x="192338" y="0"/>
                  <a:pt x="0" y="183013"/>
                  <a:pt x="0" y="421100"/>
                </a:cubicBezTo>
                <a:lnTo>
                  <a:pt x="0" y="485489"/>
                </a:lnTo>
                <a:cubicBezTo>
                  <a:pt x="0" y="494805"/>
                  <a:pt x="0" y="494805"/>
                  <a:pt x="0" y="494805"/>
                </a:cubicBezTo>
                <a:lnTo>
                  <a:pt x="0" y="1089593"/>
                </a:lnTo>
                <a:lnTo>
                  <a:pt x="0" y="1098909"/>
                </a:lnTo>
                <a:lnTo>
                  <a:pt x="0" y="2004651"/>
                </a:lnTo>
                <a:cubicBezTo>
                  <a:pt x="0" y="2233413"/>
                  <a:pt x="183013" y="2425751"/>
                  <a:pt x="421100" y="2425751"/>
                </a:cubicBezTo>
                <a:lnTo>
                  <a:pt x="1161621" y="2425751"/>
                </a:lnTo>
                <a:cubicBezTo>
                  <a:pt x="1390383" y="2425751"/>
                  <a:pt x="1582722" y="2242738"/>
                  <a:pt x="1582722" y="2004651"/>
                </a:cubicBezTo>
                <a:lnTo>
                  <a:pt x="1582722" y="1574235"/>
                </a:lnTo>
                <a:lnTo>
                  <a:pt x="2113121" y="1574235"/>
                </a:lnTo>
                <a:lnTo>
                  <a:pt x="2113121" y="4914233"/>
                </a:lnTo>
                <a:lnTo>
                  <a:pt x="1527648" y="4914233"/>
                </a:lnTo>
                <a:cubicBezTo>
                  <a:pt x="1308202" y="4914233"/>
                  <a:pt x="1125188" y="5097247"/>
                  <a:pt x="1125188" y="5316693"/>
                </a:cubicBezTo>
                <a:lnTo>
                  <a:pt x="1125188" y="6103820"/>
                </a:lnTo>
                <a:cubicBezTo>
                  <a:pt x="1125188" y="6323267"/>
                  <a:pt x="1308202" y="6506280"/>
                  <a:pt x="1527648" y="6506280"/>
                </a:cubicBezTo>
                <a:lnTo>
                  <a:pt x="2241061" y="6506280"/>
                </a:lnTo>
                <a:cubicBezTo>
                  <a:pt x="2250377" y="6506280"/>
                  <a:pt x="2268179" y="6515605"/>
                  <a:pt x="2286819" y="6515605"/>
                </a:cubicBezTo>
                <a:lnTo>
                  <a:pt x="3531479" y="6515605"/>
                </a:lnTo>
                <a:cubicBezTo>
                  <a:pt x="3550120" y="6515605"/>
                  <a:pt x="3558588" y="6515605"/>
                  <a:pt x="3567913" y="6506280"/>
                </a:cubicBezTo>
                <a:lnTo>
                  <a:pt x="4263533" y="6506280"/>
                </a:lnTo>
                <a:cubicBezTo>
                  <a:pt x="4482980" y="6506280"/>
                  <a:pt x="4665993" y="6323267"/>
                  <a:pt x="4665993" y="6103820"/>
                </a:cubicBezTo>
                <a:lnTo>
                  <a:pt x="4665993" y="5326018"/>
                </a:lnTo>
                <a:cubicBezTo>
                  <a:pt x="4665993" y="5106572"/>
                  <a:pt x="4482980" y="4923558"/>
                  <a:pt x="4263533" y="4923558"/>
                </a:cubicBezTo>
                <a:lnTo>
                  <a:pt x="3695853" y="4923558"/>
                </a:lnTo>
                <a:lnTo>
                  <a:pt x="3695853" y="1583569"/>
                </a:lnTo>
                <a:lnTo>
                  <a:pt x="4244893" y="1583569"/>
                </a:lnTo>
                <a:lnTo>
                  <a:pt x="4244893" y="2013985"/>
                </a:lnTo>
                <a:cubicBezTo>
                  <a:pt x="4244893" y="2242747"/>
                  <a:pt x="4427906" y="2435085"/>
                  <a:pt x="4665993" y="2435085"/>
                </a:cubicBezTo>
                <a:lnTo>
                  <a:pt x="5407362" y="2435085"/>
                </a:lnTo>
                <a:cubicBezTo>
                  <a:pt x="5636124" y="2435085"/>
                  <a:pt x="5828462" y="2252072"/>
                  <a:pt x="5828462" y="2013985"/>
                </a:cubicBezTo>
                <a:lnTo>
                  <a:pt x="5828462" y="421100"/>
                </a:lnTo>
                <a:cubicBezTo>
                  <a:pt x="5819975" y="192329"/>
                  <a:pt x="5627647" y="0"/>
                  <a:pt x="5398875" y="0"/>
                </a:cubicBezTo>
                <a:close/>
                <a:moveTo>
                  <a:pt x="5481066" y="2013137"/>
                </a:moveTo>
                <a:cubicBezTo>
                  <a:pt x="5481066" y="2058886"/>
                  <a:pt x="5444633" y="2095319"/>
                  <a:pt x="5398885" y="2095319"/>
                </a:cubicBezTo>
                <a:lnTo>
                  <a:pt x="4657516" y="2095319"/>
                </a:lnTo>
                <a:cubicBezTo>
                  <a:pt x="4611767" y="2095319"/>
                  <a:pt x="4575334" y="2058886"/>
                  <a:pt x="4575334" y="2013137"/>
                </a:cubicBezTo>
                <a:lnTo>
                  <a:pt x="4575334" y="1418349"/>
                </a:lnTo>
                <a:cubicBezTo>
                  <a:pt x="4575334" y="1326842"/>
                  <a:pt x="4502468" y="1253976"/>
                  <a:pt x="4410961" y="1253976"/>
                </a:cubicBezTo>
                <a:lnTo>
                  <a:pt x="3523012" y="1253976"/>
                </a:lnTo>
                <a:cubicBezTo>
                  <a:pt x="3431505" y="1253976"/>
                  <a:pt x="3358639" y="1326842"/>
                  <a:pt x="3358639" y="1418349"/>
                </a:cubicBezTo>
                <a:lnTo>
                  <a:pt x="3358639" y="5097247"/>
                </a:lnTo>
                <a:cubicBezTo>
                  <a:pt x="3358639" y="5188753"/>
                  <a:pt x="3431505" y="5261620"/>
                  <a:pt x="3523012" y="5261620"/>
                </a:cubicBezTo>
                <a:lnTo>
                  <a:pt x="4264381" y="5261620"/>
                </a:lnTo>
                <a:cubicBezTo>
                  <a:pt x="4300814" y="5261620"/>
                  <a:pt x="4328770" y="5288728"/>
                  <a:pt x="4328770" y="5326009"/>
                </a:cubicBezTo>
                <a:lnTo>
                  <a:pt x="4328770" y="6103811"/>
                </a:lnTo>
                <a:cubicBezTo>
                  <a:pt x="4328770" y="6140244"/>
                  <a:pt x="4301662" y="6168200"/>
                  <a:pt x="4264381" y="6168200"/>
                </a:cubicBezTo>
                <a:lnTo>
                  <a:pt x="3523012" y="6168200"/>
                </a:lnTo>
                <a:cubicBezTo>
                  <a:pt x="3504372" y="6168200"/>
                  <a:pt x="3495904" y="6168200"/>
                  <a:pt x="3477263" y="6177515"/>
                </a:cubicBezTo>
                <a:lnTo>
                  <a:pt x="2324091" y="6177515"/>
                </a:lnTo>
                <a:cubicBezTo>
                  <a:pt x="2314775" y="6177515"/>
                  <a:pt x="2296973" y="6168200"/>
                  <a:pt x="2278342" y="6168200"/>
                </a:cubicBezTo>
                <a:lnTo>
                  <a:pt x="1519180" y="6168200"/>
                </a:lnTo>
                <a:cubicBezTo>
                  <a:pt x="1482747" y="6168200"/>
                  <a:pt x="1454791" y="6141092"/>
                  <a:pt x="1454791" y="6103811"/>
                </a:cubicBezTo>
                <a:lnTo>
                  <a:pt x="1454791" y="5326009"/>
                </a:lnTo>
                <a:cubicBezTo>
                  <a:pt x="1454791" y="5289576"/>
                  <a:pt x="1481909" y="5261620"/>
                  <a:pt x="1519180" y="5261620"/>
                </a:cubicBezTo>
                <a:lnTo>
                  <a:pt x="2278342" y="5261620"/>
                </a:lnTo>
                <a:cubicBezTo>
                  <a:pt x="2369849" y="5261620"/>
                  <a:pt x="2442715" y="5188753"/>
                  <a:pt x="2442715" y="5097247"/>
                </a:cubicBezTo>
                <a:lnTo>
                  <a:pt x="2442715" y="1409881"/>
                </a:lnTo>
                <a:cubicBezTo>
                  <a:pt x="2442715" y="1318374"/>
                  <a:pt x="2369849" y="1245508"/>
                  <a:pt x="2278342" y="1245508"/>
                </a:cubicBezTo>
                <a:lnTo>
                  <a:pt x="1409024" y="1245508"/>
                </a:lnTo>
                <a:cubicBezTo>
                  <a:pt x="1317517" y="1245508"/>
                  <a:pt x="1244651" y="1318374"/>
                  <a:pt x="1244651" y="1409881"/>
                </a:cubicBezTo>
                <a:lnTo>
                  <a:pt x="1244651" y="2004670"/>
                </a:lnTo>
                <a:cubicBezTo>
                  <a:pt x="1244651" y="2050418"/>
                  <a:pt x="1208218" y="2086861"/>
                  <a:pt x="1162469" y="2086861"/>
                </a:cubicBezTo>
                <a:lnTo>
                  <a:pt x="421100" y="2086861"/>
                </a:lnTo>
                <a:cubicBezTo>
                  <a:pt x="375342" y="2086861"/>
                  <a:pt x="338909" y="2050428"/>
                  <a:pt x="338909" y="2004670"/>
                </a:cubicBezTo>
                <a:lnTo>
                  <a:pt x="338909" y="1089603"/>
                </a:lnTo>
                <a:lnTo>
                  <a:pt x="338909" y="1080287"/>
                </a:lnTo>
                <a:lnTo>
                  <a:pt x="338909" y="504130"/>
                </a:lnTo>
                <a:cubicBezTo>
                  <a:pt x="338909" y="494814"/>
                  <a:pt x="338909" y="494814"/>
                  <a:pt x="338909" y="494814"/>
                </a:cubicBezTo>
                <a:lnTo>
                  <a:pt x="338909" y="421948"/>
                </a:lnTo>
                <a:cubicBezTo>
                  <a:pt x="338909" y="376199"/>
                  <a:pt x="375342" y="339766"/>
                  <a:pt x="421100" y="339766"/>
                </a:cubicBezTo>
                <a:lnTo>
                  <a:pt x="5398885" y="339766"/>
                </a:lnTo>
                <a:cubicBezTo>
                  <a:pt x="5444643" y="339766"/>
                  <a:pt x="5481066" y="376199"/>
                  <a:pt x="5481066" y="421948"/>
                </a:cubicBezTo>
                <a:lnTo>
                  <a:pt x="5481066" y="2013137"/>
                </a:lnTo>
                <a:lnTo>
                  <a:pt x="5481066" y="2013137"/>
                </a:ln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579" name="Google Shape;579;p21"/>
          <p:cNvSpPr/>
          <p:nvPr/>
        </p:nvSpPr>
        <p:spPr>
          <a:xfrm>
            <a:off x="6519133" y="5926515"/>
            <a:ext cx="246145" cy="354647"/>
          </a:xfrm>
          <a:custGeom>
            <a:avLst/>
            <a:gdLst/>
            <a:ahLst/>
            <a:cxnLst/>
            <a:rect l="l" t="t" r="r" b="b"/>
            <a:pathLst>
              <a:path w="4753840" h="6849340" extrusionOk="0">
                <a:moveTo>
                  <a:pt x="4748568" y="1037809"/>
                </a:moveTo>
                <a:cubicBezTo>
                  <a:pt x="4748568" y="1030120"/>
                  <a:pt x="4748568" y="1030120"/>
                  <a:pt x="4748568" y="1037809"/>
                </a:cubicBezTo>
                <a:lnTo>
                  <a:pt x="4748568" y="415126"/>
                </a:lnTo>
                <a:cubicBezTo>
                  <a:pt x="4748568" y="190647"/>
                  <a:pt x="4565601" y="0"/>
                  <a:pt x="4333442" y="0"/>
                </a:cubicBezTo>
                <a:lnTo>
                  <a:pt x="423585" y="0"/>
                </a:lnTo>
                <a:cubicBezTo>
                  <a:pt x="199107" y="0"/>
                  <a:pt x="8460" y="182958"/>
                  <a:pt x="8460" y="415126"/>
                </a:cubicBezTo>
                <a:lnTo>
                  <a:pt x="8460" y="1004758"/>
                </a:lnTo>
                <a:cubicBezTo>
                  <a:pt x="8460" y="1013218"/>
                  <a:pt x="0" y="1029358"/>
                  <a:pt x="0" y="1037818"/>
                </a:cubicBezTo>
                <a:lnTo>
                  <a:pt x="0" y="5628782"/>
                </a:lnTo>
                <a:cubicBezTo>
                  <a:pt x="0" y="5645693"/>
                  <a:pt x="0" y="5653382"/>
                  <a:pt x="8460" y="5661842"/>
                </a:cubicBezTo>
                <a:lnTo>
                  <a:pt x="8460" y="6442121"/>
                </a:lnTo>
                <a:cubicBezTo>
                  <a:pt x="8460" y="6666600"/>
                  <a:pt x="191418" y="6857247"/>
                  <a:pt x="423585" y="6857247"/>
                </a:cubicBezTo>
                <a:lnTo>
                  <a:pt x="4342664" y="6857247"/>
                </a:lnTo>
                <a:cubicBezTo>
                  <a:pt x="4567143" y="6857247"/>
                  <a:pt x="4757790" y="6674289"/>
                  <a:pt x="4757790" y="6442121"/>
                </a:cubicBezTo>
                <a:lnTo>
                  <a:pt x="4757790" y="5638012"/>
                </a:lnTo>
                <a:lnTo>
                  <a:pt x="4757790" y="5629553"/>
                </a:lnTo>
                <a:lnTo>
                  <a:pt x="4757790" y="1037809"/>
                </a:lnTo>
                <a:lnTo>
                  <a:pt x="4748568" y="1037809"/>
                </a:lnTo>
                <a:close/>
                <a:moveTo>
                  <a:pt x="315200" y="1187716"/>
                </a:moveTo>
                <a:lnTo>
                  <a:pt x="4441837" y="1187716"/>
                </a:lnTo>
                <a:lnTo>
                  <a:pt x="4441837" y="5471948"/>
                </a:lnTo>
                <a:lnTo>
                  <a:pt x="315200" y="5471948"/>
                </a:lnTo>
                <a:lnTo>
                  <a:pt x="315200" y="1187716"/>
                </a:lnTo>
                <a:close/>
                <a:moveTo>
                  <a:pt x="423585" y="307502"/>
                </a:moveTo>
                <a:lnTo>
                  <a:pt x="4342664" y="307502"/>
                </a:lnTo>
                <a:cubicBezTo>
                  <a:pt x="4401087" y="307502"/>
                  <a:pt x="4450288" y="357473"/>
                  <a:pt x="4450288" y="415126"/>
                </a:cubicBezTo>
                <a:lnTo>
                  <a:pt x="4450288" y="888674"/>
                </a:lnTo>
                <a:lnTo>
                  <a:pt x="315200" y="888674"/>
                </a:lnTo>
                <a:lnTo>
                  <a:pt x="315200" y="415126"/>
                </a:lnTo>
                <a:cubicBezTo>
                  <a:pt x="315200" y="349013"/>
                  <a:pt x="365163" y="307502"/>
                  <a:pt x="423585" y="307502"/>
                </a:cubicBezTo>
                <a:close/>
                <a:moveTo>
                  <a:pt x="4341894" y="6551270"/>
                </a:moveTo>
                <a:lnTo>
                  <a:pt x="423585" y="6551270"/>
                </a:lnTo>
                <a:cubicBezTo>
                  <a:pt x="365163" y="6551270"/>
                  <a:pt x="315962" y="6501298"/>
                  <a:pt x="315962" y="6443646"/>
                </a:cubicBezTo>
                <a:lnTo>
                  <a:pt x="315962" y="5779450"/>
                </a:lnTo>
                <a:lnTo>
                  <a:pt x="4442599" y="5779450"/>
                </a:lnTo>
                <a:lnTo>
                  <a:pt x="4442599" y="6443646"/>
                </a:lnTo>
                <a:cubicBezTo>
                  <a:pt x="4441837" y="6501298"/>
                  <a:pt x="4400325" y="6551270"/>
                  <a:pt x="4341894" y="6551270"/>
                </a:cubicBezTo>
                <a:close/>
                <a:moveTo>
                  <a:pt x="2532265" y="6169204"/>
                </a:moveTo>
                <a:cubicBezTo>
                  <a:pt x="2532265" y="6260687"/>
                  <a:pt x="2457693" y="6343711"/>
                  <a:pt x="2357758" y="6343711"/>
                </a:cubicBezTo>
                <a:cubicBezTo>
                  <a:pt x="2266275" y="6343711"/>
                  <a:pt x="2183251" y="6269139"/>
                  <a:pt x="2183251" y="6169204"/>
                </a:cubicBezTo>
                <a:cubicBezTo>
                  <a:pt x="2183251" y="6077721"/>
                  <a:pt x="2257823" y="5994698"/>
                  <a:pt x="2357758" y="5994698"/>
                </a:cubicBezTo>
                <a:cubicBezTo>
                  <a:pt x="2457693" y="5994698"/>
                  <a:pt x="2532265" y="6077721"/>
                  <a:pt x="2532265" y="6169204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580" name="Google Shape;580;p21"/>
          <p:cNvSpPr/>
          <p:nvPr/>
        </p:nvSpPr>
        <p:spPr>
          <a:xfrm>
            <a:off x="4277132" y="5296806"/>
            <a:ext cx="301339" cy="301831"/>
          </a:xfrm>
          <a:custGeom>
            <a:avLst/>
            <a:gdLst/>
            <a:ahLst/>
            <a:cxnLst/>
            <a:rect l="l" t="t" r="r" b="b"/>
            <a:pathLst>
              <a:path w="5819790" h="5829300" extrusionOk="0">
                <a:moveTo>
                  <a:pt x="2903191" y="0"/>
                </a:moveTo>
                <a:cubicBezTo>
                  <a:pt x="1554578" y="0"/>
                  <a:pt x="411921" y="921885"/>
                  <a:pt x="84644" y="2178808"/>
                </a:cubicBezTo>
                <a:lnTo>
                  <a:pt x="84644" y="2178808"/>
                </a:lnTo>
                <a:cubicBezTo>
                  <a:pt x="84644" y="2186568"/>
                  <a:pt x="84644" y="2186568"/>
                  <a:pt x="84644" y="2194327"/>
                </a:cubicBezTo>
                <a:cubicBezTo>
                  <a:pt x="69124" y="2240173"/>
                  <a:pt x="62068" y="2293074"/>
                  <a:pt x="54318" y="2346678"/>
                </a:cubicBezTo>
                <a:cubicBezTo>
                  <a:pt x="54318" y="2362198"/>
                  <a:pt x="46558" y="2384764"/>
                  <a:pt x="46558" y="2400283"/>
                </a:cubicBezTo>
                <a:cubicBezTo>
                  <a:pt x="38799" y="2438369"/>
                  <a:pt x="31039" y="2476464"/>
                  <a:pt x="31039" y="2514549"/>
                </a:cubicBezTo>
                <a:cubicBezTo>
                  <a:pt x="31039" y="2537124"/>
                  <a:pt x="23279" y="2552634"/>
                  <a:pt x="23279" y="2575210"/>
                </a:cubicBezTo>
                <a:cubicBezTo>
                  <a:pt x="15519" y="2613295"/>
                  <a:pt x="15519" y="2651390"/>
                  <a:pt x="15519" y="2697235"/>
                </a:cubicBezTo>
                <a:cubicBezTo>
                  <a:pt x="15519" y="2712755"/>
                  <a:pt x="15519" y="2727561"/>
                  <a:pt x="7760" y="2750840"/>
                </a:cubicBezTo>
                <a:cubicBezTo>
                  <a:pt x="7760" y="2804445"/>
                  <a:pt x="0" y="2865106"/>
                  <a:pt x="0" y="2918711"/>
                </a:cubicBezTo>
                <a:cubicBezTo>
                  <a:pt x="0" y="2979372"/>
                  <a:pt x="0" y="3032976"/>
                  <a:pt x="7760" y="3086581"/>
                </a:cubicBezTo>
                <a:cubicBezTo>
                  <a:pt x="7760" y="3102101"/>
                  <a:pt x="7760" y="3116907"/>
                  <a:pt x="15519" y="3140186"/>
                </a:cubicBezTo>
                <a:cubicBezTo>
                  <a:pt x="15519" y="3178271"/>
                  <a:pt x="23279" y="3224126"/>
                  <a:pt x="31039" y="3262212"/>
                </a:cubicBezTo>
                <a:cubicBezTo>
                  <a:pt x="31039" y="3284787"/>
                  <a:pt x="38799" y="3300297"/>
                  <a:pt x="38799" y="3315816"/>
                </a:cubicBezTo>
                <a:cubicBezTo>
                  <a:pt x="46558" y="3353902"/>
                  <a:pt x="54318" y="3391996"/>
                  <a:pt x="54318" y="3430082"/>
                </a:cubicBezTo>
                <a:cubicBezTo>
                  <a:pt x="54318" y="3445602"/>
                  <a:pt x="62078" y="3468167"/>
                  <a:pt x="62078" y="3483687"/>
                </a:cubicBezTo>
                <a:cubicBezTo>
                  <a:pt x="69837" y="3537292"/>
                  <a:pt x="84653" y="3582433"/>
                  <a:pt x="92403" y="3636038"/>
                </a:cubicBezTo>
                <a:cubicBezTo>
                  <a:pt x="92403" y="3643798"/>
                  <a:pt x="92403" y="3643798"/>
                  <a:pt x="92403" y="3651557"/>
                </a:cubicBezTo>
                <a:lnTo>
                  <a:pt x="92403" y="3651557"/>
                </a:lnTo>
                <a:cubicBezTo>
                  <a:pt x="419681" y="4900720"/>
                  <a:pt x="1555282" y="5830365"/>
                  <a:pt x="2910960" y="5830365"/>
                </a:cubicBezTo>
                <a:cubicBezTo>
                  <a:pt x="4518440" y="5830365"/>
                  <a:pt x="5821208" y="4527597"/>
                  <a:pt x="5821208" y="2920118"/>
                </a:cubicBezTo>
                <a:cubicBezTo>
                  <a:pt x="5821208" y="1312639"/>
                  <a:pt x="4510671" y="0"/>
                  <a:pt x="2903191" y="0"/>
                </a:cubicBezTo>
                <a:close/>
                <a:moveTo>
                  <a:pt x="2628815" y="3473816"/>
                </a:moveTo>
                <a:lnTo>
                  <a:pt x="335741" y="3473816"/>
                </a:lnTo>
                <a:cubicBezTo>
                  <a:pt x="335741" y="3466056"/>
                  <a:pt x="335741" y="3466056"/>
                  <a:pt x="327981" y="3458297"/>
                </a:cubicBezTo>
                <a:cubicBezTo>
                  <a:pt x="320222" y="3435721"/>
                  <a:pt x="320222" y="3412451"/>
                  <a:pt x="312462" y="3389876"/>
                </a:cubicBezTo>
                <a:cubicBezTo>
                  <a:pt x="304702" y="3367301"/>
                  <a:pt x="304702" y="3344031"/>
                  <a:pt x="296942" y="3329215"/>
                </a:cubicBezTo>
                <a:cubicBezTo>
                  <a:pt x="289183" y="3298889"/>
                  <a:pt x="289183" y="3275610"/>
                  <a:pt x="289183" y="3245275"/>
                </a:cubicBezTo>
                <a:cubicBezTo>
                  <a:pt x="289183" y="3229756"/>
                  <a:pt x="281423" y="3214950"/>
                  <a:pt x="281423" y="3191670"/>
                </a:cubicBezTo>
                <a:cubicBezTo>
                  <a:pt x="281423" y="3161344"/>
                  <a:pt x="273663" y="3123250"/>
                  <a:pt x="273663" y="3092924"/>
                </a:cubicBezTo>
                <a:cubicBezTo>
                  <a:pt x="273663" y="3077404"/>
                  <a:pt x="273663" y="3070348"/>
                  <a:pt x="273663" y="3054839"/>
                </a:cubicBezTo>
                <a:cubicBezTo>
                  <a:pt x="273663" y="3008993"/>
                  <a:pt x="273663" y="2963148"/>
                  <a:pt x="273663" y="2917997"/>
                </a:cubicBezTo>
                <a:cubicBezTo>
                  <a:pt x="273663" y="2872856"/>
                  <a:pt x="273663" y="2826307"/>
                  <a:pt x="273663" y="2781156"/>
                </a:cubicBezTo>
                <a:cubicBezTo>
                  <a:pt x="273663" y="2765637"/>
                  <a:pt x="273663" y="2758581"/>
                  <a:pt x="273663" y="2743071"/>
                </a:cubicBezTo>
                <a:cubicBezTo>
                  <a:pt x="273663" y="2712745"/>
                  <a:pt x="281423" y="2674650"/>
                  <a:pt x="281423" y="2644325"/>
                </a:cubicBezTo>
                <a:cubicBezTo>
                  <a:pt x="281423" y="2628805"/>
                  <a:pt x="289183" y="2606239"/>
                  <a:pt x="289183" y="2590720"/>
                </a:cubicBezTo>
                <a:cubicBezTo>
                  <a:pt x="289183" y="2560394"/>
                  <a:pt x="296942" y="2537115"/>
                  <a:pt x="296942" y="2506780"/>
                </a:cubicBezTo>
                <a:cubicBezTo>
                  <a:pt x="296942" y="2484204"/>
                  <a:pt x="304702" y="2460935"/>
                  <a:pt x="312462" y="2438359"/>
                </a:cubicBezTo>
                <a:cubicBezTo>
                  <a:pt x="320222" y="2415784"/>
                  <a:pt x="320222" y="2392514"/>
                  <a:pt x="327981" y="2369939"/>
                </a:cubicBezTo>
                <a:cubicBezTo>
                  <a:pt x="327981" y="2362179"/>
                  <a:pt x="327981" y="2362179"/>
                  <a:pt x="335741" y="2354419"/>
                </a:cubicBezTo>
                <a:lnTo>
                  <a:pt x="2628815" y="2354419"/>
                </a:lnTo>
                <a:cubicBezTo>
                  <a:pt x="2704995" y="2354419"/>
                  <a:pt x="2765656" y="2293758"/>
                  <a:pt x="2765656" y="2217578"/>
                </a:cubicBezTo>
                <a:lnTo>
                  <a:pt x="2765656" y="1684335"/>
                </a:lnTo>
                <a:lnTo>
                  <a:pt x="4022578" y="2903191"/>
                </a:lnTo>
                <a:cubicBezTo>
                  <a:pt x="4030338" y="2910951"/>
                  <a:pt x="4030338" y="2918711"/>
                  <a:pt x="4038098" y="2918711"/>
                </a:cubicBezTo>
                <a:cubicBezTo>
                  <a:pt x="4038098" y="2918711"/>
                  <a:pt x="4038098" y="2926470"/>
                  <a:pt x="4022578" y="2934230"/>
                </a:cubicBezTo>
                <a:lnTo>
                  <a:pt x="2773416" y="4143891"/>
                </a:lnTo>
                <a:lnTo>
                  <a:pt x="2773416" y="3610648"/>
                </a:lnTo>
                <a:cubicBezTo>
                  <a:pt x="2773416" y="3534477"/>
                  <a:pt x="2704995" y="3473816"/>
                  <a:pt x="2628815" y="3473816"/>
                </a:cubicBezTo>
                <a:close/>
                <a:moveTo>
                  <a:pt x="2903191" y="5546118"/>
                </a:moveTo>
                <a:cubicBezTo>
                  <a:pt x="1745015" y="5546118"/>
                  <a:pt x="762469" y="4792103"/>
                  <a:pt x="411921" y="3755952"/>
                </a:cubicBezTo>
                <a:lnTo>
                  <a:pt x="2491270" y="3755952"/>
                </a:lnTo>
                <a:lnTo>
                  <a:pt x="2491270" y="4357607"/>
                </a:lnTo>
                <a:cubicBezTo>
                  <a:pt x="2491270" y="4365366"/>
                  <a:pt x="2491270" y="4365366"/>
                  <a:pt x="2491270" y="4373126"/>
                </a:cubicBezTo>
                <a:cubicBezTo>
                  <a:pt x="2506789" y="4509967"/>
                  <a:pt x="2597776" y="4555812"/>
                  <a:pt x="2666197" y="4555812"/>
                </a:cubicBezTo>
                <a:cubicBezTo>
                  <a:pt x="2750137" y="4555812"/>
                  <a:pt x="2803038" y="4502207"/>
                  <a:pt x="2826307" y="4479632"/>
                </a:cubicBezTo>
                <a:lnTo>
                  <a:pt x="4220775" y="3131010"/>
                </a:lnTo>
                <a:cubicBezTo>
                  <a:pt x="4304715" y="3054829"/>
                  <a:pt x="4319521" y="2970899"/>
                  <a:pt x="4319521" y="2917997"/>
                </a:cubicBezTo>
                <a:cubicBezTo>
                  <a:pt x="4319521" y="2803732"/>
                  <a:pt x="4251100" y="2727552"/>
                  <a:pt x="4220775" y="2697226"/>
                </a:cubicBezTo>
                <a:lnTo>
                  <a:pt x="2819261" y="1340863"/>
                </a:lnTo>
                <a:cubicBezTo>
                  <a:pt x="2796685" y="1325343"/>
                  <a:pt x="2743080" y="1264682"/>
                  <a:pt x="2659150" y="1264682"/>
                </a:cubicBezTo>
                <a:cubicBezTo>
                  <a:pt x="2590729" y="1264682"/>
                  <a:pt x="2506799" y="1310528"/>
                  <a:pt x="2484223" y="1432553"/>
                </a:cubicBezTo>
                <a:cubicBezTo>
                  <a:pt x="2484223" y="1440313"/>
                  <a:pt x="2484223" y="1448072"/>
                  <a:pt x="2484223" y="1455128"/>
                </a:cubicBezTo>
                <a:lnTo>
                  <a:pt x="2484223" y="2080062"/>
                </a:lnTo>
                <a:lnTo>
                  <a:pt x="411921" y="2080062"/>
                </a:lnTo>
                <a:cubicBezTo>
                  <a:pt x="762478" y="1036151"/>
                  <a:pt x="1745024" y="282136"/>
                  <a:pt x="2903191" y="282136"/>
                </a:cubicBezTo>
                <a:cubicBezTo>
                  <a:pt x="4350560" y="282136"/>
                  <a:pt x="5531302" y="1462879"/>
                  <a:pt x="5531302" y="2910247"/>
                </a:cubicBezTo>
                <a:cubicBezTo>
                  <a:pt x="5531302" y="4357616"/>
                  <a:pt x="4350560" y="5546118"/>
                  <a:pt x="2903191" y="5546118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581" name="Google Shape;581;p21"/>
          <p:cNvSpPr/>
          <p:nvPr/>
        </p:nvSpPr>
        <p:spPr>
          <a:xfrm>
            <a:off x="8775988" y="1415734"/>
            <a:ext cx="301831" cy="301831"/>
          </a:xfrm>
          <a:custGeom>
            <a:avLst/>
            <a:gdLst/>
            <a:ahLst/>
            <a:cxnLst/>
            <a:rect l="l" t="t" r="r" b="b"/>
            <a:pathLst>
              <a:path w="5829300" h="5829300" extrusionOk="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65269" y="5547408"/>
                  <a:pt x="282597" y="4364736"/>
                  <a:pt x="282597" y="2915002"/>
                </a:cubicBezTo>
                <a:cubicBezTo>
                  <a:pt x="282597" y="1465269"/>
                  <a:pt x="1465269" y="282597"/>
                  <a:pt x="2915002" y="282597"/>
                </a:cubicBezTo>
                <a:cubicBezTo>
                  <a:pt x="4364736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1754" y="3006852"/>
                </a:moveTo>
                <a:cubicBezTo>
                  <a:pt x="4105447" y="3060544"/>
                  <a:pt x="4105447" y="3151680"/>
                  <a:pt x="4051754" y="3205382"/>
                </a:cubicBezTo>
                <a:lnTo>
                  <a:pt x="3013910" y="4250293"/>
                </a:lnTo>
                <a:cubicBezTo>
                  <a:pt x="3006138" y="4258066"/>
                  <a:pt x="2998365" y="4265838"/>
                  <a:pt x="2991298" y="4265838"/>
                </a:cubicBezTo>
                <a:lnTo>
                  <a:pt x="2983525" y="4273611"/>
                </a:lnTo>
                <a:cubicBezTo>
                  <a:pt x="2975753" y="4273611"/>
                  <a:pt x="2975753" y="4281383"/>
                  <a:pt x="2967981" y="4281383"/>
                </a:cubicBezTo>
                <a:cubicBezTo>
                  <a:pt x="2960208" y="4281383"/>
                  <a:pt x="2960208" y="4281383"/>
                  <a:pt x="2952436" y="4289155"/>
                </a:cubicBezTo>
                <a:cubicBezTo>
                  <a:pt x="2944663" y="4289155"/>
                  <a:pt x="2944663" y="4289155"/>
                  <a:pt x="2936891" y="4289155"/>
                </a:cubicBezTo>
                <a:cubicBezTo>
                  <a:pt x="2929119" y="4289155"/>
                  <a:pt x="2921346" y="4289155"/>
                  <a:pt x="2906516" y="4289155"/>
                </a:cubicBezTo>
                <a:cubicBezTo>
                  <a:pt x="2898743" y="4289155"/>
                  <a:pt x="2890971" y="4289155"/>
                  <a:pt x="2876141" y="4289155"/>
                </a:cubicBezTo>
                <a:cubicBezTo>
                  <a:pt x="2868368" y="4289155"/>
                  <a:pt x="2868368" y="4289155"/>
                  <a:pt x="2860596" y="4289155"/>
                </a:cubicBezTo>
                <a:cubicBezTo>
                  <a:pt x="2852823" y="4289155"/>
                  <a:pt x="2852823" y="4289155"/>
                  <a:pt x="2845051" y="4281383"/>
                </a:cubicBezTo>
                <a:cubicBezTo>
                  <a:pt x="2837279" y="4281383"/>
                  <a:pt x="2837279" y="4273611"/>
                  <a:pt x="2829506" y="4273611"/>
                </a:cubicBezTo>
                <a:cubicBezTo>
                  <a:pt x="2829506" y="4273611"/>
                  <a:pt x="2821734" y="4273611"/>
                  <a:pt x="2821734" y="4265838"/>
                </a:cubicBezTo>
                <a:cubicBezTo>
                  <a:pt x="2813961" y="4258066"/>
                  <a:pt x="2806189" y="4258066"/>
                  <a:pt x="2799121" y="4250293"/>
                </a:cubicBezTo>
                <a:lnTo>
                  <a:pt x="1770478" y="3197600"/>
                </a:lnTo>
                <a:cubicBezTo>
                  <a:pt x="1716786" y="3143907"/>
                  <a:pt x="1716786" y="3052772"/>
                  <a:pt x="1770478" y="2999070"/>
                </a:cubicBezTo>
                <a:cubicBezTo>
                  <a:pt x="1824171" y="2945368"/>
                  <a:pt x="1915306" y="2945378"/>
                  <a:pt x="1969008" y="2999070"/>
                </a:cubicBezTo>
                <a:lnTo>
                  <a:pt x="2777947" y="3808009"/>
                </a:lnTo>
                <a:lnTo>
                  <a:pt x="2777947" y="1571958"/>
                </a:lnTo>
                <a:cubicBezTo>
                  <a:pt x="2777947" y="1495654"/>
                  <a:pt x="2838707" y="1434894"/>
                  <a:pt x="2915012" y="1434894"/>
                </a:cubicBezTo>
                <a:cubicBezTo>
                  <a:pt x="2991317" y="1434894"/>
                  <a:pt x="3052077" y="1495654"/>
                  <a:pt x="3052077" y="1571958"/>
                </a:cubicBezTo>
                <a:lnTo>
                  <a:pt x="3052077" y="3807314"/>
                </a:lnTo>
                <a:lnTo>
                  <a:pt x="3846176" y="3013920"/>
                </a:lnTo>
                <a:cubicBezTo>
                  <a:pt x="3906926" y="2953150"/>
                  <a:pt x="3998767" y="2953150"/>
                  <a:pt x="4051754" y="3006852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582" name="Google Shape;582;p21"/>
          <p:cNvSpPr/>
          <p:nvPr/>
        </p:nvSpPr>
        <p:spPr>
          <a:xfrm>
            <a:off x="2068138" y="1408345"/>
            <a:ext cx="301831" cy="301338"/>
          </a:xfrm>
          <a:custGeom>
            <a:avLst/>
            <a:gdLst/>
            <a:ahLst/>
            <a:cxnLst/>
            <a:rect l="l" t="t" r="r" b="b"/>
            <a:pathLst>
              <a:path w="5829300" h="5819775" extrusionOk="0">
                <a:moveTo>
                  <a:pt x="2915002" y="0"/>
                </a:moveTo>
                <a:cubicBezTo>
                  <a:pt x="1304896" y="0"/>
                  <a:pt x="0" y="1304896"/>
                  <a:pt x="0" y="2915003"/>
                </a:cubicBezTo>
                <a:cubicBezTo>
                  <a:pt x="0" y="4525109"/>
                  <a:pt x="1304896" y="5829300"/>
                  <a:pt x="2915002" y="5829300"/>
                </a:cubicBezTo>
                <a:cubicBezTo>
                  <a:pt x="4525109" y="5829300"/>
                  <a:pt x="5830005" y="4524404"/>
                  <a:pt x="5830005" y="2914298"/>
                </a:cubicBezTo>
                <a:cubicBezTo>
                  <a:pt x="5830005" y="1304192"/>
                  <a:pt x="4524404" y="0"/>
                  <a:pt x="2915002" y="0"/>
                </a:cubicBezTo>
                <a:close/>
                <a:moveTo>
                  <a:pt x="2915002" y="5555180"/>
                </a:moveTo>
                <a:cubicBezTo>
                  <a:pt x="1465269" y="5555180"/>
                  <a:pt x="282597" y="4372509"/>
                  <a:pt x="282597" y="2922775"/>
                </a:cubicBezTo>
                <a:cubicBezTo>
                  <a:pt x="282597" y="1473041"/>
                  <a:pt x="1465269" y="290370"/>
                  <a:pt x="2915002" y="290370"/>
                </a:cubicBezTo>
                <a:cubicBezTo>
                  <a:pt x="4364736" y="290370"/>
                  <a:pt x="5547408" y="1473041"/>
                  <a:pt x="5547408" y="2922775"/>
                </a:cubicBezTo>
                <a:cubicBezTo>
                  <a:pt x="5547408" y="4372509"/>
                  <a:pt x="4364736" y="5555180"/>
                  <a:pt x="2915002" y="5555180"/>
                </a:cubicBezTo>
                <a:close/>
                <a:moveTo>
                  <a:pt x="2449421" y="1808636"/>
                </a:moveTo>
                <a:lnTo>
                  <a:pt x="1991611" y="1808636"/>
                </a:lnTo>
                <a:cubicBezTo>
                  <a:pt x="1846783" y="1808636"/>
                  <a:pt x="1732331" y="1923088"/>
                  <a:pt x="1732331" y="2067916"/>
                </a:cubicBezTo>
                <a:lnTo>
                  <a:pt x="1732331" y="3776929"/>
                </a:lnTo>
                <a:cubicBezTo>
                  <a:pt x="1732331" y="3921757"/>
                  <a:pt x="1846783" y="4036209"/>
                  <a:pt x="1991611" y="4036209"/>
                </a:cubicBezTo>
                <a:lnTo>
                  <a:pt x="2449421" y="4036209"/>
                </a:lnTo>
                <a:cubicBezTo>
                  <a:pt x="2594248" y="4036209"/>
                  <a:pt x="2708700" y="3921757"/>
                  <a:pt x="2708700" y="3776929"/>
                </a:cubicBezTo>
                <a:lnTo>
                  <a:pt x="2708700" y="2067916"/>
                </a:lnTo>
                <a:cubicBezTo>
                  <a:pt x="2708710" y="1923088"/>
                  <a:pt x="2594258" y="1808636"/>
                  <a:pt x="2449421" y="1808636"/>
                </a:cubicBezTo>
                <a:close/>
                <a:moveTo>
                  <a:pt x="2426113" y="3746554"/>
                </a:moveTo>
                <a:lnTo>
                  <a:pt x="2021996" y="3746554"/>
                </a:lnTo>
                <a:lnTo>
                  <a:pt x="2021996" y="2090528"/>
                </a:lnTo>
                <a:lnTo>
                  <a:pt x="2426113" y="2090528"/>
                </a:lnTo>
                <a:lnTo>
                  <a:pt x="2426113" y="3746554"/>
                </a:lnTo>
                <a:close/>
                <a:moveTo>
                  <a:pt x="3830622" y="1808636"/>
                </a:moveTo>
                <a:lnTo>
                  <a:pt x="3372812" y="1808636"/>
                </a:lnTo>
                <a:cubicBezTo>
                  <a:pt x="3227984" y="1808636"/>
                  <a:pt x="3113532" y="1923088"/>
                  <a:pt x="3113532" y="2067916"/>
                </a:cubicBezTo>
                <a:lnTo>
                  <a:pt x="3113532" y="3776929"/>
                </a:lnTo>
                <a:cubicBezTo>
                  <a:pt x="3113532" y="3921757"/>
                  <a:pt x="3227984" y="4036209"/>
                  <a:pt x="3372812" y="4036209"/>
                </a:cubicBezTo>
                <a:lnTo>
                  <a:pt x="3830622" y="4036209"/>
                </a:lnTo>
                <a:cubicBezTo>
                  <a:pt x="3975449" y="4036209"/>
                  <a:pt x="4089902" y="3921757"/>
                  <a:pt x="4089902" y="3776929"/>
                </a:cubicBezTo>
                <a:lnTo>
                  <a:pt x="4089902" y="2067916"/>
                </a:lnTo>
                <a:cubicBezTo>
                  <a:pt x="4089911" y="1923088"/>
                  <a:pt x="3975459" y="1808636"/>
                  <a:pt x="3830622" y="1808636"/>
                </a:cubicBezTo>
                <a:close/>
                <a:moveTo>
                  <a:pt x="3807305" y="3746554"/>
                </a:moveTo>
                <a:lnTo>
                  <a:pt x="3403187" y="3746554"/>
                </a:lnTo>
                <a:lnTo>
                  <a:pt x="3403187" y="2090528"/>
                </a:lnTo>
                <a:lnTo>
                  <a:pt x="3807305" y="2090528"/>
                </a:lnTo>
                <a:lnTo>
                  <a:pt x="3807305" y="3746554"/>
                </a:ln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583" name="Google Shape;583;p21"/>
          <p:cNvSpPr/>
          <p:nvPr/>
        </p:nvSpPr>
        <p:spPr>
          <a:xfrm>
            <a:off x="1241107" y="1442587"/>
            <a:ext cx="301831" cy="301338"/>
          </a:xfrm>
          <a:custGeom>
            <a:avLst/>
            <a:gdLst/>
            <a:ahLst/>
            <a:cxnLst/>
            <a:rect l="l" t="t" r="r" b="b"/>
            <a:pathLst>
              <a:path w="5829300" h="5819775" extrusionOk="0">
                <a:moveTo>
                  <a:pt x="2915002" y="0"/>
                </a:moveTo>
                <a:cubicBezTo>
                  <a:pt x="1304896" y="0"/>
                  <a:pt x="0" y="1304896"/>
                  <a:pt x="0" y="2915003"/>
                </a:cubicBezTo>
                <a:cubicBezTo>
                  <a:pt x="0" y="4525109"/>
                  <a:pt x="1304896" y="5829300"/>
                  <a:pt x="2915002" y="5829300"/>
                </a:cubicBezTo>
                <a:cubicBezTo>
                  <a:pt x="4525109" y="5829300"/>
                  <a:pt x="5830005" y="4524404"/>
                  <a:pt x="5830005" y="2914298"/>
                </a:cubicBezTo>
                <a:cubicBezTo>
                  <a:pt x="5830005" y="1304192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65269" y="5547408"/>
                  <a:pt x="282597" y="4364736"/>
                  <a:pt x="282597" y="2915003"/>
                </a:cubicBezTo>
                <a:cubicBezTo>
                  <a:pt x="282597" y="1465269"/>
                  <a:pt x="1465269" y="282597"/>
                  <a:pt x="2915002" y="282597"/>
                </a:cubicBezTo>
                <a:cubicBezTo>
                  <a:pt x="4364736" y="282597"/>
                  <a:pt x="5547408" y="1465269"/>
                  <a:pt x="5547408" y="2915003"/>
                </a:cubicBezTo>
                <a:cubicBezTo>
                  <a:pt x="5547408" y="4364736"/>
                  <a:pt x="4372509" y="5547408"/>
                  <a:pt x="2915002" y="5547408"/>
                </a:cubicBezTo>
                <a:close/>
                <a:moveTo>
                  <a:pt x="4051754" y="2716482"/>
                </a:moveTo>
                <a:cubicBezTo>
                  <a:pt x="4043982" y="2716482"/>
                  <a:pt x="4043982" y="2708710"/>
                  <a:pt x="4036209" y="2708710"/>
                </a:cubicBezTo>
                <a:lnTo>
                  <a:pt x="2418331" y="1777546"/>
                </a:lnTo>
                <a:cubicBezTo>
                  <a:pt x="2364638" y="1747171"/>
                  <a:pt x="2319423" y="1731626"/>
                  <a:pt x="2265731" y="1731626"/>
                </a:cubicBezTo>
                <a:cubicBezTo>
                  <a:pt x="2159051" y="1731626"/>
                  <a:pt x="2044599" y="1815703"/>
                  <a:pt x="2044599" y="1998678"/>
                </a:cubicBezTo>
                <a:lnTo>
                  <a:pt x="2044599" y="3829917"/>
                </a:lnTo>
                <a:cubicBezTo>
                  <a:pt x="2052371" y="4012902"/>
                  <a:pt x="2159051" y="4096969"/>
                  <a:pt x="2273503" y="4096969"/>
                </a:cubicBezTo>
                <a:cubicBezTo>
                  <a:pt x="2327196" y="4096969"/>
                  <a:pt x="2380183" y="4081424"/>
                  <a:pt x="2433876" y="4051049"/>
                </a:cubicBezTo>
                <a:lnTo>
                  <a:pt x="3982517" y="3158042"/>
                </a:lnTo>
                <a:cubicBezTo>
                  <a:pt x="4096969" y="3097282"/>
                  <a:pt x="4150662" y="3013215"/>
                  <a:pt x="4157729" y="2921365"/>
                </a:cubicBezTo>
                <a:cubicBezTo>
                  <a:pt x="4166207" y="2884627"/>
                  <a:pt x="4151376" y="2792778"/>
                  <a:pt x="4051754" y="2716482"/>
                </a:cubicBezTo>
                <a:close/>
                <a:moveTo>
                  <a:pt x="2327196" y="3792474"/>
                </a:moveTo>
                <a:lnTo>
                  <a:pt x="2327196" y="2052371"/>
                </a:lnTo>
                <a:lnTo>
                  <a:pt x="3830622" y="2922070"/>
                </a:lnTo>
                <a:lnTo>
                  <a:pt x="2327196" y="3792474"/>
                </a:ln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584" name="Google Shape;584;p21"/>
          <p:cNvSpPr/>
          <p:nvPr/>
        </p:nvSpPr>
        <p:spPr>
          <a:xfrm>
            <a:off x="5762251" y="1416473"/>
            <a:ext cx="301831" cy="301831"/>
          </a:xfrm>
          <a:custGeom>
            <a:avLst/>
            <a:gdLst/>
            <a:ahLst/>
            <a:cxnLst/>
            <a:rect l="l" t="t" r="r" b="b"/>
            <a:pathLst>
              <a:path w="5829300" h="5829300" extrusionOk="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65269" y="282597"/>
                  <a:pt x="2915002" y="282597"/>
                </a:cubicBezTo>
                <a:cubicBezTo>
                  <a:pt x="4364736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196591" y="2953150"/>
                </a:moveTo>
                <a:cubicBezTo>
                  <a:pt x="4196591" y="3029455"/>
                  <a:pt x="4135831" y="3090215"/>
                  <a:pt x="4059526" y="3090215"/>
                </a:cubicBezTo>
                <a:lnTo>
                  <a:pt x="3052067" y="3090215"/>
                </a:lnTo>
                <a:lnTo>
                  <a:pt x="3052067" y="4089911"/>
                </a:lnTo>
                <a:cubicBezTo>
                  <a:pt x="3052067" y="4166216"/>
                  <a:pt x="2991307" y="4226976"/>
                  <a:pt x="2915002" y="4226976"/>
                </a:cubicBezTo>
                <a:cubicBezTo>
                  <a:pt x="2838698" y="4226976"/>
                  <a:pt x="2777938" y="4166216"/>
                  <a:pt x="2777938" y="4089911"/>
                </a:cubicBezTo>
                <a:lnTo>
                  <a:pt x="2777938" y="3090215"/>
                </a:lnTo>
                <a:lnTo>
                  <a:pt x="1770478" y="3090215"/>
                </a:lnTo>
                <a:cubicBezTo>
                  <a:pt x="1694174" y="3090215"/>
                  <a:pt x="1633414" y="3029455"/>
                  <a:pt x="1633414" y="2953150"/>
                </a:cubicBezTo>
                <a:cubicBezTo>
                  <a:pt x="1633414" y="2876845"/>
                  <a:pt x="1694174" y="2816086"/>
                  <a:pt x="1770478" y="2816086"/>
                </a:cubicBezTo>
                <a:lnTo>
                  <a:pt x="2770175" y="2816086"/>
                </a:lnTo>
                <a:lnTo>
                  <a:pt x="2770175" y="1808626"/>
                </a:lnTo>
                <a:cubicBezTo>
                  <a:pt x="2770175" y="1732321"/>
                  <a:pt x="2830935" y="1671561"/>
                  <a:pt x="2907240" y="1671561"/>
                </a:cubicBezTo>
                <a:cubicBezTo>
                  <a:pt x="2983544" y="1671561"/>
                  <a:pt x="3044304" y="1732321"/>
                  <a:pt x="3044304" y="1808626"/>
                </a:cubicBezTo>
                <a:lnTo>
                  <a:pt x="3044304" y="2808323"/>
                </a:lnTo>
                <a:lnTo>
                  <a:pt x="4044001" y="2808323"/>
                </a:lnTo>
                <a:cubicBezTo>
                  <a:pt x="4135831" y="2808323"/>
                  <a:pt x="4196591" y="2876855"/>
                  <a:pt x="4196591" y="2953150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585" name="Google Shape;585;p21"/>
          <p:cNvSpPr/>
          <p:nvPr/>
        </p:nvSpPr>
        <p:spPr>
          <a:xfrm>
            <a:off x="6487380" y="5305298"/>
            <a:ext cx="301831" cy="301831"/>
          </a:xfrm>
          <a:custGeom>
            <a:avLst/>
            <a:gdLst/>
            <a:ahLst/>
            <a:cxnLst/>
            <a:rect l="l" t="t" r="r" b="b"/>
            <a:pathLst>
              <a:path w="5829300" h="5829300" extrusionOk="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55180"/>
                </a:moveTo>
                <a:cubicBezTo>
                  <a:pt x="1465269" y="5555180"/>
                  <a:pt x="282597" y="4372509"/>
                  <a:pt x="282597" y="2922775"/>
                </a:cubicBezTo>
                <a:cubicBezTo>
                  <a:pt x="282597" y="1473041"/>
                  <a:pt x="1465269" y="290370"/>
                  <a:pt x="2915002" y="290370"/>
                </a:cubicBezTo>
                <a:cubicBezTo>
                  <a:pt x="4364736" y="290370"/>
                  <a:pt x="5547408" y="1473041"/>
                  <a:pt x="5547408" y="2922775"/>
                </a:cubicBezTo>
                <a:cubicBezTo>
                  <a:pt x="5547408" y="4372509"/>
                  <a:pt x="4364736" y="5555180"/>
                  <a:pt x="2915002" y="5555180"/>
                </a:cubicBezTo>
                <a:close/>
                <a:moveTo>
                  <a:pt x="4097674" y="2991307"/>
                </a:moveTo>
                <a:cubicBezTo>
                  <a:pt x="4097674" y="3639874"/>
                  <a:pt x="3571332" y="4173979"/>
                  <a:pt x="2915002" y="4173979"/>
                </a:cubicBezTo>
                <a:cubicBezTo>
                  <a:pt x="2258673" y="4173979"/>
                  <a:pt x="1732331" y="3647637"/>
                  <a:pt x="1732331" y="2991307"/>
                </a:cubicBezTo>
                <a:cubicBezTo>
                  <a:pt x="1732331" y="2617575"/>
                  <a:pt x="1900476" y="2274218"/>
                  <a:pt x="2197913" y="2053076"/>
                </a:cubicBezTo>
                <a:cubicBezTo>
                  <a:pt x="2258673" y="2007156"/>
                  <a:pt x="2350513" y="2014928"/>
                  <a:pt x="2396443" y="2083451"/>
                </a:cubicBezTo>
                <a:cubicBezTo>
                  <a:pt x="2442362" y="2144211"/>
                  <a:pt x="2434590" y="2236051"/>
                  <a:pt x="2366067" y="2281981"/>
                </a:cubicBezTo>
                <a:cubicBezTo>
                  <a:pt x="2137162" y="2450125"/>
                  <a:pt x="2007165" y="2717178"/>
                  <a:pt x="2007165" y="2999070"/>
                </a:cubicBezTo>
                <a:cubicBezTo>
                  <a:pt x="2007165" y="3495027"/>
                  <a:pt x="2411282" y="3899145"/>
                  <a:pt x="2907240" y="3899145"/>
                </a:cubicBezTo>
                <a:cubicBezTo>
                  <a:pt x="3403197" y="3899145"/>
                  <a:pt x="3807314" y="3495027"/>
                  <a:pt x="3807314" y="2999070"/>
                </a:cubicBezTo>
                <a:cubicBezTo>
                  <a:pt x="3807314" y="2716473"/>
                  <a:pt x="3677317" y="2457183"/>
                  <a:pt x="3448412" y="2281981"/>
                </a:cubicBezTo>
                <a:cubicBezTo>
                  <a:pt x="3387652" y="2236061"/>
                  <a:pt x="3372107" y="2144916"/>
                  <a:pt x="3418037" y="2083451"/>
                </a:cubicBezTo>
                <a:cubicBezTo>
                  <a:pt x="3463957" y="2022691"/>
                  <a:pt x="3555102" y="2007146"/>
                  <a:pt x="3616566" y="2053076"/>
                </a:cubicBezTo>
                <a:cubicBezTo>
                  <a:pt x="3921757" y="2274208"/>
                  <a:pt x="4097674" y="2617565"/>
                  <a:pt x="4097674" y="2991307"/>
                </a:cubicBezTo>
                <a:close/>
                <a:moveTo>
                  <a:pt x="2770175" y="2991307"/>
                </a:moveTo>
                <a:lnTo>
                  <a:pt x="2770175" y="1694174"/>
                </a:lnTo>
                <a:cubicBezTo>
                  <a:pt x="2770175" y="1617869"/>
                  <a:pt x="2830935" y="1557109"/>
                  <a:pt x="2907240" y="1557109"/>
                </a:cubicBezTo>
                <a:cubicBezTo>
                  <a:pt x="2983544" y="1557109"/>
                  <a:pt x="3044304" y="1617869"/>
                  <a:pt x="3044304" y="1694174"/>
                </a:cubicBezTo>
                <a:lnTo>
                  <a:pt x="3044304" y="2991298"/>
                </a:lnTo>
                <a:cubicBezTo>
                  <a:pt x="3044304" y="3067603"/>
                  <a:pt x="2983544" y="3128363"/>
                  <a:pt x="2907240" y="3128363"/>
                </a:cubicBezTo>
                <a:cubicBezTo>
                  <a:pt x="2838698" y="3136135"/>
                  <a:pt x="2770175" y="3067603"/>
                  <a:pt x="2770175" y="2991307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586" name="Google Shape;586;p21"/>
          <p:cNvSpPr/>
          <p:nvPr/>
        </p:nvSpPr>
        <p:spPr>
          <a:xfrm>
            <a:off x="6448858" y="3990075"/>
            <a:ext cx="301831" cy="301831"/>
          </a:xfrm>
          <a:custGeom>
            <a:avLst/>
            <a:gdLst/>
            <a:ahLst/>
            <a:cxnLst/>
            <a:rect l="l" t="t" r="r" b="b"/>
            <a:pathLst>
              <a:path w="5829300" h="5829300" extrusionOk="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17336" y="0"/>
                  <a:pt x="2915002" y="0"/>
                </a:cubicBezTo>
                <a:close/>
                <a:moveTo>
                  <a:pt x="2915002" y="5547408"/>
                </a:moveTo>
                <a:cubicBezTo>
                  <a:pt x="1465269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3037227" y="4326579"/>
                </a:moveTo>
                <a:cubicBezTo>
                  <a:pt x="3037227" y="4410656"/>
                  <a:pt x="2968695" y="4479179"/>
                  <a:pt x="2884627" y="4479179"/>
                </a:cubicBezTo>
                <a:cubicBezTo>
                  <a:pt x="2800550" y="4479179"/>
                  <a:pt x="2732027" y="4410647"/>
                  <a:pt x="2732027" y="4326579"/>
                </a:cubicBezTo>
                <a:cubicBezTo>
                  <a:pt x="2732027" y="4242502"/>
                  <a:pt x="2800560" y="4173979"/>
                  <a:pt x="2884627" y="4173979"/>
                </a:cubicBezTo>
                <a:cubicBezTo>
                  <a:pt x="2967990" y="4173979"/>
                  <a:pt x="3037227" y="4242511"/>
                  <a:pt x="3037227" y="4326579"/>
                </a:cubicBezTo>
                <a:close/>
                <a:moveTo>
                  <a:pt x="3670249" y="2250901"/>
                </a:moveTo>
                <a:cubicBezTo>
                  <a:pt x="3670249" y="2517953"/>
                  <a:pt x="3517649" y="2762402"/>
                  <a:pt x="3235052" y="2929843"/>
                </a:cubicBezTo>
                <a:cubicBezTo>
                  <a:pt x="3028760" y="3052067"/>
                  <a:pt x="3036523" y="3196895"/>
                  <a:pt x="3036523" y="3204667"/>
                </a:cubicBezTo>
                <a:cubicBezTo>
                  <a:pt x="3036523" y="3204667"/>
                  <a:pt x="3036523" y="3212440"/>
                  <a:pt x="3036523" y="3220212"/>
                </a:cubicBezTo>
                <a:lnTo>
                  <a:pt x="3036523" y="3571342"/>
                </a:lnTo>
                <a:cubicBezTo>
                  <a:pt x="3036523" y="3647646"/>
                  <a:pt x="2975762" y="3708407"/>
                  <a:pt x="2899458" y="3708407"/>
                </a:cubicBezTo>
                <a:cubicBezTo>
                  <a:pt x="2823153" y="3708407"/>
                  <a:pt x="2754630" y="3647646"/>
                  <a:pt x="2754630" y="3571342"/>
                </a:cubicBezTo>
                <a:lnTo>
                  <a:pt x="2754630" y="3227984"/>
                </a:lnTo>
                <a:cubicBezTo>
                  <a:pt x="2746858" y="3105760"/>
                  <a:pt x="2808323" y="2869083"/>
                  <a:pt x="3082442" y="2701642"/>
                </a:cubicBezTo>
                <a:cubicBezTo>
                  <a:pt x="3219507" y="2617565"/>
                  <a:pt x="3379880" y="2472738"/>
                  <a:pt x="3379880" y="2259378"/>
                </a:cubicBezTo>
                <a:cubicBezTo>
                  <a:pt x="3379880" y="2000098"/>
                  <a:pt x="3166520" y="1786023"/>
                  <a:pt x="2906525" y="1786023"/>
                </a:cubicBezTo>
                <a:cubicBezTo>
                  <a:pt x="2646531" y="1786023"/>
                  <a:pt x="2433171" y="1999383"/>
                  <a:pt x="2433171" y="2259378"/>
                </a:cubicBezTo>
                <a:cubicBezTo>
                  <a:pt x="2433171" y="2335683"/>
                  <a:pt x="2372411" y="2396443"/>
                  <a:pt x="2296106" y="2396443"/>
                </a:cubicBezTo>
                <a:cubicBezTo>
                  <a:pt x="2219801" y="2396443"/>
                  <a:pt x="2159041" y="2335683"/>
                  <a:pt x="2159041" y="2259378"/>
                </a:cubicBezTo>
                <a:cubicBezTo>
                  <a:pt x="2159041" y="1839716"/>
                  <a:pt x="2494626" y="1504131"/>
                  <a:pt x="2914288" y="1504131"/>
                </a:cubicBezTo>
                <a:cubicBezTo>
                  <a:pt x="3333950" y="1504131"/>
                  <a:pt x="3670249" y="1831238"/>
                  <a:pt x="3670249" y="2250901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587" name="Google Shape;587;p21"/>
          <p:cNvSpPr/>
          <p:nvPr/>
        </p:nvSpPr>
        <p:spPr>
          <a:xfrm>
            <a:off x="8036384" y="4654963"/>
            <a:ext cx="238523" cy="354647"/>
          </a:xfrm>
          <a:custGeom>
            <a:avLst/>
            <a:gdLst/>
            <a:ahLst/>
            <a:cxnLst/>
            <a:rect l="l" t="t" r="r" b="b"/>
            <a:pathLst>
              <a:path w="4606636" h="6849340" extrusionOk="0">
                <a:moveTo>
                  <a:pt x="4218883" y="2340838"/>
                </a:moveTo>
                <a:lnTo>
                  <a:pt x="3869869" y="2340838"/>
                </a:lnTo>
                <a:cubicBezTo>
                  <a:pt x="3836809" y="2340838"/>
                  <a:pt x="3803757" y="2349298"/>
                  <a:pt x="3769934" y="2349298"/>
                </a:cubicBezTo>
                <a:lnTo>
                  <a:pt x="3769934" y="2224763"/>
                </a:lnTo>
                <a:cubicBezTo>
                  <a:pt x="3769934" y="2000285"/>
                  <a:pt x="3586968" y="1809637"/>
                  <a:pt x="3354809" y="1809637"/>
                </a:cubicBezTo>
                <a:lnTo>
                  <a:pt x="3005796" y="1809637"/>
                </a:lnTo>
                <a:cubicBezTo>
                  <a:pt x="2905861" y="1809637"/>
                  <a:pt x="2815148" y="1842698"/>
                  <a:pt x="2748266" y="1901121"/>
                </a:cubicBezTo>
                <a:cubicBezTo>
                  <a:pt x="2673694" y="1842698"/>
                  <a:pt x="2590670" y="1809637"/>
                  <a:pt x="2490736" y="1809637"/>
                </a:cubicBezTo>
                <a:lnTo>
                  <a:pt x="2141722" y="1809637"/>
                </a:lnTo>
                <a:cubicBezTo>
                  <a:pt x="2108662" y="1809637"/>
                  <a:pt x="2067150" y="1818097"/>
                  <a:pt x="2034098" y="1826549"/>
                </a:cubicBezTo>
                <a:lnTo>
                  <a:pt x="2034098" y="415126"/>
                </a:lnTo>
                <a:cubicBezTo>
                  <a:pt x="2034107" y="190647"/>
                  <a:pt x="1851140" y="0"/>
                  <a:pt x="1618982" y="0"/>
                </a:cubicBezTo>
                <a:lnTo>
                  <a:pt x="1269968" y="0"/>
                </a:lnTo>
                <a:cubicBezTo>
                  <a:pt x="1045490" y="0"/>
                  <a:pt x="854843" y="182958"/>
                  <a:pt x="854843" y="415126"/>
                </a:cubicBezTo>
                <a:lnTo>
                  <a:pt x="854843" y="1045499"/>
                </a:lnTo>
                <a:cubicBezTo>
                  <a:pt x="854843" y="1062410"/>
                  <a:pt x="854843" y="1070099"/>
                  <a:pt x="854843" y="1087010"/>
                </a:cubicBezTo>
                <a:lnTo>
                  <a:pt x="854843" y="2283186"/>
                </a:lnTo>
                <a:cubicBezTo>
                  <a:pt x="813331" y="2250125"/>
                  <a:pt x="780271" y="2217074"/>
                  <a:pt x="747219" y="2191703"/>
                </a:cubicBezTo>
                <a:lnTo>
                  <a:pt x="730308" y="2174791"/>
                </a:lnTo>
                <a:cubicBezTo>
                  <a:pt x="721848" y="2166331"/>
                  <a:pt x="713396" y="2157880"/>
                  <a:pt x="705707" y="2157880"/>
                </a:cubicBezTo>
                <a:cubicBezTo>
                  <a:pt x="688796" y="2149420"/>
                  <a:pt x="681107" y="2140969"/>
                  <a:pt x="672655" y="2140969"/>
                </a:cubicBezTo>
                <a:lnTo>
                  <a:pt x="672655" y="2140969"/>
                </a:lnTo>
                <a:lnTo>
                  <a:pt x="672655" y="2140969"/>
                </a:lnTo>
                <a:cubicBezTo>
                  <a:pt x="489698" y="2024885"/>
                  <a:pt x="299042" y="2007974"/>
                  <a:pt x="207567" y="2007974"/>
                </a:cubicBezTo>
                <a:cubicBezTo>
                  <a:pt x="166055" y="2007974"/>
                  <a:pt x="132995" y="2007974"/>
                  <a:pt x="132995" y="2007974"/>
                </a:cubicBezTo>
                <a:cubicBezTo>
                  <a:pt x="58423" y="2016434"/>
                  <a:pt x="0" y="2082546"/>
                  <a:pt x="0" y="2157110"/>
                </a:cubicBezTo>
                <a:lnTo>
                  <a:pt x="0" y="4506399"/>
                </a:lnTo>
                <a:cubicBezTo>
                  <a:pt x="0" y="4514859"/>
                  <a:pt x="0" y="4523310"/>
                  <a:pt x="0" y="4531000"/>
                </a:cubicBezTo>
                <a:lnTo>
                  <a:pt x="0" y="4555600"/>
                </a:lnTo>
                <a:cubicBezTo>
                  <a:pt x="0" y="5825568"/>
                  <a:pt x="1029349" y="6855697"/>
                  <a:pt x="2300097" y="6855697"/>
                </a:cubicBezTo>
                <a:cubicBezTo>
                  <a:pt x="3520873" y="6855697"/>
                  <a:pt x="4524851" y="5909371"/>
                  <a:pt x="4600194" y="4697055"/>
                </a:cubicBezTo>
                <a:cubicBezTo>
                  <a:pt x="4600194" y="4688595"/>
                  <a:pt x="4608654" y="4672454"/>
                  <a:pt x="4608654" y="4655543"/>
                </a:cubicBezTo>
                <a:lnTo>
                  <a:pt x="4608654" y="3428619"/>
                </a:lnTo>
                <a:cubicBezTo>
                  <a:pt x="4608654" y="3411708"/>
                  <a:pt x="4608654" y="3404019"/>
                  <a:pt x="4608654" y="3387107"/>
                </a:cubicBezTo>
                <a:lnTo>
                  <a:pt x="4608654" y="2755964"/>
                </a:lnTo>
                <a:cubicBezTo>
                  <a:pt x="4634008" y="2532256"/>
                  <a:pt x="4451812" y="2340838"/>
                  <a:pt x="4218883" y="2340838"/>
                </a:cubicBezTo>
                <a:close/>
                <a:moveTo>
                  <a:pt x="4327277" y="3404019"/>
                </a:moveTo>
                <a:cubicBezTo>
                  <a:pt x="4327277" y="3412479"/>
                  <a:pt x="4327277" y="3412479"/>
                  <a:pt x="4327277" y="3420930"/>
                </a:cubicBezTo>
                <a:lnTo>
                  <a:pt x="4327277" y="4633246"/>
                </a:lnTo>
                <a:cubicBezTo>
                  <a:pt x="4327277" y="4641706"/>
                  <a:pt x="4327277" y="4650157"/>
                  <a:pt x="4327277" y="4657846"/>
                </a:cubicBezTo>
                <a:cubicBezTo>
                  <a:pt x="4277305" y="5720256"/>
                  <a:pt x="3397091" y="6550507"/>
                  <a:pt x="2334681" y="6550507"/>
                </a:cubicBezTo>
                <a:cubicBezTo>
                  <a:pt x="1230760" y="6550507"/>
                  <a:pt x="342086" y="5654144"/>
                  <a:pt x="342086" y="4557912"/>
                </a:cubicBezTo>
                <a:lnTo>
                  <a:pt x="342086" y="4533311"/>
                </a:lnTo>
                <a:lnTo>
                  <a:pt x="342086" y="4516400"/>
                </a:lnTo>
                <a:lnTo>
                  <a:pt x="342086" y="2324698"/>
                </a:lnTo>
                <a:cubicBezTo>
                  <a:pt x="400509" y="2333158"/>
                  <a:pt x="475081" y="2357758"/>
                  <a:pt x="541193" y="2399270"/>
                </a:cubicBezTo>
                <a:cubicBezTo>
                  <a:pt x="541193" y="2399270"/>
                  <a:pt x="549653" y="2399270"/>
                  <a:pt x="549653" y="2407730"/>
                </a:cubicBezTo>
                <a:lnTo>
                  <a:pt x="549653" y="2407730"/>
                </a:lnTo>
                <a:lnTo>
                  <a:pt x="599625" y="2440790"/>
                </a:lnTo>
                <a:cubicBezTo>
                  <a:pt x="691108" y="2506902"/>
                  <a:pt x="840244" y="2648349"/>
                  <a:pt x="881755" y="2847456"/>
                </a:cubicBezTo>
                <a:cubicBezTo>
                  <a:pt x="881755" y="2847456"/>
                  <a:pt x="881755" y="2847456"/>
                  <a:pt x="881755" y="2855915"/>
                </a:cubicBezTo>
                <a:lnTo>
                  <a:pt x="881755" y="4009809"/>
                </a:lnTo>
                <a:cubicBezTo>
                  <a:pt x="881755" y="4092832"/>
                  <a:pt x="947867" y="4158944"/>
                  <a:pt x="1030891" y="4158944"/>
                </a:cubicBezTo>
                <a:cubicBezTo>
                  <a:pt x="1113914" y="4158944"/>
                  <a:pt x="1180026" y="4092832"/>
                  <a:pt x="1180026" y="4009809"/>
                </a:cubicBezTo>
                <a:lnTo>
                  <a:pt x="1180026" y="2864358"/>
                </a:lnTo>
                <a:cubicBezTo>
                  <a:pt x="1180026" y="2855898"/>
                  <a:pt x="1180026" y="2847447"/>
                  <a:pt x="1180026" y="2831306"/>
                </a:cubicBezTo>
                <a:lnTo>
                  <a:pt x="1180026" y="1079321"/>
                </a:lnTo>
                <a:cubicBezTo>
                  <a:pt x="1180026" y="1070861"/>
                  <a:pt x="1180026" y="1070861"/>
                  <a:pt x="1180026" y="1062410"/>
                </a:cubicBezTo>
                <a:lnTo>
                  <a:pt x="1180026" y="1053950"/>
                </a:lnTo>
                <a:lnTo>
                  <a:pt x="1180026" y="422815"/>
                </a:lnTo>
                <a:cubicBezTo>
                  <a:pt x="1180026" y="364392"/>
                  <a:pt x="1229998" y="315191"/>
                  <a:pt x="1287650" y="315191"/>
                </a:cubicBezTo>
                <a:lnTo>
                  <a:pt x="1636664" y="315191"/>
                </a:lnTo>
                <a:cubicBezTo>
                  <a:pt x="1695086" y="315191"/>
                  <a:pt x="1744287" y="365163"/>
                  <a:pt x="1744287" y="422815"/>
                </a:cubicBezTo>
                <a:lnTo>
                  <a:pt x="1744287" y="2141731"/>
                </a:lnTo>
                <a:lnTo>
                  <a:pt x="1744287" y="2241666"/>
                </a:lnTo>
                <a:lnTo>
                  <a:pt x="1744287" y="3470131"/>
                </a:lnTo>
                <a:cubicBezTo>
                  <a:pt x="1744287" y="3553154"/>
                  <a:pt x="1810399" y="3619266"/>
                  <a:pt x="1893423" y="3619266"/>
                </a:cubicBezTo>
                <a:cubicBezTo>
                  <a:pt x="1976446" y="3619266"/>
                  <a:pt x="2042558" y="3553154"/>
                  <a:pt x="2042558" y="3470131"/>
                </a:cubicBezTo>
                <a:lnTo>
                  <a:pt x="2042558" y="2233214"/>
                </a:lnTo>
                <a:cubicBezTo>
                  <a:pt x="2042558" y="2174791"/>
                  <a:pt x="2092530" y="2125591"/>
                  <a:pt x="2150182" y="2125591"/>
                </a:cubicBezTo>
                <a:lnTo>
                  <a:pt x="2499195" y="2125591"/>
                </a:lnTo>
                <a:cubicBezTo>
                  <a:pt x="2549167" y="2125591"/>
                  <a:pt x="2590679" y="2167102"/>
                  <a:pt x="2599130" y="2217074"/>
                </a:cubicBezTo>
                <a:lnTo>
                  <a:pt x="2599130" y="3462442"/>
                </a:lnTo>
                <a:cubicBezTo>
                  <a:pt x="2599130" y="3545465"/>
                  <a:pt x="2665242" y="3611577"/>
                  <a:pt x="2748266" y="3611577"/>
                </a:cubicBezTo>
                <a:cubicBezTo>
                  <a:pt x="2831289" y="3611577"/>
                  <a:pt x="2897401" y="3545465"/>
                  <a:pt x="2897401" y="3462442"/>
                </a:cubicBezTo>
                <a:lnTo>
                  <a:pt x="2897401" y="2257815"/>
                </a:lnTo>
                <a:cubicBezTo>
                  <a:pt x="2897401" y="2249355"/>
                  <a:pt x="2897401" y="2240904"/>
                  <a:pt x="2897401" y="2224754"/>
                </a:cubicBezTo>
                <a:cubicBezTo>
                  <a:pt x="2897401" y="2166331"/>
                  <a:pt x="2947373" y="2117131"/>
                  <a:pt x="3005025" y="2117131"/>
                </a:cubicBezTo>
                <a:lnTo>
                  <a:pt x="3354038" y="2117131"/>
                </a:lnTo>
                <a:cubicBezTo>
                  <a:pt x="3404010" y="2117131"/>
                  <a:pt x="3445522" y="2150182"/>
                  <a:pt x="3453973" y="2200154"/>
                </a:cubicBezTo>
                <a:cubicBezTo>
                  <a:pt x="3453973" y="2208614"/>
                  <a:pt x="3453973" y="2217065"/>
                  <a:pt x="3453973" y="2217065"/>
                </a:cubicBezTo>
                <a:lnTo>
                  <a:pt x="3453973" y="3636177"/>
                </a:lnTo>
                <a:cubicBezTo>
                  <a:pt x="3453973" y="3719201"/>
                  <a:pt x="3520085" y="3785313"/>
                  <a:pt x="3603108" y="3785313"/>
                </a:cubicBezTo>
                <a:cubicBezTo>
                  <a:pt x="3686132" y="3785313"/>
                  <a:pt x="3752244" y="3719201"/>
                  <a:pt x="3752244" y="3636177"/>
                </a:cubicBezTo>
                <a:lnTo>
                  <a:pt x="3752244" y="2739814"/>
                </a:lnTo>
                <a:lnTo>
                  <a:pt x="3752244" y="2731355"/>
                </a:lnTo>
                <a:cubicBezTo>
                  <a:pt x="3760704" y="2681383"/>
                  <a:pt x="3802216" y="2648331"/>
                  <a:pt x="3852179" y="2648331"/>
                </a:cubicBezTo>
                <a:lnTo>
                  <a:pt x="4201192" y="2648331"/>
                </a:lnTo>
                <a:cubicBezTo>
                  <a:pt x="4259615" y="2648331"/>
                  <a:pt x="4308816" y="2698303"/>
                  <a:pt x="4308816" y="2755955"/>
                </a:cubicBezTo>
                <a:lnTo>
                  <a:pt x="4308816" y="3387099"/>
                </a:lnTo>
                <a:lnTo>
                  <a:pt x="4457951" y="3404010"/>
                </a:lnTo>
                <a:lnTo>
                  <a:pt x="4327277" y="3404010"/>
                </a:ln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588" name="Google Shape;588;p21"/>
          <p:cNvSpPr/>
          <p:nvPr/>
        </p:nvSpPr>
        <p:spPr>
          <a:xfrm>
            <a:off x="4276895" y="4725413"/>
            <a:ext cx="301831" cy="211578"/>
          </a:xfrm>
          <a:custGeom>
            <a:avLst/>
            <a:gdLst/>
            <a:ahLst/>
            <a:cxnLst/>
            <a:rect l="l" t="t" r="r" b="b"/>
            <a:pathLst>
              <a:path w="5829300" h="4086225" extrusionOk="0">
                <a:moveTo>
                  <a:pt x="5830005" y="390287"/>
                </a:moveTo>
                <a:lnTo>
                  <a:pt x="5830005" y="367617"/>
                </a:lnTo>
                <a:cubicBezTo>
                  <a:pt x="5830005" y="283331"/>
                  <a:pt x="5791753" y="184166"/>
                  <a:pt x="5723049" y="115462"/>
                </a:cubicBezTo>
                <a:lnTo>
                  <a:pt x="5715257" y="107671"/>
                </a:lnTo>
                <a:cubicBezTo>
                  <a:pt x="5715257" y="107671"/>
                  <a:pt x="5707466" y="107671"/>
                  <a:pt x="5707466" y="99879"/>
                </a:cubicBezTo>
                <a:cubicBezTo>
                  <a:pt x="5691883" y="84296"/>
                  <a:pt x="5677005" y="77210"/>
                  <a:pt x="5661431" y="61627"/>
                </a:cubicBezTo>
                <a:cubicBezTo>
                  <a:pt x="5653640" y="61627"/>
                  <a:pt x="5653640" y="53835"/>
                  <a:pt x="5645849" y="53835"/>
                </a:cubicBezTo>
                <a:cubicBezTo>
                  <a:pt x="5630266" y="46044"/>
                  <a:pt x="5607596" y="38252"/>
                  <a:pt x="5592014" y="31166"/>
                </a:cubicBezTo>
                <a:cubicBezTo>
                  <a:pt x="5584222" y="31166"/>
                  <a:pt x="5584222" y="23374"/>
                  <a:pt x="5576431" y="23374"/>
                </a:cubicBezTo>
                <a:cubicBezTo>
                  <a:pt x="5553761" y="15583"/>
                  <a:pt x="5530396" y="7791"/>
                  <a:pt x="5507727" y="7791"/>
                </a:cubicBezTo>
                <a:cubicBezTo>
                  <a:pt x="5499935" y="7791"/>
                  <a:pt x="5499935" y="7791"/>
                  <a:pt x="5492144" y="7791"/>
                </a:cubicBezTo>
                <a:cubicBezTo>
                  <a:pt x="5469475" y="7791"/>
                  <a:pt x="5438318" y="0"/>
                  <a:pt x="5407857" y="0"/>
                </a:cubicBezTo>
                <a:lnTo>
                  <a:pt x="413642" y="0"/>
                </a:lnTo>
                <a:cubicBezTo>
                  <a:pt x="383181" y="0"/>
                  <a:pt x="352730" y="0"/>
                  <a:pt x="321564" y="7791"/>
                </a:cubicBezTo>
                <a:cubicBezTo>
                  <a:pt x="313773" y="7791"/>
                  <a:pt x="305981" y="7791"/>
                  <a:pt x="298895" y="15583"/>
                </a:cubicBezTo>
                <a:cubicBezTo>
                  <a:pt x="276225" y="23374"/>
                  <a:pt x="252851" y="23374"/>
                  <a:pt x="237982" y="31166"/>
                </a:cubicBezTo>
                <a:cubicBezTo>
                  <a:pt x="230191" y="31166"/>
                  <a:pt x="230191" y="38957"/>
                  <a:pt x="222399" y="38957"/>
                </a:cubicBezTo>
                <a:cubicBezTo>
                  <a:pt x="206816" y="46749"/>
                  <a:pt x="184147" y="54540"/>
                  <a:pt x="168564" y="61627"/>
                </a:cubicBezTo>
                <a:lnTo>
                  <a:pt x="160772" y="69418"/>
                </a:lnTo>
                <a:cubicBezTo>
                  <a:pt x="145190" y="77210"/>
                  <a:pt x="130312" y="92088"/>
                  <a:pt x="114729" y="99879"/>
                </a:cubicBezTo>
                <a:cubicBezTo>
                  <a:pt x="106937" y="107671"/>
                  <a:pt x="99146" y="115462"/>
                  <a:pt x="92059" y="122549"/>
                </a:cubicBezTo>
                <a:cubicBezTo>
                  <a:pt x="38252" y="183471"/>
                  <a:pt x="7791" y="252879"/>
                  <a:pt x="0" y="329375"/>
                </a:cubicBezTo>
                <a:cubicBezTo>
                  <a:pt x="0" y="337166"/>
                  <a:pt x="0" y="337166"/>
                  <a:pt x="0" y="344957"/>
                </a:cubicBezTo>
                <a:lnTo>
                  <a:pt x="0" y="3749040"/>
                </a:lnTo>
                <a:cubicBezTo>
                  <a:pt x="0" y="3756832"/>
                  <a:pt x="0" y="3756832"/>
                  <a:pt x="0" y="3764623"/>
                </a:cubicBezTo>
                <a:cubicBezTo>
                  <a:pt x="15583" y="3871579"/>
                  <a:pt x="68704" y="3963657"/>
                  <a:pt x="145199" y="4016778"/>
                </a:cubicBezTo>
                <a:cubicBezTo>
                  <a:pt x="213903" y="4062813"/>
                  <a:pt x="298190" y="4093274"/>
                  <a:pt x="397354" y="4093274"/>
                </a:cubicBezTo>
                <a:lnTo>
                  <a:pt x="5423440" y="4093274"/>
                </a:lnTo>
                <a:cubicBezTo>
                  <a:pt x="5423440" y="4093274"/>
                  <a:pt x="5423440" y="4093274"/>
                  <a:pt x="5431232" y="4093274"/>
                </a:cubicBezTo>
                <a:lnTo>
                  <a:pt x="5431232" y="4093274"/>
                </a:lnTo>
                <a:cubicBezTo>
                  <a:pt x="5453901" y="4093274"/>
                  <a:pt x="5485057" y="4093274"/>
                  <a:pt x="5507727" y="4085482"/>
                </a:cubicBezTo>
                <a:cubicBezTo>
                  <a:pt x="5515518" y="4085482"/>
                  <a:pt x="5515518" y="4085482"/>
                  <a:pt x="5523310" y="4085482"/>
                </a:cubicBezTo>
                <a:cubicBezTo>
                  <a:pt x="5545979" y="4077691"/>
                  <a:pt x="5569353" y="4077691"/>
                  <a:pt x="5584222" y="4069900"/>
                </a:cubicBezTo>
                <a:lnTo>
                  <a:pt x="5592014" y="4069900"/>
                </a:lnTo>
                <a:cubicBezTo>
                  <a:pt x="5760587" y="4008987"/>
                  <a:pt x="5829291" y="3863073"/>
                  <a:pt x="5829291" y="3725666"/>
                </a:cubicBezTo>
                <a:lnTo>
                  <a:pt x="5829291" y="3702996"/>
                </a:lnTo>
                <a:lnTo>
                  <a:pt x="5829291" y="3695205"/>
                </a:lnTo>
                <a:lnTo>
                  <a:pt x="5829291" y="3687413"/>
                </a:lnTo>
                <a:lnTo>
                  <a:pt x="5829291" y="412956"/>
                </a:lnTo>
                <a:cubicBezTo>
                  <a:pt x="5829291" y="405165"/>
                  <a:pt x="5829291" y="405165"/>
                  <a:pt x="5829291" y="397373"/>
                </a:cubicBezTo>
                <a:cubicBezTo>
                  <a:pt x="5830005" y="398078"/>
                  <a:pt x="5830005" y="398078"/>
                  <a:pt x="5830005" y="390287"/>
                </a:cubicBezTo>
                <a:close/>
                <a:moveTo>
                  <a:pt x="5340573" y="283340"/>
                </a:moveTo>
                <a:lnTo>
                  <a:pt x="2930938" y="2631348"/>
                </a:lnTo>
                <a:lnTo>
                  <a:pt x="2379879" y="2095871"/>
                </a:lnTo>
                <a:lnTo>
                  <a:pt x="2379879" y="2095871"/>
                </a:lnTo>
                <a:lnTo>
                  <a:pt x="490147" y="282626"/>
                </a:lnTo>
                <a:lnTo>
                  <a:pt x="5340573" y="282626"/>
                </a:lnTo>
                <a:lnTo>
                  <a:pt x="5340573" y="283340"/>
                </a:lnTo>
                <a:close/>
                <a:moveTo>
                  <a:pt x="284026" y="3656962"/>
                </a:moveTo>
                <a:lnTo>
                  <a:pt x="284026" y="474583"/>
                </a:lnTo>
                <a:lnTo>
                  <a:pt x="2066106" y="2187959"/>
                </a:lnTo>
                <a:lnTo>
                  <a:pt x="284026" y="3656962"/>
                </a:lnTo>
                <a:close/>
                <a:moveTo>
                  <a:pt x="2854442" y="3817039"/>
                </a:moveTo>
                <a:lnTo>
                  <a:pt x="536181" y="3817039"/>
                </a:lnTo>
                <a:lnTo>
                  <a:pt x="2272932" y="2394071"/>
                </a:lnTo>
                <a:lnTo>
                  <a:pt x="2831068" y="2937339"/>
                </a:lnTo>
                <a:cubicBezTo>
                  <a:pt x="2853738" y="2960008"/>
                  <a:pt x="2877112" y="2967800"/>
                  <a:pt x="2899772" y="2975591"/>
                </a:cubicBezTo>
                <a:lnTo>
                  <a:pt x="2907564" y="2975591"/>
                </a:lnTo>
                <a:cubicBezTo>
                  <a:pt x="2915355" y="2975591"/>
                  <a:pt x="2915355" y="2975591"/>
                  <a:pt x="2923146" y="2975591"/>
                </a:cubicBezTo>
                <a:lnTo>
                  <a:pt x="2923146" y="2975591"/>
                </a:lnTo>
                <a:cubicBezTo>
                  <a:pt x="2930938" y="2975591"/>
                  <a:pt x="2938729" y="2975591"/>
                  <a:pt x="2938729" y="2975591"/>
                </a:cubicBezTo>
                <a:lnTo>
                  <a:pt x="2946521" y="2975591"/>
                </a:lnTo>
                <a:cubicBezTo>
                  <a:pt x="2969190" y="2967800"/>
                  <a:pt x="3000347" y="2960008"/>
                  <a:pt x="3015225" y="2937339"/>
                </a:cubicBezTo>
                <a:lnTo>
                  <a:pt x="3542910" y="2424532"/>
                </a:lnTo>
                <a:lnTo>
                  <a:pt x="5286737" y="3817049"/>
                </a:lnTo>
                <a:lnTo>
                  <a:pt x="2854442" y="3817049"/>
                </a:lnTo>
                <a:close/>
                <a:moveTo>
                  <a:pt x="5546684" y="3664048"/>
                </a:moveTo>
                <a:lnTo>
                  <a:pt x="3756822" y="2218411"/>
                </a:lnTo>
                <a:lnTo>
                  <a:pt x="5546684" y="474574"/>
                </a:lnTo>
                <a:lnTo>
                  <a:pt x="5546684" y="3664048"/>
                </a:ln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589" name="Google Shape;589;p21"/>
          <p:cNvSpPr/>
          <p:nvPr/>
        </p:nvSpPr>
        <p:spPr>
          <a:xfrm>
            <a:off x="5027204" y="4706999"/>
            <a:ext cx="301831" cy="227360"/>
          </a:xfrm>
          <a:custGeom>
            <a:avLst/>
            <a:gdLst/>
            <a:ahLst/>
            <a:cxnLst/>
            <a:rect l="l" t="t" r="r" b="b"/>
            <a:pathLst>
              <a:path w="5829300" h="4391025" extrusionOk="0">
                <a:moveTo>
                  <a:pt x="5829300" y="2487054"/>
                </a:moveTo>
                <a:cubicBezTo>
                  <a:pt x="5829300" y="2199551"/>
                  <a:pt x="5649611" y="1962626"/>
                  <a:pt x="5398046" y="1868786"/>
                </a:cubicBezTo>
                <a:lnTo>
                  <a:pt x="5398046" y="992295"/>
                </a:lnTo>
                <a:cubicBezTo>
                  <a:pt x="5398046" y="841219"/>
                  <a:pt x="5275593" y="712108"/>
                  <a:pt x="5117859" y="712108"/>
                </a:cubicBezTo>
                <a:lnTo>
                  <a:pt x="4751156" y="712108"/>
                </a:lnTo>
                <a:lnTo>
                  <a:pt x="4751156" y="302143"/>
                </a:lnTo>
                <a:cubicBezTo>
                  <a:pt x="4751156" y="107813"/>
                  <a:pt x="4592765" y="0"/>
                  <a:pt x="4442356" y="0"/>
                </a:cubicBezTo>
                <a:lnTo>
                  <a:pt x="481841" y="0"/>
                </a:lnTo>
                <a:cubicBezTo>
                  <a:pt x="244916" y="0"/>
                  <a:pt x="50587" y="172374"/>
                  <a:pt x="7325" y="395316"/>
                </a:cubicBezTo>
                <a:lnTo>
                  <a:pt x="7325" y="395316"/>
                </a:lnTo>
                <a:cubicBezTo>
                  <a:pt x="0" y="423929"/>
                  <a:pt x="0" y="452552"/>
                  <a:pt x="0" y="488490"/>
                </a:cubicBezTo>
                <a:cubicBezTo>
                  <a:pt x="0" y="517103"/>
                  <a:pt x="0" y="539067"/>
                  <a:pt x="7325" y="560365"/>
                </a:cubicBezTo>
                <a:lnTo>
                  <a:pt x="7325" y="797290"/>
                </a:lnTo>
                <a:cubicBezTo>
                  <a:pt x="0" y="811930"/>
                  <a:pt x="0" y="825903"/>
                  <a:pt x="0" y="840553"/>
                </a:cubicBezTo>
                <a:lnTo>
                  <a:pt x="0" y="3902612"/>
                </a:lnTo>
                <a:cubicBezTo>
                  <a:pt x="0" y="4168816"/>
                  <a:pt x="215627" y="4391102"/>
                  <a:pt x="488490" y="4391102"/>
                </a:cubicBezTo>
                <a:lnTo>
                  <a:pt x="5124507" y="4391102"/>
                </a:lnTo>
                <a:cubicBezTo>
                  <a:pt x="5275583" y="4391102"/>
                  <a:pt x="5404695" y="4268648"/>
                  <a:pt x="5404695" y="4110914"/>
                </a:cubicBezTo>
                <a:lnTo>
                  <a:pt x="5404695" y="3105322"/>
                </a:lnTo>
                <a:cubicBezTo>
                  <a:pt x="5649611" y="3012148"/>
                  <a:pt x="5829300" y="2774556"/>
                  <a:pt x="5829300" y="2487054"/>
                </a:cubicBezTo>
                <a:close/>
                <a:moveTo>
                  <a:pt x="481841" y="266205"/>
                </a:moveTo>
                <a:lnTo>
                  <a:pt x="4442356" y="266205"/>
                </a:lnTo>
                <a:cubicBezTo>
                  <a:pt x="4485618" y="266205"/>
                  <a:pt x="4485618" y="280845"/>
                  <a:pt x="4485618" y="302143"/>
                </a:cubicBezTo>
                <a:lnTo>
                  <a:pt x="4485618" y="712108"/>
                </a:lnTo>
                <a:lnTo>
                  <a:pt x="4075662" y="712108"/>
                </a:lnTo>
                <a:lnTo>
                  <a:pt x="3752221" y="712108"/>
                </a:lnTo>
                <a:lnTo>
                  <a:pt x="481841" y="712108"/>
                </a:lnTo>
                <a:cubicBezTo>
                  <a:pt x="467201" y="712108"/>
                  <a:pt x="453228" y="712108"/>
                  <a:pt x="438579" y="704783"/>
                </a:cubicBezTo>
                <a:cubicBezTo>
                  <a:pt x="431254" y="704783"/>
                  <a:pt x="431254" y="704783"/>
                  <a:pt x="423939" y="697459"/>
                </a:cubicBezTo>
                <a:cubicBezTo>
                  <a:pt x="416614" y="697459"/>
                  <a:pt x="409299" y="690134"/>
                  <a:pt x="402641" y="690134"/>
                </a:cubicBezTo>
                <a:cubicBezTo>
                  <a:pt x="395316" y="690134"/>
                  <a:pt x="395316" y="682809"/>
                  <a:pt x="388001" y="682809"/>
                </a:cubicBezTo>
                <a:cubicBezTo>
                  <a:pt x="380676" y="682809"/>
                  <a:pt x="373361" y="675484"/>
                  <a:pt x="366703" y="675484"/>
                </a:cubicBezTo>
                <a:cubicBezTo>
                  <a:pt x="359378" y="675484"/>
                  <a:pt x="359378" y="668160"/>
                  <a:pt x="352063" y="660845"/>
                </a:cubicBezTo>
                <a:cubicBezTo>
                  <a:pt x="344738" y="653520"/>
                  <a:pt x="344738" y="653520"/>
                  <a:pt x="337423" y="646205"/>
                </a:cubicBezTo>
                <a:cubicBezTo>
                  <a:pt x="330098" y="638880"/>
                  <a:pt x="330098" y="638880"/>
                  <a:pt x="322783" y="631565"/>
                </a:cubicBezTo>
                <a:cubicBezTo>
                  <a:pt x="315458" y="624240"/>
                  <a:pt x="315458" y="624240"/>
                  <a:pt x="315458" y="616925"/>
                </a:cubicBezTo>
                <a:cubicBezTo>
                  <a:pt x="308134" y="609600"/>
                  <a:pt x="308134" y="602285"/>
                  <a:pt x="300819" y="595627"/>
                </a:cubicBezTo>
                <a:lnTo>
                  <a:pt x="293494" y="588302"/>
                </a:lnTo>
                <a:cubicBezTo>
                  <a:pt x="286169" y="580977"/>
                  <a:pt x="286169" y="573662"/>
                  <a:pt x="278854" y="559689"/>
                </a:cubicBezTo>
                <a:lnTo>
                  <a:pt x="278854" y="559689"/>
                </a:lnTo>
                <a:cubicBezTo>
                  <a:pt x="271529" y="545049"/>
                  <a:pt x="271529" y="538391"/>
                  <a:pt x="271529" y="523751"/>
                </a:cubicBezTo>
                <a:lnTo>
                  <a:pt x="271529" y="523751"/>
                </a:lnTo>
                <a:cubicBezTo>
                  <a:pt x="271529" y="509111"/>
                  <a:pt x="264204" y="502453"/>
                  <a:pt x="264204" y="487813"/>
                </a:cubicBezTo>
                <a:cubicBezTo>
                  <a:pt x="264204" y="473173"/>
                  <a:pt x="264204" y="466515"/>
                  <a:pt x="271529" y="451875"/>
                </a:cubicBezTo>
                <a:lnTo>
                  <a:pt x="271529" y="451875"/>
                </a:lnTo>
                <a:lnTo>
                  <a:pt x="271529" y="444551"/>
                </a:lnTo>
                <a:cubicBezTo>
                  <a:pt x="287503" y="345405"/>
                  <a:pt x="374028" y="266205"/>
                  <a:pt x="481841" y="266205"/>
                </a:cubicBezTo>
                <a:close/>
                <a:moveTo>
                  <a:pt x="5131832" y="4118905"/>
                </a:moveTo>
                <a:cubicBezTo>
                  <a:pt x="5131832" y="4126230"/>
                  <a:pt x="5124507" y="4133545"/>
                  <a:pt x="5117192" y="4133545"/>
                </a:cubicBezTo>
                <a:lnTo>
                  <a:pt x="481841" y="4133545"/>
                </a:lnTo>
                <a:cubicBezTo>
                  <a:pt x="359388" y="4133545"/>
                  <a:pt x="258890" y="4033047"/>
                  <a:pt x="258890" y="3910594"/>
                </a:cubicBezTo>
                <a:lnTo>
                  <a:pt x="258890" y="920410"/>
                </a:lnTo>
                <a:cubicBezTo>
                  <a:pt x="266214" y="920410"/>
                  <a:pt x="266214" y="920410"/>
                  <a:pt x="273529" y="927735"/>
                </a:cubicBezTo>
                <a:cubicBezTo>
                  <a:pt x="280854" y="935060"/>
                  <a:pt x="294827" y="935060"/>
                  <a:pt x="302143" y="942375"/>
                </a:cubicBezTo>
                <a:cubicBezTo>
                  <a:pt x="309467" y="942375"/>
                  <a:pt x="316782" y="949700"/>
                  <a:pt x="323440" y="949700"/>
                </a:cubicBezTo>
                <a:cubicBezTo>
                  <a:pt x="330765" y="957024"/>
                  <a:pt x="344738" y="957024"/>
                  <a:pt x="359378" y="957024"/>
                </a:cubicBezTo>
                <a:cubicBezTo>
                  <a:pt x="366703" y="957024"/>
                  <a:pt x="374018" y="957024"/>
                  <a:pt x="380676" y="964349"/>
                </a:cubicBezTo>
                <a:cubicBezTo>
                  <a:pt x="395316" y="964349"/>
                  <a:pt x="401974" y="971674"/>
                  <a:pt x="416614" y="971674"/>
                </a:cubicBezTo>
                <a:cubicBezTo>
                  <a:pt x="423939" y="971674"/>
                  <a:pt x="431254" y="971674"/>
                  <a:pt x="431254" y="971674"/>
                </a:cubicBezTo>
                <a:cubicBezTo>
                  <a:pt x="445894" y="971674"/>
                  <a:pt x="467192" y="971674"/>
                  <a:pt x="488490" y="971674"/>
                </a:cubicBezTo>
                <a:lnTo>
                  <a:pt x="3737562" y="971674"/>
                </a:lnTo>
                <a:cubicBezTo>
                  <a:pt x="3744887" y="971674"/>
                  <a:pt x="3744887" y="971674"/>
                  <a:pt x="3752202" y="971674"/>
                </a:cubicBezTo>
                <a:lnTo>
                  <a:pt x="4075643" y="971674"/>
                </a:lnTo>
                <a:lnTo>
                  <a:pt x="4082967" y="971674"/>
                </a:lnTo>
                <a:lnTo>
                  <a:pt x="4614720" y="971674"/>
                </a:lnTo>
                <a:lnTo>
                  <a:pt x="5117849" y="971674"/>
                </a:lnTo>
                <a:cubicBezTo>
                  <a:pt x="5125174" y="971674"/>
                  <a:pt x="5132489" y="978999"/>
                  <a:pt x="5132489" y="986314"/>
                </a:cubicBezTo>
                <a:lnTo>
                  <a:pt x="5132489" y="1820208"/>
                </a:lnTo>
                <a:lnTo>
                  <a:pt x="4485608" y="1820208"/>
                </a:lnTo>
                <a:cubicBezTo>
                  <a:pt x="4118905" y="1820208"/>
                  <a:pt x="3824078" y="2115036"/>
                  <a:pt x="3824078" y="2481739"/>
                </a:cubicBezTo>
                <a:lnTo>
                  <a:pt x="3824078" y="2481739"/>
                </a:lnTo>
                <a:lnTo>
                  <a:pt x="3824078" y="2481739"/>
                </a:lnTo>
                <a:cubicBezTo>
                  <a:pt x="3824078" y="2848442"/>
                  <a:pt x="4118905" y="3143269"/>
                  <a:pt x="4485608" y="3143269"/>
                </a:cubicBezTo>
                <a:lnTo>
                  <a:pt x="5132499" y="3143269"/>
                </a:lnTo>
                <a:lnTo>
                  <a:pt x="5132499" y="4118924"/>
                </a:lnTo>
                <a:lnTo>
                  <a:pt x="5131832" y="4118924"/>
                </a:lnTo>
                <a:close/>
                <a:moveTo>
                  <a:pt x="5239646" y="2875045"/>
                </a:moveTo>
                <a:lnTo>
                  <a:pt x="5239646" y="2875045"/>
                </a:lnTo>
                <a:cubicBezTo>
                  <a:pt x="5211023" y="2882370"/>
                  <a:pt x="5189068" y="2882370"/>
                  <a:pt x="5167770" y="2882370"/>
                </a:cubicBezTo>
                <a:lnTo>
                  <a:pt x="4484942" y="2882370"/>
                </a:lnTo>
                <a:cubicBezTo>
                  <a:pt x="4269315" y="2882370"/>
                  <a:pt x="4089625" y="2702681"/>
                  <a:pt x="4089625" y="2487054"/>
                </a:cubicBezTo>
                <a:cubicBezTo>
                  <a:pt x="4089625" y="2271427"/>
                  <a:pt x="4269315" y="2091738"/>
                  <a:pt x="4484942" y="2091738"/>
                </a:cubicBezTo>
                <a:lnTo>
                  <a:pt x="5167770" y="2091738"/>
                </a:lnTo>
                <a:cubicBezTo>
                  <a:pt x="5189068" y="2091738"/>
                  <a:pt x="5218347" y="2091738"/>
                  <a:pt x="5239646" y="2099062"/>
                </a:cubicBezTo>
                <a:lnTo>
                  <a:pt x="5239646" y="2099062"/>
                </a:lnTo>
                <a:cubicBezTo>
                  <a:pt x="5426660" y="2135000"/>
                  <a:pt x="5563086" y="2293392"/>
                  <a:pt x="5563086" y="2487063"/>
                </a:cubicBezTo>
                <a:cubicBezTo>
                  <a:pt x="5563086" y="2680735"/>
                  <a:pt x="5426660" y="2839107"/>
                  <a:pt x="5239646" y="2875045"/>
                </a:cubicBezTo>
                <a:close/>
                <a:moveTo>
                  <a:pt x="4729858" y="2487054"/>
                </a:moveTo>
                <a:cubicBezTo>
                  <a:pt x="4729858" y="2566254"/>
                  <a:pt x="4665307" y="2630805"/>
                  <a:pt x="4586107" y="2630805"/>
                </a:cubicBezTo>
                <a:cubicBezTo>
                  <a:pt x="4506906" y="2630805"/>
                  <a:pt x="4442356" y="2566254"/>
                  <a:pt x="4442356" y="2487054"/>
                </a:cubicBezTo>
                <a:cubicBezTo>
                  <a:pt x="4442356" y="2407853"/>
                  <a:pt x="4506906" y="2343302"/>
                  <a:pt x="4586107" y="2343302"/>
                </a:cubicBezTo>
                <a:cubicBezTo>
                  <a:pt x="4665307" y="2343302"/>
                  <a:pt x="4729858" y="2407853"/>
                  <a:pt x="4729858" y="2487054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590" name="Google Shape;590;p21"/>
          <p:cNvSpPr/>
          <p:nvPr/>
        </p:nvSpPr>
        <p:spPr>
          <a:xfrm>
            <a:off x="2012771" y="5296807"/>
            <a:ext cx="301831" cy="301338"/>
          </a:xfrm>
          <a:custGeom>
            <a:avLst/>
            <a:gdLst/>
            <a:ahLst/>
            <a:cxnLst/>
            <a:rect l="l" t="t" r="r" b="b"/>
            <a:pathLst>
              <a:path w="5829300" h="5819775" extrusionOk="0">
                <a:moveTo>
                  <a:pt x="5798075" y="493947"/>
                </a:moveTo>
                <a:cubicBezTo>
                  <a:pt x="5790084" y="227362"/>
                  <a:pt x="5649161" y="54483"/>
                  <a:pt x="5405816" y="31242"/>
                </a:cubicBezTo>
                <a:cubicBezTo>
                  <a:pt x="5397825" y="31242"/>
                  <a:pt x="5397825" y="31242"/>
                  <a:pt x="5389834" y="31242"/>
                </a:cubicBezTo>
                <a:lnTo>
                  <a:pt x="3804854" y="0"/>
                </a:lnTo>
                <a:lnTo>
                  <a:pt x="3788871" y="0"/>
                </a:lnTo>
                <a:cubicBezTo>
                  <a:pt x="3514294" y="0"/>
                  <a:pt x="3326156" y="101698"/>
                  <a:pt x="3216476" y="196129"/>
                </a:cubicBezTo>
                <a:lnTo>
                  <a:pt x="3208484" y="204121"/>
                </a:lnTo>
                <a:lnTo>
                  <a:pt x="117679" y="3302908"/>
                </a:lnTo>
                <a:cubicBezTo>
                  <a:pt x="-39226" y="3459814"/>
                  <a:pt x="-39226" y="3726399"/>
                  <a:pt x="117679" y="3883295"/>
                </a:cubicBezTo>
                <a:lnTo>
                  <a:pt x="1945288" y="5710904"/>
                </a:lnTo>
                <a:cubicBezTo>
                  <a:pt x="2023736" y="5789353"/>
                  <a:pt x="2125435" y="5828576"/>
                  <a:pt x="2235849" y="5828576"/>
                </a:cubicBezTo>
                <a:lnTo>
                  <a:pt x="2235849" y="5828576"/>
                </a:lnTo>
                <a:cubicBezTo>
                  <a:pt x="2345529" y="5828576"/>
                  <a:pt x="2447951" y="5789353"/>
                  <a:pt x="2526409" y="5710904"/>
                </a:cubicBezTo>
                <a:lnTo>
                  <a:pt x="4048190" y="4197096"/>
                </a:lnTo>
                <a:cubicBezTo>
                  <a:pt x="4064172" y="4181113"/>
                  <a:pt x="4079422" y="4165864"/>
                  <a:pt x="4095405" y="4141889"/>
                </a:cubicBezTo>
                <a:lnTo>
                  <a:pt x="5577971" y="2659323"/>
                </a:lnTo>
                <a:cubicBezTo>
                  <a:pt x="5672402" y="2549633"/>
                  <a:pt x="5836566" y="2314289"/>
                  <a:pt x="5829307" y="1992497"/>
                </a:cubicBezTo>
                <a:lnTo>
                  <a:pt x="5798075" y="493947"/>
                </a:lnTo>
                <a:close/>
                <a:moveTo>
                  <a:pt x="5366593" y="2455212"/>
                </a:moveTo>
                <a:lnTo>
                  <a:pt x="3876035" y="3945769"/>
                </a:lnTo>
                <a:cubicBezTo>
                  <a:pt x="3868043" y="3953761"/>
                  <a:pt x="3860052" y="3961752"/>
                  <a:pt x="3860052" y="3969010"/>
                </a:cubicBezTo>
                <a:cubicBezTo>
                  <a:pt x="3852060" y="3977002"/>
                  <a:pt x="3852060" y="3984993"/>
                  <a:pt x="3844069" y="3992251"/>
                </a:cubicBezTo>
                <a:lnTo>
                  <a:pt x="2322288" y="5507508"/>
                </a:lnTo>
                <a:cubicBezTo>
                  <a:pt x="2275073" y="5554723"/>
                  <a:pt x="2196625" y="5554723"/>
                  <a:pt x="2149409" y="5507508"/>
                </a:cubicBezTo>
                <a:lnTo>
                  <a:pt x="321800" y="3679184"/>
                </a:lnTo>
                <a:cubicBezTo>
                  <a:pt x="274584" y="3631968"/>
                  <a:pt x="274584" y="3553520"/>
                  <a:pt x="321800" y="3506305"/>
                </a:cubicBezTo>
                <a:lnTo>
                  <a:pt x="3412596" y="415500"/>
                </a:lnTo>
                <a:cubicBezTo>
                  <a:pt x="3483052" y="360293"/>
                  <a:pt x="3608725" y="289836"/>
                  <a:pt x="3788871" y="289836"/>
                </a:cubicBezTo>
                <a:lnTo>
                  <a:pt x="5381128" y="321069"/>
                </a:lnTo>
                <a:cubicBezTo>
                  <a:pt x="5443602" y="329060"/>
                  <a:pt x="5498800" y="360293"/>
                  <a:pt x="5506791" y="501215"/>
                </a:cubicBezTo>
                <a:lnTo>
                  <a:pt x="5538023" y="1999764"/>
                </a:lnTo>
                <a:cubicBezTo>
                  <a:pt x="5538747" y="2219859"/>
                  <a:pt x="5429067" y="2384746"/>
                  <a:pt x="5366593" y="2455212"/>
                </a:cubicBezTo>
                <a:close/>
                <a:moveTo>
                  <a:pt x="4487663" y="784508"/>
                </a:moveTo>
                <a:cubicBezTo>
                  <a:pt x="4181854" y="784508"/>
                  <a:pt x="3938509" y="1027852"/>
                  <a:pt x="3938509" y="1333662"/>
                </a:cubicBezTo>
                <a:cubicBezTo>
                  <a:pt x="3938509" y="1639472"/>
                  <a:pt x="4181854" y="1882816"/>
                  <a:pt x="4487663" y="1882816"/>
                </a:cubicBezTo>
                <a:cubicBezTo>
                  <a:pt x="4793473" y="1882816"/>
                  <a:pt x="5036818" y="1639472"/>
                  <a:pt x="5036818" y="1333662"/>
                </a:cubicBezTo>
                <a:cubicBezTo>
                  <a:pt x="5036818" y="1027852"/>
                  <a:pt x="4793473" y="784508"/>
                  <a:pt x="4487663" y="784508"/>
                </a:cubicBezTo>
                <a:close/>
                <a:moveTo>
                  <a:pt x="4487663" y="1592256"/>
                </a:moveTo>
                <a:cubicBezTo>
                  <a:pt x="4346741" y="1592256"/>
                  <a:pt x="4229069" y="1474584"/>
                  <a:pt x="4229069" y="1333662"/>
                </a:cubicBezTo>
                <a:cubicBezTo>
                  <a:pt x="4229069" y="1192740"/>
                  <a:pt x="4346741" y="1075068"/>
                  <a:pt x="4487663" y="1075068"/>
                </a:cubicBezTo>
                <a:cubicBezTo>
                  <a:pt x="4628586" y="1075068"/>
                  <a:pt x="4746258" y="1192740"/>
                  <a:pt x="4746258" y="1333662"/>
                </a:cubicBezTo>
                <a:cubicBezTo>
                  <a:pt x="4746258" y="1474584"/>
                  <a:pt x="4628576" y="1592256"/>
                  <a:pt x="4487663" y="1592256"/>
                </a:cubicBezTo>
                <a:close/>
                <a:moveTo>
                  <a:pt x="3451829" y="3020339"/>
                </a:moveTo>
                <a:cubicBezTo>
                  <a:pt x="3507036" y="3075546"/>
                  <a:pt x="3507036" y="3169253"/>
                  <a:pt x="3451829" y="3224460"/>
                </a:cubicBezTo>
                <a:lnTo>
                  <a:pt x="2235839" y="4440441"/>
                </a:lnTo>
                <a:cubicBezTo>
                  <a:pt x="2204607" y="4471673"/>
                  <a:pt x="2173374" y="4479665"/>
                  <a:pt x="2134141" y="4479665"/>
                </a:cubicBezTo>
                <a:cubicBezTo>
                  <a:pt x="2094907" y="4479665"/>
                  <a:pt x="2063684" y="4463682"/>
                  <a:pt x="2032442" y="4440441"/>
                </a:cubicBezTo>
                <a:cubicBezTo>
                  <a:pt x="1977235" y="4385234"/>
                  <a:pt x="1977235" y="4291527"/>
                  <a:pt x="2032442" y="4236320"/>
                </a:cubicBezTo>
                <a:lnTo>
                  <a:pt x="3248423" y="3020339"/>
                </a:lnTo>
                <a:cubicBezTo>
                  <a:pt x="3302915" y="2965133"/>
                  <a:pt x="3397346" y="2965133"/>
                  <a:pt x="3451829" y="3020339"/>
                </a:cubicBezTo>
                <a:close/>
                <a:moveTo>
                  <a:pt x="3294924" y="2173367"/>
                </a:moveTo>
                <a:lnTo>
                  <a:pt x="1631487" y="3836813"/>
                </a:lnTo>
                <a:cubicBezTo>
                  <a:pt x="1600255" y="3868046"/>
                  <a:pt x="1569022" y="3876037"/>
                  <a:pt x="1529789" y="3876037"/>
                </a:cubicBezTo>
                <a:cubicBezTo>
                  <a:pt x="1490555" y="3876037"/>
                  <a:pt x="1459333" y="3860054"/>
                  <a:pt x="1428090" y="3836813"/>
                </a:cubicBezTo>
                <a:cubicBezTo>
                  <a:pt x="1372884" y="3781606"/>
                  <a:pt x="1372884" y="3687899"/>
                  <a:pt x="1428090" y="3632692"/>
                </a:cubicBezTo>
                <a:lnTo>
                  <a:pt x="3091537" y="1969256"/>
                </a:lnTo>
                <a:cubicBezTo>
                  <a:pt x="3146743" y="1914049"/>
                  <a:pt x="3240450" y="1914049"/>
                  <a:pt x="3295657" y="1969256"/>
                </a:cubicBezTo>
                <a:cubicBezTo>
                  <a:pt x="3350131" y="2023729"/>
                  <a:pt x="3350131" y="2110169"/>
                  <a:pt x="3294924" y="2173367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591" name="Google Shape;591;p21"/>
          <p:cNvSpPr/>
          <p:nvPr/>
        </p:nvSpPr>
        <p:spPr>
          <a:xfrm>
            <a:off x="2032437" y="4712883"/>
            <a:ext cx="301831" cy="206153"/>
          </a:xfrm>
          <a:custGeom>
            <a:avLst/>
            <a:gdLst/>
            <a:ahLst/>
            <a:cxnLst/>
            <a:rect l="l" t="t" r="r" b="b"/>
            <a:pathLst>
              <a:path w="5829300" h="3981450" extrusionOk="0">
                <a:moveTo>
                  <a:pt x="5356870" y="0"/>
                </a:moveTo>
                <a:lnTo>
                  <a:pt x="473088" y="0"/>
                </a:lnTo>
                <a:cubicBezTo>
                  <a:pt x="211712" y="0"/>
                  <a:pt x="0" y="211712"/>
                  <a:pt x="0" y="473088"/>
                </a:cubicBezTo>
                <a:lnTo>
                  <a:pt x="0" y="995182"/>
                </a:lnTo>
                <a:lnTo>
                  <a:pt x="0" y="1644701"/>
                </a:lnTo>
                <a:lnTo>
                  <a:pt x="0" y="3514830"/>
                </a:lnTo>
                <a:cubicBezTo>
                  <a:pt x="0" y="3776205"/>
                  <a:pt x="211712" y="3987918"/>
                  <a:pt x="473088" y="3987918"/>
                </a:cubicBezTo>
                <a:lnTo>
                  <a:pt x="5356870" y="3987918"/>
                </a:lnTo>
                <a:cubicBezTo>
                  <a:pt x="5618245" y="3987918"/>
                  <a:pt x="5829957" y="3776205"/>
                  <a:pt x="5829957" y="3514830"/>
                </a:cubicBezTo>
                <a:lnTo>
                  <a:pt x="5829957" y="1644044"/>
                </a:lnTo>
                <a:lnTo>
                  <a:pt x="5829957" y="994524"/>
                </a:lnTo>
                <a:lnTo>
                  <a:pt x="5829957" y="472431"/>
                </a:lnTo>
                <a:cubicBezTo>
                  <a:pt x="5829300" y="211712"/>
                  <a:pt x="5617588" y="0"/>
                  <a:pt x="5356870" y="0"/>
                </a:cubicBezTo>
                <a:close/>
                <a:moveTo>
                  <a:pt x="473088" y="260718"/>
                </a:moveTo>
                <a:lnTo>
                  <a:pt x="5356870" y="260718"/>
                </a:lnTo>
                <a:cubicBezTo>
                  <a:pt x="5469912" y="260718"/>
                  <a:pt x="5568582" y="352196"/>
                  <a:pt x="5568582" y="472431"/>
                </a:cubicBezTo>
                <a:lnTo>
                  <a:pt x="5568582" y="867756"/>
                </a:lnTo>
                <a:lnTo>
                  <a:pt x="261376" y="867756"/>
                </a:lnTo>
                <a:lnTo>
                  <a:pt x="261376" y="472431"/>
                </a:lnTo>
                <a:cubicBezTo>
                  <a:pt x="261376" y="360045"/>
                  <a:pt x="353511" y="260718"/>
                  <a:pt x="473088" y="260718"/>
                </a:cubicBezTo>
                <a:close/>
                <a:moveTo>
                  <a:pt x="5568582" y="1510084"/>
                </a:moveTo>
                <a:lnTo>
                  <a:pt x="261376" y="1510084"/>
                </a:lnTo>
                <a:lnTo>
                  <a:pt x="261376" y="1121940"/>
                </a:lnTo>
                <a:lnTo>
                  <a:pt x="5568582" y="1121940"/>
                </a:lnTo>
                <a:lnTo>
                  <a:pt x="5568582" y="1510084"/>
                </a:lnTo>
                <a:lnTo>
                  <a:pt x="5568582" y="1510084"/>
                </a:lnTo>
                <a:close/>
                <a:moveTo>
                  <a:pt x="5356870" y="3725885"/>
                </a:moveTo>
                <a:lnTo>
                  <a:pt x="473088" y="3725885"/>
                </a:lnTo>
                <a:cubicBezTo>
                  <a:pt x="360045" y="3725885"/>
                  <a:pt x="261376" y="3634407"/>
                  <a:pt x="261376" y="3514173"/>
                </a:cubicBezTo>
                <a:lnTo>
                  <a:pt x="261376" y="1771459"/>
                </a:lnTo>
                <a:lnTo>
                  <a:pt x="5568582" y="1771459"/>
                </a:lnTo>
                <a:lnTo>
                  <a:pt x="5568582" y="3507638"/>
                </a:lnTo>
                <a:cubicBezTo>
                  <a:pt x="5568582" y="3627215"/>
                  <a:pt x="5476447" y="3725885"/>
                  <a:pt x="5356870" y="3725885"/>
                </a:cubicBezTo>
                <a:close/>
                <a:moveTo>
                  <a:pt x="4961535" y="2469985"/>
                </a:moveTo>
                <a:cubicBezTo>
                  <a:pt x="4961535" y="2540556"/>
                  <a:pt x="4905337" y="2596753"/>
                  <a:pt x="4834766" y="2596753"/>
                </a:cubicBezTo>
                <a:lnTo>
                  <a:pt x="3479549" y="2596753"/>
                </a:lnTo>
                <a:cubicBezTo>
                  <a:pt x="3408979" y="2596753"/>
                  <a:pt x="3352781" y="2540556"/>
                  <a:pt x="3352781" y="2469985"/>
                </a:cubicBezTo>
                <a:cubicBezTo>
                  <a:pt x="3352781" y="2399414"/>
                  <a:pt x="3408979" y="2343217"/>
                  <a:pt x="3479549" y="2343217"/>
                </a:cubicBezTo>
                <a:lnTo>
                  <a:pt x="4827585" y="2343217"/>
                </a:lnTo>
                <a:cubicBezTo>
                  <a:pt x="4898155" y="2336035"/>
                  <a:pt x="4961535" y="2392223"/>
                  <a:pt x="4961535" y="2469985"/>
                </a:cubicBezTo>
                <a:close/>
                <a:moveTo>
                  <a:pt x="4961535" y="3161319"/>
                </a:moveTo>
                <a:cubicBezTo>
                  <a:pt x="4961535" y="3231890"/>
                  <a:pt x="4905337" y="3288087"/>
                  <a:pt x="4834766" y="3288087"/>
                </a:cubicBezTo>
                <a:lnTo>
                  <a:pt x="4058488" y="3288087"/>
                </a:lnTo>
                <a:cubicBezTo>
                  <a:pt x="3987917" y="3288087"/>
                  <a:pt x="3931720" y="3231890"/>
                  <a:pt x="3931720" y="3161319"/>
                </a:cubicBezTo>
                <a:cubicBezTo>
                  <a:pt x="3931720" y="3090748"/>
                  <a:pt x="3987917" y="3034551"/>
                  <a:pt x="4058488" y="3034551"/>
                </a:cubicBezTo>
                <a:lnTo>
                  <a:pt x="4834766" y="3034551"/>
                </a:lnTo>
                <a:cubicBezTo>
                  <a:pt x="4898155" y="3034551"/>
                  <a:pt x="4961535" y="3090748"/>
                  <a:pt x="4961535" y="3161319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592" name="Google Shape;592;p21"/>
          <p:cNvSpPr/>
          <p:nvPr/>
        </p:nvSpPr>
        <p:spPr>
          <a:xfrm>
            <a:off x="7211508" y="4714208"/>
            <a:ext cx="301338" cy="285556"/>
          </a:xfrm>
          <a:custGeom>
            <a:avLst/>
            <a:gdLst/>
            <a:ahLst/>
            <a:cxnLst/>
            <a:rect l="l" t="t" r="r" b="b"/>
            <a:pathLst>
              <a:path w="5819775" h="5514975" extrusionOk="0">
                <a:moveTo>
                  <a:pt x="5337315" y="15907"/>
                </a:moveTo>
                <a:lnTo>
                  <a:pt x="4516860" y="15907"/>
                </a:lnTo>
                <a:cubicBezTo>
                  <a:pt x="4235415" y="15907"/>
                  <a:pt x="4016912" y="242364"/>
                  <a:pt x="4016912" y="515855"/>
                </a:cubicBezTo>
                <a:lnTo>
                  <a:pt x="4016912" y="539010"/>
                </a:lnTo>
                <a:lnTo>
                  <a:pt x="3759346" y="273482"/>
                </a:lnTo>
                <a:cubicBezTo>
                  <a:pt x="3697129" y="211265"/>
                  <a:pt x="3454746" y="0"/>
                  <a:pt x="3032941" y="0"/>
                </a:cubicBezTo>
                <a:lnTo>
                  <a:pt x="1187996" y="0"/>
                </a:lnTo>
                <a:cubicBezTo>
                  <a:pt x="1125779" y="0"/>
                  <a:pt x="813216" y="15916"/>
                  <a:pt x="593998" y="242373"/>
                </a:cubicBezTo>
                <a:lnTo>
                  <a:pt x="265528" y="586035"/>
                </a:lnTo>
                <a:cubicBezTo>
                  <a:pt x="187385" y="672132"/>
                  <a:pt x="0" y="914505"/>
                  <a:pt x="0" y="1273369"/>
                </a:cubicBezTo>
                <a:lnTo>
                  <a:pt x="0" y="2750049"/>
                </a:lnTo>
                <a:cubicBezTo>
                  <a:pt x="0" y="2758011"/>
                  <a:pt x="0" y="2758011"/>
                  <a:pt x="0" y="2765965"/>
                </a:cubicBezTo>
                <a:cubicBezTo>
                  <a:pt x="7963" y="2883170"/>
                  <a:pt x="54988" y="2984468"/>
                  <a:pt x="133121" y="3070565"/>
                </a:cubicBezTo>
                <a:lnTo>
                  <a:pt x="344386" y="3289068"/>
                </a:lnTo>
                <a:cubicBezTo>
                  <a:pt x="508625" y="3461261"/>
                  <a:pt x="680095" y="3492370"/>
                  <a:pt x="782107" y="3500333"/>
                </a:cubicBezTo>
                <a:lnTo>
                  <a:pt x="1633680" y="3500333"/>
                </a:lnTo>
                <a:cubicBezTo>
                  <a:pt x="1633680" y="3508296"/>
                  <a:pt x="1633680" y="3516249"/>
                  <a:pt x="1633680" y="3531442"/>
                </a:cubicBezTo>
                <a:lnTo>
                  <a:pt x="1633680" y="5251218"/>
                </a:lnTo>
                <a:cubicBezTo>
                  <a:pt x="1633680" y="5259181"/>
                  <a:pt x="1633680" y="5259181"/>
                  <a:pt x="1633680" y="5267135"/>
                </a:cubicBezTo>
                <a:cubicBezTo>
                  <a:pt x="1649597" y="5415458"/>
                  <a:pt x="1758849" y="5517471"/>
                  <a:pt x="1915125" y="5517471"/>
                </a:cubicBezTo>
                <a:lnTo>
                  <a:pt x="2438219" y="5517471"/>
                </a:lnTo>
                <a:cubicBezTo>
                  <a:pt x="2617651" y="5517471"/>
                  <a:pt x="2711701" y="5369147"/>
                  <a:pt x="2734856" y="5275098"/>
                </a:cubicBezTo>
                <a:lnTo>
                  <a:pt x="3031493" y="4197068"/>
                </a:lnTo>
                <a:lnTo>
                  <a:pt x="4008225" y="3181264"/>
                </a:lnTo>
                <a:cubicBezTo>
                  <a:pt x="4039334" y="3431601"/>
                  <a:pt x="4250598" y="3618986"/>
                  <a:pt x="4508173" y="3618986"/>
                </a:cubicBezTo>
                <a:lnTo>
                  <a:pt x="5328628" y="3618986"/>
                </a:lnTo>
                <a:cubicBezTo>
                  <a:pt x="5610073" y="3618986"/>
                  <a:pt x="5828567" y="3392529"/>
                  <a:pt x="5828567" y="3119047"/>
                </a:cubicBezTo>
                <a:lnTo>
                  <a:pt x="5828567" y="539734"/>
                </a:lnTo>
                <a:cubicBezTo>
                  <a:pt x="5837263" y="243088"/>
                  <a:pt x="5618760" y="15907"/>
                  <a:pt x="5337315" y="15907"/>
                </a:cubicBezTo>
                <a:close/>
                <a:moveTo>
                  <a:pt x="2805760" y="4008949"/>
                </a:moveTo>
                <a:cubicBezTo>
                  <a:pt x="2789844" y="4024865"/>
                  <a:pt x="2774652" y="4048020"/>
                  <a:pt x="2766689" y="4071166"/>
                </a:cubicBezTo>
                <a:lnTo>
                  <a:pt x="2462089" y="5181029"/>
                </a:lnTo>
                <a:cubicBezTo>
                  <a:pt x="2462089" y="5188991"/>
                  <a:pt x="2446173" y="5204184"/>
                  <a:pt x="2446173" y="5212138"/>
                </a:cubicBezTo>
                <a:lnTo>
                  <a:pt x="1930308" y="5212138"/>
                </a:lnTo>
                <a:lnTo>
                  <a:pt x="1930308" y="3516963"/>
                </a:lnTo>
                <a:cubicBezTo>
                  <a:pt x="1930308" y="3313662"/>
                  <a:pt x="1805140" y="3220327"/>
                  <a:pt x="1695888" y="3196447"/>
                </a:cubicBezTo>
                <a:cubicBezTo>
                  <a:pt x="1687925" y="3196447"/>
                  <a:pt x="1679972" y="3196447"/>
                  <a:pt x="1672733" y="3196447"/>
                </a:cubicBezTo>
                <a:lnTo>
                  <a:pt x="797290" y="3196447"/>
                </a:lnTo>
                <a:cubicBezTo>
                  <a:pt x="750265" y="3196447"/>
                  <a:pt x="648967" y="3173292"/>
                  <a:pt x="562870" y="3079242"/>
                </a:cubicBezTo>
                <a:lnTo>
                  <a:pt x="344367" y="2860739"/>
                </a:lnTo>
                <a:cubicBezTo>
                  <a:pt x="313258" y="2829630"/>
                  <a:pt x="289379" y="2782595"/>
                  <a:pt x="289379" y="2735571"/>
                </a:cubicBezTo>
                <a:lnTo>
                  <a:pt x="289379" y="1274093"/>
                </a:lnTo>
                <a:cubicBezTo>
                  <a:pt x="289379" y="1008564"/>
                  <a:pt x="437702" y="828408"/>
                  <a:pt x="476764" y="782107"/>
                </a:cubicBezTo>
                <a:lnTo>
                  <a:pt x="797281" y="446399"/>
                </a:lnTo>
                <a:cubicBezTo>
                  <a:pt x="937641" y="298075"/>
                  <a:pt x="1156868" y="290122"/>
                  <a:pt x="1180014" y="290122"/>
                </a:cubicBezTo>
                <a:lnTo>
                  <a:pt x="3024235" y="290122"/>
                </a:lnTo>
                <a:cubicBezTo>
                  <a:pt x="3344751" y="290122"/>
                  <a:pt x="3516221" y="446399"/>
                  <a:pt x="3548053" y="477507"/>
                </a:cubicBezTo>
                <a:lnTo>
                  <a:pt x="4008930" y="962254"/>
                </a:lnTo>
                <a:lnTo>
                  <a:pt x="4008930" y="2759450"/>
                </a:lnTo>
                <a:lnTo>
                  <a:pt x="2805760" y="4008949"/>
                </a:lnTo>
                <a:close/>
                <a:moveTo>
                  <a:pt x="5548580" y="3102397"/>
                </a:moveTo>
                <a:cubicBezTo>
                  <a:pt x="5548580" y="3219602"/>
                  <a:pt x="5454520" y="3313662"/>
                  <a:pt x="5337315" y="3313662"/>
                </a:cubicBezTo>
                <a:lnTo>
                  <a:pt x="4516860" y="3313662"/>
                </a:lnTo>
                <a:cubicBezTo>
                  <a:pt x="4399655" y="3313662"/>
                  <a:pt x="4305596" y="3219602"/>
                  <a:pt x="4305596" y="3102397"/>
                </a:cubicBezTo>
                <a:lnTo>
                  <a:pt x="4305596" y="2820953"/>
                </a:lnTo>
                <a:cubicBezTo>
                  <a:pt x="4305596" y="2820953"/>
                  <a:pt x="4305596" y="2820953"/>
                  <a:pt x="4305596" y="2812990"/>
                </a:cubicBezTo>
                <a:lnTo>
                  <a:pt x="4313558" y="914505"/>
                </a:lnTo>
                <a:cubicBezTo>
                  <a:pt x="4313558" y="898589"/>
                  <a:pt x="4313558" y="875433"/>
                  <a:pt x="4305596" y="859517"/>
                </a:cubicBezTo>
                <a:lnTo>
                  <a:pt x="4305596" y="523808"/>
                </a:lnTo>
                <a:cubicBezTo>
                  <a:pt x="4305596" y="406603"/>
                  <a:pt x="4399655" y="312544"/>
                  <a:pt x="4516860" y="312544"/>
                </a:cubicBezTo>
                <a:lnTo>
                  <a:pt x="5337315" y="312544"/>
                </a:lnTo>
                <a:cubicBezTo>
                  <a:pt x="5454520" y="312544"/>
                  <a:pt x="5548580" y="406603"/>
                  <a:pt x="5548580" y="523808"/>
                </a:cubicBezTo>
                <a:lnTo>
                  <a:pt x="5548580" y="3102397"/>
                </a:lnTo>
                <a:close/>
                <a:moveTo>
                  <a:pt x="5071787" y="2704462"/>
                </a:moveTo>
                <a:cubicBezTo>
                  <a:pt x="5071787" y="2790558"/>
                  <a:pt x="5001607" y="2860739"/>
                  <a:pt x="4915510" y="2860739"/>
                </a:cubicBezTo>
                <a:cubicBezTo>
                  <a:pt x="4829413" y="2860739"/>
                  <a:pt x="4759233" y="2790558"/>
                  <a:pt x="4759233" y="2704462"/>
                </a:cubicBezTo>
                <a:cubicBezTo>
                  <a:pt x="4759233" y="2618366"/>
                  <a:pt x="4829413" y="2548185"/>
                  <a:pt x="4915510" y="2548185"/>
                </a:cubicBezTo>
                <a:cubicBezTo>
                  <a:pt x="5001607" y="2548185"/>
                  <a:pt x="5071787" y="2618366"/>
                  <a:pt x="5071787" y="2704462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593" name="Google Shape;593;p21"/>
          <p:cNvSpPr/>
          <p:nvPr/>
        </p:nvSpPr>
        <p:spPr>
          <a:xfrm>
            <a:off x="7282232" y="5923582"/>
            <a:ext cx="261838" cy="354647"/>
          </a:xfrm>
          <a:custGeom>
            <a:avLst/>
            <a:gdLst/>
            <a:ahLst/>
            <a:cxnLst/>
            <a:rect l="l" t="t" r="r" b="b"/>
            <a:pathLst>
              <a:path w="5056909" h="6849340" extrusionOk="0">
                <a:moveTo>
                  <a:pt x="5058269" y="1957119"/>
                </a:moveTo>
                <a:lnTo>
                  <a:pt x="5058269" y="1957119"/>
                </a:lnTo>
                <a:cubicBezTo>
                  <a:pt x="5058269" y="1940225"/>
                  <a:pt x="5049826" y="1932553"/>
                  <a:pt x="5041375" y="1915659"/>
                </a:cubicBezTo>
                <a:cubicBezTo>
                  <a:pt x="5041375" y="1915659"/>
                  <a:pt x="5041375" y="1907217"/>
                  <a:pt x="5032932" y="1907217"/>
                </a:cubicBezTo>
                <a:cubicBezTo>
                  <a:pt x="5024490" y="1898774"/>
                  <a:pt x="5016038" y="1882651"/>
                  <a:pt x="5008366" y="1874200"/>
                </a:cubicBezTo>
                <a:lnTo>
                  <a:pt x="5008366" y="1874200"/>
                </a:lnTo>
                <a:lnTo>
                  <a:pt x="3175626" y="49902"/>
                </a:lnTo>
                <a:lnTo>
                  <a:pt x="3175626" y="49902"/>
                </a:lnTo>
                <a:lnTo>
                  <a:pt x="3175626" y="49902"/>
                </a:lnTo>
                <a:lnTo>
                  <a:pt x="3175626" y="49902"/>
                </a:lnTo>
                <a:cubicBezTo>
                  <a:pt x="3167184" y="41460"/>
                  <a:pt x="3158733" y="33008"/>
                  <a:pt x="3142609" y="25337"/>
                </a:cubicBezTo>
                <a:cubicBezTo>
                  <a:pt x="3142609" y="25337"/>
                  <a:pt x="3134167" y="25337"/>
                  <a:pt x="3134167" y="16894"/>
                </a:cubicBezTo>
                <a:cubicBezTo>
                  <a:pt x="3125724" y="8451"/>
                  <a:pt x="3109601" y="8451"/>
                  <a:pt x="3101150" y="0"/>
                </a:cubicBezTo>
                <a:lnTo>
                  <a:pt x="3101150" y="0"/>
                </a:lnTo>
                <a:cubicBezTo>
                  <a:pt x="3092707" y="0"/>
                  <a:pt x="3084256" y="0"/>
                  <a:pt x="3076584" y="0"/>
                </a:cubicBezTo>
                <a:lnTo>
                  <a:pt x="439180" y="0"/>
                </a:lnTo>
                <a:cubicBezTo>
                  <a:pt x="198856" y="0"/>
                  <a:pt x="0" y="198865"/>
                  <a:pt x="0" y="439180"/>
                </a:cubicBezTo>
                <a:lnTo>
                  <a:pt x="0" y="6418049"/>
                </a:lnTo>
                <a:cubicBezTo>
                  <a:pt x="0" y="6658374"/>
                  <a:pt x="198865" y="6857229"/>
                  <a:pt x="439180" y="6857229"/>
                </a:cubicBezTo>
                <a:lnTo>
                  <a:pt x="4618318" y="6857229"/>
                </a:lnTo>
                <a:cubicBezTo>
                  <a:pt x="4858642" y="6857229"/>
                  <a:pt x="5057498" y="6658365"/>
                  <a:pt x="5057498" y="6418049"/>
                </a:cubicBezTo>
                <a:lnTo>
                  <a:pt x="5057498" y="1990136"/>
                </a:lnTo>
                <a:cubicBezTo>
                  <a:pt x="5058269" y="1973242"/>
                  <a:pt x="5058269" y="1964791"/>
                  <a:pt x="5058269" y="1957119"/>
                </a:cubicBezTo>
                <a:close/>
                <a:moveTo>
                  <a:pt x="4535398" y="1832731"/>
                </a:moveTo>
                <a:lnTo>
                  <a:pt x="3225529" y="1832731"/>
                </a:lnTo>
                <a:lnTo>
                  <a:pt x="3225529" y="530543"/>
                </a:lnTo>
                <a:lnTo>
                  <a:pt x="4535398" y="1832731"/>
                </a:lnTo>
                <a:close/>
                <a:moveTo>
                  <a:pt x="4751157" y="6418041"/>
                </a:moveTo>
                <a:cubicBezTo>
                  <a:pt x="4751157" y="6492518"/>
                  <a:pt x="4692803" y="6550871"/>
                  <a:pt x="4618326" y="6550871"/>
                </a:cubicBezTo>
                <a:lnTo>
                  <a:pt x="439189" y="6550871"/>
                </a:lnTo>
                <a:cubicBezTo>
                  <a:pt x="364712" y="6550871"/>
                  <a:pt x="306359" y="6492518"/>
                  <a:pt x="306359" y="6418041"/>
                </a:cubicBezTo>
                <a:lnTo>
                  <a:pt x="306359" y="447623"/>
                </a:lnTo>
                <a:cubicBezTo>
                  <a:pt x="306359" y="373146"/>
                  <a:pt x="364712" y="314793"/>
                  <a:pt x="439189" y="314793"/>
                </a:cubicBezTo>
                <a:lnTo>
                  <a:pt x="2918417" y="314793"/>
                </a:lnTo>
                <a:lnTo>
                  <a:pt x="2918417" y="1981685"/>
                </a:lnTo>
                <a:cubicBezTo>
                  <a:pt x="2918417" y="2064604"/>
                  <a:pt x="2984451" y="2130639"/>
                  <a:pt x="3067371" y="2130639"/>
                </a:cubicBezTo>
                <a:lnTo>
                  <a:pt x="4742714" y="2130639"/>
                </a:lnTo>
                <a:lnTo>
                  <a:pt x="4742714" y="6418041"/>
                </a:lnTo>
                <a:lnTo>
                  <a:pt x="4751157" y="6418041"/>
                </a:lnTo>
                <a:lnTo>
                  <a:pt x="4751157" y="6418041"/>
                </a:lnTo>
                <a:close/>
                <a:moveTo>
                  <a:pt x="4046307" y="4817944"/>
                </a:moveTo>
                <a:cubicBezTo>
                  <a:pt x="4046307" y="4900864"/>
                  <a:pt x="3980273" y="4966898"/>
                  <a:pt x="3897353" y="4966898"/>
                </a:cubicBezTo>
                <a:lnTo>
                  <a:pt x="1135579" y="4966898"/>
                </a:lnTo>
                <a:cubicBezTo>
                  <a:pt x="1052660" y="4966898"/>
                  <a:pt x="986625" y="4900864"/>
                  <a:pt x="986625" y="4817944"/>
                </a:cubicBezTo>
                <a:cubicBezTo>
                  <a:pt x="986625" y="4735025"/>
                  <a:pt x="1052660" y="4668991"/>
                  <a:pt x="1135579" y="4668991"/>
                </a:cubicBezTo>
                <a:lnTo>
                  <a:pt x="3896591" y="4668991"/>
                </a:lnTo>
                <a:cubicBezTo>
                  <a:pt x="3980281" y="4659777"/>
                  <a:pt x="4046307" y="4726574"/>
                  <a:pt x="4046307" y="4817944"/>
                </a:cubicBezTo>
                <a:close/>
                <a:moveTo>
                  <a:pt x="4046307" y="5730093"/>
                </a:moveTo>
                <a:cubicBezTo>
                  <a:pt x="4046307" y="5813013"/>
                  <a:pt x="3980273" y="5879047"/>
                  <a:pt x="3897353" y="5879047"/>
                </a:cubicBezTo>
                <a:lnTo>
                  <a:pt x="1135579" y="5879047"/>
                </a:lnTo>
                <a:cubicBezTo>
                  <a:pt x="1052660" y="5879047"/>
                  <a:pt x="986625" y="5813013"/>
                  <a:pt x="986625" y="5730093"/>
                </a:cubicBezTo>
                <a:cubicBezTo>
                  <a:pt x="986625" y="5647174"/>
                  <a:pt x="1052660" y="5581139"/>
                  <a:pt x="1135579" y="5581139"/>
                </a:cubicBezTo>
                <a:lnTo>
                  <a:pt x="3896591" y="5581139"/>
                </a:lnTo>
                <a:cubicBezTo>
                  <a:pt x="3980281" y="5580369"/>
                  <a:pt x="4046307" y="5647165"/>
                  <a:pt x="4046307" y="5730093"/>
                </a:cubicBezTo>
                <a:close/>
                <a:moveTo>
                  <a:pt x="4046307" y="3905796"/>
                </a:moveTo>
                <a:cubicBezTo>
                  <a:pt x="4046307" y="3988715"/>
                  <a:pt x="3980273" y="4054749"/>
                  <a:pt x="3897353" y="4054749"/>
                </a:cubicBezTo>
                <a:lnTo>
                  <a:pt x="1135579" y="4054749"/>
                </a:lnTo>
                <a:cubicBezTo>
                  <a:pt x="1052660" y="4054749"/>
                  <a:pt x="986625" y="3988715"/>
                  <a:pt x="986625" y="3905796"/>
                </a:cubicBezTo>
                <a:cubicBezTo>
                  <a:pt x="986625" y="3822876"/>
                  <a:pt x="1052660" y="3756842"/>
                  <a:pt x="1135579" y="3756842"/>
                </a:cubicBezTo>
                <a:lnTo>
                  <a:pt x="3896591" y="3756842"/>
                </a:lnTo>
                <a:cubicBezTo>
                  <a:pt x="3980281" y="3756071"/>
                  <a:pt x="4046307" y="3822876"/>
                  <a:pt x="4046307" y="3905796"/>
                </a:cubicBezTo>
                <a:close/>
                <a:moveTo>
                  <a:pt x="1135579" y="2843923"/>
                </a:moveTo>
                <a:lnTo>
                  <a:pt x="3896591" y="2843923"/>
                </a:lnTo>
                <a:cubicBezTo>
                  <a:pt x="3979511" y="2843923"/>
                  <a:pt x="4045545" y="2909957"/>
                  <a:pt x="4045545" y="2992876"/>
                </a:cubicBezTo>
                <a:cubicBezTo>
                  <a:pt x="4045545" y="3075796"/>
                  <a:pt x="3979511" y="3141830"/>
                  <a:pt x="3896591" y="3141830"/>
                </a:cubicBezTo>
                <a:lnTo>
                  <a:pt x="1135579" y="3141830"/>
                </a:lnTo>
                <a:cubicBezTo>
                  <a:pt x="1052660" y="3141830"/>
                  <a:pt x="986625" y="3075796"/>
                  <a:pt x="986625" y="2992876"/>
                </a:cubicBezTo>
                <a:cubicBezTo>
                  <a:pt x="978174" y="2918399"/>
                  <a:pt x="1052651" y="2843923"/>
                  <a:pt x="1135579" y="2843923"/>
                </a:cubicBezTo>
                <a:close/>
                <a:moveTo>
                  <a:pt x="978174" y="2089179"/>
                </a:moveTo>
                <a:cubicBezTo>
                  <a:pt x="978174" y="2006260"/>
                  <a:pt x="1044208" y="1940225"/>
                  <a:pt x="1127128" y="1940225"/>
                </a:cubicBezTo>
                <a:lnTo>
                  <a:pt x="2080736" y="1940225"/>
                </a:lnTo>
                <a:cubicBezTo>
                  <a:pt x="2163656" y="1940225"/>
                  <a:pt x="2229690" y="2006260"/>
                  <a:pt x="2229690" y="2089179"/>
                </a:cubicBezTo>
                <a:cubicBezTo>
                  <a:pt x="2229690" y="2172098"/>
                  <a:pt x="2163656" y="2238133"/>
                  <a:pt x="2080736" y="2238133"/>
                </a:cubicBezTo>
                <a:lnTo>
                  <a:pt x="1135579" y="2238133"/>
                </a:lnTo>
                <a:cubicBezTo>
                  <a:pt x="1052651" y="2247346"/>
                  <a:pt x="978174" y="2180550"/>
                  <a:pt x="978174" y="2089179"/>
                </a:cubicBezTo>
                <a:close/>
                <a:moveTo>
                  <a:pt x="978174" y="1185473"/>
                </a:moveTo>
                <a:cubicBezTo>
                  <a:pt x="978174" y="1102553"/>
                  <a:pt x="1044208" y="1036519"/>
                  <a:pt x="1127128" y="1036519"/>
                </a:cubicBezTo>
                <a:lnTo>
                  <a:pt x="2080736" y="1036519"/>
                </a:lnTo>
                <a:cubicBezTo>
                  <a:pt x="2163656" y="1036519"/>
                  <a:pt x="2229690" y="1102553"/>
                  <a:pt x="2229690" y="1185473"/>
                </a:cubicBezTo>
                <a:cubicBezTo>
                  <a:pt x="2229690" y="1268392"/>
                  <a:pt x="2163656" y="1334427"/>
                  <a:pt x="2080736" y="1334427"/>
                </a:cubicBezTo>
                <a:lnTo>
                  <a:pt x="1135579" y="1334427"/>
                </a:lnTo>
                <a:cubicBezTo>
                  <a:pt x="1052651" y="1335197"/>
                  <a:pt x="978174" y="1268401"/>
                  <a:pt x="978174" y="1185473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594" name="Google Shape;594;p21"/>
          <p:cNvSpPr/>
          <p:nvPr/>
        </p:nvSpPr>
        <p:spPr>
          <a:xfrm>
            <a:off x="5022026" y="3973949"/>
            <a:ext cx="301017" cy="307914"/>
          </a:xfrm>
          <a:custGeom>
            <a:avLst/>
            <a:gdLst/>
            <a:ahLst/>
            <a:cxnLst/>
            <a:rect l="l" t="t" r="r" b="b"/>
            <a:pathLst>
              <a:path w="5813577" h="5946785" extrusionOk="0">
                <a:moveTo>
                  <a:pt x="5404382" y="4364084"/>
                </a:moveTo>
                <a:lnTo>
                  <a:pt x="3090987" y="4364084"/>
                </a:lnTo>
                <a:cubicBezTo>
                  <a:pt x="3108770" y="4355197"/>
                  <a:pt x="3116858" y="4346301"/>
                  <a:pt x="3125745" y="4338213"/>
                </a:cubicBezTo>
                <a:lnTo>
                  <a:pt x="4278403" y="3141910"/>
                </a:lnTo>
                <a:cubicBezTo>
                  <a:pt x="4365702" y="3054612"/>
                  <a:pt x="4365702" y="2967313"/>
                  <a:pt x="4347918" y="2914772"/>
                </a:cubicBezTo>
                <a:cubicBezTo>
                  <a:pt x="4339032" y="2880014"/>
                  <a:pt x="4295378" y="2801612"/>
                  <a:pt x="4182217" y="2783828"/>
                </a:cubicBezTo>
                <a:cubicBezTo>
                  <a:pt x="4173330" y="2783828"/>
                  <a:pt x="4164434" y="2783828"/>
                  <a:pt x="4156356" y="2783828"/>
                </a:cubicBezTo>
                <a:lnTo>
                  <a:pt x="3666521" y="2783828"/>
                </a:lnTo>
                <a:lnTo>
                  <a:pt x="3666521" y="156814"/>
                </a:lnTo>
                <a:cubicBezTo>
                  <a:pt x="3666512" y="69516"/>
                  <a:pt x="3596996" y="0"/>
                  <a:pt x="3509698" y="0"/>
                </a:cubicBezTo>
                <a:lnTo>
                  <a:pt x="2313395" y="0"/>
                </a:lnTo>
                <a:cubicBezTo>
                  <a:pt x="2226096" y="0"/>
                  <a:pt x="2156580" y="69516"/>
                  <a:pt x="2156580" y="156814"/>
                </a:cubicBezTo>
                <a:lnTo>
                  <a:pt x="2156580" y="2784646"/>
                </a:lnTo>
                <a:lnTo>
                  <a:pt x="1676442" y="2784646"/>
                </a:lnTo>
                <a:cubicBezTo>
                  <a:pt x="1667555" y="2784646"/>
                  <a:pt x="1667555" y="2784646"/>
                  <a:pt x="1658658" y="2784646"/>
                </a:cubicBezTo>
                <a:cubicBezTo>
                  <a:pt x="1527715" y="2802430"/>
                  <a:pt x="1484061" y="2880832"/>
                  <a:pt x="1475174" y="2915590"/>
                </a:cubicBezTo>
                <a:cubicBezTo>
                  <a:pt x="1457391" y="2959235"/>
                  <a:pt x="1449303" y="3046534"/>
                  <a:pt x="1536602" y="3142729"/>
                </a:cubicBezTo>
                <a:lnTo>
                  <a:pt x="2680364" y="4329336"/>
                </a:lnTo>
                <a:cubicBezTo>
                  <a:pt x="2689251" y="4338223"/>
                  <a:pt x="2706225" y="4355207"/>
                  <a:pt x="2715122" y="4364094"/>
                </a:cubicBezTo>
                <a:lnTo>
                  <a:pt x="410623" y="4364094"/>
                </a:lnTo>
                <a:cubicBezTo>
                  <a:pt x="183484" y="4364094"/>
                  <a:pt x="0" y="4547578"/>
                  <a:pt x="0" y="4774717"/>
                </a:cubicBezTo>
                <a:lnTo>
                  <a:pt x="0" y="5542613"/>
                </a:lnTo>
                <a:cubicBezTo>
                  <a:pt x="0" y="5769752"/>
                  <a:pt x="183484" y="5953236"/>
                  <a:pt x="410623" y="5953236"/>
                </a:cubicBezTo>
                <a:lnTo>
                  <a:pt x="5412469" y="5953236"/>
                </a:lnTo>
                <a:cubicBezTo>
                  <a:pt x="5639608" y="5953236"/>
                  <a:pt x="5823092" y="5769752"/>
                  <a:pt x="5823092" y="5542613"/>
                </a:cubicBezTo>
                <a:lnTo>
                  <a:pt x="5823092" y="4774717"/>
                </a:lnTo>
                <a:cubicBezTo>
                  <a:pt x="5823092" y="4556465"/>
                  <a:pt x="5630711" y="4364084"/>
                  <a:pt x="5404382" y="4364084"/>
                </a:cubicBezTo>
                <a:close/>
                <a:moveTo>
                  <a:pt x="1956112" y="3116049"/>
                </a:moveTo>
                <a:lnTo>
                  <a:pt x="2314194" y="3116049"/>
                </a:lnTo>
                <a:cubicBezTo>
                  <a:pt x="2401493" y="3116049"/>
                  <a:pt x="2471008" y="3046534"/>
                  <a:pt x="2471008" y="2959235"/>
                </a:cubicBezTo>
                <a:lnTo>
                  <a:pt x="2471008" y="322516"/>
                </a:lnTo>
                <a:lnTo>
                  <a:pt x="3335100" y="322516"/>
                </a:lnTo>
                <a:lnTo>
                  <a:pt x="3335100" y="2950348"/>
                </a:lnTo>
                <a:cubicBezTo>
                  <a:pt x="3335100" y="3037646"/>
                  <a:pt x="3404616" y="3107162"/>
                  <a:pt x="3491914" y="3107162"/>
                </a:cubicBezTo>
                <a:lnTo>
                  <a:pt x="3849996" y="3107162"/>
                </a:lnTo>
                <a:lnTo>
                  <a:pt x="2907502" y="4094110"/>
                </a:lnTo>
                <a:lnTo>
                  <a:pt x="1956112" y="3116049"/>
                </a:lnTo>
                <a:close/>
                <a:moveTo>
                  <a:pt x="5499768" y="5551500"/>
                </a:moveTo>
                <a:cubicBezTo>
                  <a:pt x="5499768" y="5604042"/>
                  <a:pt x="5456123" y="5638799"/>
                  <a:pt x="5412469" y="5638799"/>
                </a:cubicBezTo>
                <a:lnTo>
                  <a:pt x="410623" y="5638799"/>
                </a:lnTo>
                <a:cubicBezTo>
                  <a:pt x="358082" y="5638799"/>
                  <a:pt x="323324" y="5595154"/>
                  <a:pt x="323324" y="5551500"/>
                </a:cubicBezTo>
                <a:lnTo>
                  <a:pt x="323324" y="4783604"/>
                </a:lnTo>
                <a:cubicBezTo>
                  <a:pt x="323324" y="4731063"/>
                  <a:pt x="366969" y="4696305"/>
                  <a:pt x="410623" y="4696305"/>
                </a:cubicBezTo>
                <a:lnTo>
                  <a:pt x="5412469" y="4696305"/>
                </a:lnTo>
                <a:cubicBezTo>
                  <a:pt x="5465010" y="4696305"/>
                  <a:pt x="5499768" y="4739950"/>
                  <a:pt x="5499768" y="4783604"/>
                </a:cubicBezTo>
                <a:lnTo>
                  <a:pt x="5499768" y="5551500"/>
                </a:ln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595" name="Google Shape;595;p21"/>
          <p:cNvSpPr/>
          <p:nvPr/>
        </p:nvSpPr>
        <p:spPr>
          <a:xfrm>
            <a:off x="8797561" y="3410471"/>
            <a:ext cx="301339" cy="301339"/>
          </a:xfrm>
          <a:custGeom>
            <a:avLst/>
            <a:gdLst/>
            <a:ahLst/>
            <a:cxnLst/>
            <a:rect l="l" t="t" r="r" b="b"/>
            <a:pathLst>
              <a:path w="5819790" h="5819790" extrusionOk="0">
                <a:moveTo>
                  <a:pt x="2910247" y="0"/>
                </a:moveTo>
                <a:cubicBezTo>
                  <a:pt x="1302768" y="0"/>
                  <a:pt x="0" y="1302768"/>
                  <a:pt x="0" y="2910247"/>
                </a:cubicBezTo>
                <a:cubicBezTo>
                  <a:pt x="0" y="4517727"/>
                  <a:pt x="1302768" y="5827550"/>
                  <a:pt x="2910247" y="5827550"/>
                </a:cubicBezTo>
                <a:cubicBezTo>
                  <a:pt x="4517727" y="5827550"/>
                  <a:pt x="5820495" y="4517023"/>
                  <a:pt x="5820495" y="2917303"/>
                </a:cubicBezTo>
                <a:cubicBezTo>
                  <a:pt x="5820495" y="1309824"/>
                  <a:pt x="4517727" y="0"/>
                  <a:pt x="2910247" y="0"/>
                </a:cubicBezTo>
                <a:close/>
                <a:moveTo>
                  <a:pt x="2910247" y="5545414"/>
                </a:moveTo>
                <a:cubicBezTo>
                  <a:pt x="1462879" y="5545414"/>
                  <a:pt x="282136" y="4364672"/>
                  <a:pt x="282136" y="2917303"/>
                </a:cubicBezTo>
                <a:cubicBezTo>
                  <a:pt x="282136" y="1469935"/>
                  <a:pt x="1462879" y="281433"/>
                  <a:pt x="2910247" y="281433"/>
                </a:cubicBezTo>
                <a:cubicBezTo>
                  <a:pt x="4357616" y="281433"/>
                  <a:pt x="5538358" y="1462175"/>
                  <a:pt x="5538358" y="2917303"/>
                </a:cubicBezTo>
                <a:cubicBezTo>
                  <a:pt x="5538358" y="4372432"/>
                  <a:pt x="4357616" y="5545414"/>
                  <a:pt x="2910247" y="5545414"/>
                </a:cubicBezTo>
                <a:close/>
                <a:moveTo>
                  <a:pt x="3054839" y="4105805"/>
                </a:moveTo>
                <a:cubicBezTo>
                  <a:pt x="3054839" y="4189745"/>
                  <a:pt x="2986418" y="4258157"/>
                  <a:pt x="2902488" y="4258157"/>
                </a:cubicBezTo>
                <a:cubicBezTo>
                  <a:pt x="2818548" y="4258157"/>
                  <a:pt x="2750137" y="4189736"/>
                  <a:pt x="2750137" y="4105805"/>
                </a:cubicBezTo>
                <a:cubicBezTo>
                  <a:pt x="2750137" y="4021865"/>
                  <a:pt x="2818557" y="3953454"/>
                  <a:pt x="2902488" y="3953454"/>
                </a:cubicBezTo>
                <a:cubicBezTo>
                  <a:pt x="2986418" y="3953454"/>
                  <a:pt x="3054839" y="4021875"/>
                  <a:pt x="3054839" y="4105805"/>
                </a:cubicBezTo>
                <a:close/>
                <a:moveTo>
                  <a:pt x="2757896" y="3358847"/>
                </a:moveTo>
                <a:lnTo>
                  <a:pt x="2757896" y="1644861"/>
                </a:lnTo>
                <a:cubicBezTo>
                  <a:pt x="2757896" y="1568681"/>
                  <a:pt x="2818557" y="1508020"/>
                  <a:pt x="2894737" y="1508020"/>
                </a:cubicBezTo>
                <a:cubicBezTo>
                  <a:pt x="2970918" y="1508020"/>
                  <a:pt x="3031578" y="1568681"/>
                  <a:pt x="3031578" y="1644861"/>
                </a:cubicBezTo>
                <a:lnTo>
                  <a:pt x="3031578" y="3358847"/>
                </a:lnTo>
                <a:cubicBezTo>
                  <a:pt x="3031578" y="3435027"/>
                  <a:pt x="2970918" y="3495688"/>
                  <a:pt x="2894737" y="3495688"/>
                </a:cubicBezTo>
                <a:cubicBezTo>
                  <a:pt x="2818557" y="3504151"/>
                  <a:pt x="2757896" y="3435027"/>
                  <a:pt x="2757896" y="3358847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596" name="Google Shape;596;p21"/>
          <p:cNvSpPr/>
          <p:nvPr/>
        </p:nvSpPr>
        <p:spPr>
          <a:xfrm>
            <a:off x="1241748" y="4686244"/>
            <a:ext cx="301338" cy="283583"/>
          </a:xfrm>
          <a:custGeom>
            <a:avLst/>
            <a:gdLst/>
            <a:ahLst/>
            <a:cxnLst/>
            <a:rect l="l" t="t" r="r" b="b"/>
            <a:pathLst>
              <a:path w="5819775" h="5476875" extrusionOk="0">
                <a:moveTo>
                  <a:pt x="1084507" y="2785320"/>
                </a:moveTo>
                <a:cubicBezTo>
                  <a:pt x="1084507" y="2871302"/>
                  <a:pt x="1014422" y="2941387"/>
                  <a:pt x="928440" y="2941387"/>
                </a:cubicBezTo>
                <a:cubicBezTo>
                  <a:pt x="842458" y="2941387"/>
                  <a:pt x="772373" y="2871302"/>
                  <a:pt x="772373" y="2785320"/>
                </a:cubicBezTo>
                <a:cubicBezTo>
                  <a:pt x="772373" y="2699337"/>
                  <a:pt x="842458" y="2629253"/>
                  <a:pt x="928440" y="2629253"/>
                </a:cubicBezTo>
                <a:cubicBezTo>
                  <a:pt x="1014422" y="2629253"/>
                  <a:pt x="1084507" y="2699347"/>
                  <a:pt x="1084507" y="2785320"/>
                </a:cubicBezTo>
                <a:close/>
                <a:moveTo>
                  <a:pt x="5828576" y="2738362"/>
                </a:moveTo>
                <a:lnTo>
                  <a:pt x="5828576" y="4213022"/>
                </a:lnTo>
                <a:cubicBezTo>
                  <a:pt x="5828576" y="4572115"/>
                  <a:pt x="5641448" y="4814164"/>
                  <a:pt x="5563410" y="4899413"/>
                </a:cubicBezTo>
                <a:lnTo>
                  <a:pt x="5235388" y="5242608"/>
                </a:lnTo>
                <a:cubicBezTo>
                  <a:pt x="5017189" y="5476704"/>
                  <a:pt x="4705055" y="5484648"/>
                  <a:pt x="4642199" y="5484648"/>
                </a:cubicBezTo>
                <a:lnTo>
                  <a:pt x="4642199" y="5484648"/>
                </a:lnTo>
                <a:lnTo>
                  <a:pt x="2809161" y="5484648"/>
                </a:lnTo>
                <a:cubicBezTo>
                  <a:pt x="2387927" y="5484648"/>
                  <a:pt x="2145887" y="5273669"/>
                  <a:pt x="2083746" y="5211537"/>
                </a:cubicBezTo>
                <a:lnTo>
                  <a:pt x="1826533" y="4946371"/>
                </a:lnTo>
                <a:lnTo>
                  <a:pt x="1826533" y="4969488"/>
                </a:lnTo>
                <a:cubicBezTo>
                  <a:pt x="1826533" y="5250552"/>
                  <a:pt x="1600381" y="5468751"/>
                  <a:pt x="1327271" y="5468751"/>
                </a:cubicBezTo>
                <a:lnTo>
                  <a:pt x="499262" y="5468751"/>
                </a:lnTo>
                <a:cubicBezTo>
                  <a:pt x="218199" y="5468770"/>
                  <a:pt x="0" y="5242617"/>
                  <a:pt x="0" y="4969507"/>
                </a:cubicBezTo>
                <a:lnTo>
                  <a:pt x="0" y="2395166"/>
                </a:lnTo>
                <a:cubicBezTo>
                  <a:pt x="0" y="2114102"/>
                  <a:pt x="226152" y="1895904"/>
                  <a:pt x="499262" y="1895904"/>
                </a:cubicBezTo>
                <a:lnTo>
                  <a:pt x="1318603" y="1895904"/>
                </a:lnTo>
                <a:cubicBezTo>
                  <a:pt x="1575816" y="1895904"/>
                  <a:pt x="1786795" y="2083032"/>
                  <a:pt x="1817865" y="2333025"/>
                </a:cubicBezTo>
                <a:lnTo>
                  <a:pt x="2793273" y="1318603"/>
                </a:lnTo>
                <a:lnTo>
                  <a:pt x="3089510" y="242049"/>
                </a:lnTo>
                <a:cubicBezTo>
                  <a:pt x="3112627" y="148123"/>
                  <a:pt x="3206563" y="0"/>
                  <a:pt x="3385747" y="0"/>
                </a:cubicBezTo>
                <a:lnTo>
                  <a:pt x="3908850" y="0"/>
                </a:lnTo>
                <a:cubicBezTo>
                  <a:pt x="4064918" y="0"/>
                  <a:pt x="4174017" y="93926"/>
                  <a:pt x="4189914" y="249993"/>
                </a:cubicBezTo>
                <a:cubicBezTo>
                  <a:pt x="4189914" y="257937"/>
                  <a:pt x="4189914" y="257937"/>
                  <a:pt x="4189914" y="265890"/>
                </a:cubicBezTo>
                <a:lnTo>
                  <a:pt x="4189914" y="1982600"/>
                </a:lnTo>
                <a:cubicBezTo>
                  <a:pt x="4189914" y="1998497"/>
                  <a:pt x="4189914" y="2005717"/>
                  <a:pt x="4189914" y="2013671"/>
                </a:cubicBezTo>
                <a:lnTo>
                  <a:pt x="5040326" y="2013671"/>
                </a:lnTo>
                <a:cubicBezTo>
                  <a:pt x="5141481" y="2021615"/>
                  <a:pt x="5313436" y="2052685"/>
                  <a:pt x="5477447" y="2224650"/>
                </a:cubicBezTo>
                <a:lnTo>
                  <a:pt x="5688426" y="2442848"/>
                </a:lnTo>
                <a:cubicBezTo>
                  <a:pt x="5766454" y="2528830"/>
                  <a:pt x="5813422" y="2629986"/>
                  <a:pt x="5821366" y="2747029"/>
                </a:cubicBezTo>
                <a:cubicBezTo>
                  <a:pt x="5828576" y="2730418"/>
                  <a:pt x="5828576" y="2738362"/>
                  <a:pt x="5828576" y="2738362"/>
                </a:cubicBezTo>
                <a:close/>
                <a:moveTo>
                  <a:pt x="1536802" y="4970231"/>
                </a:moveTo>
                <a:lnTo>
                  <a:pt x="1536802" y="4634980"/>
                </a:lnTo>
                <a:cubicBezTo>
                  <a:pt x="1528858" y="4619082"/>
                  <a:pt x="1528858" y="4595965"/>
                  <a:pt x="1528858" y="4580068"/>
                </a:cubicBezTo>
                <a:lnTo>
                  <a:pt x="1536802" y="2684174"/>
                </a:lnTo>
                <a:cubicBezTo>
                  <a:pt x="1536802" y="2684174"/>
                  <a:pt x="1536802" y="2684174"/>
                  <a:pt x="1536802" y="2676230"/>
                </a:cubicBezTo>
                <a:lnTo>
                  <a:pt x="1536802" y="2395166"/>
                </a:lnTo>
                <a:cubicBezTo>
                  <a:pt x="1536802" y="2278113"/>
                  <a:pt x="1442876" y="2184187"/>
                  <a:pt x="1325823" y="2184187"/>
                </a:cubicBezTo>
                <a:lnTo>
                  <a:pt x="499262" y="2184187"/>
                </a:lnTo>
                <a:cubicBezTo>
                  <a:pt x="382210" y="2184187"/>
                  <a:pt x="288284" y="2278113"/>
                  <a:pt x="288284" y="2395166"/>
                </a:cubicBezTo>
                <a:lnTo>
                  <a:pt x="288284" y="4970231"/>
                </a:lnTo>
                <a:cubicBezTo>
                  <a:pt x="288284" y="5087284"/>
                  <a:pt x="382210" y="5181210"/>
                  <a:pt x="499262" y="5181210"/>
                </a:cubicBezTo>
                <a:lnTo>
                  <a:pt x="1318603" y="5181210"/>
                </a:lnTo>
                <a:cubicBezTo>
                  <a:pt x="1443600" y="5180486"/>
                  <a:pt x="1536802" y="5087274"/>
                  <a:pt x="1536802" y="4970231"/>
                </a:cubicBezTo>
                <a:close/>
                <a:moveTo>
                  <a:pt x="5540293" y="2746305"/>
                </a:moveTo>
                <a:cubicBezTo>
                  <a:pt x="5532349" y="2699337"/>
                  <a:pt x="5517176" y="2660323"/>
                  <a:pt x="5485381" y="2621309"/>
                </a:cubicBezTo>
                <a:lnTo>
                  <a:pt x="5274402" y="2403110"/>
                </a:lnTo>
                <a:cubicBezTo>
                  <a:pt x="5180476" y="2309184"/>
                  <a:pt x="5087274" y="2286057"/>
                  <a:pt x="5040307" y="2286057"/>
                </a:cubicBezTo>
                <a:lnTo>
                  <a:pt x="4166054" y="2286057"/>
                </a:lnTo>
                <a:cubicBezTo>
                  <a:pt x="4158110" y="2286057"/>
                  <a:pt x="4150157" y="2286057"/>
                  <a:pt x="4142937" y="2286057"/>
                </a:cubicBezTo>
                <a:cubicBezTo>
                  <a:pt x="4025884" y="2270160"/>
                  <a:pt x="3908841" y="2176958"/>
                  <a:pt x="3908841" y="1965979"/>
                </a:cubicBezTo>
                <a:lnTo>
                  <a:pt x="3908841" y="280340"/>
                </a:lnTo>
                <a:lnTo>
                  <a:pt x="3394405" y="280340"/>
                </a:lnTo>
                <a:cubicBezTo>
                  <a:pt x="3386461" y="280340"/>
                  <a:pt x="3378508" y="303457"/>
                  <a:pt x="3378508" y="311410"/>
                </a:cubicBezTo>
                <a:lnTo>
                  <a:pt x="3066383" y="1419758"/>
                </a:lnTo>
                <a:cubicBezTo>
                  <a:pt x="3058440" y="1442876"/>
                  <a:pt x="3050486" y="1466726"/>
                  <a:pt x="3027369" y="1481900"/>
                </a:cubicBezTo>
                <a:lnTo>
                  <a:pt x="1825809" y="2738362"/>
                </a:lnTo>
                <a:lnTo>
                  <a:pt x="1825809" y="4533100"/>
                </a:lnTo>
                <a:lnTo>
                  <a:pt x="2286057" y="5017189"/>
                </a:lnTo>
                <a:cubicBezTo>
                  <a:pt x="2317128" y="5048260"/>
                  <a:pt x="2489083" y="5204327"/>
                  <a:pt x="2809161" y="5204327"/>
                </a:cubicBezTo>
                <a:lnTo>
                  <a:pt x="4650867" y="5204327"/>
                </a:lnTo>
                <a:cubicBezTo>
                  <a:pt x="4673984" y="5204327"/>
                  <a:pt x="4892917" y="5196383"/>
                  <a:pt x="5041030" y="5048260"/>
                </a:cubicBezTo>
                <a:lnTo>
                  <a:pt x="5361108" y="4713008"/>
                </a:lnTo>
                <a:cubicBezTo>
                  <a:pt x="5400123" y="4666041"/>
                  <a:pt x="5548237" y="4486856"/>
                  <a:pt x="5548237" y="4221690"/>
                </a:cubicBezTo>
                <a:lnTo>
                  <a:pt x="5548237" y="2746305"/>
                </a:lnTo>
                <a:lnTo>
                  <a:pt x="5540293" y="2746305"/>
                </a:ln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597" name="Google Shape;597;p21"/>
          <p:cNvSpPr/>
          <p:nvPr/>
        </p:nvSpPr>
        <p:spPr>
          <a:xfrm>
            <a:off x="3513466" y="4673178"/>
            <a:ext cx="301831" cy="301831"/>
          </a:xfrm>
          <a:custGeom>
            <a:avLst/>
            <a:gdLst/>
            <a:ahLst/>
            <a:cxnLst/>
            <a:rect l="l" t="t" r="r" b="b"/>
            <a:pathLst>
              <a:path w="5829300" h="5829300" extrusionOk="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54475"/>
                </a:moveTo>
                <a:cubicBezTo>
                  <a:pt x="1465269" y="5554475"/>
                  <a:pt x="282597" y="4371804"/>
                  <a:pt x="282597" y="2922070"/>
                </a:cubicBezTo>
                <a:cubicBezTo>
                  <a:pt x="282597" y="1472337"/>
                  <a:pt x="1465279" y="289665"/>
                  <a:pt x="2915002" y="289665"/>
                </a:cubicBezTo>
                <a:cubicBezTo>
                  <a:pt x="4364727" y="289665"/>
                  <a:pt x="5547408" y="1472337"/>
                  <a:pt x="5547408" y="2922070"/>
                </a:cubicBezTo>
                <a:cubicBezTo>
                  <a:pt x="5547408" y="4371804"/>
                  <a:pt x="4372509" y="5554475"/>
                  <a:pt x="2915002" y="5554475"/>
                </a:cubicBezTo>
                <a:close/>
                <a:moveTo>
                  <a:pt x="4326579" y="2731313"/>
                </a:moveTo>
                <a:lnTo>
                  <a:pt x="3319120" y="1793081"/>
                </a:lnTo>
                <a:cubicBezTo>
                  <a:pt x="3273200" y="1747161"/>
                  <a:pt x="3227280" y="1732321"/>
                  <a:pt x="3174292" y="1732321"/>
                </a:cubicBezTo>
                <a:cubicBezTo>
                  <a:pt x="3128372" y="1732321"/>
                  <a:pt x="2983535" y="1754934"/>
                  <a:pt x="2983535" y="1999374"/>
                </a:cubicBezTo>
                <a:lnTo>
                  <a:pt x="2983535" y="2541270"/>
                </a:lnTo>
                <a:lnTo>
                  <a:pt x="2190141" y="1800863"/>
                </a:lnTo>
                <a:cubicBezTo>
                  <a:pt x="2144221" y="1754943"/>
                  <a:pt x="2098301" y="1740103"/>
                  <a:pt x="2045313" y="1740103"/>
                </a:cubicBezTo>
                <a:cubicBezTo>
                  <a:pt x="1999393" y="1740103"/>
                  <a:pt x="1854556" y="1762716"/>
                  <a:pt x="1854556" y="2007156"/>
                </a:cubicBezTo>
                <a:lnTo>
                  <a:pt x="1854556" y="3838394"/>
                </a:lnTo>
                <a:cubicBezTo>
                  <a:pt x="1854556" y="4089911"/>
                  <a:pt x="2007156" y="4105447"/>
                  <a:pt x="2053085" y="4105447"/>
                </a:cubicBezTo>
                <a:cubicBezTo>
                  <a:pt x="2106778" y="4105447"/>
                  <a:pt x="2159765" y="4082834"/>
                  <a:pt x="2205685" y="4036914"/>
                </a:cubicBezTo>
                <a:lnTo>
                  <a:pt x="2991307" y="3304280"/>
                </a:lnTo>
                <a:lnTo>
                  <a:pt x="2991307" y="3838394"/>
                </a:lnTo>
                <a:cubicBezTo>
                  <a:pt x="2991307" y="4089902"/>
                  <a:pt x="3143907" y="4105447"/>
                  <a:pt x="3189837" y="4105447"/>
                </a:cubicBezTo>
                <a:cubicBezTo>
                  <a:pt x="3243529" y="4105447"/>
                  <a:pt x="3296517" y="4082834"/>
                  <a:pt x="3342437" y="4036914"/>
                </a:cubicBezTo>
                <a:lnTo>
                  <a:pt x="4303976" y="3143907"/>
                </a:lnTo>
                <a:cubicBezTo>
                  <a:pt x="4464349" y="2999080"/>
                  <a:pt x="4426201" y="2838698"/>
                  <a:pt x="4349896" y="2746858"/>
                </a:cubicBezTo>
                <a:cubicBezTo>
                  <a:pt x="4334351" y="2739085"/>
                  <a:pt x="4326579" y="2731313"/>
                  <a:pt x="4326579" y="2731313"/>
                </a:cubicBezTo>
                <a:close/>
                <a:moveTo>
                  <a:pt x="2960923" y="2937615"/>
                </a:moveTo>
                <a:lnTo>
                  <a:pt x="2128666" y="3708407"/>
                </a:lnTo>
                <a:lnTo>
                  <a:pt x="2128666" y="2128685"/>
                </a:lnTo>
                <a:lnTo>
                  <a:pt x="2975753" y="2914307"/>
                </a:lnTo>
                <a:cubicBezTo>
                  <a:pt x="2975762" y="2922070"/>
                  <a:pt x="2967990" y="2929843"/>
                  <a:pt x="2960923" y="2937615"/>
                </a:cubicBezTo>
                <a:close/>
                <a:moveTo>
                  <a:pt x="4097674" y="2937615"/>
                </a:moveTo>
                <a:lnTo>
                  <a:pt x="3266132" y="3708407"/>
                </a:lnTo>
                <a:lnTo>
                  <a:pt x="3266132" y="2128685"/>
                </a:lnTo>
                <a:lnTo>
                  <a:pt x="4113219" y="2914307"/>
                </a:lnTo>
                <a:cubicBezTo>
                  <a:pt x="4112514" y="2922070"/>
                  <a:pt x="4105447" y="2929843"/>
                  <a:pt x="4097674" y="2937615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598" name="Google Shape;598;p21"/>
          <p:cNvSpPr/>
          <p:nvPr/>
        </p:nvSpPr>
        <p:spPr>
          <a:xfrm>
            <a:off x="5778677" y="5953631"/>
            <a:ext cx="262286" cy="354647"/>
          </a:xfrm>
          <a:custGeom>
            <a:avLst/>
            <a:gdLst/>
            <a:ahLst/>
            <a:cxnLst/>
            <a:rect l="l" t="t" r="r" b="b"/>
            <a:pathLst>
              <a:path w="5065568" h="6849340" extrusionOk="0">
                <a:moveTo>
                  <a:pt x="5070764" y="1945022"/>
                </a:moveTo>
                <a:lnTo>
                  <a:pt x="5070764" y="1945022"/>
                </a:lnTo>
                <a:cubicBezTo>
                  <a:pt x="5070764" y="1928085"/>
                  <a:pt x="5062296" y="1920396"/>
                  <a:pt x="5053827" y="1903459"/>
                </a:cubicBezTo>
                <a:cubicBezTo>
                  <a:pt x="5053827" y="1903459"/>
                  <a:pt x="5053827" y="1894990"/>
                  <a:pt x="5045358" y="1894990"/>
                </a:cubicBezTo>
                <a:cubicBezTo>
                  <a:pt x="5036890" y="1886522"/>
                  <a:pt x="5028421" y="1870364"/>
                  <a:pt x="5020731" y="1861895"/>
                </a:cubicBezTo>
                <a:lnTo>
                  <a:pt x="5020731" y="1861895"/>
                </a:lnTo>
                <a:lnTo>
                  <a:pt x="3183472" y="33095"/>
                </a:lnTo>
                <a:lnTo>
                  <a:pt x="3183472" y="33095"/>
                </a:lnTo>
                <a:lnTo>
                  <a:pt x="3183472" y="33095"/>
                </a:lnTo>
                <a:lnTo>
                  <a:pt x="3183472" y="33095"/>
                </a:lnTo>
                <a:cubicBezTo>
                  <a:pt x="3175003" y="24626"/>
                  <a:pt x="3166535" y="16158"/>
                  <a:pt x="3150377" y="8469"/>
                </a:cubicBezTo>
                <a:cubicBezTo>
                  <a:pt x="3150377" y="8469"/>
                  <a:pt x="3141908" y="8469"/>
                  <a:pt x="3141908" y="0"/>
                </a:cubicBezTo>
                <a:cubicBezTo>
                  <a:pt x="3133439" y="8469"/>
                  <a:pt x="3124971" y="0"/>
                  <a:pt x="3108813" y="0"/>
                </a:cubicBezTo>
                <a:lnTo>
                  <a:pt x="3108813" y="0"/>
                </a:lnTo>
                <a:cubicBezTo>
                  <a:pt x="3100344" y="0"/>
                  <a:pt x="3091876" y="0"/>
                  <a:pt x="3084186" y="0"/>
                </a:cubicBezTo>
                <a:lnTo>
                  <a:pt x="440263" y="0"/>
                </a:lnTo>
                <a:cubicBezTo>
                  <a:pt x="199350" y="0"/>
                  <a:pt x="0" y="199350"/>
                  <a:pt x="0" y="440263"/>
                </a:cubicBezTo>
                <a:lnTo>
                  <a:pt x="0" y="6417729"/>
                </a:lnTo>
                <a:cubicBezTo>
                  <a:pt x="0" y="6658642"/>
                  <a:pt x="199350" y="6857992"/>
                  <a:pt x="440263" y="6857992"/>
                </a:cubicBezTo>
                <a:lnTo>
                  <a:pt x="4629722" y="6857992"/>
                </a:lnTo>
                <a:cubicBezTo>
                  <a:pt x="4870635" y="6857992"/>
                  <a:pt x="5069985" y="6658642"/>
                  <a:pt x="5069985" y="6417729"/>
                </a:cubicBezTo>
                <a:lnTo>
                  <a:pt x="5069985" y="1978117"/>
                </a:lnTo>
                <a:cubicBezTo>
                  <a:pt x="5070764" y="1970428"/>
                  <a:pt x="5070764" y="1953491"/>
                  <a:pt x="5070764" y="1945022"/>
                </a:cubicBezTo>
                <a:close/>
                <a:moveTo>
                  <a:pt x="4547374" y="1820331"/>
                </a:moveTo>
                <a:lnTo>
                  <a:pt x="3234266" y="1820331"/>
                </a:lnTo>
                <a:lnTo>
                  <a:pt x="3234266" y="515701"/>
                </a:lnTo>
                <a:lnTo>
                  <a:pt x="4547374" y="1820331"/>
                </a:lnTo>
                <a:close/>
                <a:moveTo>
                  <a:pt x="4762881" y="6417737"/>
                </a:moveTo>
                <a:cubicBezTo>
                  <a:pt x="4762881" y="6492396"/>
                  <a:pt x="4704389" y="6550897"/>
                  <a:pt x="4629722" y="6550897"/>
                </a:cubicBezTo>
                <a:lnTo>
                  <a:pt x="440263" y="6550897"/>
                </a:lnTo>
                <a:cubicBezTo>
                  <a:pt x="365604" y="6550897"/>
                  <a:pt x="307103" y="6492396"/>
                  <a:pt x="307103" y="6417737"/>
                </a:cubicBezTo>
                <a:lnTo>
                  <a:pt x="307103" y="440263"/>
                </a:lnTo>
                <a:cubicBezTo>
                  <a:pt x="307103" y="365604"/>
                  <a:pt x="365604" y="307103"/>
                  <a:pt x="440263" y="307103"/>
                </a:cubicBezTo>
                <a:lnTo>
                  <a:pt x="2925613" y="307103"/>
                </a:lnTo>
                <a:lnTo>
                  <a:pt x="2925613" y="1978117"/>
                </a:lnTo>
                <a:cubicBezTo>
                  <a:pt x="2925613" y="2061245"/>
                  <a:pt x="2991803" y="2127435"/>
                  <a:pt x="3074930" y="2127435"/>
                </a:cubicBezTo>
                <a:lnTo>
                  <a:pt x="4754413" y="2127435"/>
                </a:lnTo>
                <a:lnTo>
                  <a:pt x="4754413" y="6417729"/>
                </a:lnTo>
                <a:lnTo>
                  <a:pt x="4762881" y="6417729"/>
                </a:lnTo>
                <a:close/>
                <a:moveTo>
                  <a:pt x="4056299" y="4812914"/>
                </a:moveTo>
                <a:cubicBezTo>
                  <a:pt x="4056299" y="4896041"/>
                  <a:pt x="3990109" y="4962240"/>
                  <a:pt x="3906982" y="4962240"/>
                </a:cubicBezTo>
                <a:lnTo>
                  <a:pt x="1139155" y="4962240"/>
                </a:lnTo>
                <a:cubicBezTo>
                  <a:pt x="1056028" y="4962240"/>
                  <a:pt x="989838" y="4896049"/>
                  <a:pt x="989838" y="4812914"/>
                </a:cubicBezTo>
                <a:cubicBezTo>
                  <a:pt x="989838" y="4729778"/>
                  <a:pt x="1056028" y="4663596"/>
                  <a:pt x="1139155" y="4663596"/>
                </a:cubicBezTo>
                <a:lnTo>
                  <a:pt x="3906982" y="4663596"/>
                </a:lnTo>
                <a:cubicBezTo>
                  <a:pt x="3990109" y="4655127"/>
                  <a:pt x="4056299" y="4729786"/>
                  <a:pt x="4056299" y="4812914"/>
                </a:cubicBezTo>
                <a:close/>
                <a:moveTo>
                  <a:pt x="4056299" y="5735782"/>
                </a:moveTo>
                <a:cubicBezTo>
                  <a:pt x="4056299" y="5818909"/>
                  <a:pt x="3990109" y="5885099"/>
                  <a:pt x="3906982" y="5885099"/>
                </a:cubicBezTo>
                <a:lnTo>
                  <a:pt x="1139155" y="5885099"/>
                </a:lnTo>
                <a:cubicBezTo>
                  <a:pt x="1056028" y="5885099"/>
                  <a:pt x="989838" y="5818909"/>
                  <a:pt x="989838" y="5735782"/>
                </a:cubicBezTo>
                <a:cubicBezTo>
                  <a:pt x="989838" y="5652655"/>
                  <a:pt x="1056028" y="5586465"/>
                  <a:pt x="1139155" y="5586465"/>
                </a:cubicBezTo>
                <a:lnTo>
                  <a:pt x="3906982" y="5586465"/>
                </a:lnTo>
                <a:cubicBezTo>
                  <a:pt x="3990109" y="5577996"/>
                  <a:pt x="4056299" y="5644186"/>
                  <a:pt x="4056299" y="5735782"/>
                </a:cubicBezTo>
                <a:close/>
                <a:moveTo>
                  <a:pt x="4056299" y="3898513"/>
                </a:moveTo>
                <a:cubicBezTo>
                  <a:pt x="4056299" y="3981641"/>
                  <a:pt x="3990109" y="4047831"/>
                  <a:pt x="3906982" y="4047831"/>
                </a:cubicBezTo>
                <a:lnTo>
                  <a:pt x="1139155" y="4047831"/>
                </a:lnTo>
                <a:cubicBezTo>
                  <a:pt x="1056028" y="4047831"/>
                  <a:pt x="989838" y="3981641"/>
                  <a:pt x="989838" y="3898513"/>
                </a:cubicBezTo>
                <a:cubicBezTo>
                  <a:pt x="989838" y="3815386"/>
                  <a:pt x="1056028" y="3749196"/>
                  <a:pt x="1139155" y="3749196"/>
                </a:cubicBezTo>
                <a:lnTo>
                  <a:pt x="3906982" y="3749196"/>
                </a:lnTo>
                <a:cubicBezTo>
                  <a:pt x="3990109" y="3749196"/>
                  <a:pt x="4056299" y="3815386"/>
                  <a:pt x="4056299" y="3898513"/>
                </a:cubicBezTo>
                <a:close/>
                <a:moveTo>
                  <a:pt x="1139155" y="2834796"/>
                </a:moveTo>
                <a:lnTo>
                  <a:pt x="3906982" y="2834796"/>
                </a:lnTo>
                <a:cubicBezTo>
                  <a:pt x="3990109" y="2834796"/>
                  <a:pt x="4056299" y="2900986"/>
                  <a:pt x="4056299" y="2984113"/>
                </a:cubicBezTo>
                <a:cubicBezTo>
                  <a:pt x="4056299" y="3067240"/>
                  <a:pt x="3990109" y="3133431"/>
                  <a:pt x="3906982" y="3133431"/>
                </a:cubicBezTo>
                <a:lnTo>
                  <a:pt x="1139155" y="3133431"/>
                </a:lnTo>
                <a:cubicBezTo>
                  <a:pt x="1056028" y="3133431"/>
                  <a:pt x="989838" y="3067240"/>
                  <a:pt x="989838" y="2984113"/>
                </a:cubicBezTo>
                <a:cubicBezTo>
                  <a:pt x="980590" y="2909455"/>
                  <a:pt x="1047560" y="2834796"/>
                  <a:pt x="1139155" y="2834796"/>
                </a:cubicBezTo>
                <a:close/>
                <a:moveTo>
                  <a:pt x="980590" y="1172251"/>
                </a:moveTo>
                <a:cubicBezTo>
                  <a:pt x="980590" y="1089123"/>
                  <a:pt x="1046780" y="1022933"/>
                  <a:pt x="1129908" y="1022933"/>
                </a:cubicBezTo>
                <a:lnTo>
                  <a:pt x="2085871" y="1022933"/>
                </a:lnTo>
                <a:cubicBezTo>
                  <a:pt x="2168998" y="1022933"/>
                  <a:pt x="2235189" y="1089123"/>
                  <a:pt x="2235189" y="1172251"/>
                </a:cubicBezTo>
                <a:cubicBezTo>
                  <a:pt x="2235189" y="1255378"/>
                  <a:pt x="2168998" y="1321568"/>
                  <a:pt x="2085871" y="1321568"/>
                </a:cubicBezTo>
                <a:lnTo>
                  <a:pt x="1761831" y="1321568"/>
                </a:lnTo>
                <a:lnTo>
                  <a:pt x="1761831" y="1969649"/>
                </a:lnTo>
                <a:cubicBezTo>
                  <a:pt x="1761831" y="2052776"/>
                  <a:pt x="1695641" y="2118966"/>
                  <a:pt x="1612513" y="2118966"/>
                </a:cubicBezTo>
                <a:cubicBezTo>
                  <a:pt x="1529386" y="2118966"/>
                  <a:pt x="1463196" y="2052776"/>
                  <a:pt x="1463196" y="1969649"/>
                </a:cubicBezTo>
                <a:lnTo>
                  <a:pt x="1463196" y="1330036"/>
                </a:lnTo>
                <a:lnTo>
                  <a:pt x="1139155" y="1330036"/>
                </a:lnTo>
                <a:cubicBezTo>
                  <a:pt x="1047560" y="1330036"/>
                  <a:pt x="980590" y="1255378"/>
                  <a:pt x="980590" y="1172251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599" name="Google Shape;599;p21"/>
          <p:cNvSpPr/>
          <p:nvPr/>
        </p:nvSpPr>
        <p:spPr>
          <a:xfrm>
            <a:off x="8835431" y="5288003"/>
            <a:ext cx="246594" cy="354647"/>
          </a:xfrm>
          <a:custGeom>
            <a:avLst/>
            <a:gdLst/>
            <a:ahLst/>
            <a:cxnLst/>
            <a:rect l="l" t="t" r="r" b="b"/>
            <a:pathLst>
              <a:path w="4762500" h="6849340" extrusionOk="0">
                <a:moveTo>
                  <a:pt x="4749366" y="2777534"/>
                </a:moveTo>
                <a:cubicBezTo>
                  <a:pt x="4715656" y="2684240"/>
                  <a:pt x="4622363" y="2659155"/>
                  <a:pt x="4580029" y="2641906"/>
                </a:cubicBezTo>
                <a:lnTo>
                  <a:pt x="4562780" y="2641906"/>
                </a:lnTo>
                <a:cubicBezTo>
                  <a:pt x="4537694" y="2633282"/>
                  <a:pt x="4520446" y="2633282"/>
                  <a:pt x="4486736" y="2633282"/>
                </a:cubicBezTo>
                <a:cubicBezTo>
                  <a:pt x="4478111" y="2633282"/>
                  <a:pt x="4469487" y="2633282"/>
                  <a:pt x="4453026" y="2633282"/>
                </a:cubicBezTo>
                <a:lnTo>
                  <a:pt x="2979984" y="2633282"/>
                </a:lnTo>
                <a:lnTo>
                  <a:pt x="3691026" y="364530"/>
                </a:lnTo>
                <a:lnTo>
                  <a:pt x="3699650" y="347282"/>
                </a:lnTo>
                <a:cubicBezTo>
                  <a:pt x="3750609" y="203038"/>
                  <a:pt x="3724736" y="101909"/>
                  <a:pt x="3614982" y="33701"/>
                </a:cubicBezTo>
                <a:cubicBezTo>
                  <a:pt x="3572656" y="8624"/>
                  <a:pt x="3530322" y="0"/>
                  <a:pt x="3487987" y="0"/>
                </a:cubicBezTo>
                <a:cubicBezTo>
                  <a:pt x="3378233" y="0"/>
                  <a:pt x="3318650" y="76044"/>
                  <a:pt x="3284940" y="109754"/>
                </a:cubicBezTo>
                <a:lnTo>
                  <a:pt x="3276316" y="127003"/>
                </a:lnTo>
                <a:cubicBezTo>
                  <a:pt x="2810656" y="634997"/>
                  <a:pt x="2344987" y="1143000"/>
                  <a:pt x="1879319" y="1659627"/>
                </a:cubicBezTo>
                <a:lnTo>
                  <a:pt x="1074984" y="2539997"/>
                </a:lnTo>
                <a:cubicBezTo>
                  <a:pt x="744943" y="2903748"/>
                  <a:pt x="406277" y="3268287"/>
                  <a:pt x="76228" y="3640663"/>
                </a:cubicBezTo>
                <a:cubicBezTo>
                  <a:pt x="16644" y="3700246"/>
                  <a:pt x="-17066" y="3818616"/>
                  <a:pt x="8808" y="3911909"/>
                </a:cubicBezTo>
                <a:cubicBezTo>
                  <a:pt x="42518" y="4005202"/>
                  <a:pt x="135811" y="4038912"/>
                  <a:pt x="195385" y="4056152"/>
                </a:cubicBezTo>
                <a:lnTo>
                  <a:pt x="212634" y="4064777"/>
                </a:lnTo>
                <a:cubicBezTo>
                  <a:pt x="237720" y="4073401"/>
                  <a:pt x="254968" y="4073401"/>
                  <a:pt x="288678" y="4073401"/>
                </a:cubicBezTo>
                <a:cubicBezTo>
                  <a:pt x="297303" y="4073401"/>
                  <a:pt x="305927" y="4073401"/>
                  <a:pt x="331013" y="4073401"/>
                </a:cubicBezTo>
                <a:lnTo>
                  <a:pt x="1677060" y="4073401"/>
                </a:lnTo>
                <a:lnTo>
                  <a:pt x="1135347" y="6172824"/>
                </a:lnTo>
                <a:cubicBezTo>
                  <a:pt x="1101637" y="6299827"/>
                  <a:pt x="1067927" y="6444070"/>
                  <a:pt x="1033429" y="6578909"/>
                </a:cubicBezTo>
                <a:cubicBezTo>
                  <a:pt x="1016180" y="6672202"/>
                  <a:pt x="1075764" y="6781956"/>
                  <a:pt x="1143183" y="6824282"/>
                </a:cubicBezTo>
                <a:cubicBezTo>
                  <a:pt x="1176893" y="6841531"/>
                  <a:pt x="1210603" y="6857992"/>
                  <a:pt x="1252937" y="6857992"/>
                </a:cubicBezTo>
                <a:lnTo>
                  <a:pt x="1252937" y="6857992"/>
                </a:lnTo>
                <a:cubicBezTo>
                  <a:pt x="1286647" y="6857992"/>
                  <a:pt x="1328982" y="6849367"/>
                  <a:pt x="1362691" y="6832906"/>
                </a:cubicBezTo>
                <a:cubicBezTo>
                  <a:pt x="1422275" y="6815657"/>
                  <a:pt x="1447360" y="6773323"/>
                  <a:pt x="1472445" y="6739613"/>
                </a:cubicBezTo>
                <a:lnTo>
                  <a:pt x="4326031" y="3488575"/>
                </a:lnTo>
                <a:cubicBezTo>
                  <a:pt x="4453035" y="3344331"/>
                  <a:pt x="4580029" y="3200868"/>
                  <a:pt x="4698407" y="3056616"/>
                </a:cubicBezTo>
                <a:cubicBezTo>
                  <a:pt x="4749366" y="2980580"/>
                  <a:pt x="4783076" y="2870826"/>
                  <a:pt x="4749366" y="2777534"/>
                </a:cubicBezTo>
                <a:close/>
                <a:moveTo>
                  <a:pt x="4088496" y="3268287"/>
                </a:moveTo>
                <a:lnTo>
                  <a:pt x="1405034" y="6324912"/>
                </a:lnTo>
                <a:cubicBezTo>
                  <a:pt x="1413659" y="6291202"/>
                  <a:pt x="1422283" y="6265329"/>
                  <a:pt x="1430120" y="6231619"/>
                </a:cubicBezTo>
                <a:lnTo>
                  <a:pt x="1971832" y="4123572"/>
                </a:lnTo>
                <a:cubicBezTo>
                  <a:pt x="2005542" y="3987944"/>
                  <a:pt x="1971832" y="3903285"/>
                  <a:pt x="1929498" y="3852326"/>
                </a:cubicBezTo>
                <a:cubicBezTo>
                  <a:pt x="1878539" y="3784906"/>
                  <a:pt x="1793871" y="3742572"/>
                  <a:pt x="1692741" y="3733947"/>
                </a:cubicBezTo>
                <a:lnTo>
                  <a:pt x="389028" y="3733947"/>
                </a:lnTo>
                <a:cubicBezTo>
                  <a:pt x="693984" y="3403906"/>
                  <a:pt x="998940" y="3073865"/>
                  <a:pt x="1295272" y="2735190"/>
                </a:cubicBezTo>
                <a:lnTo>
                  <a:pt x="2099606" y="1854812"/>
                </a:lnTo>
                <a:cubicBezTo>
                  <a:pt x="2497067" y="1414229"/>
                  <a:pt x="2903152" y="973654"/>
                  <a:pt x="3301401" y="542475"/>
                </a:cubicBezTo>
                <a:lnTo>
                  <a:pt x="2657780" y="2608188"/>
                </a:lnTo>
                <a:cubicBezTo>
                  <a:pt x="2657780" y="2608188"/>
                  <a:pt x="2657780" y="2616812"/>
                  <a:pt x="2657780" y="2625437"/>
                </a:cubicBezTo>
                <a:cubicBezTo>
                  <a:pt x="2640531" y="2710105"/>
                  <a:pt x="2657780" y="2786149"/>
                  <a:pt x="2700114" y="2854348"/>
                </a:cubicBezTo>
                <a:cubicBezTo>
                  <a:pt x="2733824" y="2896682"/>
                  <a:pt x="2802032" y="2947641"/>
                  <a:pt x="2929026" y="2947641"/>
                </a:cubicBezTo>
                <a:lnTo>
                  <a:pt x="4368357" y="2947641"/>
                </a:lnTo>
                <a:cubicBezTo>
                  <a:pt x="4275073" y="3056625"/>
                  <a:pt x="4181788" y="3158534"/>
                  <a:pt x="4088496" y="3268287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00" name="Google Shape;600;p21"/>
          <p:cNvSpPr/>
          <p:nvPr/>
        </p:nvSpPr>
        <p:spPr>
          <a:xfrm>
            <a:off x="5027204" y="3364530"/>
            <a:ext cx="301831" cy="299858"/>
          </a:xfrm>
          <a:custGeom>
            <a:avLst/>
            <a:gdLst/>
            <a:ahLst/>
            <a:cxnLst/>
            <a:rect l="l" t="t" r="r" b="b"/>
            <a:pathLst>
              <a:path w="5829300" h="5791200" extrusionOk="0">
                <a:moveTo>
                  <a:pt x="5543474" y="3893668"/>
                </a:moveTo>
                <a:cubicBezTo>
                  <a:pt x="5668394" y="3563703"/>
                  <a:pt x="5734250" y="3218812"/>
                  <a:pt x="5734250" y="2867120"/>
                </a:cubicBezTo>
                <a:cubicBezTo>
                  <a:pt x="5734250" y="1290647"/>
                  <a:pt x="4451071" y="0"/>
                  <a:pt x="2867130" y="0"/>
                </a:cubicBezTo>
                <a:cubicBezTo>
                  <a:pt x="1283189" y="0"/>
                  <a:pt x="0" y="1290647"/>
                  <a:pt x="0" y="2867120"/>
                </a:cubicBezTo>
                <a:cubicBezTo>
                  <a:pt x="0" y="3739544"/>
                  <a:pt x="388344" y="4516927"/>
                  <a:pt x="1004821" y="5045126"/>
                </a:cubicBezTo>
                <a:cubicBezTo>
                  <a:pt x="1012288" y="5052593"/>
                  <a:pt x="1019756" y="5060062"/>
                  <a:pt x="1034015" y="5066852"/>
                </a:cubicBezTo>
                <a:cubicBezTo>
                  <a:pt x="1532353" y="5477609"/>
                  <a:pt x="2170548" y="5734241"/>
                  <a:pt x="2867130" y="5734241"/>
                </a:cubicBezTo>
                <a:cubicBezTo>
                  <a:pt x="3241224" y="5734241"/>
                  <a:pt x="3607842" y="5660917"/>
                  <a:pt x="3952066" y="5521738"/>
                </a:cubicBezTo>
                <a:cubicBezTo>
                  <a:pt x="4150309" y="5690111"/>
                  <a:pt x="4406951" y="5793315"/>
                  <a:pt x="4692777" y="5793315"/>
                </a:cubicBezTo>
                <a:cubicBezTo>
                  <a:pt x="5323494" y="5793315"/>
                  <a:pt x="5829300" y="5280041"/>
                  <a:pt x="5829300" y="4656782"/>
                </a:cubicBezTo>
                <a:cubicBezTo>
                  <a:pt x="5829300" y="4362812"/>
                  <a:pt x="5719315" y="4091235"/>
                  <a:pt x="5543474" y="3893668"/>
                </a:cubicBezTo>
                <a:close/>
                <a:moveTo>
                  <a:pt x="264100" y="2867120"/>
                </a:moveTo>
                <a:cubicBezTo>
                  <a:pt x="264100" y="1429826"/>
                  <a:pt x="1437294" y="264100"/>
                  <a:pt x="2867120" y="264100"/>
                </a:cubicBezTo>
                <a:cubicBezTo>
                  <a:pt x="4296947" y="264100"/>
                  <a:pt x="5470141" y="1429826"/>
                  <a:pt x="5470141" y="2867120"/>
                </a:cubicBezTo>
                <a:cubicBezTo>
                  <a:pt x="5470141" y="3152947"/>
                  <a:pt x="5426011" y="3438782"/>
                  <a:pt x="5330962" y="3710350"/>
                </a:cubicBezTo>
                <a:cubicBezTo>
                  <a:pt x="5323494" y="3710350"/>
                  <a:pt x="5323494" y="3702882"/>
                  <a:pt x="5316026" y="3702882"/>
                </a:cubicBezTo>
                <a:cubicBezTo>
                  <a:pt x="5294300" y="3687947"/>
                  <a:pt x="5271897" y="3673688"/>
                  <a:pt x="5250170" y="3658753"/>
                </a:cubicBezTo>
                <a:cubicBezTo>
                  <a:pt x="5242703" y="3651285"/>
                  <a:pt x="5228444" y="3643817"/>
                  <a:pt x="5220976" y="3643817"/>
                </a:cubicBezTo>
                <a:cubicBezTo>
                  <a:pt x="5199250" y="3636350"/>
                  <a:pt x="5184315" y="3622091"/>
                  <a:pt x="5162589" y="3614623"/>
                </a:cubicBezTo>
                <a:cubicBezTo>
                  <a:pt x="5155120" y="3607156"/>
                  <a:pt x="5140862" y="3607156"/>
                  <a:pt x="5133394" y="3599688"/>
                </a:cubicBezTo>
                <a:cubicBezTo>
                  <a:pt x="5111668" y="3592220"/>
                  <a:pt x="5081797" y="3577962"/>
                  <a:pt x="5060071" y="3570494"/>
                </a:cubicBezTo>
                <a:cubicBezTo>
                  <a:pt x="5052603" y="3570494"/>
                  <a:pt x="5045135" y="3563026"/>
                  <a:pt x="5045135" y="3563026"/>
                </a:cubicBezTo>
                <a:cubicBezTo>
                  <a:pt x="5015941" y="3555559"/>
                  <a:pt x="4979279" y="3548091"/>
                  <a:pt x="4950085" y="3541300"/>
                </a:cubicBezTo>
                <a:cubicBezTo>
                  <a:pt x="4942618" y="3541300"/>
                  <a:pt x="4928359" y="3533832"/>
                  <a:pt x="4920892" y="3533832"/>
                </a:cubicBezTo>
                <a:cubicBezTo>
                  <a:pt x="4899165" y="3526365"/>
                  <a:pt x="4869295" y="3526365"/>
                  <a:pt x="4847568" y="3518897"/>
                </a:cubicBezTo>
                <a:cubicBezTo>
                  <a:pt x="4840100" y="3518897"/>
                  <a:pt x="4825841" y="3518897"/>
                  <a:pt x="4818374" y="3518897"/>
                </a:cubicBezTo>
                <a:cubicBezTo>
                  <a:pt x="4781712" y="3518897"/>
                  <a:pt x="4752518" y="3511429"/>
                  <a:pt x="4715856" y="3511429"/>
                </a:cubicBezTo>
                <a:cubicBezTo>
                  <a:pt x="4517613" y="3511429"/>
                  <a:pt x="4334294" y="3563026"/>
                  <a:pt x="4180856" y="3643141"/>
                </a:cubicBezTo>
                <a:cubicBezTo>
                  <a:pt x="4063403" y="3533156"/>
                  <a:pt x="3939159" y="3438106"/>
                  <a:pt x="3792512" y="3364783"/>
                </a:cubicBezTo>
                <a:cubicBezTo>
                  <a:pt x="3946627" y="3174006"/>
                  <a:pt x="4034209" y="2932300"/>
                  <a:pt x="4034209" y="2668200"/>
                </a:cubicBezTo>
                <a:cubicBezTo>
                  <a:pt x="4034209" y="2037474"/>
                  <a:pt x="3520936" y="1531668"/>
                  <a:pt x="2897676" y="1531668"/>
                </a:cubicBezTo>
                <a:cubicBezTo>
                  <a:pt x="2274418" y="1531668"/>
                  <a:pt x="1730597" y="2038150"/>
                  <a:pt x="1730597" y="2668877"/>
                </a:cubicBezTo>
                <a:cubicBezTo>
                  <a:pt x="1730597" y="2932976"/>
                  <a:pt x="1818856" y="3174683"/>
                  <a:pt x="1972294" y="3372927"/>
                </a:cubicBezTo>
                <a:cubicBezTo>
                  <a:pt x="1290647" y="3747021"/>
                  <a:pt x="1077468" y="4333618"/>
                  <a:pt x="1004135" y="4677833"/>
                </a:cubicBezTo>
                <a:cubicBezTo>
                  <a:pt x="549935" y="4208688"/>
                  <a:pt x="264100" y="3570494"/>
                  <a:pt x="264100" y="2867120"/>
                </a:cubicBezTo>
                <a:close/>
                <a:moveTo>
                  <a:pt x="1994697" y="2668877"/>
                </a:moveTo>
                <a:cubicBezTo>
                  <a:pt x="1994697" y="2184797"/>
                  <a:pt x="2390518" y="1796453"/>
                  <a:pt x="2867120" y="1796453"/>
                </a:cubicBezTo>
                <a:cubicBezTo>
                  <a:pt x="3343723" y="1796453"/>
                  <a:pt x="3739544" y="2192274"/>
                  <a:pt x="3739544" y="2668877"/>
                </a:cubicBezTo>
                <a:cubicBezTo>
                  <a:pt x="3739544" y="3145479"/>
                  <a:pt x="3343723" y="3541300"/>
                  <a:pt x="2867120" y="3541300"/>
                </a:cubicBezTo>
                <a:cubicBezTo>
                  <a:pt x="2390518" y="3541300"/>
                  <a:pt x="1994697" y="3152956"/>
                  <a:pt x="1994697" y="2668877"/>
                </a:cubicBezTo>
                <a:close/>
                <a:moveTo>
                  <a:pt x="2867130" y="5462674"/>
                </a:moveTo>
                <a:cubicBezTo>
                  <a:pt x="2251339" y="5462674"/>
                  <a:pt x="1686468" y="5250171"/>
                  <a:pt x="1239050" y="4891011"/>
                </a:cubicBezTo>
                <a:cubicBezTo>
                  <a:pt x="1253985" y="4678509"/>
                  <a:pt x="1370762" y="3966991"/>
                  <a:pt x="2163080" y="3563703"/>
                </a:cubicBezTo>
                <a:cubicBezTo>
                  <a:pt x="2353856" y="3717817"/>
                  <a:pt x="2603030" y="3805400"/>
                  <a:pt x="2867130" y="3805400"/>
                </a:cubicBezTo>
                <a:cubicBezTo>
                  <a:pt x="3131230" y="3805400"/>
                  <a:pt x="3380404" y="3710350"/>
                  <a:pt x="3571180" y="3563703"/>
                </a:cubicBezTo>
                <a:cubicBezTo>
                  <a:pt x="3702892" y="3629559"/>
                  <a:pt x="3827812" y="3710350"/>
                  <a:pt x="3937807" y="3805400"/>
                </a:cubicBezTo>
                <a:cubicBezTo>
                  <a:pt x="3702901" y="4010435"/>
                  <a:pt x="3556245" y="4318673"/>
                  <a:pt x="3556245" y="4648629"/>
                </a:cubicBezTo>
                <a:cubicBezTo>
                  <a:pt x="3556245" y="4685290"/>
                  <a:pt x="3556245" y="4721952"/>
                  <a:pt x="3563712" y="4751146"/>
                </a:cubicBezTo>
                <a:cubicBezTo>
                  <a:pt x="3563712" y="4758614"/>
                  <a:pt x="3563712" y="4772873"/>
                  <a:pt x="3563712" y="4780341"/>
                </a:cubicBezTo>
                <a:cubicBezTo>
                  <a:pt x="3563712" y="4809535"/>
                  <a:pt x="3571180" y="4831937"/>
                  <a:pt x="3578647" y="4861132"/>
                </a:cubicBezTo>
                <a:cubicBezTo>
                  <a:pt x="3578647" y="4868599"/>
                  <a:pt x="3578647" y="4876067"/>
                  <a:pt x="3586115" y="4882858"/>
                </a:cubicBezTo>
                <a:cubicBezTo>
                  <a:pt x="3601050" y="4956182"/>
                  <a:pt x="3622777" y="5022038"/>
                  <a:pt x="3651971" y="5087894"/>
                </a:cubicBezTo>
                <a:lnTo>
                  <a:pt x="3651971" y="5087894"/>
                </a:lnTo>
                <a:cubicBezTo>
                  <a:pt x="3666906" y="5117088"/>
                  <a:pt x="3681165" y="5153749"/>
                  <a:pt x="3696100" y="5182944"/>
                </a:cubicBezTo>
                <a:cubicBezTo>
                  <a:pt x="3696100" y="5182944"/>
                  <a:pt x="3696100" y="5190411"/>
                  <a:pt x="3703568" y="5190411"/>
                </a:cubicBezTo>
                <a:cubicBezTo>
                  <a:pt x="3718503" y="5219605"/>
                  <a:pt x="3740229" y="5248799"/>
                  <a:pt x="3755165" y="5278670"/>
                </a:cubicBezTo>
                <a:cubicBezTo>
                  <a:pt x="3755165" y="5278670"/>
                  <a:pt x="3755165" y="5278670"/>
                  <a:pt x="3755165" y="5286137"/>
                </a:cubicBezTo>
                <a:cubicBezTo>
                  <a:pt x="3762632" y="5293605"/>
                  <a:pt x="3762632" y="5301072"/>
                  <a:pt x="3770100" y="5301072"/>
                </a:cubicBezTo>
                <a:cubicBezTo>
                  <a:pt x="3475444" y="5411077"/>
                  <a:pt x="3175359" y="5462674"/>
                  <a:pt x="2867130" y="5462674"/>
                </a:cubicBezTo>
                <a:close/>
                <a:moveTo>
                  <a:pt x="4692768" y="5528529"/>
                </a:moveTo>
                <a:cubicBezTo>
                  <a:pt x="4274544" y="5528529"/>
                  <a:pt x="3922862" y="5235236"/>
                  <a:pt x="3842071" y="4839415"/>
                </a:cubicBezTo>
                <a:lnTo>
                  <a:pt x="3842071" y="4831947"/>
                </a:lnTo>
                <a:cubicBezTo>
                  <a:pt x="3834603" y="4810220"/>
                  <a:pt x="3834603" y="4787818"/>
                  <a:pt x="3834603" y="4758624"/>
                </a:cubicBezTo>
                <a:cubicBezTo>
                  <a:pt x="3834603" y="4751156"/>
                  <a:pt x="3834603" y="4751156"/>
                  <a:pt x="3834603" y="4743688"/>
                </a:cubicBezTo>
                <a:cubicBezTo>
                  <a:pt x="3834603" y="4714494"/>
                  <a:pt x="3827136" y="4685300"/>
                  <a:pt x="3827136" y="4655430"/>
                </a:cubicBezTo>
                <a:cubicBezTo>
                  <a:pt x="3827136" y="4171350"/>
                  <a:pt x="4215480" y="3783006"/>
                  <a:pt x="4699559" y="3783006"/>
                </a:cubicBezTo>
                <a:cubicBezTo>
                  <a:pt x="4728753" y="3783006"/>
                  <a:pt x="4757947" y="3783006"/>
                  <a:pt x="4787818" y="3790474"/>
                </a:cubicBezTo>
                <a:cubicBezTo>
                  <a:pt x="4802753" y="3790474"/>
                  <a:pt x="4809544" y="3790474"/>
                  <a:pt x="4824479" y="3797941"/>
                </a:cubicBezTo>
                <a:cubicBezTo>
                  <a:pt x="4839415" y="3797941"/>
                  <a:pt x="4861141" y="3805409"/>
                  <a:pt x="4876076" y="3805409"/>
                </a:cubicBezTo>
                <a:cubicBezTo>
                  <a:pt x="4891012" y="3805409"/>
                  <a:pt x="4905271" y="3812877"/>
                  <a:pt x="4920206" y="3812877"/>
                </a:cubicBezTo>
                <a:cubicBezTo>
                  <a:pt x="4935141" y="3812877"/>
                  <a:pt x="4949400" y="3820344"/>
                  <a:pt x="4956867" y="3820344"/>
                </a:cubicBezTo>
                <a:cubicBezTo>
                  <a:pt x="4971803" y="3827812"/>
                  <a:pt x="4986062" y="3827812"/>
                  <a:pt x="5000997" y="3835279"/>
                </a:cubicBezTo>
                <a:cubicBezTo>
                  <a:pt x="5015932" y="3842747"/>
                  <a:pt x="5022723" y="3842747"/>
                  <a:pt x="5037658" y="3850215"/>
                </a:cubicBezTo>
                <a:cubicBezTo>
                  <a:pt x="5052594" y="3857682"/>
                  <a:pt x="5066853" y="3865150"/>
                  <a:pt x="5081788" y="3871941"/>
                </a:cubicBezTo>
                <a:cubicBezTo>
                  <a:pt x="5089255" y="3879409"/>
                  <a:pt x="5103514" y="3879409"/>
                  <a:pt x="5110982" y="3886876"/>
                </a:cubicBezTo>
                <a:cubicBezTo>
                  <a:pt x="5125917" y="3894344"/>
                  <a:pt x="5140176" y="3908603"/>
                  <a:pt x="5162579" y="3916070"/>
                </a:cubicBezTo>
                <a:cubicBezTo>
                  <a:pt x="5170046" y="3923538"/>
                  <a:pt x="5177514" y="3923538"/>
                  <a:pt x="5184305" y="3931006"/>
                </a:cubicBezTo>
                <a:cubicBezTo>
                  <a:pt x="5199240" y="3945941"/>
                  <a:pt x="5220967" y="3952732"/>
                  <a:pt x="5235902" y="3967667"/>
                </a:cubicBezTo>
                <a:cubicBezTo>
                  <a:pt x="5243370" y="3975135"/>
                  <a:pt x="5243370" y="3975135"/>
                  <a:pt x="5250837" y="3982603"/>
                </a:cubicBezTo>
                <a:cubicBezTo>
                  <a:pt x="5265772" y="3997538"/>
                  <a:pt x="5287499" y="4011797"/>
                  <a:pt x="5302434" y="4026732"/>
                </a:cubicBezTo>
                <a:cubicBezTo>
                  <a:pt x="5478275" y="4188314"/>
                  <a:pt x="5580793" y="4415085"/>
                  <a:pt x="5580793" y="4664926"/>
                </a:cubicBezTo>
                <a:cubicBezTo>
                  <a:pt x="5565201" y="5132718"/>
                  <a:pt x="5176847" y="5528529"/>
                  <a:pt x="4692768" y="5528529"/>
                </a:cubicBezTo>
                <a:close/>
                <a:moveTo>
                  <a:pt x="5191782" y="4648638"/>
                </a:moveTo>
                <a:cubicBezTo>
                  <a:pt x="5191782" y="4721962"/>
                  <a:pt x="5133394" y="4780350"/>
                  <a:pt x="5060071" y="4780350"/>
                </a:cubicBezTo>
                <a:lnTo>
                  <a:pt x="4825165" y="4780350"/>
                </a:lnTo>
                <a:lnTo>
                  <a:pt x="4825165" y="5015256"/>
                </a:lnTo>
                <a:cubicBezTo>
                  <a:pt x="4825165" y="5088579"/>
                  <a:pt x="4766777" y="5146967"/>
                  <a:pt x="4693454" y="5146967"/>
                </a:cubicBezTo>
                <a:cubicBezTo>
                  <a:pt x="4620130" y="5146967"/>
                  <a:pt x="4561742" y="5088579"/>
                  <a:pt x="4561742" y="5015256"/>
                </a:cubicBezTo>
                <a:lnTo>
                  <a:pt x="4561742" y="4780350"/>
                </a:lnTo>
                <a:lnTo>
                  <a:pt x="4326827" y="4780350"/>
                </a:lnTo>
                <a:cubicBezTo>
                  <a:pt x="4253503" y="4780350"/>
                  <a:pt x="4195115" y="4721962"/>
                  <a:pt x="4195115" y="4648638"/>
                </a:cubicBezTo>
                <a:cubicBezTo>
                  <a:pt x="4195115" y="4575315"/>
                  <a:pt x="4253503" y="4516927"/>
                  <a:pt x="4326827" y="4516927"/>
                </a:cubicBezTo>
                <a:lnTo>
                  <a:pt x="4561732" y="4516927"/>
                </a:lnTo>
                <a:lnTo>
                  <a:pt x="4561732" y="4282021"/>
                </a:lnTo>
                <a:cubicBezTo>
                  <a:pt x="4561732" y="4208698"/>
                  <a:pt x="4620121" y="4150309"/>
                  <a:pt x="4693444" y="4150309"/>
                </a:cubicBezTo>
                <a:cubicBezTo>
                  <a:pt x="4766767" y="4150309"/>
                  <a:pt x="4825156" y="4208698"/>
                  <a:pt x="4825156" y="4282021"/>
                </a:cubicBezTo>
                <a:lnTo>
                  <a:pt x="4825156" y="4516927"/>
                </a:lnTo>
                <a:lnTo>
                  <a:pt x="5060061" y="4516927"/>
                </a:lnTo>
                <a:cubicBezTo>
                  <a:pt x="5132718" y="4516927"/>
                  <a:pt x="5191782" y="4575315"/>
                  <a:pt x="5191782" y="4648638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01" name="Google Shape;601;p21"/>
          <p:cNvSpPr/>
          <p:nvPr/>
        </p:nvSpPr>
        <p:spPr>
          <a:xfrm>
            <a:off x="5725565" y="4017513"/>
            <a:ext cx="301191" cy="334218"/>
          </a:xfrm>
          <a:custGeom>
            <a:avLst/>
            <a:gdLst/>
            <a:ahLst/>
            <a:cxnLst/>
            <a:rect l="l" t="t" r="r" b="b"/>
            <a:pathLst>
              <a:path w="5816917" h="6454779" extrusionOk="0">
                <a:moveTo>
                  <a:pt x="5799305" y="4843227"/>
                </a:moveTo>
                <a:lnTo>
                  <a:pt x="5243795" y="3578690"/>
                </a:lnTo>
                <a:lnTo>
                  <a:pt x="5767888" y="2275596"/>
                </a:lnTo>
                <a:cubicBezTo>
                  <a:pt x="5814300" y="2159924"/>
                  <a:pt x="5790737" y="2082809"/>
                  <a:pt x="5752180" y="2036397"/>
                </a:cubicBezTo>
                <a:cubicBezTo>
                  <a:pt x="5682920" y="1936434"/>
                  <a:pt x="5567247" y="1928580"/>
                  <a:pt x="5536545" y="1928580"/>
                </a:cubicBezTo>
                <a:lnTo>
                  <a:pt x="4241305" y="1928580"/>
                </a:lnTo>
                <a:lnTo>
                  <a:pt x="4241305" y="1180282"/>
                </a:lnTo>
                <a:cubicBezTo>
                  <a:pt x="4241305" y="1010344"/>
                  <a:pt x="4102784" y="863969"/>
                  <a:pt x="3924992" y="863969"/>
                </a:cubicBezTo>
                <a:lnTo>
                  <a:pt x="1635116" y="863969"/>
                </a:lnTo>
                <a:cubicBezTo>
                  <a:pt x="1635116" y="848261"/>
                  <a:pt x="1635116" y="833266"/>
                  <a:pt x="1635116" y="817558"/>
                </a:cubicBezTo>
                <a:cubicBezTo>
                  <a:pt x="1635116" y="370579"/>
                  <a:pt x="1265251" y="0"/>
                  <a:pt x="817558" y="0"/>
                </a:cubicBezTo>
                <a:cubicBezTo>
                  <a:pt x="369865" y="0"/>
                  <a:pt x="0" y="369865"/>
                  <a:pt x="0" y="817558"/>
                </a:cubicBezTo>
                <a:cubicBezTo>
                  <a:pt x="0" y="1041047"/>
                  <a:pt x="84969" y="1241688"/>
                  <a:pt x="231344" y="1388063"/>
                </a:cubicBezTo>
                <a:cubicBezTo>
                  <a:pt x="223490" y="1418766"/>
                  <a:pt x="223490" y="1449469"/>
                  <a:pt x="223490" y="1473032"/>
                </a:cubicBezTo>
                <a:lnTo>
                  <a:pt x="223490" y="5868566"/>
                </a:lnTo>
                <a:cubicBezTo>
                  <a:pt x="223490" y="6192733"/>
                  <a:pt x="493391" y="6462634"/>
                  <a:pt x="817558" y="6462634"/>
                </a:cubicBezTo>
                <a:cubicBezTo>
                  <a:pt x="1141725" y="6462634"/>
                  <a:pt x="1411626" y="6192733"/>
                  <a:pt x="1411626" y="5868566"/>
                </a:cubicBezTo>
                <a:lnTo>
                  <a:pt x="1411626" y="4172758"/>
                </a:lnTo>
                <a:lnTo>
                  <a:pt x="2876090" y="4172758"/>
                </a:lnTo>
                <a:lnTo>
                  <a:pt x="2876090" y="4882498"/>
                </a:lnTo>
                <a:lnTo>
                  <a:pt x="2876090" y="4921056"/>
                </a:lnTo>
                <a:cubicBezTo>
                  <a:pt x="2876090" y="5090994"/>
                  <a:pt x="3014611" y="5237368"/>
                  <a:pt x="3192403" y="5237368"/>
                </a:cubicBezTo>
                <a:lnTo>
                  <a:pt x="5567962" y="5237368"/>
                </a:lnTo>
                <a:cubicBezTo>
                  <a:pt x="5575816" y="5237368"/>
                  <a:pt x="5583670" y="5237368"/>
                  <a:pt x="5598665" y="5237368"/>
                </a:cubicBezTo>
                <a:cubicBezTo>
                  <a:pt x="5621513" y="5229514"/>
                  <a:pt x="5745040" y="5206666"/>
                  <a:pt x="5807160" y="5090994"/>
                </a:cubicBezTo>
                <a:cubicBezTo>
                  <a:pt x="5822154" y="5028873"/>
                  <a:pt x="5845003" y="4951759"/>
                  <a:pt x="5799305" y="4843227"/>
                </a:cubicBezTo>
                <a:close/>
                <a:moveTo>
                  <a:pt x="825412" y="286324"/>
                </a:moveTo>
                <a:cubicBezTo>
                  <a:pt x="1118162" y="286324"/>
                  <a:pt x="1357360" y="525522"/>
                  <a:pt x="1357360" y="818272"/>
                </a:cubicBezTo>
                <a:cubicBezTo>
                  <a:pt x="1357360" y="872538"/>
                  <a:pt x="1349506" y="918235"/>
                  <a:pt x="1334511" y="972501"/>
                </a:cubicBezTo>
                <a:cubicBezTo>
                  <a:pt x="1326657" y="995350"/>
                  <a:pt x="1318803" y="1026767"/>
                  <a:pt x="1303808" y="1049616"/>
                </a:cubicBezTo>
                <a:cubicBezTo>
                  <a:pt x="1303808" y="1049616"/>
                  <a:pt x="1303808" y="1049616"/>
                  <a:pt x="1303808" y="1057470"/>
                </a:cubicBezTo>
                <a:cubicBezTo>
                  <a:pt x="1280960" y="1103882"/>
                  <a:pt x="1249543" y="1150293"/>
                  <a:pt x="1210985" y="1188851"/>
                </a:cubicBezTo>
                <a:lnTo>
                  <a:pt x="1210985" y="1188851"/>
                </a:lnTo>
                <a:cubicBezTo>
                  <a:pt x="1195277" y="1204559"/>
                  <a:pt x="1172428" y="1227408"/>
                  <a:pt x="1156720" y="1243116"/>
                </a:cubicBezTo>
                <a:cubicBezTo>
                  <a:pt x="1141011" y="1258825"/>
                  <a:pt x="1126016" y="1265965"/>
                  <a:pt x="1102454" y="1281674"/>
                </a:cubicBezTo>
                <a:cubicBezTo>
                  <a:pt x="1094599" y="1281674"/>
                  <a:pt x="1094599" y="1289528"/>
                  <a:pt x="1086745" y="1289528"/>
                </a:cubicBezTo>
                <a:cubicBezTo>
                  <a:pt x="901813" y="1389491"/>
                  <a:pt x="654760" y="1374497"/>
                  <a:pt x="492677" y="1243116"/>
                </a:cubicBezTo>
                <a:cubicBezTo>
                  <a:pt x="369151" y="1143153"/>
                  <a:pt x="292036" y="996064"/>
                  <a:pt x="292036" y="826840"/>
                </a:cubicBezTo>
                <a:cubicBezTo>
                  <a:pt x="292750" y="524808"/>
                  <a:pt x="531948" y="286324"/>
                  <a:pt x="825412" y="286324"/>
                </a:cubicBezTo>
                <a:close/>
                <a:moveTo>
                  <a:pt x="1133871" y="5869280"/>
                </a:moveTo>
                <a:cubicBezTo>
                  <a:pt x="1133871" y="6039218"/>
                  <a:pt x="995350" y="6177739"/>
                  <a:pt x="825412" y="6177739"/>
                </a:cubicBezTo>
                <a:cubicBezTo>
                  <a:pt x="655474" y="6177739"/>
                  <a:pt x="516954" y="6039218"/>
                  <a:pt x="516954" y="5869280"/>
                </a:cubicBezTo>
                <a:lnTo>
                  <a:pt x="516954" y="1573710"/>
                </a:lnTo>
                <a:cubicBezTo>
                  <a:pt x="524808" y="1573710"/>
                  <a:pt x="532662" y="1581564"/>
                  <a:pt x="539802" y="1581564"/>
                </a:cubicBezTo>
                <a:cubicBezTo>
                  <a:pt x="555511" y="1589418"/>
                  <a:pt x="570505" y="1597272"/>
                  <a:pt x="594068" y="1597272"/>
                </a:cubicBezTo>
                <a:cubicBezTo>
                  <a:pt x="594068" y="1597272"/>
                  <a:pt x="594068" y="1597272"/>
                  <a:pt x="601923" y="1597272"/>
                </a:cubicBezTo>
                <a:lnTo>
                  <a:pt x="601923" y="1597272"/>
                </a:lnTo>
                <a:lnTo>
                  <a:pt x="601923" y="1597272"/>
                </a:lnTo>
                <a:cubicBezTo>
                  <a:pt x="632626" y="1605127"/>
                  <a:pt x="663329" y="1612981"/>
                  <a:pt x="701886" y="1620121"/>
                </a:cubicBezTo>
                <a:lnTo>
                  <a:pt x="709740" y="1620121"/>
                </a:lnTo>
                <a:lnTo>
                  <a:pt x="717594" y="1620121"/>
                </a:lnTo>
                <a:lnTo>
                  <a:pt x="717594" y="1620121"/>
                </a:lnTo>
                <a:lnTo>
                  <a:pt x="717594" y="1620121"/>
                </a:lnTo>
                <a:lnTo>
                  <a:pt x="725449" y="1620121"/>
                </a:lnTo>
                <a:cubicBezTo>
                  <a:pt x="741157" y="1620121"/>
                  <a:pt x="748297" y="1620121"/>
                  <a:pt x="764006" y="1627975"/>
                </a:cubicBezTo>
                <a:cubicBezTo>
                  <a:pt x="786855" y="1627975"/>
                  <a:pt x="810418" y="1627975"/>
                  <a:pt x="833266" y="1627975"/>
                </a:cubicBezTo>
                <a:lnTo>
                  <a:pt x="833266" y="1627975"/>
                </a:lnTo>
                <a:lnTo>
                  <a:pt x="833266" y="1627975"/>
                </a:lnTo>
                <a:cubicBezTo>
                  <a:pt x="856115" y="1627975"/>
                  <a:pt x="879678" y="1627975"/>
                  <a:pt x="902527" y="1627975"/>
                </a:cubicBezTo>
                <a:cubicBezTo>
                  <a:pt x="918235" y="1627975"/>
                  <a:pt x="925376" y="1627975"/>
                  <a:pt x="941084" y="1620121"/>
                </a:cubicBezTo>
                <a:cubicBezTo>
                  <a:pt x="948938" y="1620121"/>
                  <a:pt x="956793" y="1620121"/>
                  <a:pt x="963933" y="1620121"/>
                </a:cubicBezTo>
                <a:lnTo>
                  <a:pt x="963933" y="1620121"/>
                </a:lnTo>
                <a:lnTo>
                  <a:pt x="971787" y="1620121"/>
                </a:lnTo>
                <a:cubicBezTo>
                  <a:pt x="979641" y="1620121"/>
                  <a:pt x="979641" y="1620121"/>
                  <a:pt x="987496" y="1620121"/>
                </a:cubicBezTo>
                <a:cubicBezTo>
                  <a:pt x="995350" y="1620121"/>
                  <a:pt x="1010344" y="1612267"/>
                  <a:pt x="1018199" y="1612267"/>
                </a:cubicBezTo>
                <a:cubicBezTo>
                  <a:pt x="1026053" y="1612267"/>
                  <a:pt x="1041047" y="1604413"/>
                  <a:pt x="1048902" y="1604413"/>
                </a:cubicBezTo>
                <a:cubicBezTo>
                  <a:pt x="1056756" y="1604413"/>
                  <a:pt x="1056756" y="1604413"/>
                  <a:pt x="1064610" y="1596558"/>
                </a:cubicBezTo>
                <a:lnTo>
                  <a:pt x="1064610" y="1596558"/>
                </a:lnTo>
                <a:cubicBezTo>
                  <a:pt x="1072465" y="1596558"/>
                  <a:pt x="1080319" y="1588704"/>
                  <a:pt x="1087459" y="1588704"/>
                </a:cubicBezTo>
                <a:lnTo>
                  <a:pt x="1087459" y="1588704"/>
                </a:lnTo>
                <a:lnTo>
                  <a:pt x="1087459" y="1588704"/>
                </a:lnTo>
                <a:cubicBezTo>
                  <a:pt x="1087459" y="1588704"/>
                  <a:pt x="1087459" y="1588704"/>
                  <a:pt x="1095313" y="1588704"/>
                </a:cubicBezTo>
                <a:lnTo>
                  <a:pt x="1103168" y="1588704"/>
                </a:lnTo>
                <a:cubicBezTo>
                  <a:pt x="1111022" y="1588704"/>
                  <a:pt x="1118876" y="1580850"/>
                  <a:pt x="1126016" y="1580850"/>
                </a:cubicBezTo>
                <a:cubicBezTo>
                  <a:pt x="1133871" y="1580850"/>
                  <a:pt x="1133871" y="1580850"/>
                  <a:pt x="1141725" y="1572996"/>
                </a:cubicBezTo>
                <a:lnTo>
                  <a:pt x="1141725" y="4024955"/>
                </a:lnTo>
                <a:lnTo>
                  <a:pt x="1141725" y="5867852"/>
                </a:lnTo>
                <a:lnTo>
                  <a:pt x="1133871" y="5867852"/>
                </a:lnTo>
                <a:lnTo>
                  <a:pt x="1133871" y="5869280"/>
                </a:lnTo>
                <a:close/>
                <a:moveTo>
                  <a:pt x="1418766" y="1473746"/>
                </a:moveTo>
                <a:cubicBezTo>
                  <a:pt x="1418766" y="1443043"/>
                  <a:pt x="1418766" y="1419480"/>
                  <a:pt x="1410912" y="1388777"/>
                </a:cubicBezTo>
                <a:cubicBezTo>
                  <a:pt x="1418766" y="1380923"/>
                  <a:pt x="1426621" y="1365929"/>
                  <a:pt x="1433761" y="1358074"/>
                </a:cubicBezTo>
                <a:cubicBezTo>
                  <a:pt x="1441615" y="1350220"/>
                  <a:pt x="1449469" y="1342366"/>
                  <a:pt x="1449469" y="1335226"/>
                </a:cubicBezTo>
                <a:cubicBezTo>
                  <a:pt x="1480172" y="1296668"/>
                  <a:pt x="1510876" y="1258111"/>
                  <a:pt x="1534438" y="1211699"/>
                </a:cubicBezTo>
                <a:cubicBezTo>
                  <a:pt x="1542293" y="1203845"/>
                  <a:pt x="1542293" y="1195991"/>
                  <a:pt x="1550147" y="1188851"/>
                </a:cubicBezTo>
                <a:cubicBezTo>
                  <a:pt x="1558001" y="1180996"/>
                  <a:pt x="1565855" y="1166002"/>
                  <a:pt x="1565855" y="1158147"/>
                </a:cubicBezTo>
                <a:lnTo>
                  <a:pt x="3925706" y="1158147"/>
                </a:lnTo>
                <a:cubicBezTo>
                  <a:pt x="3941414" y="1158147"/>
                  <a:pt x="3956409" y="1173856"/>
                  <a:pt x="3956409" y="1188851"/>
                </a:cubicBezTo>
                <a:lnTo>
                  <a:pt x="3956409" y="2075669"/>
                </a:lnTo>
                <a:lnTo>
                  <a:pt x="3956409" y="3865014"/>
                </a:lnTo>
                <a:cubicBezTo>
                  <a:pt x="3956409" y="3880722"/>
                  <a:pt x="3940700" y="3895717"/>
                  <a:pt x="3925706" y="3895717"/>
                </a:cubicBezTo>
                <a:lnTo>
                  <a:pt x="3023179" y="3895717"/>
                </a:lnTo>
                <a:lnTo>
                  <a:pt x="1418766" y="3895717"/>
                </a:lnTo>
                <a:lnTo>
                  <a:pt x="1418766" y="1473746"/>
                </a:lnTo>
                <a:close/>
                <a:moveTo>
                  <a:pt x="3678653" y="4172758"/>
                </a:moveTo>
                <a:lnTo>
                  <a:pt x="3169554" y="4728269"/>
                </a:lnTo>
                <a:lnTo>
                  <a:pt x="3169554" y="4172758"/>
                </a:lnTo>
                <a:lnTo>
                  <a:pt x="3678653" y="4172758"/>
                </a:lnTo>
                <a:lnTo>
                  <a:pt x="3678653" y="4172758"/>
                </a:lnTo>
                <a:close/>
                <a:moveTo>
                  <a:pt x="3346632" y="4943904"/>
                </a:moveTo>
                <a:lnTo>
                  <a:pt x="4102070" y="4126346"/>
                </a:lnTo>
                <a:cubicBezTo>
                  <a:pt x="4109924" y="4118492"/>
                  <a:pt x="4109924" y="4110638"/>
                  <a:pt x="4117778" y="4103498"/>
                </a:cubicBezTo>
                <a:cubicBezTo>
                  <a:pt x="4194893" y="4049232"/>
                  <a:pt x="4241305" y="3957123"/>
                  <a:pt x="4241305" y="3856445"/>
                </a:cubicBezTo>
                <a:lnTo>
                  <a:pt x="4241305" y="2214189"/>
                </a:lnTo>
                <a:lnTo>
                  <a:pt x="5490847" y="2214189"/>
                </a:lnTo>
                <a:lnTo>
                  <a:pt x="4958899" y="3525138"/>
                </a:lnTo>
                <a:cubicBezTo>
                  <a:pt x="4943190" y="3563696"/>
                  <a:pt x="4943190" y="3602253"/>
                  <a:pt x="4958899" y="3632956"/>
                </a:cubicBezTo>
                <a:lnTo>
                  <a:pt x="5529404" y="4943904"/>
                </a:lnTo>
                <a:lnTo>
                  <a:pt x="3346632" y="4943904"/>
                </a:lnTo>
                <a:lnTo>
                  <a:pt x="3346632" y="4943904"/>
                </a:ln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02" name="Google Shape;602;p21"/>
          <p:cNvSpPr/>
          <p:nvPr/>
        </p:nvSpPr>
        <p:spPr>
          <a:xfrm>
            <a:off x="1270707" y="5340268"/>
            <a:ext cx="301338" cy="266321"/>
          </a:xfrm>
          <a:custGeom>
            <a:avLst/>
            <a:gdLst/>
            <a:ahLst/>
            <a:cxnLst/>
            <a:rect l="l" t="t" r="r" b="b"/>
            <a:pathLst>
              <a:path w="5819775" h="5143500" extrusionOk="0">
                <a:moveTo>
                  <a:pt x="5633105" y="0"/>
                </a:moveTo>
                <a:cubicBezTo>
                  <a:pt x="5612379" y="0"/>
                  <a:pt x="5598120" y="0"/>
                  <a:pt x="5577394" y="7125"/>
                </a:cubicBezTo>
                <a:cubicBezTo>
                  <a:pt x="5570269" y="7125"/>
                  <a:pt x="5563144" y="7125"/>
                  <a:pt x="5563144" y="14249"/>
                </a:cubicBezTo>
                <a:lnTo>
                  <a:pt x="3841815" y="686067"/>
                </a:lnTo>
                <a:lnTo>
                  <a:pt x="2162605" y="34985"/>
                </a:lnTo>
                <a:cubicBezTo>
                  <a:pt x="2155480" y="34985"/>
                  <a:pt x="2155480" y="34985"/>
                  <a:pt x="2148356" y="27861"/>
                </a:cubicBezTo>
                <a:cubicBezTo>
                  <a:pt x="2113370" y="20736"/>
                  <a:pt x="2064135" y="7134"/>
                  <a:pt x="1994165" y="7134"/>
                </a:cubicBezTo>
                <a:lnTo>
                  <a:pt x="1980563" y="7134"/>
                </a:lnTo>
                <a:lnTo>
                  <a:pt x="1980563" y="7134"/>
                </a:lnTo>
                <a:cubicBezTo>
                  <a:pt x="1903468" y="7134"/>
                  <a:pt x="1833507" y="21384"/>
                  <a:pt x="1763536" y="49244"/>
                </a:cubicBezTo>
                <a:cubicBezTo>
                  <a:pt x="1756411" y="49244"/>
                  <a:pt x="1742810" y="56369"/>
                  <a:pt x="1735675" y="56369"/>
                </a:cubicBezTo>
                <a:lnTo>
                  <a:pt x="210647" y="651081"/>
                </a:lnTo>
                <a:cubicBezTo>
                  <a:pt x="35730" y="721052"/>
                  <a:pt x="-6380" y="875233"/>
                  <a:pt x="744" y="958806"/>
                </a:cubicBezTo>
                <a:lnTo>
                  <a:pt x="744" y="4926206"/>
                </a:lnTo>
                <a:cubicBezTo>
                  <a:pt x="744" y="4946933"/>
                  <a:pt x="744" y="5031153"/>
                  <a:pt x="63581" y="5093999"/>
                </a:cubicBezTo>
                <a:cubicBezTo>
                  <a:pt x="98566" y="5128984"/>
                  <a:pt x="147801" y="5149711"/>
                  <a:pt x="196388" y="5149711"/>
                </a:cubicBezTo>
                <a:cubicBezTo>
                  <a:pt x="224248" y="5149711"/>
                  <a:pt x="259224" y="5142586"/>
                  <a:pt x="287085" y="5128975"/>
                </a:cubicBezTo>
                <a:lnTo>
                  <a:pt x="1987031" y="4464292"/>
                </a:lnTo>
                <a:lnTo>
                  <a:pt x="3610529" y="5093999"/>
                </a:lnTo>
                <a:lnTo>
                  <a:pt x="3652639" y="5108248"/>
                </a:lnTo>
                <a:cubicBezTo>
                  <a:pt x="3687624" y="5122498"/>
                  <a:pt x="3750461" y="5136109"/>
                  <a:pt x="3841805" y="5136109"/>
                </a:cubicBezTo>
                <a:cubicBezTo>
                  <a:pt x="3841805" y="5136109"/>
                  <a:pt x="3841805" y="5136109"/>
                  <a:pt x="3848930" y="5136109"/>
                </a:cubicBezTo>
                <a:lnTo>
                  <a:pt x="3848930" y="5136109"/>
                </a:lnTo>
                <a:cubicBezTo>
                  <a:pt x="3933150" y="5136109"/>
                  <a:pt x="4003121" y="5121859"/>
                  <a:pt x="4079559" y="5093999"/>
                </a:cubicBezTo>
                <a:lnTo>
                  <a:pt x="5660947" y="4478551"/>
                </a:lnTo>
                <a:cubicBezTo>
                  <a:pt x="5660947" y="4478551"/>
                  <a:pt x="5668072" y="4478551"/>
                  <a:pt x="5668072" y="4471426"/>
                </a:cubicBezTo>
                <a:cubicBezTo>
                  <a:pt x="5773018" y="4422191"/>
                  <a:pt x="5828739" y="4324369"/>
                  <a:pt x="5828739" y="4205812"/>
                </a:cubicBezTo>
                <a:lnTo>
                  <a:pt x="5828739" y="217027"/>
                </a:lnTo>
                <a:cubicBezTo>
                  <a:pt x="5822272" y="69971"/>
                  <a:pt x="5723803" y="0"/>
                  <a:pt x="5633105" y="0"/>
                </a:cubicBezTo>
                <a:close/>
                <a:moveTo>
                  <a:pt x="252757" y="4862713"/>
                </a:moveTo>
                <a:lnTo>
                  <a:pt x="252757" y="958806"/>
                </a:lnTo>
                <a:cubicBezTo>
                  <a:pt x="252757" y="944556"/>
                  <a:pt x="259881" y="909571"/>
                  <a:pt x="301991" y="895969"/>
                </a:cubicBezTo>
                <a:lnTo>
                  <a:pt x="1813409" y="308372"/>
                </a:lnTo>
                <a:cubicBezTo>
                  <a:pt x="1827658" y="308372"/>
                  <a:pt x="1834135" y="301247"/>
                  <a:pt x="1848394" y="301247"/>
                </a:cubicBezTo>
                <a:lnTo>
                  <a:pt x="1848394" y="301247"/>
                </a:lnTo>
                <a:lnTo>
                  <a:pt x="1848394" y="4247264"/>
                </a:lnTo>
                <a:lnTo>
                  <a:pt x="252757" y="4862713"/>
                </a:lnTo>
                <a:close/>
                <a:moveTo>
                  <a:pt x="2106884" y="4240140"/>
                </a:moveTo>
                <a:lnTo>
                  <a:pt x="2106884" y="286998"/>
                </a:lnTo>
                <a:lnTo>
                  <a:pt x="3708998" y="909580"/>
                </a:lnTo>
                <a:lnTo>
                  <a:pt x="3708998" y="4862722"/>
                </a:lnTo>
                <a:lnTo>
                  <a:pt x="2106884" y="4240140"/>
                </a:lnTo>
                <a:close/>
                <a:moveTo>
                  <a:pt x="5563135" y="4212279"/>
                </a:moveTo>
                <a:cubicBezTo>
                  <a:pt x="5563135" y="4233015"/>
                  <a:pt x="5556010" y="4240140"/>
                  <a:pt x="5548885" y="4240140"/>
                </a:cubicBezTo>
                <a:lnTo>
                  <a:pt x="3974622" y="4855588"/>
                </a:lnTo>
                <a:cubicBezTo>
                  <a:pt x="3974622" y="4855588"/>
                  <a:pt x="3967497" y="4855588"/>
                  <a:pt x="3967497" y="4862713"/>
                </a:cubicBezTo>
                <a:lnTo>
                  <a:pt x="3967497" y="909571"/>
                </a:lnTo>
                <a:lnTo>
                  <a:pt x="5562487" y="286988"/>
                </a:lnTo>
                <a:lnTo>
                  <a:pt x="5562487" y="4212279"/>
                </a:lnTo>
                <a:lnTo>
                  <a:pt x="5563135" y="4212279"/>
                </a:lnTo>
                <a:close/>
                <a:moveTo>
                  <a:pt x="4338706" y="3288459"/>
                </a:moveTo>
                <a:cubicBezTo>
                  <a:pt x="4373691" y="3225622"/>
                  <a:pt x="4457911" y="3204239"/>
                  <a:pt x="4513623" y="3246349"/>
                </a:cubicBezTo>
                <a:lnTo>
                  <a:pt x="4716401" y="3365554"/>
                </a:lnTo>
                <a:lnTo>
                  <a:pt x="4898442" y="3078556"/>
                </a:lnTo>
                <a:cubicBezTo>
                  <a:pt x="4933428" y="3015720"/>
                  <a:pt x="5017648" y="3001461"/>
                  <a:pt x="5080484" y="3036446"/>
                </a:cubicBezTo>
                <a:cubicBezTo>
                  <a:pt x="5143321" y="3071432"/>
                  <a:pt x="5157580" y="3155652"/>
                  <a:pt x="5122594" y="3218488"/>
                </a:cubicBezTo>
                <a:lnTo>
                  <a:pt x="4940552" y="3498361"/>
                </a:lnTo>
                <a:lnTo>
                  <a:pt x="5136205" y="3617566"/>
                </a:lnTo>
                <a:cubicBezTo>
                  <a:pt x="5199042" y="3652552"/>
                  <a:pt x="5220425" y="3736772"/>
                  <a:pt x="5178316" y="3792484"/>
                </a:cubicBezTo>
                <a:cubicBezTo>
                  <a:pt x="5157589" y="3834594"/>
                  <a:pt x="5108345" y="3855320"/>
                  <a:pt x="5066235" y="3855320"/>
                </a:cubicBezTo>
                <a:cubicBezTo>
                  <a:pt x="5045508" y="3855320"/>
                  <a:pt x="5024124" y="3848195"/>
                  <a:pt x="5003398" y="3834594"/>
                </a:cubicBezTo>
                <a:lnTo>
                  <a:pt x="4800621" y="3715388"/>
                </a:lnTo>
                <a:lnTo>
                  <a:pt x="4618579" y="4002386"/>
                </a:lnTo>
                <a:cubicBezTo>
                  <a:pt x="4590718" y="4044496"/>
                  <a:pt x="4548608" y="4065223"/>
                  <a:pt x="4506498" y="4065223"/>
                </a:cubicBezTo>
                <a:cubicBezTo>
                  <a:pt x="4485772" y="4065223"/>
                  <a:pt x="4457263" y="4058098"/>
                  <a:pt x="4436528" y="4044496"/>
                </a:cubicBezTo>
                <a:cubicBezTo>
                  <a:pt x="4373691" y="4009511"/>
                  <a:pt x="4359432" y="3925291"/>
                  <a:pt x="4394417" y="3862454"/>
                </a:cubicBezTo>
                <a:lnTo>
                  <a:pt x="4576459" y="3582581"/>
                </a:lnTo>
                <a:lnTo>
                  <a:pt x="4380806" y="3463376"/>
                </a:lnTo>
                <a:cubicBezTo>
                  <a:pt x="4324456" y="3428390"/>
                  <a:pt x="4303730" y="3351295"/>
                  <a:pt x="4338706" y="3288459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03" name="Google Shape;603;p21"/>
          <p:cNvSpPr/>
          <p:nvPr/>
        </p:nvSpPr>
        <p:spPr>
          <a:xfrm>
            <a:off x="481232" y="4813951"/>
            <a:ext cx="301338" cy="151409"/>
          </a:xfrm>
          <a:custGeom>
            <a:avLst/>
            <a:gdLst/>
            <a:ahLst/>
            <a:cxnLst/>
            <a:rect l="l" t="t" r="r" b="b"/>
            <a:pathLst>
              <a:path w="5819775" h="2924175" extrusionOk="0">
                <a:moveTo>
                  <a:pt x="5511470" y="803386"/>
                </a:moveTo>
                <a:lnTo>
                  <a:pt x="5215176" y="803386"/>
                </a:lnTo>
                <a:lnTo>
                  <a:pt x="5215176" y="338061"/>
                </a:lnTo>
                <a:cubicBezTo>
                  <a:pt x="5215176" y="154676"/>
                  <a:pt x="5067033" y="0"/>
                  <a:pt x="4877115" y="0"/>
                </a:cubicBezTo>
                <a:lnTo>
                  <a:pt x="338061" y="0"/>
                </a:lnTo>
                <a:cubicBezTo>
                  <a:pt x="154676" y="0"/>
                  <a:pt x="0" y="148142"/>
                  <a:pt x="0" y="338061"/>
                </a:cubicBezTo>
                <a:lnTo>
                  <a:pt x="0" y="2586371"/>
                </a:lnTo>
                <a:cubicBezTo>
                  <a:pt x="0" y="2769756"/>
                  <a:pt x="148152" y="2924432"/>
                  <a:pt x="338061" y="2924432"/>
                </a:cubicBezTo>
                <a:lnTo>
                  <a:pt x="4884287" y="2924432"/>
                </a:lnTo>
                <a:cubicBezTo>
                  <a:pt x="5067672" y="2924432"/>
                  <a:pt x="5222348" y="2776280"/>
                  <a:pt x="5222348" y="2586371"/>
                </a:cubicBezTo>
                <a:lnTo>
                  <a:pt x="5222348" y="2036855"/>
                </a:lnTo>
                <a:lnTo>
                  <a:pt x="5518642" y="2036855"/>
                </a:lnTo>
                <a:cubicBezTo>
                  <a:pt x="5687673" y="2036855"/>
                  <a:pt x="5828643" y="1895885"/>
                  <a:pt x="5828643" y="1726854"/>
                </a:cubicBezTo>
                <a:lnTo>
                  <a:pt x="5828643" y="1113377"/>
                </a:lnTo>
                <a:cubicBezTo>
                  <a:pt x="5821470" y="944356"/>
                  <a:pt x="5680501" y="803386"/>
                  <a:pt x="5511470" y="803386"/>
                </a:cubicBezTo>
                <a:close/>
                <a:moveTo>
                  <a:pt x="4954772" y="2587028"/>
                </a:moveTo>
                <a:cubicBezTo>
                  <a:pt x="4954772" y="2629453"/>
                  <a:pt x="4919530" y="2664695"/>
                  <a:pt x="4877105" y="2664695"/>
                </a:cubicBezTo>
                <a:lnTo>
                  <a:pt x="338061" y="2664695"/>
                </a:lnTo>
                <a:cubicBezTo>
                  <a:pt x="295637" y="2664695"/>
                  <a:pt x="260394" y="2629453"/>
                  <a:pt x="260394" y="2587028"/>
                </a:cubicBezTo>
                <a:lnTo>
                  <a:pt x="260394" y="338719"/>
                </a:lnTo>
                <a:cubicBezTo>
                  <a:pt x="260394" y="296294"/>
                  <a:pt x="295637" y="261052"/>
                  <a:pt x="338061" y="261052"/>
                </a:cubicBezTo>
                <a:lnTo>
                  <a:pt x="4884287" y="261052"/>
                </a:lnTo>
                <a:cubicBezTo>
                  <a:pt x="4926711" y="261052"/>
                  <a:pt x="4961954" y="296294"/>
                  <a:pt x="4961954" y="338719"/>
                </a:cubicBezTo>
                <a:lnTo>
                  <a:pt x="4961954" y="952195"/>
                </a:lnTo>
                <a:lnTo>
                  <a:pt x="4961954" y="1903733"/>
                </a:lnTo>
                <a:lnTo>
                  <a:pt x="4961954" y="2587695"/>
                </a:lnTo>
                <a:lnTo>
                  <a:pt x="4954772" y="2587695"/>
                </a:lnTo>
                <a:lnTo>
                  <a:pt x="4954772" y="2587028"/>
                </a:lnTo>
                <a:close/>
                <a:moveTo>
                  <a:pt x="5561067" y="1726864"/>
                </a:moveTo>
                <a:cubicBezTo>
                  <a:pt x="5561067" y="1754924"/>
                  <a:pt x="5540178" y="1776460"/>
                  <a:pt x="5511470" y="1776460"/>
                </a:cubicBezTo>
                <a:lnTo>
                  <a:pt x="5215176" y="1776460"/>
                </a:lnTo>
                <a:lnTo>
                  <a:pt x="5215176" y="1064438"/>
                </a:lnTo>
                <a:lnTo>
                  <a:pt x="5511470" y="1064438"/>
                </a:lnTo>
                <a:cubicBezTo>
                  <a:pt x="5539531" y="1064438"/>
                  <a:pt x="5561067" y="1085326"/>
                  <a:pt x="5561067" y="1114035"/>
                </a:cubicBezTo>
                <a:lnTo>
                  <a:pt x="5561067" y="1726864"/>
                </a:lnTo>
                <a:close/>
                <a:moveTo>
                  <a:pt x="1211932" y="895407"/>
                </a:moveTo>
                <a:lnTo>
                  <a:pt x="1211932" y="2030330"/>
                </a:lnTo>
                <a:cubicBezTo>
                  <a:pt x="1211932" y="2100815"/>
                  <a:pt x="1155802" y="2156936"/>
                  <a:pt x="1085326" y="2156936"/>
                </a:cubicBezTo>
                <a:cubicBezTo>
                  <a:pt x="1014841" y="2156936"/>
                  <a:pt x="958720" y="2100806"/>
                  <a:pt x="958720" y="2030330"/>
                </a:cubicBezTo>
                <a:lnTo>
                  <a:pt x="958720" y="895407"/>
                </a:lnTo>
                <a:cubicBezTo>
                  <a:pt x="958720" y="824922"/>
                  <a:pt x="1014851" y="768801"/>
                  <a:pt x="1085326" y="768801"/>
                </a:cubicBezTo>
                <a:cubicBezTo>
                  <a:pt x="1155811" y="768801"/>
                  <a:pt x="1211932" y="817750"/>
                  <a:pt x="1211932" y="895407"/>
                </a:cubicBezTo>
                <a:close/>
                <a:moveTo>
                  <a:pt x="2233955" y="895407"/>
                </a:moveTo>
                <a:lnTo>
                  <a:pt x="2233955" y="2030330"/>
                </a:lnTo>
                <a:cubicBezTo>
                  <a:pt x="2233955" y="2100815"/>
                  <a:pt x="2177825" y="2156936"/>
                  <a:pt x="2107349" y="2156936"/>
                </a:cubicBezTo>
                <a:cubicBezTo>
                  <a:pt x="2036864" y="2156936"/>
                  <a:pt x="1980743" y="2100806"/>
                  <a:pt x="1980743" y="2030330"/>
                </a:cubicBezTo>
                <a:lnTo>
                  <a:pt x="1980743" y="895407"/>
                </a:lnTo>
                <a:cubicBezTo>
                  <a:pt x="1980743" y="824922"/>
                  <a:pt x="2036874" y="768801"/>
                  <a:pt x="2107349" y="768801"/>
                </a:cubicBezTo>
                <a:cubicBezTo>
                  <a:pt x="2170652" y="761619"/>
                  <a:pt x="2233955" y="817750"/>
                  <a:pt x="2233955" y="895407"/>
                </a:cubicBezTo>
                <a:close/>
                <a:moveTo>
                  <a:pt x="3248797" y="895407"/>
                </a:moveTo>
                <a:lnTo>
                  <a:pt x="3248797" y="2030330"/>
                </a:lnTo>
                <a:cubicBezTo>
                  <a:pt x="3248797" y="2100815"/>
                  <a:pt x="3192666" y="2156936"/>
                  <a:pt x="3122190" y="2156936"/>
                </a:cubicBezTo>
                <a:cubicBezTo>
                  <a:pt x="3051715" y="2156936"/>
                  <a:pt x="2995584" y="2100806"/>
                  <a:pt x="2995584" y="2030330"/>
                </a:cubicBezTo>
                <a:lnTo>
                  <a:pt x="2995584" y="895407"/>
                </a:lnTo>
                <a:cubicBezTo>
                  <a:pt x="2995584" y="824922"/>
                  <a:pt x="3051705" y="768801"/>
                  <a:pt x="3122190" y="768801"/>
                </a:cubicBezTo>
                <a:cubicBezTo>
                  <a:pt x="3192675" y="761619"/>
                  <a:pt x="3248797" y="817750"/>
                  <a:pt x="3248797" y="895407"/>
                </a:cubicBezTo>
                <a:close/>
                <a:moveTo>
                  <a:pt x="4270820" y="895407"/>
                </a:moveTo>
                <a:lnTo>
                  <a:pt x="4270820" y="2030330"/>
                </a:lnTo>
                <a:cubicBezTo>
                  <a:pt x="4270820" y="2100815"/>
                  <a:pt x="4214689" y="2156936"/>
                  <a:pt x="4144213" y="2156936"/>
                </a:cubicBezTo>
                <a:cubicBezTo>
                  <a:pt x="4073728" y="2156936"/>
                  <a:pt x="4017607" y="2100806"/>
                  <a:pt x="4017607" y="2030330"/>
                </a:cubicBezTo>
                <a:lnTo>
                  <a:pt x="4017607" y="895407"/>
                </a:lnTo>
                <a:cubicBezTo>
                  <a:pt x="4017607" y="824922"/>
                  <a:pt x="4073728" y="768801"/>
                  <a:pt x="4144213" y="768801"/>
                </a:cubicBezTo>
                <a:cubicBezTo>
                  <a:pt x="4214689" y="761619"/>
                  <a:pt x="4270820" y="817750"/>
                  <a:pt x="4270820" y="895407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04" name="Google Shape;604;p21"/>
          <p:cNvSpPr/>
          <p:nvPr/>
        </p:nvSpPr>
        <p:spPr>
          <a:xfrm>
            <a:off x="4276895" y="3377616"/>
            <a:ext cx="301338" cy="301338"/>
          </a:xfrm>
          <a:custGeom>
            <a:avLst/>
            <a:gdLst/>
            <a:ahLst/>
            <a:cxnLst/>
            <a:rect l="l" t="t" r="r" b="b"/>
            <a:pathLst>
              <a:path w="5819775" h="5819775" extrusionOk="0">
                <a:moveTo>
                  <a:pt x="2918403" y="2011566"/>
                </a:moveTo>
                <a:cubicBezTo>
                  <a:pt x="2417559" y="2011566"/>
                  <a:pt x="2012242" y="2416883"/>
                  <a:pt x="2012242" y="2917727"/>
                </a:cubicBezTo>
                <a:cubicBezTo>
                  <a:pt x="2012242" y="3418570"/>
                  <a:pt x="2417559" y="3823888"/>
                  <a:pt x="2918403" y="3823888"/>
                </a:cubicBezTo>
                <a:cubicBezTo>
                  <a:pt x="3419247" y="3823888"/>
                  <a:pt x="3832069" y="3418570"/>
                  <a:pt x="3832069" y="2917727"/>
                </a:cubicBezTo>
                <a:cubicBezTo>
                  <a:pt x="3832069" y="2416883"/>
                  <a:pt x="3419247" y="2011566"/>
                  <a:pt x="2918403" y="2011566"/>
                </a:cubicBezTo>
                <a:close/>
                <a:moveTo>
                  <a:pt x="2918403" y="3559131"/>
                </a:moveTo>
                <a:cubicBezTo>
                  <a:pt x="2564949" y="3559131"/>
                  <a:pt x="2276999" y="3271866"/>
                  <a:pt x="2276999" y="2917727"/>
                </a:cubicBezTo>
                <a:cubicBezTo>
                  <a:pt x="2276999" y="2563587"/>
                  <a:pt x="2564263" y="2276323"/>
                  <a:pt x="2918403" y="2276323"/>
                </a:cubicBezTo>
                <a:cubicBezTo>
                  <a:pt x="3271857" y="2276323"/>
                  <a:pt x="3559807" y="2563587"/>
                  <a:pt x="3559807" y="2917727"/>
                </a:cubicBezTo>
                <a:cubicBezTo>
                  <a:pt x="3559807" y="3271866"/>
                  <a:pt x="3271857" y="3559131"/>
                  <a:pt x="2918403" y="3559131"/>
                </a:cubicBezTo>
                <a:close/>
                <a:moveTo>
                  <a:pt x="5696246" y="2785348"/>
                </a:moveTo>
                <a:lnTo>
                  <a:pt x="5290928" y="2785348"/>
                </a:lnTo>
                <a:cubicBezTo>
                  <a:pt x="5224739" y="1584417"/>
                  <a:pt x="4251713" y="611381"/>
                  <a:pt x="3050781" y="545201"/>
                </a:cubicBezTo>
                <a:lnTo>
                  <a:pt x="3050781" y="132378"/>
                </a:lnTo>
                <a:cubicBezTo>
                  <a:pt x="3050781" y="58684"/>
                  <a:pt x="2992098" y="0"/>
                  <a:pt x="2918403" y="0"/>
                </a:cubicBezTo>
                <a:cubicBezTo>
                  <a:pt x="2844708" y="0"/>
                  <a:pt x="2786025" y="58684"/>
                  <a:pt x="2786025" y="132378"/>
                </a:cubicBezTo>
                <a:lnTo>
                  <a:pt x="2786025" y="545201"/>
                </a:lnTo>
                <a:cubicBezTo>
                  <a:pt x="1584417" y="618211"/>
                  <a:pt x="626393" y="1583731"/>
                  <a:pt x="552698" y="2777843"/>
                </a:cubicBezTo>
                <a:lnTo>
                  <a:pt x="132378" y="2777843"/>
                </a:lnTo>
                <a:cubicBezTo>
                  <a:pt x="58684" y="2777843"/>
                  <a:pt x="0" y="2836526"/>
                  <a:pt x="0" y="2910221"/>
                </a:cubicBezTo>
                <a:cubicBezTo>
                  <a:pt x="0" y="2983916"/>
                  <a:pt x="58684" y="3042599"/>
                  <a:pt x="132378" y="3042599"/>
                </a:cubicBezTo>
                <a:lnTo>
                  <a:pt x="552707" y="3042599"/>
                </a:lnTo>
                <a:cubicBezTo>
                  <a:pt x="618896" y="4243531"/>
                  <a:pt x="1584417" y="5209051"/>
                  <a:pt x="2785348" y="5275241"/>
                </a:cubicBezTo>
                <a:lnTo>
                  <a:pt x="2785348" y="5688064"/>
                </a:lnTo>
                <a:cubicBezTo>
                  <a:pt x="2785348" y="5761759"/>
                  <a:pt x="2844032" y="5820442"/>
                  <a:pt x="2917727" y="5820442"/>
                </a:cubicBezTo>
                <a:cubicBezTo>
                  <a:pt x="2991422" y="5820442"/>
                  <a:pt x="3050105" y="5761759"/>
                  <a:pt x="3050105" y="5688064"/>
                </a:cubicBezTo>
                <a:lnTo>
                  <a:pt x="3050105" y="5275241"/>
                </a:lnTo>
                <a:cubicBezTo>
                  <a:pt x="4258542" y="5209051"/>
                  <a:pt x="5224063" y="4243531"/>
                  <a:pt x="5290252" y="3035094"/>
                </a:cubicBezTo>
                <a:lnTo>
                  <a:pt x="5695569" y="3035094"/>
                </a:lnTo>
                <a:cubicBezTo>
                  <a:pt x="5769264" y="3035094"/>
                  <a:pt x="5827947" y="2976410"/>
                  <a:pt x="5827947" y="2902715"/>
                </a:cubicBezTo>
                <a:cubicBezTo>
                  <a:pt x="5829300" y="2829020"/>
                  <a:pt x="5769941" y="2785348"/>
                  <a:pt x="5696246" y="2785348"/>
                </a:cubicBezTo>
                <a:close/>
                <a:moveTo>
                  <a:pt x="3050781" y="5017989"/>
                </a:moveTo>
                <a:lnTo>
                  <a:pt x="3050781" y="4605166"/>
                </a:lnTo>
                <a:cubicBezTo>
                  <a:pt x="3050781" y="4531472"/>
                  <a:pt x="2992098" y="4472788"/>
                  <a:pt x="2918403" y="4472788"/>
                </a:cubicBezTo>
                <a:cubicBezTo>
                  <a:pt x="2844708" y="4472788"/>
                  <a:pt x="2786025" y="4531472"/>
                  <a:pt x="2786025" y="4605166"/>
                </a:cubicBezTo>
                <a:lnTo>
                  <a:pt x="2786025" y="5017989"/>
                </a:lnTo>
                <a:cubicBezTo>
                  <a:pt x="1739303" y="4944295"/>
                  <a:pt x="899331" y="4104323"/>
                  <a:pt x="825637" y="3057601"/>
                </a:cubicBezTo>
                <a:lnTo>
                  <a:pt x="1230954" y="3057601"/>
                </a:lnTo>
                <a:cubicBezTo>
                  <a:pt x="1304649" y="3057601"/>
                  <a:pt x="1363332" y="2998918"/>
                  <a:pt x="1363332" y="2925223"/>
                </a:cubicBezTo>
                <a:cubicBezTo>
                  <a:pt x="1363332" y="2851528"/>
                  <a:pt x="1304649" y="2792844"/>
                  <a:pt x="1230954" y="2792844"/>
                </a:cubicBezTo>
                <a:lnTo>
                  <a:pt x="825637" y="2792844"/>
                </a:lnTo>
                <a:cubicBezTo>
                  <a:pt x="891826" y="1746133"/>
                  <a:pt x="1731797" y="898655"/>
                  <a:pt x="2786025" y="832466"/>
                </a:cubicBezTo>
                <a:lnTo>
                  <a:pt x="2786025" y="1245289"/>
                </a:lnTo>
                <a:cubicBezTo>
                  <a:pt x="2786025" y="1318984"/>
                  <a:pt x="2844708" y="1377667"/>
                  <a:pt x="2918403" y="1377667"/>
                </a:cubicBezTo>
                <a:cubicBezTo>
                  <a:pt x="2992098" y="1377667"/>
                  <a:pt x="3050781" y="1318984"/>
                  <a:pt x="3050781" y="1245289"/>
                </a:cubicBezTo>
                <a:lnTo>
                  <a:pt x="3050781" y="832466"/>
                </a:lnTo>
                <a:cubicBezTo>
                  <a:pt x="4104323" y="898655"/>
                  <a:pt x="4951800" y="1738627"/>
                  <a:pt x="5018675" y="2792854"/>
                </a:cubicBezTo>
                <a:lnTo>
                  <a:pt x="4598346" y="2792854"/>
                </a:lnTo>
                <a:cubicBezTo>
                  <a:pt x="4524651" y="2792854"/>
                  <a:pt x="4465968" y="2851538"/>
                  <a:pt x="4465968" y="2925233"/>
                </a:cubicBezTo>
                <a:cubicBezTo>
                  <a:pt x="4465968" y="2998927"/>
                  <a:pt x="4524651" y="3057611"/>
                  <a:pt x="4598346" y="3057611"/>
                </a:cubicBezTo>
                <a:lnTo>
                  <a:pt x="5018675" y="3057611"/>
                </a:lnTo>
                <a:cubicBezTo>
                  <a:pt x="4952486" y="4111828"/>
                  <a:pt x="4105008" y="4951800"/>
                  <a:pt x="3050781" y="5017989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05" name="Google Shape;605;p21"/>
          <p:cNvSpPr/>
          <p:nvPr/>
        </p:nvSpPr>
        <p:spPr>
          <a:xfrm>
            <a:off x="6449143" y="3394892"/>
            <a:ext cx="301503" cy="301995"/>
          </a:xfrm>
          <a:custGeom>
            <a:avLst/>
            <a:gdLst/>
            <a:ahLst/>
            <a:cxnLst/>
            <a:rect l="l" t="t" r="r" b="b"/>
            <a:pathLst>
              <a:path w="5822970" h="5832485" extrusionOk="0">
                <a:moveTo>
                  <a:pt x="5680427" y="921523"/>
                </a:moveTo>
                <a:lnTo>
                  <a:pt x="4902841" y="143938"/>
                </a:lnTo>
                <a:cubicBezTo>
                  <a:pt x="4806391" y="47488"/>
                  <a:pt x="4686193" y="0"/>
                  <a:pt x="4558572" y="0"/>
                </a:cubicBezTo>
                <a:cubicBezTo>
                  <a:pt x="4430952" y="0"/>
                  <a:pt x="4301848" y="48230"/>
                  <a:pt x="4214294" y="143938"/>
                </a:cubicBezTo>
                <a:lnTo>
                  <a:pt x="3693433" y="664799"/>
                </a:lnTo>
                <a:cubicBezTo>
                  <a:pt x="3589562" y="632896"/>
                  <a:pt x="3469363" y="656635"/>
                  <a:pt x="3389231" y="728604"/>
                </a:cubicBezTo>
                <a:lnTo>
                  <a:pt x="3165160" y="952674"/>
                </a:lnTo>
                <a:cubicBezTo>
                  <a:pt x="3076864" y="1040970"/>
                  <a:pt x="3061289" y="1176744"/>
                  <a:pt x="3108767" y="1289531"/>
                </a:cubicBezTo>
                <a:lnTo>
                  <a:pt x="592007" y="3806301"/>
                </a:lnTo>
                <a:cubicBezTo>
                  <a:pt x="583843" y="3814464"/>
                  <a:pt x="575679" y="3822628"/>
                  <a:pt x="575679" y="3830040"/>
                </a:cubicBezTo>
                <a:cubicBezTo>
                  <a:pt x="575679" y="3830040"/>
                  <a:pt x="575679" y="3830040"/>
                  <a:pt x="575679" y="3838204"/>
                </a:cubicBezTo>
                <a:cubicBezTo>
                  <a:pt x="567516" y="3846367"/>
                  <a:pt x="567516" y="3854531"/>
                  <a:pt x="559352" y="3861943"/>
                </a:cubicBezTo>
                <a:lnTo>
                  <a:pt x="559352" y="3861943"/>
                </a:lnTo>
                <a:lnTo>
                  <a:pt x="111212" y="5224946"/>
                </a:lnTo>
                <a:lnTo>
                  <a:pt x="111212" y="5224946"/>
                </a:lnTo>
                <a:lnTo>
                  <a:pt x="62982" y="5368884"/>
                </a:lnTo>
                <a:lnTo>
                  <a:pt x="14752" y="5512822"/>
                </a:lnTo>
                <a:cubicBezTo>
                  <a:pt x="14752" y="5520985"/>
                  <a:pt x="14752" y="5529149"/>
                  <a:pt x="6589" y="5529149"/>
                </a:cubicBezTo>
                <a:cubicBezTo>
                  <a:pt x="-9739" y="5609281"/>
                  <a:pt x="6589" y="5673087"/>
                  <a:pt x="30328" y="5713153"/>
                </a:cubicBezTo>
                <a:cubicBezTo>
                  <a:pt x="38491" y="5729480"/>
                  <a:pt x="46655" y="5745055"/>
                  <a:pt x="54067" y="5753219"/>
                </a:cubicBezTo>
                <a:cubicBezTo>
                  <a:pt x="102297" y="5809612"/>
                  <a:pt x="174265" y="5841515"/>
                  <a:pt x="254398" y="5841515"/>
                </a:cubicBezTo>
                <a:lnTo>
                  <a:pt x="254398" y="5841515"/>
                </a:lnTo>
                <a:cubicBezTo>
                  <a:pt x="262562" y="5841515"/>
                  <a:pt x="270725" y="5841515"/>
                  <a:pt x="278137" y="5841515"/>
                </a:cubicBezTo>
                <a:cubicBezTo>
                  <a:pt x="294464" y="5841515"/>
                  <a:pt x="301876" y="5841515"/>
                  <a:pt x="310040" y="5841515"/>
                </a:cubicBezTo>
                <a:lnTo>
                  <a:pt x="310040" y="5841515"/>
                </a:lnTo>
                <a:lnTo>
                  <a:pt x="310040" y="5841515"/>
                </a:lnTo>
                <a:cubicBezTo>
                  <a:pt x="318203" y="5841515"/>
                  <a:pt x="326367" y="5841515"/>
                  <a:pt x="326367" y="5833351"/>
                </a:cubicBezTo>
                <a:lnTo>
                  <a:pt x="526698" y="5769546"/>
                </a:lnTo>
                <a:lnTo>
                  <a:pt x="1969082" y="5296915"/>
                </a:lnTo>
                <a:lnTo>
                  <a:pt x="1969082" y="5296915"/>
                </a:lnTo>
                <a:cubicBezTo>
                  <a:pt x="1992821" y="5288752"/>
                  <a:pt x="2009148" y="5280588"/>
                  <a:pt x="2025475" y="5265012"/>
                </a:cubicBezTo>
                <a:lnTo>
                  <a:pt x="4549657" y="2740831"/>
                </a:lnTo>
                <a:cubicBezTo>
                  <a:pt x="4581560" y="2757158"/>
                  <a:pt x="4613463" y="2757158"/>
                  <a:pt x="4653529" y="2757158"/>
                </a:cubicBezTo>
                <a:cubicBezTo>
                  <a:pt x="4733661" y="2757158"/>
                  <a:pt x="4805630" y="2725255"/>
                  <a:pt x="4862024" y="2668862"/>
                </a:cubicBezTo>
                <a:lnTo>
                  <a:pt x="5086094" y="2444792"/>
                </a:lnTo>
                <a:cubicBezTo>
                  <a:pt x="5174390" y="2356495"/>
                  <a:pt x="5189965" y="2236297"/>
                  <a:pt x="5149899" y="2132425"/>
                </a:cubicBezTo>
                <a:lnTo>
                  <a:pt x="5670760" y="1611564"/>
                </a:lnTo>
                <a:cubicBezTo>
                  <a:pt x="5872594" y="1426809"/>
                  <a:pt x="5872594" y="1113691"/>
                  <a:pt x="5680427" y="921523"/>
                </a:cubicBezTo>
                <a:close/>
                <a:moveTo>
                  <a:pt x="1937941" y="4944482"/>
                </a:moveTo>
                <a:lnTo>
                  <a:pt x="1529857" y="4535657"/>
                </a:lnTo>
                <a:lnTo>
                  <a:pt x="3925676" y="2131674"/>
                </a:lnTo>
                <a:lnTo>
                  <a:pt x="4334502" y="2540499"/>
                </a:lnTo>
                <a:lnTo>
                  <a:pt x="1937941" y="4944482"/>
                </a:lnTo>
                <a:close/>
                <a:moveTo>
                  <a:pt x="3717182" y="1923179"/>
                </a:moveTo>
                <a:lnTo>
                  <a:pt x="1321362" y="4327162"/>
                </a:lnTo>
                <a:lnTo>
                  <a:pt x="912536" y="3910915"/>
                </a:lnTo>
                <a:lnTo>
                  <a:pt x="3308356" y="1515095"/>
                </a:lnTo>
                <a:lnTo>
                  <a:pt x="3717182" y="1923179"/>
                </a:lnTo>
                <a:close/>
                <a:moveTo>
                  <a:pt x="623909" y="5425278"/>
                </a:moveTo>
                <a:lnTo>
                  <a:pt x="423578" y="5224946"/>
                </a:lnTo>
                <a:lnTo>
                  <a:pt x="767856" y="4183224"/>
                </a:lnTo>
                <a:lnTo>
                  <a:pt x="1216749" y="4632116"/>
                </a:lnTo>
                <a:lnTo>
                  <a:pt x="1216749" y="4632116"/>
                </a:lnTo>
                <a:lnTo>
                  <a:pt x="1216749" y="4632116"/>
                </a:lnTo>
                <a:lnTo>
                  <a:pt x="1665641" y="5081008"/>
                </a:lnTo>
                <a:lnTo>
                  <a:pt x="623909" y="5425278"/>
                </a:lnTo>
                <a:close/>
                <a:moveTo>
                  <a:pt x="4710674" y="2420301"/>
                </a:moveTo>
                <a:cubicBezTo>
                  <a:pt x="4702510" y="2412137"/>
                  <a:pt x="4702510" y="2403974"/>
                  <a:pt x="4694347" y="2403974"/>
                </a:cubicBezTo>
                <a:lnTo>
                  <a:pt x="3452294" y="1153757"/>
                </a:lnTo>
                <a:cubicBezTo>
                  <a:pt x="3435966" y="1137430"/>
                  <a:pt x="3428555" y="1130018"/>
                  <a:pt x="3412227" y="1121854"/>
                </a:cubicBezTo>
                <a:lnTo>
                  <a:pt x="3588819" y="937850"/>
                </a:lnTo>
                <a:lnTo>
                  <a:pt x="3605147" y="954178"/>
                </a:lnTo>
                <a:lnTo>
                  <a:pt x="3605147" y="954178"/>
                </a:lnTo>
                <a:lnTo>
                  <a:pt x="4863527" y="2212558"/>
                </a:lnTo>
                <a:cubicBezTo>
                  <a:pt x="4871691" y="2220721"/>
                  <a:pt x="4879854" y="2228885"/>
                  <a:pt x="4887266" y="2228885"/>
                </a:cubicBezTo>
                <a:lnTo>
                  <a:pt x="4710674" y="2420301"/>
                </a:lnTo>
                <a:close/>
                <a:moveTo>
                  <a:pt x="5471932" y="1410481"/>
                </a:moveTo>
                <a:lnTo>
                  <a:pt x="4967389" y="1915025"/>
                </a:lnTo>
                <a:lnTo>
                  <a:pt x="3917513" y="857718"/>
                </a:lnTo>
                <a:lnTo>
                  <a:pt x="4422056" y="353175"/>
                </a:lnTo>
                <a:cubicBezTo>
                  <a:pt x="4494025" y="281206"/>
                  <a:pt x="4622387" y="281206"/>
                  <a:pt x="4694356" y="353175"/>
                </a:cubicBezTo>
                <a:lnTo>
                  <a:pt x="5471942" y="1130018"/>
                </a:lnTo>
                <a:cubicBezTo>
                  <a:pt x="5543901" y="1210150"/>
                  <a:pt x="5543901" y="1330349"/>
                  <a:pt x="5471932" y="1410481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06" name="Google Shape;606;p21"/>
          <p:cNvSpPr/>
          <p:nvPr/>
        </p:nvSpPr>
        <p:spPr>
          <a:xfrm>
            <a:off x="3541322" y="4017543"/>
            <a:ext cx="301831" cy="299858"/>
          </a:xfrm>
          <a:custGeom>
            <a:avLst/>
            <a:gdLst/>
            <a:ahLst/>
            <a:cxnLst/>
            <a:rect l="l" t="t" r="r" b="b"/>
            <a:pathLst>
              <a:path w="5829300" h="5791200" extrusionOk="0">
                <a:moveTo>
                  <a:pt x="5741975" y="1712986"/>
                </a:moveTo>
                <a:lnTo>
                  <a:pt x="4116572" y="87582"/>
                </a:lnTo>
                <a:cubicBezTo>
                  <a:pt x="3999796" y="-29194"/>
                  <a:pt x="3803371" y="-29194"/>
                  <a:pt x="3686595" y="87582"/>
                </a:cubicBezTo>
                <a:lnTo>
                  <a:pt x="3424019" y="350158"/>
                </a:lnTo>
                <a:cubicBezTo>
                  <a:pt x="3307243" y="466935"/>
                  <a:pt x="3307243" y="663359"/>
                  <a:pt x="3424019" y="780136"/>
                </a:cubicBezTo>
                <a:lnTo>
                  <a:pt x="3460471" y="816588"/>
                </a:lnTo>
                <a:lnTo>
                  <a:pt x="1841821" y="2012013"/>
                </a:lnTo>
                <a:lnTo>
                  <a:pt x="1586675" y="1756867"/>
                </a:lnTo>
                <a:cubicBezTo>
                  <a:pt x="1455725" y="1625918"/>
                  <a:pt x="1229602" y="1625918"/>
                  <a:pt x="1097976" y="1756867"/>
                </a:cubicBezTo>
                <a:lnTo>
                  <a:pt x="843497" y="2012013"/>
                </a:lnTo>
                <a:cubicBezTo>
                  <a:pt x="778022" y="2077488"/>
                  <a:pt x="741570" y="2165242"/>
                  <a:pt x="741570" y="2252310"/>
                </a:cubicBezTo>
                <a:cubicBezTo>
                  <a:pt x="741570" y="2346808"/>
                  <a:pt x="778022" y="2427132"/>
                  <a:pt x="843497" y="2492607"/>
                </a:cubicBezTo>
                <a:lnTo>
                  <a:pt x="1739894" y="3389005"/>
                </a:lnTo>
                <a:lnTo>
                  <a:pt x="208998" y="4920587"/>
                </a:lnTo>
                <a:cubicBezTo>
                  <a:pt x="194149" y="4935436"/>
                  <a:pt x="179976" y="4957039"/>
                  <a:pt x="172546" y="4978632"/>
                </a:cubicBezTo>
                <a:lnTo>
                  <a:pt x="11897" y="5496364"/>
                </a:lnTo>
                <a:cubicBezTo>
                  <a:pt x="-9705" y="5584117"/>
                  <a:pt x="-2952" y="5663765"/>
                  <a:pt x="40920" y="5715067"/>
                </a:cubicBezTo>
                <a:cubicBezTo>
                  <a:pt x="62523" y="5744090"/>
                  <a:pt x="113824" y="5795391"/>
                  <a:pt x="208322" y="5795391"/>
                </a:cubicBezTo>
                <a:cubicBezTo>
                  <a:pt x="244774" y="5795391"/>
                  <a:pt x="281226" y="5787962"/>
                  <a:pt x="325098" y="5773789"/>
                </a:cubicBezTo>
                <a:lnTo>
                  <a:pt x="813798" y="5620560"/>
                </a:lnTo>
                <a:cubicBezTo>
                  <a:pt x="835400" y="5613130"/>
                  <a:pt x="850250" y="5605710"/>
                  <a:pt x="871843" y="5584108"/>
                </a:cubicBezTo>
                <a:lnTo>
                  <a:pt x="2402739" y="4053211"/>
                </a:lnTo>
                <a:lnTo>
                  <a:pt x="3336265" y="4986738"/>
                </a:lnTo>
                <a:cubicBezTo>
                  <a:pt x="3401740" y="5052213"/>
                  <a:pt x="3489494" y="5088665"/>
                  <a:pt x="3576562" y="5088665"/>
                </a:cubicBezTo>
                <a:cubicBezTo>
                  <a:pt x="3671060" y="5088665"/>
                  <a:pt x="3751384" y="5052213"/>
                  <a:pt x="3816859" y="4986738"/>
                </a:cubicBezTo>
                <a:lnTo>
                  <a:pt x="4072005" y="4731592"/>
                </a:lnTo>
                <a:cubicBezTo>
                  <a:pt x="4137480" y="4666117"/>
                  <a:pt x="4173932" y="4578363"/>
                  <a:pt x="4173932" y="4491295"/>
                </a:cubicBezTo>
                <a:cubicBezTo>
                  <a:pt x="4173932" y="4396797"/>
                  <a:pt x="4137480" y="4316473"/>
                  <a:pt x="4072005" y="4250998"/>
                </a:cubicBezTo>
                <a:lnTo>
                  <a:pt x="3816859" y="3995852"/>
                </a:lnTo>
                <a:lnTo>
                  <a:pt x="5012284" y="2377202"/>
                </a:lnTo>
                <a:lnTo>
                  <a:pt x="5041307" y="2406225"/>
                </a:lnTo>
                <a:cubicBezTo>
                  <a:pt x="5099352" y="2464270"/>
                  <a:pt x="5172257" y="2493978"/>
                  <a:pt x="5260011" y="2493978"/>
                </a:cubicBezTo>
                <a:cubicBezTo>
                  <a:pt x="5340335" y="2493978"/>
                  <a:pt x="5420660" y="2464956"/>
                  <a:pt x="5478714" y="2406225"/>
                </a:cubicBezTo>
                <a:lnTo>
                  <a:pt x="5741290" y="2143649"/>
                </a:lnTo>
                <a:cubicBezTo>
                  <a:pt x="5858743" y="2026863"/>
                  <a:pt x="5858743" y="1837182"/>
                  <a:pt x="5741975" y="1712986"/>
                </a:cubicBezTo>
                <a:close/>
                <a:moveTo>
                  <a:pt x="208998" y="5657012"/>
                </a:moveTo>
                <a:lnTo>
                  <a:pt x="208998" y="5526062"/>
                </a:lnTo>
                <a:lnTo>
                  <a:pt x="208998" y="5526062"/>
                </a:lnTo>
                <a:lnTo>
                  <a:pt x="208998" y="5657012"/>
                </a:lnTo>
                <a:close/>
                <a:moveTo>
                  <a:pt x="704451" y="5372834"/>
                </a:moveTo>
                <a:lnTo>
                  <a:pt x="296752" y="5503784"/>
                </a:lnTo>
                <a:lnTo>
                  <a:pt x="427702" y="5095408"/>
                </a:lnTo>
                <a:lnTo>
                  <a:pt x="1937005" y="3586782"/>
                </a:lnTo>
                <a:lnTo>
                  <a:pt x="2213754" y="3863531"/>
                </a:lnTo>
                <a:lnTo>
                  <a:pt x="704451" y="5372834"/>
                </a:lnTo>
                <a:close/>
                <a:moveTo>
                  <a:pt x="3905298" y="4490609"/>
                </a:moveTo>
                <a:cubicBezTo>
                  <a:pt x="3905298" y="4512212"/>
                  <a:pt x="3897869" y="4527061"/>
                  <a:pt x="3883696" y="4541911"/>
                </a:cubicBezTo>
                <a:lnTo>
                  <a:pt x="3635970" y="4789637"/>
                </a:lnTo>
                <a:cubicBezTo>
                  <a:pt x="3606947" y="4818660"/>
                  <a:pt x="3555645" y="4818660"/>
                  <a:pt x="3534043" y="4789637"/>
                </a:cubicBezTo>
                <a:lnTo>
                  <a:pt x="1039921" y="2303612"/>
                </a:lnTo>
                <a:cubicBezTo>
                  <a:pt x="1025072" y="2288762"/>
                  <a:pt x="1018318" y="2274589"/>
                  <a:pt x="1018318" y="2252310"/>
                </a:cubicBezTo>
                <a:cubicBezTo>
                  <a:pt x="1018318" y="2230031"/>
                  <a:pt x="1025748" y="2215858"/>
                  <a:pt x="1039921" y="2201009"/>
                </a:cubicBezTo>
                <a:lnTo>
                  <a:pt x="1295067" y="1945862"/>
                </a:lnTo>
                <a:cubicBezTo>
                  <a:pt x="1309917" y="1931013"/>
                  <a:pt x="1324090" y="1924260"/>
                  <a:pt x="1346369" y="1924260"/>
                </a:cubicBezTo>
                <a:cubicBezTo>
                  <a:pt x="1367972" y="1924260"/>
                  <a:pt x="1382821" y="1931689"/>
                  <a:pt x="1397671" y="1945862"/>
                </a:cubicBezTo>
                <a:lnTo>
                  <a:pt x="3883696" y="4431888"/>
                </a:lnTo>
                <a:cubicBezTo>
                  <a:pt x="3897869" y="4446737"/>
                  <a:pt x="3905298" y="4469007"/>
                  <a:pt x="3905298" y="4490609"/>
                </a:cubicBezTo>
                <a:close/>
                <a:moveTo>
                  <a:pt x="3627873" y="3798056"/>
                </a:moveTo>
                <a:lnTo>
                  <a:pt x="2031493" y="2201685"/>
                </a:lnTo>
                <a:lnTo>
                  <a:pt x="3650143" y="1006259"/>
                </a:lnTo>
                <a:lnTo>
                  <a:pt x="4823966" y="2180082"/>
                </a:lnTo>
                <a:lnTo>
                  <a:pt x="3627873" y="3798056"/>
                </a:lnTo>
                <a:close/>
                <a:moveTo>
                  <a:pt x="5552295" y="1961388"/>
                </a:moveTo>
                <a:lnTo>
                  <a:pt x="5289719" y="2223964"/>
                </a:lnTo>
                <a:cubicBezTo>
                  <a:pt x="5274870" y="2238813"/>
                  <a:pt x="5253267" y="2238813"/>
                  <a:pt x="5238418" y="2223964"/>
                </a:cubicBezTo>
                <a:lnTo>
                  <a:pt x="5092619" y="2078165"/>
                </a:lnTo>
                <a:lnTo>
                  <a:pt x="5092619" y="2078165"/>
                </a:lnTo>
                <a:lnTo>
                  <a:pt x="3759499" y="736263"/>
                </a:lnTo>
                <a:lnTo>
                  <a:pt x="3759499" y="736263"/>
                </a:lnTo>
                <a:lnTo>
                  <a:pt x="3613700" y="590464"/>
                </a:lnTo>
                <a:cubicBezTo>
                  <a:pt x="3598851" y="575615"/>
                  <a:pt x="3598851" y="554012"/>
                  <a:pt x="3613700" y="539163"/>
                </a:cubicBezTo>
                <a:lnTo>
                  <a:pt x="3868846" y="276587"/>
                </a:lnTo>
                <a:cubicBezTo>
                  <a:pt x="3883696" y="269157"/>
                  <a:pt x="3890449" y="269157"/>
                  <a:pt x="3897869" y="269157"/>
                </a:cubicBezTo>
                <a:cubicBezTo>
                  <a:pt x="3905289" y="269157"/>
                  <a:pt x="3912718" y="269157"/>
                  <a:pt x="3926892" y="276587"/>
                </a:cubicBezTo>
                <a:lnTo>
                  <a:pt x="5552295" y="1901990"/>
                </a:lnTo>
                <a:cubicBezTo>
                  <a:pt x="5567144" y="1924936"/>
                  <a:pt x="5567144" y="1946539"/>
                  <a:pt x="5552295" y="1961388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07" name="Google Shape;607;p21"/>
          <p:cNvSpPr/>
          <p:nvPr/>
        </p:nvSpPr>
        <p:spPr>
          <a:xfrm>
            <a:off x="8012886" y="4018346"/>
            <a:ext cx="301831" cy="237717"/>
          </a:xfrm>
          <a:custGeom>
            <a:avLst/>
            <a:gdLst/>
            <a:ahLst/>
            <a:cxnLst/>
            <a:rect l="l" t="t" r="r" b="b"/>
            <a:pathLst>
              <a:path w="5829300" h="4591050" extrusionOk="0">
                <a:moveTo>
                  <a:pt x="2930333" y="2880646"/>
                </a:moveTo>
                <a:cubicBezTo>
                  <a:pt x="2457522" y="2880646"/>
                  <a:pt x="2072274" y="3265894"/>
                  <a:pt x="2072274" y="3738706"/>
                </a:cubicBezTo>
                <a:cubicBezTo>
                  <a:pt x="2072274" y="4211517"/>
                  <a:pt x="2457522" y="4596766"/>
                  <a:pt x="2930333" y="4596766"/>
                </a:cubicBezTo>
                <a:cubicBezTo>
                  <a:pt x="3403145" y="4596766"/>
                  <a:pt x="3788393" y="4211517"/>
                  <a:pt x="3788393" y="3738706"/>
                </a:cubicBezTo>
                <a:cubicBezTo>
                  <a:pt x="3788393" y="3265894"/>
                  <a:pt x="3403135" y="2880646"/>
                  <a:pt x="2930333" y="2880646"/>
                </a:cubicBezTo>
                <a:close/>
                <a:moveTo>
                  <a:pt x="2930333" y="4328037"/>
                </a:moveTo>
                <a:cubicBezTo>
                  <a:pt x="2603007" y="4328037"/>
                  <a:pt x="2341003" y="4066042"/>
                  <a:pt x="2341003" y="3738706"/>
                </a:cubicBezTo>
                <a:cubicBezTo>
                  <a:pt x="2341003" y="3411369"/>
                  <a:pt x="2602997" y="3149375"/>
                  <a:pt x="2930333" y="3149375"/>
                </a:cubicBezTo>
                <a:cubicBezTo>
                  <a:pt x="3257670" y="3149375"/>
                  <a:pt x="3519664" y="3411369"/>
                  <a:pt x="3519664" y="3738706"/>
                </a:cubicBezTo>
                <a:cubicBezTo>
                  <a:pt x="3519664" y="4066042"/>
                  <a:pt x="3250250" y="4328037"/>
                  <a:pt x="2930333" y="4328037"/>
                </a:cubicBezTo>
                <a:close/>
                <a:moveTo>
                  <a:pt x="4595942" y="2909602"/>
                </a:moveTo>
                <a:cubicBezTo>
                  <a:pt x="4632308" y="2974934"/>
                  <a:pt x="4603352" y="3055077"/>
                  <a:pt x="4538020" y="3091453"/>
                </a:cubicBezTo>
                <a:cubicBezTo>
                  <a:pt x="4472688" y="3127829"/>
                  <a:pt x="4392545" y="3098864"/>
                  <a:pt x="4356169" y="3033532"/>
                </a:cubicBezTo>
                <a:cubicBezTo>
                  <a:pt x="4086764" y="2487978"/>
                  <a:pt x="3541210" y="2145830"/>
                  <a:pt x="2930333" y="2145830"/>
                </a:cubicBezTo>
                <a:cubicBezTo>
                  <a:pt x="2312047" y="2145830"/>
                  <a:pt x="1744938" y="2502122"/>
                  <a:pt x="1490353" y="3062488"/>
                </a:cubicBezTo>
                <a:cubicBezTo>
                  <a:pt x="1468798" y="3113675"/>
                  <a:pt x="1417611" y="3142640"/>
                  <a:pt x="1366424" y="3142640"/>
                </a:cubicBezTo>
                <a:cubicBezTo>
                  <a:pt x="1344869" y="3142640"/>
                  <a:pt x="1330057" y="3135230"/>
                  <a:pt x="1308502" y="3127820"/>
                </a:cubicBezTo>
                <a:cubicBezTo>
                  <a:pt x="1243170" y="3098854"/>
                  <a:pt x="1214214" y="3018711"/>
                  <a:pt x="1243170" y="2945968"/>
                </a:cubicBezTo>
                <a:cubicBezTo>
                  <a:pt x="1548951" y="2291306"/>
                  <a:pt x="2210339" y="1876425"/>
                  <a:pt x="2931010" y="1876425"/>
                </a:cubicBezTo>
                <a:cubicBezTo>
                  <a:pt x="3643585" y="1876425"/>
                  <a:pt x="4283427" y="2269760"/>
                  <a:pt x="4595942" y="2909602"/>
                </a:cubicBezTo>
                <a:close/>
                <a:moveTo>
                  <a:pt x="5236460" y="2102053"/>
                </a:moveTo>
                <a:cubicBezTo>
                  <a:pt x="5280237" y="2159975"/>
                  <a:pt x="5265425" y="2247529"/>
                  <a:pt x="5207495" y="2291315"/>
                </a:cubicBezTo>
                <a:cubicBezTo>
                  <a:pt x="5149563" y="2335101"/>
                  <a:pt x="5062019" y="2320281"/>
                  <a:pt x="5018233" y="2262349"/>
                </a:cubicBezTo>
                <a:cubicBezTo>
                  <a:pt x="4538011" y="1586141"/>
                  <a:pt x="3760104" y="1178662"/>
                  <a:pt x="2930324" y="1178662"/>
                </a:cubicBezTo>
                <a:cubicBezTo>
                  <a:pt x="2093810" y="1178662"/>
                  <a:pt x="1308493" y="1586141"/>
                  <a:pt x="835681" y="2269760"/>
                </a:cubicBezTo>
                <a:cubicBezTo>
                  <a:pt x="806716" y="2306126"/>
                  <a:pt x="770349" y="2327682"/>
                  <a:pt x="726572" y="2327682"/>
                </a:cubicBezTo>
                <a:cubicBezTo>
                  <a:pt x="697607" y="2327682"/>
                  <a:pt x="675385" y="2320271"/>
                  <a:pt x="646419" y="2306126"/>
                </a:cubicBezTo>
                <a:cubicBezTo>
                  <a:pt x="588498" y="2262349"/>
                  <a:pt x="573677" y="2182197"/>
                  <a:pt x="610053" y="2116865"/>
                </a:cubicBezTo>
                <a:cubicBezTo>
                  <a:pt x="1140786" y="1360503"/>
                  <a:pt x="2006932" y="909247"/>
                  <a:pt x="2930324" y="909247"/>
                </a:cubicBezTo>
                <a:cubicBezTo>
                  <a:pt x="3839581" y="909257"/>
                  <a:pt x="4705051" y="1360513"/>
                  <a:pt x="5236460" y="2102053"/>
                </a:cubicBezTo>
                <a:close/>
                <a:moveTo>
                  <a:pt x="5782004" y="1534954"/>
                </a:moveTo>
                <a:cubicBezTo>
                  <a:pt x="5724083" y="1586141"/>
                  <a:pt x="5636529" y="1571320"/>
                  <a:pt x="5592743" y="1520133"/>
                </a:cubicBezTo>
                <a:cubicBezTo>
                  <a:pt x="4930670" y="727405"/>
                  <a:pt x="3956090" y="268738"/>
                  <a:pt x="2922914" y="268738"/>
                </a:cubicBezTo>
                <a:cubicBezTo>
                  <a:pt x="1883003" y="268738"/>
                  <a:pt x="901013" y="734139"/>
                  <a:pt x="238940" y="1534278"/>
                </a:cubicBezTo>
                <a:cubicBezTo>
                  <a:pt x="209974" y="1563243"/>
                  <a:pt x="173608" y="1585465"/>
                  <a:pt x="137241" y="1585465"/>
                </a:cubicBezTo>
                <a:cubicBezTo>
                  <a:pt x="108276" y="1585465"/>
                  <a:pt x="79320" y="1578055"/>
                  <a:pt x="49688" y="1556499"/>
                </a:cubicBezTo>
                <a:cubicBezTo>
                  <a:pt x="-8234" y="1512722"/>
                  <a:pt x="-15644" y="1425835"/>
                  <a:pt x="28133" y="1367238"/>
                </a:cubicBezTo>
                <a:cubicBezTo>
                  <a:pt x="740726" y="501777"/>
                  <a:pt x="1795449" y="0"/>
                  <a:pt x="2916189" y="0"/>
                </a:cubicBezTo>
                <a:cubicBezTo>
                  <a:pt x="4028842" y="0"/>
                  <a:pt x="5076840" y="487623"/>
                  <a:pt x="5789415" y="1345692"/>
                </a:cubicBezTo>
                <a:cubicBezTo>
                  <a:pt x="5847336" y="1403614"/>
                  <a:pt x="5839926" y="1491177"/>
                  <a:pt x="5782004" y="1534954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08" name="Google Shape;608;p21"/>
          <p:cNvSpPr/>
          <p:nvPr/>
        </p:nvSpPr>
        <p:spPr>
          <a:xfrm>
            <a:off x="7246906" y="3443451"/>
            <a:ext cx="301338" cy="234757"/>
          </a:xfrm>
          <a:custGeom>
            <a:avLst/>
            <a:gdLst/>
            <a:ahLst/>
            <a:cxnLst/>
            <a:rect l="l" t="t" r="r" b="b"/>
            <a:pathLst>
              <a:path w="5819775" h="4533900" extrusionOk="0">
                <a:moveTo>
                  <a:pt x="5812586" y="4347143"/>
                </a:moveTo>
                <a:lnTo>
                  <a:pt x="5426957" y="3723247"/>
                </a:lnTo>
                <a:lnTo>
                  <a:pt x="5419813" y="3716103"/>
                </a:lnTo>
                <a:cubicBezTo>
                  <a:pt x="5434091" y="3681041"/>
                  <a:pt x="5447731" y="3638845"/>
                  <a:pt x="5447731" y="3590154"/>
                </a:cubicBezTo>
                <a:lnTo>
                  <a:pt x="5447731" y="329803"/>
                </a:lnTo>
                <a:cubicBezTo>
                  <a:pt x="5447731" y="147371"/>
                  <a:pt x="5300360" y="0"/>
                  <a:pt x="5117928" y="0"/>
                </a:cubicBezTo>
                <a:lnTo>
                  <a:pt x="714949" y="0"/>
                </a:lnTo>
                <a:cubicBezTo>
                  <a:pt x="532517" y="0"/>
                  <a:pt x="385146" y="147371"/>
                  <a:pt x="385146" y="329803"/>
                </a:cubicBezTo>
                <a:lnTo>
                  <a:pt x="385146" y="3590163"/>
                </a:lnTo>
                <a:cubicBezTo>
                  <a:pt x="385146" y="3632359"/>
                  <a:pt x="392290" y="3674564"/>
                  <a:pt x="413064" y="3716112"/>
                </a:cubicBezTo>
                <a:lnTo>
                  <a:pt x="405920" y="3723256"/>
                </a:lnTo>
                <a:lnTo>
                  <a:pt x="20938" y="4347143"/>
                </a:lnTo>
                <a:cubicBezTo>
                  <a:pt x="-6979" y="4389339"/>
                  <a:pt x="-6979" y="4438031"/>
                  <a:pt x="20938" y="4480237"/>
                </a:cubicBezTo>
                <a:cubicBezTo>
                  <a:pt x="41712" y="4522432"/>
                  <a:pt x="83908" y="4543206"/>
                  <a:pt x="133257" y="4543206"/>
                </a:cubicBezTo>
                <a:lnTo>
                  <a:pt x="5707411" y="4543206"/>
                </a:lnTo>
                <a:cubicBezTo>
                  <a:pt x="5756751" y="4543206"/>
                  <a:pt x="5798299" y="4515288"/>
                  <a:pt x="5819730" y="4480237"/>
                </a:cubicBezTo>
                <a:cubicBezTo>
                  <a:pt x="5833361" y="4438679"/>
                  <a:pt x="5833361" y="4389339"/>
                  <a:pt x="5812586" y="4347143"/>
                </a:cubicBezTo>
                <a:close/>
                <a:moveTo>
                  <a:pt x="644835" y="3590163"/>
                </a:moveTo>
                <a:lnTo>
                  <a:pt x="644835" y="3351905"/>
                </a:lnTo>
                <a:lnTo>
                  <a:pt x="5188042" y="3351905"/>
                </a:lnTo>
                <a:lnTo>
                  <a:pt x="5188042" y="3590163"/>
                </a:lnTo>
                <a:cubicBezTo>
                  <a:pt x="5188042" y="3625225"/>
                  <a:pt x="5160124" y="3660277"/>
                  <a:pt x="5117928" y="3660277"/>
                </a:cubicBezTo>
                <a:lnTo>
                  <a:pt x="714949" y="3660277"/>
                </a:lnTo>
                <a:cubicBezTo>
                  <a:pt x="673401" y="3660277"/>
                  <a:pt x="644835" y="3632359"/>
                  <a:pt x="644835" y="3590163"/>
                </a:cubicBezTo>
                <a:close/>
                <a:moveTo>
                  <a:pt x="651979" y="3092215"/>
                </a:moveTo>
                <a:lnTo>
                  <a:pt x="651979" y="813464"/>
                </a:lnTo>
                <a:lnTo>
                  <a:pt x="5181555" y="813464"/>
                </a:lnTo>
                <a:lnTo>
                  <a:pt x="5181555" y="3092206"/>
                </a:lnTo>
                <a:lnTo>
                  <a:pt x="651979" y="3092206"/>
                </a:lnTo>
                <a:close/>
                <a:moveTo>
                  <a:pt x="714949" y="259690"/>
                </a:moveTo>
                <a:lnTo>
                  <a:pt x="5117928" y="259690"/>
                </a:lnTo>
                <a:cubicBezTo>
                  <a:pt x="5152989" y="259690"/>
                  <a:pt x="5188042" y="287607"/>
                  <a:pt x="5188042" y="329803"/>
                </a:cubicBezTo>
                <a:lnTo>
                  <a:pt x="5188042" y="554431"/>
                </a:lnTo>
                <a:lnTo>
                  <a:pt x="644835" y="554431"/>
                </a:lnTo>
                <a:lnTo>
                  <a:pt x="644835" y="329803"/>
                </a:lnTo>
                <a:cubicBezTo>
                  <a:pt x="644835" y="294742"/>
                  <a:pt x="673401" y="259690"/>
                  <a:pt x="714949" y="259690"/>
                </a:cubicBezTo>
                <a:close/>
                <a:moveTo>
                  <a:pt x="357885" y="4284174"/>
                </a:moveTo>
                <a:lnTo>
                  <a:pt x="582513" y="3919319"/>
                </a:lnTo>
                <a:lnTo>
                  <a:pt x="708462" y="3919319"/>
                </a:lnTo>
                <a:lnTo>
                  <a:pt x="5111441" y="3919319"/>
                </a:lnTo>
                <a:lnTo>
                  <a:pt x="5237391" y="3919319"/>
                </a:lnTo>
                <a:lnTo>
                  <a:pt x="5462019" y="4284174"/>
                </a:lnTo>
                <a:lnTo>
                  <a:pt x="357885" y="4284174"/>
                </a:ln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09" name="Google Shape;609;p21"/>
          <p:cNvSpPr/>
          <p:nvPr/>
        </p:nvSpPr>
        <p:spPr>
          <a:xfrm>
            <a:off x="2762870" y="4688912"/>
            <a:ext cx="301831" cy="301831"/>
          </a:xfrm>
          <a:custGeom>
            <a:avLst/>
            <a:gdLst/>
            <a:ahLst/>
            <a:cxnLst/>
            <a:rect l="l" t="t" r="r" b="b"/>
            <a:pathLst>
              <a:path w="5829300" h="5829300" extrusionOk="0">
                <a:moveTo>
                  <a:pt x="2915002" y="0"/>
                </a:moveTo>
                <a:cubicBezTo>
                  <a:pt x="1304896" y="0"/>
                  <a:pt x="0" y="1304906"/>
                  <a:pt x="0" y="2915012"/>
                </a:cubicBezTo>
                <a:cubicBezTo>
                  <a:pt x="0" y="4525118"/>
                  <a:pt x="1312669" y="5830015"/>
                  <a:pt x="2915002" y="5830015"/>
                </a:cubicBezTo>
                <a:cubicBezTo>
                  <a:pt x="4517336" y="5830015"/>
                  <a:pt x="5830005" y="4525118"/>
                  <a:pt x="5830005" y="2915012"/>
                </a:cubicBezTo>
                <a:cubicBezTo>
                  <a:pt x="5837072" y="1304906"/>
                  <a:pt x="4525109" y="0"/>
                  <a:pt x="2915002" y="0"/>
                </a:cubicBezTo>
                <a:close/>
                <a:moveTo>
                  <a:pt x="2915002" y="5546703"/>
                </a:moveTo>
                <a:cubicBezTo>
                  <a:pt x="1465269" y="5546703"/>
                  <a:pt x="282597" y="4364031"/>
                  <a:pt x="282597" y="2914298"/>
                </a:cubicBezTo>
                <a:cubicBezTo>
                  <a:pt x="282597" y="1464564"/>
                  <a:pt x="1465269" y="281892"/>
                  <a:pt x="2915002" y="281892"/>
                </a:cubicBezTo>
                <a:cubicBezTo>
                  <a:pt x="4364736" y="281892"/>
                  <a:pt x="5547408" y="1464564"/>
                  <a:pt x="5547408" y="2914298"/>
                </a:cubicBezTo>
                <a:cubicBezTo>
                  <a:pt x="5547408" y="4364031"/>
                  <a:pt x="4372509" y="5546703"/>
                  <a:pt x="2915002" y="5546703"/>
                </a:cubicBezTo>
                <a:close/>
                <a:moveTo>
                  <a:pt x="4402884" y="2914298"/>
                </a:moveTo>
                <a:cubicBezTo>
                  <a:pt x="4402884" y="2990603"/>
                  <a:pt x="4342124" y="3051362"/>
                  <a:pt x="4265819" y="3051362"/>
                </a:cubicBezTo>
                <a:lnTo>
                  <a:pt x="2029768" y="3051362"/>
                </a:lnTo>
                <a:lnTo>
                  <a:pt x="2823162" y="3844757"/>
                </a:lnTo>
                <a:cubicBezTo>
                  <a:pt x="2876855" y="3898449"/>
                  <a:pt x="2876855" y="3989585"/>
                  <a:pt x="2823162" y="4043287"/>
                </a:cubicBezTo>
                <a:cubicBezTo>
                  <a:pt x="2792787" y="4073662"/>
                  <a:pt x="2762402" y="4081434"/>
                  <a:pt x="2724255" y="4081434"/>
                </a:cubicBezTo>
                <a:cubicBezTo>
                  <a:pt x="2686107" y="4081434"/>
                  <a:pt x="2655723" y="4065889"/>
                  <a:pt x="2625347" y="4043287"/>
                </a:cubicBezTo>
                <a:lnTo>
                  <a:pt x="1587503" y="3013920"/>
                </a:lnTo>
                <a:cubicBezTo>
                  <a:pt x="1579731" y="3006147"/>
                  <a:pt x="1571958" y="2998375"/>
                  <a:pt x="1571958" y="2991307"/>
                </a:cubicBezTo>
                <a:lnTo>
                  <a:pt x="1564186" y="2983535"/>
                </a:lnTo>
                <a:cubicBezTo>
                  <a:pt x="1564186" y="2975762"/>
                  <a:pt x="1556414" y="2975762"/>
                  <a:pt x="1556414" y="2967990"/>
                </a:cubicBezTo>
                <a:cubicBezTo>
                  <a:pt x="1556414" y="2960218"/>
                  <a:pt x="1556414" y="2960218"/>
                  <a:pt x="1548641" y="2952445"/>
                </a:cubicBezTo>
                <a:cubicBezTo>
                  <a:pt x="1548641" y="2944673"/>
                  <a:pt x="1548641" y="2944673"/>
                  <a:pt x="1548641" y="2936901"/>
                </a:cubicBezTo>
                <a:cubicBezTo>
                  <a:pt x="1548641" y="2921356"/>
                  <a:pt x="1548641" y="2898753"/>
                  <a:pt x="1548641" y="2883208"/>
                </a:cubicBezTo>
                <a:cubicBezTo>
                  <a:pt x="1548641" y="2875436"/>
                  <a:pt x="1548641" y="2875436"/>
                  <a:pt x="1548641" y="2867663"/>
                </a:cubicBezTo>
                <a:cubicBezTo>
                  <a:pt x="1548641" y="2859891"/>
                  <a:pt x="1548641" y="2859891"/>
                  <a:pt x="1556414" y="2852119"/>
                </a:cubicBezTo>
                <a:cubicBezTo>
                  <a:pt x="1556414" y="2844346"/>
                  <a:pt x="1564186" y="2844346"/>
                  <a:pt x="1564186" y="2836574"/>
                </a:cubicBezTo>
                <a:cubicBezTo>
                  <a:pt x="1564186" y="2836574"/>
                  <a:pt x="1564186" y="2828801"/>
                  <a:pt x="1571958" y="2828801"/>
                </a:cubicBezTo>
                <a:cubicBezTo>
                  <a:pt x="1579731" y="2821029"/>
                  <a:pt x="1579731" y="2813256"/>
                  <a:pt x="1587503" y="2806189"/>
                </a:cubicBezTo>
                <a:lnTo>
                  <a:pt x="2633110" y="1760592"/>
                </a:lnTo>
                <a:cubicBezTo>
                  <a:pt x="2686803" y="1706899"/>
                  <a:pt x="2777938" y="1706899"/>
                  <a:pt x="2831640" y="1760592"/>
                </a:cubicBezTo>
                <a:cubicBezTo>
                  <a:pt x="2885332" y="1814284"/>
                  <a:pt x="2885332" y="1905419"/>
                  <a:pt x="2831640" y="1959121"/>
                </a:cubicBezTo>
                <a:lnTo>
                  <a:pt x="2029768" y="2769470"/>
                </a:lnTo>
                <a:lnTo>
                  <a:pt x="4265124" y="2769470"/>
                </a:lnTo>
                <a:cubicBezTo>
                  <a:pt x="4341419" y="2769470"/>
                  <a:pt x="4402884" y="2838003"/>
                  <a:pt x="4402884" y="2914298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10" name="Google Shape;610;p21"/>
          <p:cNvSpPr/>
          <p:nvPr/>
        </p:nvSpPr>
        <p:spPr>
          <a:xfrm>
            <a:off x="1274423" y="2767969"/>
            <a:ext cx="301831" cy="211578"/>
          </a:xfrm>
          <a:custGeom>
            <a:avLst/>
            <a:gdLst/>
            <a:ahLst/>
            <a:cxnLst/>
            <a:rect l="l" t="t" r="r" b="b"/>
            <a:pathLst>
              <a:path w="5829300" h="4086225" extrusionOk="0">
                <a:moveTo>
                  <a:pt x="2169795" y="0"/>
                </a:moveTo>
                <a:lnTo>
                  <a:pt x="1043492" y="0"/>
                </a:lnTo>
                <a:cubicBezTo>
                  <a:pt x="844915" y="0"/>
                  <a:pt x="712270" y="99670"/>
                  <a:pt x="662435" y="148742"/>
                </a:cubicBezTo>
                <a:lnTo>
                  <a:pt x="148742" y="662435"/>
                </a:lnTo>
                <a:cubicBezTo>
                  <a:pt x="24536" y="786641"/>
                  <a:pt x="0" y="927716"/>
                  <a:pt x="0" y="1010526"/>
                </a:cubicBezTo>
                <a:lnTo>
                  <a:pt x="0" y="2169785"/>
                </a:lnTo>
                <a:cubicBezTo>
                  <a:pt x="0" y="2211191"/>
                  <a:pt x="8430" y="2252587"/>
                  <a:pt x="24536" y="2302431"/>
                </a:cubicBezTo>
                <a:cubicBezTo>
                  <a:pt x="24536" y="2319300"/>
                  <a:pt x="32966" y="2335397"/>
                  <a:pt x="41405" y="2352266"/>
                </a:cubicBezTo>
                <a:lnTo>
                  <a:pt x="49835" y="2360695"/>
                </a:lnTo>
                <a:cubicBezTo>
                  <a:pt x="58264" y="2377564"/>
                  <a:pt x="66704" y="2393661"/>
                  <a:pt x="74371" y="2402100"/>
                </a:cubicBezTo>
                <a:lnTo>
                  <a:pt x="852583" y="3884152"/>
                </a:lnTo>
                <a:cubicBezTo>
                  <a:pt x="893988" y="3958523"/>
                  <a:pt x="1009755" y="4091159"/>
                  <a:pt x="1225201" y="4091159"/>
                </a:cubicBezTo>
                <a:lnTo>
                  <a:pt x="2243395" y="4091159"/>
                </a:lnTo>
                <a:lnTo>
                  <a:pt x="2251824" y="4091159"/>
                </a:lnTo>
                <a:cubicBezTo>
                  <a:pt x="2351494" y="4091159"/>
                  <a:pt x="2434304" y="4049754"/>
                  <a:pt x="2475700" y="3975383"/>
                </a:cubicBezTo>
                <a:cubicBezTo>
                  <a:pt x="2500236" y="3933978"/>
                  <a:pt x="2525535" y="3842737"/>
                  <a:pt x="2458831" y="3726971"/>
                </a:cubicBezTo>
                <a:lnTo>
                  <a:pt x="1804835" y="2633653"/>
                </a:lnTo>
                <a:lnTo>
                  <a:pt x="2169024" y="2633653"/>
                </a:lnTo>
                <a:cubicBezTo>
                  <a:pt x="2417436" y="2633653"/>
                  <a:pt x="2624452" y="2426637"/>
                  <a:pt x="2624452" y="2178225"/>
                </a:cubicBezTo>
                <a:lnTo>
                  <a:pt x="2624452" y="455428"/>
                </a:lnTo>
                <a:cubicBezTo>
                  <a:pt x="2625214" y="207007"/>
                  <a:pt x="2418207" y="0"/>
                  <a:pt x="2169795" y="0"/>
                </a:cubicBezTo>
                <a:close/>
                <a:moveTo>
                  <a:pt x="2318538" y="2169785"/>
                </a:moveTo>
                <a:cubicBezTo>
                  <a:pt x="2318538" y="2252587"/>
                  <a:pt x="2252596" y="2318528"/>
                  <a:pt x="2169795" y="2318528"/>
                </a:cubicBezTo>
                <a:lnTo>
                  <a:pt x="1507360" y="2318528"/>
                </a:lnTo>
                <a:cubicBezTo>
                  <a:pt x="1449086" y="2318528"/>
                  <a:pt x="1400023" y="2351494"/>
                  <a:pt x="1374715" y="2392899"/>
                </a:cubicBezTo>
                <a:cubicBezTo>
                  <a:pt x="1350178" y="2442734"/>
                  <a:pt x="1350178" y="2500237"/>
                  <a:pt x="1374715" y="2550071"/>
                </a:cubicBezTo>
                <a:lnTo>
                  <a:pt x="2103092" y="3775272"/>
                </a:lnTo>
                <a:lnTo>
                  <a:pt x="1209104" y="3775272"/>
                </a:lnTo>
                <a:cubicBezTo>
                  <a:pt x="1134732" y="3775272"/>
                  <a:pt x="1109434" y="3742306"/>
                  <a:pt x="1109434" y="3733867"/>
                </a:cubicBezTo>
                <a:lnTo>
                  <a:pt x="323555" y="2244157"/>
                </a:lnTo>
                <a:cubicBezTo>
                  <a:pt x="323555" y="2235727"/>
                  <a:pt x="315125" y="2235727"/>
                  <a:pt x="315125" y="2227288"/>
                </a:cubicBezTo>
                <a:lnTo>
                  <a:pt x="315125" y="2227288"/>
                </a:lnTo>
                <a:lnTo>
                  <a:pt x="315125" y="2218858"/>
                </a:lnTo>
                <a:cubicBezTo>
                  <a:pt x="306696" y="2201990"/>
                  <a:pt x="306696" y="2185892"/>
                  <a:pt x="306696" y="2169024"/>
                </a:cubicBezTo>
                <a:lnTo>
                  <a:pt x="306696" y="1018956"/>
                </a:lnTo>
                <a:cubicBezTo>
                  <a:pt x="306696" y="985990"/>
                  <a:pt x="315125" y="936155"/>
                  <a:pt x="364969" y="886311"/>
                </a:cubicBezTo>
                <a:lnTo>
                  <a:pt x="878662" y="372618"/>
                </a:lnTo>
                <a:cubicBezTo>
                  <a:pt x="895531" y="355749"/>
                  <a:pt x="953033" y="306676"/>
                  <a:pt x="1044273" y="306676"/>
                </a:cubicBezTo>
                <a:lnTo>
                  <a:pt x="2170557" y="306676"/>
                </a:lnTo>
                <a:cubicBezTo>
                  <a:pt x="2253358" y="306676"/>
                  <a:pt x="2319300" y="372618"/>
                  <a:pt x="2319300" y="455419"/>
                </a:cubicBezTo>
                <a:lnTo>
                  <a:pt x="2319300" y="2169785"/>
                </a:lnTo>
                <a:lnTo>
                  <a:pt x="2318538" y="2169785"/>
                </a:lnTo>
                <a:close/>
                <a:moveTo>
                  <a:pt x="5374644" y="0"/>
                </a:moveTo>
                <a:lnTo>
                  <a:pt x="4248341" y="0"/>
                </a:lnTo>
                <a:cubicBezTo>
                  <a:pt x="4049763" y="0"/>
                  <a:pt x="3917118" y="99670"/>
                  <a:pt x="3867284" y="148742"/>
                </a:cubicBezTo>
                <a:lnTo>
                  <a:pt x="3353591" y="662435"/>
                </a:lnTo>
                <a:cubicBezTo>
                  <a:pt x="3229385" y="786641"/>
                  <a:pt x="3204848" y="927716"/>
                  <a:pt x="3204848" y="1010526"/>
                </a:cubicBezTo>
                <a:lnTo>
                  <a:pt x="3204848" y="2169785"/>
                </a:lnTo>
                <a:cubicBezTo>
                  <a:pt x="3204848" y="2211191"/>
                  <a:pt x="3213278" y="2252587"/>
                  <a:pt x="3229385" y="2302431"/>
                </a:cubicBezTo>
                <a:cubicBezTo>
                  <a:pt x="3229385" y="2319300"/>
                  <a:pt x="3237814" y="2335397"/>
                  <a:pt x="3246253" y="2343836"/>
                </a:cubicBezTo>
                <a:lnTo>
                  <a:pt x="3254683" y="2352266"/>
                </a:lnTo>
                <a:cubicBezTo>
                  <a:pt x="3263113" y="2369134"/>
                  <a:pt x="3271552" y="2385232"/>
                  <a:pt x="3279219" y="2393671"/>
                </a:cubicBezTo>
                <a:lnTo>
                  <a:pt x="4057431" y="3875723"/>
                </a:lnTo>
                <a:cubicBezTo>
                  <a:pt x="4098836" y="3950094"/>
                  <a:pt x="4214603" y="4082739"/>
                  <a:pt x="4430049" y="4082739"/>
                </a:cubicBezTo>
                <a:lnTo>
                  <a:pt x="5448243" y="4082739"/>
                </a:lnTo>
                <a:lnTo>
                  <a:pt x="5456673" y="4082739"/>
                </a:lnTo>
                <a:cubicBezTo>
                  <a:pt x="5556342" y="4082739"/>
                  <a:pt x="5639153" y="4041334"/>
                  <a:pt x="5680548" y="3966963"/>
                </a:cubicBezTo>
                <a:cubicBezTo>
                  <a:pt x="5705085" y="3925557"/>
                  <a:pt x="5730383" y="3834318"/>
                  <a:pt x="5663680" y="3718551"/>
                </a:cubicBezTo>
                <a:lnTo>
                  <a:pt x="4985138" y="2625223"/>
                </a:lnTo>
                <a:lnTo>
                  <a:pt x="5374625" y="2625223"/>
                </a:lnTo>
                <a:cubicBezTo>
                  <a:pt x="5623036" y="2625223"/>
                  <a:pt x="5830053" y="2418207"/>
                  <a:pt x="5830053" y="2169795"/>
                </a:cubicBezTo>
                <a:lnTo>
                  <a:pt x="5830053" y="455428"/>
                </a:lnTo>
                <a:cubicBezTo>
                  <a:pt x="5830062" y="207007"/>
                  <a:pt x="5623055" y="0"/>
                  <a:pt x="5374644" y="0"/>
                </a:cubicBezTo>
                <a:close/>
                <a:moveTo>
                  <a:pt x="5523386" y="2169785"/>
                </a:moveTo>
                <a:cubicBezTo>
                  <a:pt x="5523386" y="2252587"/>
                  <a:pt x="5457454" y="2318528"/>
                  <a:pt x="5374644" y="2318528"/>
                </a:cubicBezTo>
                <a:lnTo>
                  <a:pt x="4720638" y="2318528"/>
                </a:lnTo>
                <a:cubicBezTo>
                  <a:pt x="4662364" y="2318528"/>
                  <a:pt x="4613301" y="2351494"/>
                  <a:pt x="4587993" y="2392899"/>
                </a:cubicBezTo>
                <a:cubicBezTo>
                  <a:pt x="4563456" y="2442734"/>
                  <a:pt x="4563456" y="2500237"/>
                  <a:pt x="4587993" y="2550071"/>
                </a:cubicBezTo>
                <a:lnTo>
                  <a:pt x="5316369" y="3775272"/>
                </a:lnTo>
                <a:lnTo>
                  <a:pt x="4413952" y="3775272"/>
                </a:lnTo>
                <a:cubicBezTo>
                  <a:pt x="4339581" y="3775272"/>
                  <a:pt x="4314282" y="3742306"/>
                  <a:pt x="4314282" y="3733867"/>
                </a:cubicBezTo>
                <a:lnTo>
                  <a:pt x="3527641" y="2243385"/>
                </a:lnTo>
                <a:cubicBezTo>
                  <a:pt x="3527641" y="2234956"/>
                  <a:pt x="3519211" y="2234956"/>
                  <a:pt x="3519211" y="2226517"/>
                </a:cubicBezTo>
                <a:lnTo>
                  <a:pt x="3519211" y="2218087"/>
                </a:lnTo>
                <a:cubicBezTo>
                  <a:pt x="3510782" y="2201218"/>
                  <a:pt x="3510782" y="2185121"/>
                  <a:pt x="3510782" y="2168252"/>
                </a:cubicBezTo>
                <a:lnTo>
                  <a:pt x="3510782" y="1018956"/>
                </a:lnTo>
                <a:cubicBezTo>
                  <a:pt x="3510782" y="985990"/>
                  <a:pt x="3519211" y="936155"/>
                  <a:pt x="3569056" y="886311"/>
                </a:cubicBezTo>
                <a:lnTo>
                  <a:pt x="4082749" y="372618"/>
                </a:lnTo>
                <a:cubicBezTo>
                  <a:pt x="4099617" y="355749"/>
                  <a:pt x="4157120" y="306676"/>
                  <a:pt x="4248360" y="306676"/>
                </a:cubicBezTo>
                <a:lnTo>
                  <a:pt x="5374653" y="306676"/>
                </a:lnTo>
                <a:cubicBezTo>
                  <a:pt x="5457454" y="306676"/>
                  <a:pt x="5523395" y="372618"/>
                  <a:pt x="5523395" y="455419"/>
                </a:cubicBezTo>
                <a:lnTo>
                  <a:pt x="5523395" y="2169785"/>
                </a:lnTo>
                <a:lnTo>
                  <a:pt x="5523386" y="2169785"/>
                </a:ln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11" name="Google Shape;611;p21"/>
          <p:cNvSpPr/>
          <p:nvPr/>
        </p:nvSpPr>
        <p:spPr>
          <a:xfrm>
            <a:off x="8834539" y="4650488"/>
            <a:ext cx="266321" cy="354647"/>
          </a:xfrm>
          <a:custGeom>
            <a:avLst/>
            <a:gdLst/>
            <a:ahLst/>
            <a:cxnLst/>
            <a:rect l="l" t="t" r="r" b="b"/>
            <a:pathLst>
              <a:path w="5143500" h="6849340" extrusionOk="0">
                <a:moveTo>
                  <a:pt x="3759691" y="2796696"/>
                </a:moveTo>
                <a:cubicBezTo>
                  <a:pt x="3759691" y="2880438"/>
                  <a:pt x="3693007" y="2947113"/>
                  <a:pt x="3609274" y="2947113"/>
                </a:cubicBezTo>
                <a:lnTo>
                  <a:pt x="1055257" y="2947113"/>
                </a:lnTo>
                <a:cubicBezTo>
                  <a:pt x="971515" y="2947113"/>
                  <a:pt x="904840" y="2880429"/>
                  <a:pt x="904840" y="2796696"/>
                </a:cubicBezTo>
                <a:cubicBezTo>
                  <a:pt x="904840" y="2712963"/>
                  <a:pt x="971524" y="2646279"/>
                  <a:pt x="1055257" y="2646279"/>
                </a:cubicBezTo>
                <a:lnTo>
                  <a:pt x="3600744" y="2646279"/>
                </a:lnTo>
                <a:cubicBezTo>
                  <a:pt x="3684478" y="2637750"/>
                  <a:pt x="3759691" y="2704433"/>
                  <a:pt x="3759691" y="2796696"/>
                </a:cubicBezTo>
                <a:close/>
                <a:moveTo>
                  <a:pt x="854436" y="1859297"/>
                </a:moveTo>
                <a:lnTo>
                  <a:pt x="854436" y="1180866"/>
                </a:lnTo>
                <a:cubicBezTo>
                  <a:pt x="854436" y="1046728"/>
                  <a:pt x="962986" y="929649"/>
                  <a:pt x="1105653" y="929649"/>
                </a:cubicBezTo>
                <a:lnTo>
                  <a:pt x="3525532" y="929649"/>
                </a:lnTo>
                <a:cubicBezTo>
                  <a:pt x="3659669" y="929649"/>
                  <a:pt x="3776749" y="1038199"/>
                  <a:pt x="3776749" y="1180866"/>
                </a:cubicBezTo>
                <a:lnTo>
                  <a:pt x="3776749" y="1859297"/>
                </a:lnTo>
                <a:cubicBezTo>
                  <a:pt x="3776749" y="1993435"/>
                  <a:pt x="3668199" y="2110515"/>
                  <a:pt x="3525532" y="2110515"/>
                </a:cubicBezTo>
                <a:lnTo>
                  <a:pt x="1105653" y="2110515"/>
                </a:lnTo>
                <a:cubicBezTo>
                  <a:pt x="962986" y="2110515"/>
                  <a:pt x="854436" y="2001185"/>
                  <a:pt x="854436" y="1859297"/>
                </a:cubicBezTo>
                <a:close/>
                <a:moveTo>
                  <a:pt x="1163808" y="1800372"/>
                </a:moveTo>
                <a:lnTo>
                  <a:pt x="3466607" y="1800372"/>
                </a:lnTo>
                <a:lnTo>
                  <a:pt x="3466607" y="1239021"/>
                </a:lnTo>
                <a:lnTo>
                  <a:pt x="1163808" y="1239021"/>
                </a:lnTo>
                <a:lnTo>
                  <a:pt x="1163808" y="1800372"/>
                </a:lnTo>
                <a:lnTo>
                  <a:pt x="1163808" y="1800372"/>
                </a:lnTo>
                <a:close/>
                <a:moveTo>
                  <a:pt x="4790131" y="5300316"/>
                </a:moveTo>
                <a:lnTo>
                  <a:pt x="4781602" y="6573445"/>
                </a:lnTo>
                <a:cubicBezTo>
                  <a:pt x="4781602" y="6833192"/>
                  <a:pt x="4605597" y="6849471"/>
                  <a:pt x="4572260" y="6849471"/>
                </a:cubicBezTo>
                <a:cubicBezTo>
                  <a:pt x="4521864" y="6849471"/>
                  <a:pt x="4463710" y="6832412"/>
                  <a:pt x="4413314" y="6790546"/>
                </a:cubicBezTo>
                <a:lnTo>
                  <a:pt x="3994620" y="6438536"/>
                </a:lnTo>
                <a:lnTo>
                  <a:pt x="3592986" y="6773487"/>
                </a:lnTo>
                <a:cubicBezTo>
                  <a:pt x="3551119" y="6806825"/>
                  <a:pt x="3484436" y="6857230"/>
                  <a:pt x="3408452" y="6857230"/>
                </a:cubicBezTo>
                <a:cubicBezTo>
                  <a:pt x="3316181" y="6857230"/>
                  <a:pt x="3223918" y="6790546"/>
                  <a:pt x="3207639" y="6656416"/>
                </a:cubicBezTo>
                <a:cubicBezTo>
                  <a:pt x="3207639" y="6647887"/>
                  <a:pt x="3207639" y="6647887"/>
                  <a:pt x="3207639" y="6639358"/>
                </a:cubicBezTo>
                <a:lnTo>
                  <a:pt x="3207639" y="6388920"/>
                </a:lnTo>
                <a:lnTo>
                  <a:pt x="410164" y="6388920"/>
                </a:lnTo>
                <a:cubicBezTo>
                  <a:pt x="183763" y="6388920"/>
                  <a:pt x="0" y="6204386"/>
                  <a:pt x="0" y="5978756"/>
                </a:cubicBezTo>
                <a:lnTo>
                  <a:pt x="0" y="410164"/>
                </a:lnTo>
                <a:cubicBezTo>
                  <a:pt x="0" y="183755"/>
                  <a:pt x="184534" y="0"/>
                  <a:pt x="410164" y="0"/>
                </a:cubicBezTo>
                <a:lnTo>
                  <a:pt x="4303993" y="0"/>
                </a:lnTo>
                <a:cubicBezTo>
                  <a:pt x="4530393" y="0"/>
                  <a:pt x="4714156" y="184534"/>
                  <a:pt x="4714156" y="410164"/>
                </a:cubicBezTo>
                <a:lnTo>
                  <a:pt x="4714156" y="3550349"/>
                </a:lnTo>
                <a:cubicBezTo>
                  <a:pt x="4839766" y="3642620"/>
                  <a:pt x="4940557" y="3768220"/>
                  <a:pt x="5015770" y="3910117"/>
                </a:cubicBezTo>
                <a:cubicBezTo>
                  <a:pt x="5266970" y="4379197"/>
                  <a:pt x="5158428" y="4957607"/>
                  <a:pt x="4790131" y="5300316"/>
                </a:cubicBezTo>
                <a:close/>
                <a:moveTo>
                  <a:pt x="4739736" y="4061304"/>
                </a:moveTo>
                <a:cubicBezTo>
                  <a:pt x="4673052" y="3935695"/>
                  <a:pt x="4572260" y="3827145"/>
                  <a:pt x="4455181" y="3751161"/>
                </a:cubicBezTo>
                <a:cubicBezTo>
                  <a:pt x="4430372" y="3734103"/>
                  <a:pt x="4404785" y="3726353"/>
                  <a:pt x="4388497" y="3709295"/>
                </a:cubicBezTo>
                <a:cubicBezTo>
                  <a:pt x="4379968" y="3709295"/>
                  <a:pt x="4371438" y="3700766"/>
                  <a:pt x="4363688" y="3700766"/>
                </a:cubicBezTo>
                <a:cubicBezTo>
                  <a:pt x="4330351" y="3683707"/>
                  <a:pt x="4304763" y="3675957"/>
                  <a:pt x="4271417" y="3658899"/>
                </a:cubicBezTo>
                <a:cubicBezTo>
                  <a:pt x="4271417" y="3658899"/>
                  <a:pt x="4271417" y="3658899"/>
                  <a:pt x="4262888" y="3658899"/>
                </a:cubicBezTo>
                <a:cubicBezTo>
                  <a:pt x="4086883" y="3599974"/>
                  <a:pt x="3886070" y="3599974"/>
                  <a:pt x="3710057" y="3667428"/>
                </a:cubicBezTo>
                <a:lnTo>
                  <a:pt x="3701528" y="3667428"/>
                </a:lnTo>
                <a:cubicBezTo>
                  <a:pt x="3668190" y="3684487"/>
                  <a:pt x="3634844" y="3692236"/>
                  <a:pt x="3600736" y="3717824"/>
                </a:cubicBezTo>
                <a:cubicBezTo>
                  <a:pt x="3316181" y="3868241"/>
                  <a:pt x="3157235" y="4161325"/>
                  <a:pt x="3157235" y="4462939"/>
                </a:cubicBezTo>
                <a:lnTo>
                  <a:pt x="3157235" y="4462939"/>
                </a:lnTo>
                <a:lnTo>
                  <a:pt x="3157235" y="4462939"/>
                </a:lnTo>
                <a:cubicBezTo>
                  <a:pt x="3157235" y="4597077"/>
                  <a:pt x="3190572" y="4731215"/>
                  <a:pt x="3258026" y="4864574"/>
                </a:cubicBezTo>
                <a:cubicBezTo>
                  <a:pt x="3275085" y="4897911"/>
                  <a:pt x="3291364" y="4923499"/>
                  <a:pt x="3316951" y="4956845"/>
                </a:cubicBezTo>
                <a:cubicBezTo>
                  <a:pt x="3325481" y="4965374"/>
                  <a:pt x="3325481" y="4973903"/>
                  <a:pt x="3334010" y="4981653"/>
                </a:cubicBezTo>
                <a:cubicBezTo>
                  <a:pt x="3351068" y="5006462"/>
                  <a:pt x="3367347" y="5023520"/>
                  <a:pt x="3384406" y="5040578"/>
                </a:cubicBezTo>
                <a:cubicBezTo>
                  <a:pt x="3392935" y="5049107"/>
                  <a:pt x="3392935" y="5049107"/>
                  <a:pt x="3401464" y="5057637"/>
                </a:cubicBezTo>
                <a:cubicBezTo>
                  <a:pt x="3426272" y="5082445"/>
                  <a:pt x="3451860" y="5108033"/>
                  <a:pt x="3476677" y="5124320"/>
                </a:cubicBezTo>
                <a:lnTo>
                  <a:pt x="3485206" y="5132850"/>
                </a:lnTo>
                <a:cubicBezTo>
                  <a:pt x="3510015" y="5149908"/>
                  <a:pt x="3527073" y="5166187"/>
                  <a:pt x="3551890" y="5183246"/>
                </a:cubicBezTo>
                <a:lnTo>
                  <a:pt x="3560419" y="5191775"/>
                </a:lnTo>
                <a:cubicBezTo>
                  <a:pt x="3568948" y="5191775"/>
                  <a:pt x="3568948" y="5200304"/>
                  <a:pt x="3577478" y="5200304"/>
                </a:cubicBezTo>
                <a:cubicBezTo>
                  <a:pt x="3586007" y="5200304"/>
                  <a:pt x="3594536" y="5208833"/>
                  <a:pt x="3602286" y="5208833"/>
                </a:cubicBezTo>
                <a:cubicBezTo>
                  <a:pt x="3610815" y="5217363"/>
                  <a:pt x="3627094" y="5217363"/>
                  <a:pt x="3635623" y="5225892"/>
                </a:cubicBezTo>
                <a:cubicBezTo>
                  <a:pt x="3827907" y="5318163"/>
                  <a:pt x="4045787" y="5334442"/>
                  <a:pt x="4255129" y="5276288"/>
                </a:cubicBezTo>
                <a:cubicBezTo>
                  <a:pt x="4263659" y="5276288"/>
                  <a:pt x="4279938" y="5267758"/>
                  <a:pt x="4288467" y="5267758"/>
                </a:cubicBezTo>
                <a:cubicBezTo>
                  <a:pt x="4296996" y="5267758"/>
                  <a:pt x="4296996" y="5267758"/>
                  <a:pt x="4305525" y="5259229"/>
                </a:cubicBezTo>
                <a:cubicBezTo>
                  <a:pt x="4314055" y="5259229"/>
                  <a:pt x="4322584" y="5250700"/>
                  <a:pt x="4330334" y="5250700"/>
                </a:cubicBezTo>
                <a:cubicBezTo>
                  <a:pt x="4355142" y="5242171"/>
                  <a:pt x="4380730" y="5225892"/>
                  <a:pt x="4405546" y="5217363"/>
                </a:cubicBezTo>
                <a:cubicBezTo>
                  <a:pt x="4430355" y="5200304"/>
                  <a:pt x="4455942" y="5192554"/>
                  <a:pt x="4472230" y="5175496"/>
                </a:cubicBezTo>
                <a:cubicBezTo>
                  <a:pt x="4497039" y="5158437"/>
                  <a:pt x="4514097" y="5142158"/>
                  <a:pt x="4538914" y="5125100"/>
                </a:cubicBezTo>
                <a:cubicBezTo>
                  <a:pt x="4840527" y="4865344"/>
                  <a:pt x="4940549" y="4421064"/>
                  <a:pt x="4739736" y="4061304"/>
                </a:cubicBezTo>
                <a:close/>
                <a:moveTo>
                  <a:pt x="3207639" y="6062490"/>
                </a:moveTo>
                <a:lnTo>
                  <a:pt x="3207639" y="5467792"/>
                </a:lnTo>
                <a:lnTo>
                  <a:pt x="1055257" y="5467792"/>
                </a:lnTo>
                <a:cubicBezTo>
                  <a:pt x="971515" y="5467792"/>
                  <a:pt x="904840" y="5401108"/>
                  <a:pt x="904840" y="5317375"/>
                </a:cubicBezTo>
                <a:cubicBezTo>
                  <a:pt x="904840" y="5233633"/>
                  <a:pt x="971524" y="5166958"/>
                  <a:pt x="1055257" y="5166958"/>
                </a:cubicBezTo>
                <a:lnTo>
                  <a:pt x="3073501" y="5166958"/>
                </a:lnTo>
                <a:lnTo>
                  <a:pt x="3073501" y="5166958"/>
                </a:lnTo>
                <a:cubicBezTo>
                  <a:pt x="3064972" y="5149899"/>
                  <a:pt x="3056443" y="5142149"/>
                  <a:pt x="3040164" y="5125091"/>
                </a:cubicBezTo>
                <a:cubicBezTo>
                  <a:pt x="3031635" y="5116562"/>
                  <a:pt x="3023105" y="5108033"/>
                  <a:pt x="3023105" y="5100282"/>
                </a:cubicBezTo>
                <a:cubicBezTo>
                  <a:pt x="3006047" y="5083224"/>
                  <a:pt x="2998297" y="5058416"/>
                  <a:pt x="2981239" y="5033599"/>
                </a:cubicBezTo>
                <a:lnTo>
                  <a:pt x="2972709" y="5025070"/>
                </a:lnTo>
                <a:cubicBezTo>
                  <a:pt x="2955651" y="4991733"/>
                  <a:pt x="2939372" y="4958386"/>
                  <a:pt x="2922313" y="4916519"/>
                </a:cubicBezTo>
                <a:lnTo>
                  <a:pt x="2922313" y="4916519"/>
                </a:lnTo>
                <a:cubicBezTo>
                  <a:pt x="2888976" y="4824248"/>
                  <a:pt x="2863388" y="4731986"/>
                  <a:pt x="2847101" y="4640493"/>
                </a:cubicBezTo>
                <a:lnTo>
                  <a:pt x="1055257" y="4640493"/>
                </a:lnTo>
                <a:cubicBezTo>
                  <a:pt x="971515" y="4640493"/>
                  <a:pt x="904840" y="4573810"/>
                  <a:pt x="904840" y="4490077"/>
                </a:cubicBezTo>
                <a:cubicBezTo>
                  <a:pt x="904840" y="4406335"/>
                  <a:pt x="971524" y="4339660"/>
                  <a:pt x="1055257" y="4339660"/>
                </a:cubicBezTo>
                <a:lnTo>
                  <a:pt x="2847101" y="4339660"/>
                </a:lnTo>
                <a:cubicBezTo>
                  <a:pt x="2855630" y="4280734"/>
                  <a:pt x="2864159" y="4222580"/>
                  <a:pt x="2880438" y="4163655"/>
                </a:cubicBezTo>
                <a:cubicBezTo>
                  <a:pt x="2922305" y="4038046"/>
                  <a:pt x="2981230" y="3920966"/>
                  <a:pt x="3056443" y="3820174"/>
                </a:cubicBezTo>
                <a:lnTo>
                  <a:pt x="1055257" y="3820174"/>
                </a:lnTo>
                <a:cubicBezTo>
                  <a:pt x="971515" y="3820174"/>
                  <a:pt x="904840" y="3753491"/>
                  <a:pt x="904840" y="3669757"/>
                </a:cubicBezTo>
                <a:cubicBezTo>
                  <a:pt x="904840" y="3586024"/>
                  <a:pt x="971524" y="3519341"/>
                  <a:pt x="1055257" y="3519341"/>
                </a:cubicBezTo>
                <a:lnTo>
                  <a:pt x="3391394" y="3519341"/>
                </a:lnTo>
                <a:cubicBezTo>
                  <a:pt x="3408452" y="3510811"/>
                  <a:pt x="3424731" y="3502282"/>
                  <a:pt x="3441790" y="3486003"/>
                </a:cubicBezTo>
                <a:cubicBezTo>
                  <a:pt x="3475127" y="3468945"/>
                  <a:pt x="3508473" y="3452665"/>
                  <a:pt x="3550340" y="3435607"/>
                </a:cubicBezTo>
                <a:lnTo>
                  <a:pt x="3558869" y="3435607"/>
                </a:lnTo>
                <a:cubicBezTo>
                  <a:pt x="3693007" y="3376682"/>
                  <a:pt x="3843424" y="3351865"/>
                  <a:pt x="3994620" y="3351865"/>
                </a:cubicBezTo>
                <a:cubicBezTo>
                  <a:pt x="4137288" y="3351865"/>
                  <a:pt x="4270646" y="3376673"/>
                  <a:pt x="4396255" y="3427078"/>
                </a:cubicBezTo>
                <a:lnTo>
                  <a:pt x="4396255" y="3427078"/>
                </a:lnTo>
                <a:lnTo>
                  <a:pt x="4396255" y="410164"/>
                </a:lnTo>
                <a:cubicBezTo>
                  <a:pt x="4396255" y="351239"/>
                  <a:pt x="4354389" y="309372"/>
                  <a:pt x="4295464" y="309372"/>
                </a:cubicBezTo>
                <a:lnTo>
                  <a:pt x="410164" y="309372"/>
                </a:lnTo>
                <a:cubicBezTo>
                  <a:pt x="351239" y="309372"/>
                  <a:pt x="309372" y="351239"/>
                  <a:pt x="309372" y="410164"/>
                </a:cubicBezTo>
                <a:lnTo>
                  <a:pt x="309372" y="5953939"/>
                </a:lnTo>
                <a:cubicBezTo>
                  <a:pt x="309372" y="6012864"/>
                  <a:pt x="351239" y="6054731"/>
                  <a:pt x="410164" y="6054731"/>
                </a:cubicBezTo>
                <a:lnTo>
                  <a:pt x="3206860" y="6054731"/>
                </a:lnTo>
                <a:lnTo>
                  <a:pt x="3206860" y="6062481"/>
                </a:lnTo>
                <a:lnTo>
                  <a:pt x="3207639" y="6062481"/>
                </a:lnTo>
                <a:close/>
                <a:moveTo>
                  <a:pt x="4479989" y="5518188"/>
                </a:moveTo>
                <a:cubicBezTo>
                  <a:pt x="4471459" y="5518188"/>
                  <a:pt x="4471459" y="5518188"/>
                  <a:pt x="4462930" y="5526717"/>
                </a:cubicBezTo>
                <a:cubicBezTo>
                  <a:pt x="4462930" y="5526717"/>
                  <a:pt x="4454401" y="5526717"/>
                  <a:pt x="4454401" y="5535246"/>
                </a:cubicBezTo>
                <a:lnTo>
                  <a:pt x="4445872" y="5535246"/>
                </a:lnTo>
                <a:cubicBezTo>
                  <a:pt x="4428813" y="5543776"/>
                  <a:pt x="4412534" y="5543776"/>
                  <a:pt x="4395476" y="5552305"/>
                </a:cubicBezTo>
                <a:cubicBezTo>
                  <a:pt x="4386947" y="5552305"/>
                  <a:pt x="4386947" y="5552305"/>
                  <a:pt x="4378417" y="5560834"/>
                </a:cubicBezTo>
                <a:cubicBezTo>
                  <a:pt x="4369888" y="5560834"/>
                  <a:pt x="4361359" y="5569363"/>
                  <a:pt x="4353609" y="5569363"/>
                </a:cubicBezTo>
                <a:cubicBezTo>
                  <a:pt x="4353609" y="5569363"/>
                  <a:pt x="4353609" y="5569363"/>
                  <a:pt x="4345080" y="5569363"/>
                </a:cubicBezTo>
                <a:cubicBezTo>
                  <a:pt x="4345080" y="5569363"/>
                  <a:pt x="4345080" y="5569363"/>
                  <a:pt x="4336551" y="5569363"/>
                </a:cubicBezTo>
                <a:cubicBezTo>
                  <a:pt x="4328022" y="5569363"/>
                  <a:pt x="4328022" y="5569363"/>
                  <a:pt x="4319492" y="5577892"/>
                </a:cubicBezTo>
                <a:lnTo>
                  <a:pt x="4310963" y="5577892"/>
                </a:lnTo>
                <a:cubicBezTo>
                  <a:pt x="4302434" y="5577892"/>
                  <a:pt x="4293905" y="5577892"/>
                  <a:pt x="4286155" y="5586421"/>
                </a:cubicBezTo>
                <a:cubicBezTo>
                  <a:pt x="4277626" y="5586421"/>
                  <a:pt x="4261347" y="5594950"/>
                  <a:pt x="4244288" y="5594950"/>
                </a:cubicBezTo>
                <a:cubicBezTo>
                  <a:pt x="4235759" y="5594950"/>
                  <a:pt x="4219480" y="5603480"/>
                  <a:pt x="4210951" y="5603480"/>
                </a:cubicBezTo>
                <a:lnTo>
                  <a:pt x="4210951" y="5603480"/>
                </a:lnTo>
                <a:lnTo>
                  <a:pt x="4210951" y="5603480"/>
                </a:lnTo>
                <a:cubicBezTo>
                  <a:pt x="4193892" y="5603480"/>
                  <a:pt x="4177613" y="5612009"/>
                  <a:pt x="4152026" y="5612009"/>
                </a:cubicBezTo>
                <a:cubicBezTo>
                  <a:pt x="4143496" y="5612009"/>
                  <a:pt x="4127217" y="5612009"/>
                  <a:pt x="4118688" y="5620538"/>
                </a:cubicBezTo>
                <a:lnTo>
                  <a:pt x="4110159" y="5620538"/>
                </a:lnTo>
                <a:cubicBezTo>
                  <a:pt x="4101630" y="5620538"/>
                  <a:pt x="4101630" y="5620538"/>
                  <a:pt x="4093101" y="5620538"/>
                </a:cubicBezTo>
                <a:lnTo>
                  <a:pt x="4093101" y="5620538"/>
                </a:lnTo>
                <a:cubicBezTo>
                  <a:pt x="4084571" y="5620538"/>
                  <a:pt x="4084571" y="5620538"/>
                  <a:pt x="4076042" y="5620538"/>
                </a:cubicBezTo>
                <a:cubicBezTo>
                  <a:pt x="4051234" y="5620538"/>
                  <a:pt x="4025646" y="5620538"/>
                  <a:pt x="4009358" y="5620538"/>
                </a:cubicBezTo>
                <a:lnTo>
                  <a:pt x="4009358" y="5620538"/>
                </a:lnTo>
                <a:lnTo>
                  <a:pt x="4009358" y="5620538"/>
                </a:lnTo>
                <a:cubicBezTo>
                  <a:pt x="4000829" y="5620538"/>
                  <a:pt x="4000829" y="5620538"/>
                  <a:pt x="3992300" y="5620538"/>
                </a:cubicBezTo>
                <a:cubicBezTo>
                  <a:pt x="3983771" y="5620538"/>
                  <a:pt x="3983771" y="5620538"/>
                  <a:pt x="3975242" y="5620538"/>
                </a:cubicBezTo>
                <a:lnTo>
                  <a:pt x="3975242" y="5620538"/>
                </a:lnTo>
                <a:lnTo>
                  <a:pt x="3975242" y="5620538"/>
                </a:lnTo>
                <a:cubicBezTo>
                  <a:pt x="3950433" y="5620538"/>
                  <a:pt x="3916317" y="5620538"/>
                  <a:pt x="3891499" y="5612009"/>
                </a:cubicBezTo>
                <a:lnTo>
                  <a:pt x="3891499" y="5612009"/>
                </a:lnTo>
                <a:lnTo>
                  <a:pt x="3891499" y="5612009"/>
                </a:lnTo>
                <a:lnTo>
                  <a:pt x="3891499" y="5612009"/>
                </a:lnTo>
                <a:lnTo>
                  <a:pt x="3882970" y="5612009"/>
                </a:lnTo>
                <a:lnTo>
                  <a:pt x="3874441" y="5612009"/>
                </a:lnTo>
                <a:cubicBezTo>
                  <a:pt x="3765891" y="5603480"/>
                  <a:pt x="3656570" y="5570142"/>
                  <a:pt x="3564298" y="5528267"/>
                </a:cubicBezTo>
                <a:lnTo>
                  <a:pt x="3564298" y="5528267"/>
                </a:lnTo>
                <a:lnTo>
                  <a:pt x="3564298" y="5528267"/>
                </a:lnTo>
                <a:cubicBezTo>
                  <a:pt x="3555769" y="5519738"/>
                  <a:pt x="3539490" y="5519738"/>
                  <a:pt x="3530961" y="5511209"/>
                </a:cubicBezTo>
                <a:lnTo>
                  <a:pt x="3530961" y="5511209"/>
                </a:lnTo>
                <a:lnTo>
                  <a:pt x="3522432" y="6423799"/>
                </a:lnTo>
                <a:lnTo>
                  <a:pt x="3899249" y="6105906"/>
                </a:lnTo>
                <a:cubicBezTo>
                  <a:pt x="3924058" y="6081098"/>
                  <a:pt x="3965933" y="6072569"/>
                  <a:pt x="4000050" y="6072569"/>
                </a:cubicBezTo>
                <a:cubicBezTo>
                  <a:pt x="4034167" y="6072569"/>
                  <a:pt x="4075263" y="6081098"/>
                  <a:pt x="4100850" y="6105906"/>
                </a:cubicBezTo>
                <a:lnTo>
                  <a:pt x="4477668" y="6423799"/>
                </a:lnTo>
                <a:lnTo>
                  <a:pt x="4479989" y="5518188"/>
                </a:ln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12" name="Google Shape;612;p21"/>
          <p:cNvSpPr/>
          <p:nvPr/>
        </p:nvSpPr>
        <p:spPr>
          <a:xfrm>
            <a:off x="5719647" y="4641866"/>
            <a:ext cx="301185" cy="322381"/>
          </a:xfrm>
          <a:custGeom>
            <a:avLst/>
            <a:gdLst/>
            <a:ahLst/>
            <a:cxnLst/>
            <a:rect l="l" t="t" r="r" b="b"/>
            <a:pathLst>
              <a:path w="5816813" h="6226179" extrusionOk="0">
                <a:moveTo>
                  <a:pt x="4017333" y="717429"/>
                </a:moveTo>
                <a:lnTo>
                  <a:pt x="4184079" y="437184"/>
                </a:lnTo>
                <a:cubicBezTo>
                  <a:pt x="4221912" y="369220"/>
                  <a:pt x="4305289" y="346105"/>
                  <a:pt x="4373244" y="383938"/>
                </a:cubicBezTo>
                <a:cubicBezTo>
                  <a:pt x="4441199" y="421771"/>
                  <a:pt x="4464324" y="505149"/>
                  <a:pt x="4426491" y="573104"/>
                </a:cubicBezTo>
                <a:lnTo>
                  <a:pt x="4259745" y="853348"/>
                </a:lnTo>
                <a:cubicBezTo>
                  <a:pt x="4237325" y="898893"/>
                  <a:pt x="4184079" y="921313"/>
                  <a:pt x="4138534" y="921313"/>
                </a:cubicBezTo>
                <a:cubicBezTo>
                  <a:pt x="4116114" y="921313"/>
                  <a:pt x="4092990" y="913601"/>
                  <a:pt x="4070579" y="905900"/>
                </a:cubicBezTo>
                <a:cubicBezTo>
                  <a:pt x="4001920" y="868762"/>
                  <a:pt x="3979500" y="786089"/>
                  <a:pt x="4017333" y="717429"/>
                </a:cubicBezTo>
                <a:close/>
                <a:moveTo>
                  <a:pt x="1565875" y="854053"/>
                </a:moveTo>
                <a:cubicBezTo>
                  <a:pt x="1588295" y="899597"/>
                  <a:pt x="1641541" y="922017"/>
                  <a:pt x="1687085" y="922017"/>
                </a:cubicBezTo>
                <a:cubicBezTo>
                  <a:pt x="1709505" y="922017"/>
                  <a:pt x="1732630" y="914306"/>
                  <a:pt x="1755050" y="906604"/>
                </a:cubicBezTo>
                <a:cubicBezTo>
                  <a:pt x="1823014" y="868771"/>
                  <a:pt x="1846129" y="785394"/>
                  <a:pt x="1808296" y="717439"/>
                </a:cubicBezTo>
                <a:lnTo>
                  <a:pt x="1641550" y="437194"/>
                </a:lnTo>
                <a:cubicBezTo>
                  <a:pt x="1603717" y="369230"/>
                  <a:pt x="1520340" y="346115"/>
                  <a:pt x="1452385" y="383948"/>
                </a:cubicBezTo>
                <a:cubicBezTo>
                  <a:pt x="1384430" y="421781"/>
                  <a:pt x="1361306" y="505158"/>
                  <a:pt x="1399139" y="573113"/>
                </a:cubicBezTo>
                <a:lnTo>
                  <a:pt x="1565875" y="854053"/>
                </a:lnTo>
                <a:close/>
                <a:moveTo>
                  <a:pt x="2912462" y="596923"/>
                </a:moveTo>
                <a:cubicBezTo>
                  <a:pt x="2988129" y="596923"/>
                  <a:pt x="3048381" y="536670"/>
                  <a:pt x="3048381" y="461004"/>
                </a:cubicBezTo>
                <a:lnTo>
                  <a:pt x="3048381" y="135919"/>
                </a:lnTo>
                <a:cubicBezTo>
                  <a:pt x="3048381" y="60253"/>
                  <a:pt x="2988129" y="0"/>
                  <a:pt x="2912462" y="0"/>
                </a:cubicBezTo>
                <a:cubicBezTo>
                  <a:pt x="2836796" y="0"/>
                  <a:pt x="2776543" y="60253"/>
                  <a:pt x="2776543" y="135919"/>
                </a:cubicBezTo>
                <a:lnTo>
                  <a:pt x="2776543" y="461004"/>
                </a:lnTo>
                <a:cubicBezTo>
                  <a:pt x="2768832" y="535975"/>
                  <a:pt x="2829085" y="596923"/>
                  <a:pt x="2912462" y="596923"/>
                </a:cubicBezTo>
                <a:close/>
                <a:moveTo>
                  <a:pt x="461004" y="2768137"/>
                </a:moveTo>
                <a:lnTo>
                  <a:pt x="135919" y="2768137"/>
                </a:lnTo>
                <a:cubicBezTo>
                  <a:pt x="60253" y="2768137"/>
                  <a:pt x="0" y="2828390"/>
                  <a:pt x="0" y="2904056"/>
                </a:cubicBezTo>
                <a:cubicBezTo>
                  <a:pt x="0" y="2979722"/>
                  <a:pt x="60253" y="3039975"/>
                  <a:pt x="135919" y="3039975"/>
                </a:cubicBezTo>
                <a:lnTo>
                  <a:pt x="461004" y="3039975"/>
                </a:lnTo>
                <a:cubicBezTo>
                  <a:pt x="536670" y="3039975"/>
                  <a:pt x="596923" y="2979722"/>
                  <a:pt x="596923" y="2904056"/>
                </a:cubicBezTo>
                <a:cubicBezTo>
                  <a:pt x="596923" y="2828390"/>
                  <a:pt x="536670" y="2768137"/>
                  <a:pt x="461004" y="2768137"/>
                </a:cubicBezTo>
                <a:close/>
                <a:moveTo>
                  <a:pt x="5689710" y="2768137"/>
                </a:moveTo>
                <a:lnTo>
                  <a:pt x="5364626" y="2768137"/>
                </a:lnTo>
                <a:cubicBezTo>
                  <a:pt x="5288959" y="2768137"/>
                  <a:pt x="5228706" y="2828390"/>
                  <a:pt x="5228706" y="2904056"/>
                </a:cubicBezTo>
                <a:cubicBezTo>
                  <a:pt x="5228706" y="2979722"/>
                  <a:pt x="5288959" y="3039975"/>
                  <a:pt x="5364626" y="3039975"/>
                </a:cubicBezTo>
                <a:lnTo>
                  <a:pt x="5689710" y="3039975"/>
                </a:lnTo>
                <a:cubicBezTo>
                  <a:pt x="5765376" y="3039975"/>
                  <a:pt x="5825629" y="2979722"/>
                  <a:pt x="5825629" y="2904056"/>
                </a:cubicBezTo>
                <a:cubicBezTo>
                  <a:pt x="5825629" y="2828390"/>
                  <a:pt x="5765376" y="2768137"/>
                  <a:pt x="5689710" y="2768137"/>
                </a:cubicBezTo>
                <a:close/>
                <a:moveTo>
                  <a:pt x="5439587" y="1451681"/>
                </a:moveTo>
                <a:cubicBezTo>
                  <a:pt x="5401754" y="1383716"/>
                  <a:pt x="5318376" y="1360601"/>
                  <a:pt x="5250422" y="1398434"/>
                </a:cubicBezTo>
                <a:lnTo>
                  <a:pt x="4970177" y="1565180"/>
                </a:lnTo>
                <a:cubicBezTo>
                  <a:pt x="4902222" y="1603013"/>
                  <a:pt x="4879098" y="1686390"/>
                  <a:pt x="4916931" y="1754345"/>
                </a:cubicBezTo>
                <a:cubicBezTo>
                  <a:pt x="4939351" y="1799890"/>
                  <a:pt x="4992597" y="1822310"/>
                  <a:pt x="5038141" y="1822310"/>
                </a:cubicBezTo>
                <a:cubicBezTo>
                  <a:pt x="5060561" y="1822310"/>
                  <a:pt x="5083686" y="1814598"/>
                  <a:pt x="5106096" y="1806896"/>
                </a:cubicBezTo>
                <a:lnTo>
                  <a:pt x="5386341" y="1640151"/>
                </a:lnTo>
                <a:cubicBezTo>
                  <a:pt x="5455000" y="1603013"/>
                  <a:pt x="5477420" y="1519635"/>
                  <a:pt x="5439587" y="1451681"/>
                </a:cubicBezTo>
                <a:close/>
                <a:moveTo>
                  <a:pt x="4698339" y="2889347"/>
                </a:moveTo>
                <a:cubicBezTo>
                  <a:pt x="4698339" y="3199723"/>
                  <a:pt x="4614961" y="3502388"/>
                  <a:pt x="4463629" y="3774931"/>
                </a:cubicBezTo>
                <a:cubicBezTo>
                  <a:pt x="4455927" y="3797351"/>
                  <a:pt x="4448215" y="3812764"/>
                  <a:pt x="4433497" y="3828177"/>
                </a:cubicBezTo>
                <a:lnTo>
                  <a:pt x="4418084" y="3850597"/>
                </a:lnTo>
                <a:cubicBezTo>
                  <a:pt x="4357831" y="3941677"/>
                  <a:pt x="4296873" y="4032061"/>
                  <a:pt x="4221207" y="4107727"/>
                </a:cubicBezTo>
                <a:cubicBezTo>
                  <a:pt x="3956376" y="4478356"/>
                  <a:pt x="3820456" y="4796434"/>
                  <a:pt x="3827463" y="5000317"/>
                </a:cubicBezTo>
                <a:lnTo>
                  <a:pt x="3827463" y="5008029"/>
                </a:lnTo>
                <a:cubicBezTo>
                  <a:pt x="3827463" y="5023442"/>
                  <a:pt x="3835175" y="5045862"/>
                  <a:pt x="3835175" y="5068282"/>
                </a:cubicBezTo>
                <a:lnTo>
                  <a:pt x="3835175" y="5719156"/>
                </a:lnTo>
                <a:cubicBezTo>
                  <a:pt x="3835175" y="6006407"/>
                  <a:pt x="3600465" y="6233406"/>
                  <a:pt x="3320925" y="6233406"/>
                </a:cubicBezTo>
                <a:lnTo>
                  <a:pt x="2481590" y="6233406"/>
                </a:lnTo>
                <a:cubicBezTo>
                  <a:pt x="2194338" y="6233406"/>
                  <a:pt x="1967340" y="5998696"/>
                  <a:pt x="1967340" y="5719156"/>
                </a:cubicBezTo>
                <a:lnTo>
                  <a:pt x="1967340" y="5068282"/>
                </a:lnTo>
                <a:cubicBezTo>
                  <a:pt x="1967340" y="5052869"/>
                  <a:pt x="1967340" y="5045862"/>
                  <a:pt x="1967340" y="5030449"/>
                </a:cubicBezTo>
                <a:cubicBezTo>
                  <a:pt x="1967340" y="5022738"/>
                  <a:pt x="1967340" y="5008029"/>
                  <a:pt x="1967340" y="5000327"/>
                </a:cubicBezTo>
                <a:cubicBezTo>
                  <a:pt x="1975051" y="4803450"/>
                  <a:pt x="1838427" y="4493084"/>
                  <a:pt x="1589009" y="4130157"/>
                </a:cubicBezTo>
                <a:cubicBezTo>
                  <a:pt x="1505631" y="4039077"/>
                  <a:pt x="1422263" y="3940991"/>
                  <a:pt x="1362010" y="3827492"/>
                </a:cubicBezTo>
                <a:cubicBezTo>
                  <a:pt x="1354308" y="3812079"/>
                  <a:pt x="1346597" y="3805072"/>
                  <a:pt x="1339590" y="3789659"/>
                </a:cubicBezTo>
                <a:cubicBezTo>
                  <a:pt x="1180547" y="3517116"/>
                  <a:pt x="1097179" y="3206749"/>
                  <a:pt x="1097179" y="2897068"/>
                </a:cubicBezTo>
                <a:cubicBezTo>
                  <a:pt x="1097179" y="1905697"/>
                  <a:pt x="1907096" y="1096484"/>
                  <a:pt x="2897763" y="1096484"/>
                </a:cubicBezTo>
                <a:cubicBezTo>
                  <a:pt x="3888421" y="1088763"/>
                  <a:pt x="4698339" y="1897976"/>
                  <a:pt x="4698339" y="2889347"/>
                </a:cubicBezTo>
                <a:close/>
                <a:moveTo>
                  <a:pt x="3555625" y="5143929"/>
                </a:moveTo>
                <a:lnTo>
                  <a:pt x="2246880" y="5143929"/>
                </a:lnTo>
                <a:lnTo>
                  <a:pt x="2246880" y="5401059"/>
                </a:lnTo>
                <a:lnTo>
                  <a:pt x="3555625" y="5401059"/>
                </a:lnTo>
                <a:lnTo>
                  <a:pt x="3555625" y="5143929"/>
                </a:lnTo>
                <a:lnTo>
                  <a:pt x="3555625" y="5143929"/>
                </a:lnTo>
                <a:close/>
                <a:moveTo>
                  <a:pt x="3555625" y="5734550"/>
                </a:moveTo>
                <a:lnTo>
                  <a:pt x="3555625" y="5681304"/>
                </a:lnTo>
                <a:lnTo>
                  <a:pt x="2246880" y="5681304"/>
                </a:lnTo>
                <a:lnTo>
                  <a:pt x="2246880" y="5734550"/>
                </a:lnTo>
                <a:cubicBezTo>
                  <a:pt x="2262293" y="5855761"/>
                  <a:pt x="2360379" y="5946135"/>
                  <a:pt x="2481590" y="5946135"/>
                </a:cubicBezTo>
                <a:lnTo>
                  <a:pt x="3321629" y="5946135"/>
                </a:lnTo>
                <a:cubicBezTo>
                  <a:pt x="3442126" y="5946135"/>
                  <a:pt x="3540916" y="5855761"/>
                  <a:pt x="3555625" y="5734550"/>
                </a:cubicBezTo>
                <a:close/>
                <a:moveTo>
                  <a:pt x="4418084" y="2889347"/>
                </a:moveTo>
                <a:cubicBezTo>
                  <a:pt x="4418084" y="2049308"/>
                  <a:pt x="3737088" y="1368303"/>
                  <a:pt x="2897040" y="1368303"/>
                </a:cubicBezTo>
                <a:cubicBezTo>
                  <a:pt x="2056991" y="1368303"/>
                  <a:pt x="1376005" y="2049308"/>
                  <a:pt x="1376005" y="2889347"/>
                </a:cubicBezTo>
                <a:cubicBezTo>
                  <a:pt x="1376005" y="3161890"/>
                  <a:pt x="1451671" y="3426722"/>
                  <a:pt x="1587590" y="3661432"/>
                </a:cubicBezTo>
                <a:lnTo>
                  <a:pt x="1587590" y="3661432"/>
                </a:lnTo>
                <a:cubicBezTo>
                  <a:pt x="1587590" y="3661432"/>
                  <a:pt x="1587590" y="3661432"/>
                  <a:pt x="1587590" y="3669134"/>
                </a:cubicBezTo>
                <a:cubicBezTo>
                  <a:pt x="1647843" y="3767220"/>
                  <a:pt x="1716503" y="3858299"/>
                  <a:pt x="1792169" y="3941677"/>
                </a:cubicBezTo>
                <a:cubicBezTo>
                  <a:pt x="1799880" y="3949388"/>
                  <a:pt x="1799880" y="3949388"/>
                  <a:pt x="1807582" y="3957090"/>
                </a:cubicBezTo>
                <a:cubicBezTo>
                  <a:pt x="2057000" y="4313001"/>
                  <a:pt x="2201326" y="4615665"/>
                  <a:pt x="2239159" y="4865093"/>
                </a:cubicBezTo>
                <a:lnTo>
                  <a:pt x="3563336" y="4865093"/>
                </a:lnTo>
                <a:cubicBezTo>
                  <a:pt x="3608880" y="4554717"/>
                  <a:pt x="3820466" y="4199511"/>
                  <a:pt x="4009631" y="3934670"/>
                </a:cubicBezTo>
                <a:cubicBezTo>
                  <a:pt x="4009631" y="3926959"/>
                  <a:pt x="4017343" y="3926959"/>
                  <a:pt x="4025045" y="3919257"/>
                </a:cubicBezTo>
                <a:cubicBezTo>
                  <a:pt x="4093009" y="3851292"/>
                  <a:pt x="4153957" y="3767924"/>
                  <a:pt x="4198797" y="3684547"/>
                </a:cubicBezTo>
                <a:cubicBezTo>
                  <a:pt x="4198797" y="3676835"/>
                  <a:pt x="4206508" y="3676835"/>
                  <a:pt x="4206508" y="3669134"/>
                </a:cubicBezTo>
                <a:cubicBezTo>
                  <a:pt x="4206508" y="3661422"/>
                  <a:pt x="4214220" y="3661432"/>
                  <a:pt x="4214220" y="3653720"/>
                </a:cubicBezTo>
                <a:cubicBezTo>
                  <a:pt x="4350129" y="3426722"/>
                  <a:pt x="4418084" y="3161890"/>
                  <a:pt x="4418084" y="2889347"/>
                </a:cubicBezTo>
                <a:close/>
                <a:moveTo>
                  <a:pt x="854748" y="1565180"/>
                </a:moveTo>
                <a:lnTo>
                  <a:pt x="574503" y="1398434"/>
                </a:lnTo>
                <a:cubicBezTo>
                  <a:pt x="506539" y="1360601"/>
                  <a:pt x="423171" y="1383021"/>
                  <a:pt x="385338" y="1451681"/>
                </a:cubicBezTo>
                <a:cubicBezTo>
                  <a:pt x="347505" y="1519645"/>
                  <a:pt x="369925" y="1603013"/>
                  <a:pt x="438584" y="1640846"/>
                </a:cubicBezTo>
                <a:lnTo>
                  <a:pt x="718829" y="1807591"/>
                </a:lnTo>
                <a:cubicBezTo>
                  <a:pt x="741249" y="1823005"/>
                  <a:pt x="764373" y="1823005"/>
                  <a:pt x="786793" y="1823005"/>
                </a:cubicBezTo>
                <a:cubicBezTo>
                  <a:pt x="832337" y="1823005"/>
                  <a:pt x="884879" y="1800585"/>
                  <a:pt x="908004" y="1755040"/>
                </a:cubicBezTo>
                <a:cubicBezTo>
                  <a:pt x="945132" y="1686390"/>
                  <a:pt x="922712" y="1603013"/>
                  <a:pt x="854748" y="1565180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13" name="Google Shape;613;p21"/>
          <p:cNvSpPr/>
          <p:nvPr/>
        </p:nvSpPr>
        <p:spPr>
          <a:xfrm>
            <a:off x="480591" y="5340958"/>
            <a:ext cx="301338" cy="261390"/>
          </a:xfrm>
          <a:custGeom>
            <a:avLst/>
            <a:gdLst/>
            <a:ahLst/>
            <a:cxnLst/>
            <a:rect l="l" t="t" r="r" b="b"/>
            <a:pathLst>
              <a:path w="5819775" h="5048250" extrusionOk="0">
                <a:moveTo>
                  <a:pt x="1744866" y="4060879"/>
                </a:moveTo>
                <a:cubicBezTo>
                  <a:pt x="2062829" y="4060879"/>
                  <a:pt x="2324529" y="3799180"/>
                  <a:pt x="2324529" y="3481216"/>
                </a:cubicBezTo>
                <a:cubicBezTo>
                  <a:pt x="2324529" y="3339903"/>
                  <a:pt x="2274808" y="3212973"/>
                  <a:pt x="2190407" y="3106988"/>
                </a:cubicBezTo>
                <a:lnTo>
                  <a:pt x="3250283" y="1686630"/>
                </a:lnTo>
                <a:cubicBezTo>
                  <a:pt x="3320939" y="1714767"/>
                  <a:pt x="3398796" y="1736350"/>
                  <a:pt x="3483197" y="1736350"/>
                </a:cubicBezTo>
                <a:cubicBezTo>
                  <a:pt x="3624510" y="1736350"/>
                  <a:pt x="3751440" y="1686630"/>
                  <a:pt x="3850881" y="1602229"/>
                </a:cubicBezTo>
                <a:lnTo>
                  <a:pt x="4684386" y="2238156"/>
                </a:lnTo>
                <a:cubicBezTo>
                  <a:pt x="4649057" y="2308812"/>
                  <a:pt x="4634665" y="2393861"/>
                  <a:pt x="4634665" y="2478262"/>
                </a:cubicBezTo>
                <a:cubicBezTo>
                  <a:pt x="4634665" y="2796226"/>
                  <a:pt x="4896365" y="3057925"/>
                  <a:pt x="5214328" y="3057925"/>
                </a:cubicBezTo>
                <a:cubicBezTo>
                  <a:pt x="5532292" y="3057925"/>
                  <a:pt x="5793991" y="2796226"/>
                  <a:pt x="5793991" y="2478262"/>
                </a:cubicBezTo>
                <a:cubicBezTo>
                  <a:pt x="5793991" y="2160299"/>
                  <a:pt x="5532292" y="1898599"/>
                  <a:pt x="5214328" y="1898599"/>
                </a:cubicBezTo>
                <a:cubicBezTo>
                  <a:pt x="5073015" y="1898599"/>
                  <a:pt x="4946085" y="1948320"/>
                  <a:pt x="4846644" y="2032721"/>
                </a:cubicBezTo>
                <a:lnTo>
                  <a:pt x="4013140" y="1396794"/>
                </a:lnTo>
                <a:cubicBezTo>
                  <a:pt x="4048468" y="1326137"/>
                  <a:pt x="4062860" y="1241089"/>
                  <a:pt x="4062860" y="1156687"/>
                </a:cubicBezTo>
                <a:cubicBezTo>
                  <a:pt x="4062860" y="838724"/>
                  <a:pt x="3801161" y="577025"/>
                  <a:pt x="3483197" y="577025"/>
                </a:cubicBezTo>
                <a:cubicBezTo>
                  <a:pt x="3165234" y="577025"/>
                  <a:pt x="2903535" y="838724"/>
                  <a:pt x="2903535" y="1156687"/>
                </a:cubicBezTo>
                <a:cubicBezTo>
                  <a:pt x="2903535" y="1298000"/>
                  <a:pt x="2953255" y="1424930"/>
                  <a:pt x="3037656" y="1530915"/>
                </a:cubicBezTo>
                <a:lnTo>
                  <a:pt x="1977771" y="2958484"/>
                </a:lnTo>
                <a:cubicBezTo>
                  <a:pt x="1907115" y="2930347"/>
                  <a:pt x="1829257" y="2908764"/>
                  <a:pt x="1744866" y="2908764"/>
                </a:cubicBezTo>
                <a:cubicBezTo>
                  <a:pt x="1426902" y="2908764"/>
                  <a:pt x="1165203" y="3170463"/>
                  <a:pt x="1165203" y="3488427"/>
                </a:cubicBezTo>
                <a:cubicBezTo>
                  <a:pt x="1165203" y="3799837"/>
                  <a:pt x="1426902" y="4060879"/>
                  <a:pt x="1744866" y="4060879"/>
                </a:cubicBezTo>
                <a:close/>
                <a:moveTo>
                  <a:pt x="5517880" y="2485463"/>
                </a:moveTo>
                <a:cubicBezTo>
                  <a:pt x="5517880" y="2662104"/>
                  <a:pt x="5376567" y="2803427"/>
                  <a:pt x="5199917" y="2803427"/>
                </a:cubicBezTo>
                <a:cubicBezTo>
                  <a:pt x="5023266" y="2803427"/>
                  <a:pt x="4881953" y="2662114"/>
                  <a:pt x="4881953" y="2485463"/>
                </a:cubicBezTo>
                <a:cubicBezTo>
                  <a:pt x="4881953" y="2308822"/>
                  <a:pt x="5023266" y="2167499"/>
                  <a:pt x="5199917" y="2167499"/>
                </a:cubicBezTo>
                <a:cubicBezTo>
                  <a:pt x="5376567" y="2167499"/>
                  <a:pt x="5517880" y="2308822"/>
                  <a:pt x="5517880" y="2485463"/>
                </a:cubicBezTo>
                <a:close/>
                <a:moveTo>
                  <a:pt x="3482531" y="845934"/>
                </a:moveTo>
                <a:cubicBezTo>
                  <a:pt x="3659172" y="845934"/>
                  <a:pt x="3800494" y="987247"/>
                  <a:pt x="3800494" y="1163898"/>
                </a:cubicBezTo>
                <a:cubicBezTo>
                  <a:pt x="3800494" y="1340549"/>
                  <a:pt x="3659181" y="1481861"/>
                  <a:pt x="3482531" y="1481861"/>
                </a:cubicBezTo>
                <a:cubicBezTo>
                  <a:pt x="3305890" y="1481861"/>
                  <a:pt x="3164567" y="1340549"/>
                  <a:pt x="3164567" y="1163898"/>
                </a:cubicBezTo>
                <a:cubicBezTo>
                  <a:pt x="3164567" y="987247"/>
                  <a:pt x="3305890" y="845934"/>
                  <a:pt x="3482531" y="845934"/>
                </a:cubicBezTo>
                <a:close/>
                <a:moveTo>
                  <a:pt x="1744866" y="3170453"/>
                </a:moveTo>
                <a:cubicBezTo>
                  <a:pt x="1921507" y="3170453"/>
                  <a:pt x="2062829" y="3311767"/>
                  <a:pt x="2062829" y="3488417"/>
                </a:cubicBezTo>
                <a:cubicBezTo>
                  <a:pt x="2062829" y="3665058"/>
                  <a:pt x="1921516" y="3806381"/>
                  <a:pt x="1744866" y="3806381"/>
                </a:cubicBezTo>
                <a:cubicBezTo>
                  <a:pt x="1568215" y="3806381"/>
                  <a:pt x="1426902" y="3665068"/>
                  <a:pt x="1426902" y="3488417"/>
                </a:cubicBezTo>
                <a:cubicBezTo>
                  <a:pt x="1426902" y="3311776"/>
                  <a:pt x="1568215" y="3170453"/>
                  <a:pt x="1744866" y="3170453"/>
                </a:cubicBezTo>
                <a:close/>
                <a:moveTo>
                  <a:pt x="5828643" y="4930369"/>
                </a:moveTo>
                <a:cubicBezTo>
                  <a:pt x="5828643" y="5001025"/>
                  <a:pt x="5772379" y="5057289"/>
                  <a:pt x="5701723" y="5057289"/>
                </a:cubicBezTo>
                <a:lnTo>
                  <a:pt x="797519" y="5057289"/>
                </a:lnTo>
                <a:cubicBezTo>
                  <a:pt x="790318" y="5057289"/>
                  <a:pt x="783127" y="5057289"/>
                  <a:pt x="776583" y="5057289"/>
                </a:cubicBezTo>
                <a:cubicBezTo>
                  <a:pt x="720319" y="5057289"/>
                  <a:pt x="614334" y="5042897"/>
                  <a:pt x="529276" y="4965697"/>
                </a:cubicBezTo>
                <a:cubicBezTo>
                  <a:pt x="444227" y="4887840"/>
                  <a:pt x="402355" y="4774654"/>
                  <a:pt x="402355" y="4626798"/>
                </a:cubicBezTo>
                <a:lnTo>
                  <a:pt x="402355" y="4429221"/>
                </a:lnTo>
                <a:lnTo>
                  <a:pt x="126921" y="4429221"/>
                </a:lnTo>
                <a:cubicBezTo>
                  <a:pt x="56264" y="4429221"/>
                  <a:pt x="0" y="4372956"/>
                  <a:pt x="0" y="4302300"/>
                </a:cubicBezTo>
                <a:cubicBezTo>
                  <a:pt x="0" y="4231643"/>
                  <a:pt x="56264" y="4175379"/>
                  <a:pt x="126921" y="4175379"/>
                </a:cubicBezTo>
                <a:lnTo>
                  <a:pt x="402355" y="4175379"/>
                </a:lnTo>
                <a:lnTo>
                  <a:pt x="402355" y="3602917"/>
                </a:lnTo>
                <a:lnTo>
                  <a:pt x="126921" y="3602917"/>
                </a:lnTo>
                <a:cubicBezTo>
                  <a:pt x="56264" y="3602907"/>
                  <a:pt x="0" y="3546643"/>
                  <a:pt x="0" y="3475987"/>
                </a:cubicBezTo>
                <a:cubicBezTo>
                  <a:pt x="0" y="3405331"/>
                  <a:pt x="56264" y="3349066"/>
                  <a:pt x="126921" y="3349066"/>
                </a:cubicBezTo>
                <a:lnTo>
                  <a:pt x="402355" y="3349066"/>
                </a:lnTo>
                <a:lnTo>
                  <a:pt x="402355" y="2775299"/>
                </a:lnTo>
                <a:lnTo>
                  <a:pt x="126921" y="2775299"/>
                </a:lnTo>
                <a:cubicBezTo>
                  <a:pt x="56264" y="2775299"/>
                  <a:pt x="0" y="2719035"/>
                  <a:pt x="0" y="2648369"/>
                </a:cubicBezTo>
                <a:cubicBezTo>
                  <a:pt x="0" y="2577703"/>
                  <a:pt x="56264" y="2521449"/>
                  <a:pt x="126921" y="2521449"/>
                </a:cubicBezTo>
                <a:lnTo>
                  <a:pt x="402355" y="2521449"/>
                </a:lnTo>
                <a:lnTo>
                  <a:pt x="402355" y="1948986"/>
                </a:lnTo>
                <a:lnTo>
                  <a:pt x="126921" y="1948986"/>
                </a:lnTo>
                <a:cubicBezTo>
                  <a:pt x="56264" y="1948986"/>
                  <a:pt x="0" y="1892722"/>
                  <a:pt x="0" y="1822066"/>
                </a:cubicBezTo>
                <a:cubicBezTo>
                  <a:pt x="0" y="1751409"/>
                  <a:pt x="56264" y="1695145"/>
                  <a:pt x="126921" y="1695145"/>
                </a:cubicBezTo>
                <a:lnTo>
                  <a:pt x="402355" y="1695145"/>
                </a:lnTo>
                <a:lnTo>
                  <a:pt x="402355" y="1122683"/>
                </a:lnTo>
                <a:lnTo>
                  <a:pt x="126921" y="1122683"/>
                </a:lnTo>
                <a:cubicBezTo>
                  <a:pt x="56264" y="1122683"/>
                  <a:pt x="0" y="1066409"/>
                  <a:pt x="0" y="995753"/>
                </a:cubicBezTo>
                <a:cubicBezTo>
                  <a:pt x="0" y="925097"/>
                  <a:pt x="56264" y="868832"/>
                  <a:pt x="126921" y="868832"/>
                </a:cubicBezTo>
                <a:lnTo>
                  <a:pt x="402355" y="868832"/>
                </a:lnTo>
                <a:lnTo>
                  <a:pt x="402355" y="253841"/>
                </a:lnTo>
                <a:lnTo>
                  <a:pt x="126921" y="253841"/>
                </a:lnTo>
                <a:cubicBezTo>
                  <a:pt x="56264" y="253841"/>
                  <a:pt x="0" y="197577"/>
                  <a:pt x="0" y="126921"/>
                </a:cubicBezTo>
                <a:cubicBezTo>
                  <a:pt x="0" y="56264"/>
                  <a:pt x="56264" y="0"/>
                  <a:pt x="126921" y="0"/>
                </a:cubicBezTo>
                <a:lnTo>
                  <a:pt x="529933" y="0"/>
                </a:lnTo>
                <a:cubicBezTo>
                  <a:pt x="600589" y="0"/>
                  <a:pt x="656854" y="56264"/>
                  <a:pt x="656854" y="126921"/>
                </a:cubicBezTo>
                <a:lnTo>
                  <a:pt x="656854" y="4634646"/>
                </a:lnTo>
                <a:cubicBezTo>
                  <a:pt x="656854" y="4684367"/>
                  <a:pt x="664054" y="4747832"/>
                  <a:pt x="699383" y="4775959"/>
                </a:cubicBezTo>
                <a:cubicBezTo>
                  <a:pt x="734711" y="4804086"/>
                  <a:pt x="784431" y="4804096"/>
                  <a:pt x="784431" y="4804096"/>
                </a:cubicBezTo>
                <a:cubicBezTo>
                  <a:pt x="784431" y="4804096"/>
                  <a:pt x="791632" y="4804096"/>
                  <a:pt x="798824" y="4804096"/>
                </a:cubicBezTo>
                <a:lnTo>
                  <a:pt x="5701713" y="4804096"/>
                </a:lnTo>
                <a:cubicBezTo>
                  <a:pt x="5772379" y="4802791"/>
                  <a:pt x="5828643" y="4859713"/>
                  <a:pt x="5828643" y="4930369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14" name="Google Shape;614;p21"/>
          <p:cNvSpPr/>
          <p:nvPr/>
        </p:nvSpPr>
        <p:spPr>
          <a:xfrm>
            <a:off x="7236684" y="3986379"/>
            <a:ext cx="301831" cy="301338"/>
          </a:xfrm>
          <a:custGeom>
            <a:avLst/>
            <a:gdLst/>
            <a:ahLst/>
            <a:cxnLst/>
            <a:rect l="l" t="t" r="r" b="b"/>
            <a:pathLst>
              <a:path w="5829300" h="5819775" extrusionOk="0">
                <a:moveTo>
                  <a:pt x="5361518" y="0"/>
                </a:moveTo>
                <a:lnTo>
                  <a:pt x="2389556" y="0"/>
                </a:lnTo>
                <a:cubicBezTo>
                  <a:pt x="2130343" y="0"/>
                  <a:pt x="1921774" y="208569"/>
                  <a:pt x="1921774" y="467782"/>
                </a:cubicBezTo>
                <a:lnTo>
                  <a:pt x="1921774" y="1914449"/>
                </a:lnTo>
                <a:lnTo>
                  <a:pt x="467782" y="1914449"/>
                </a:lnTo>
                <a:cubicBezTo>
                  <a:pt x="208569" y="1914449"/>
                  <a:pt x="0" y="2123018"/>
                  <a:pt x="0" y="2382231"/>
                </a:cubicBezTo>
                <a:lnTo>
                  <a:pt x="0" y="5354184"/>
                </a:lnTo>
                <a:cubicBezTo>
                  <a:pt x="0" y="5613397"/>
                  <a:pt x="208569" y="5821966"/>
                  <a:pt x="467782" y="5821966"/>
                </a:cubicBezTo>
                <a:lnTo>
                  <a:pt x="3447069" y="5821966"/>
                </a:lnTo>
                <a:cubicBezTo>
                  <a:pt x="3706282" y="5821966"/>
                  <a:pt x="3914851" y="5613397"/>
                  <a:pt x="3914851" y="5354184"/>
                </a:cubicBezTo>
                <a:lnTo>
                  <a:pt x="3914851" y="3907517"/>
                </a:lnTo>
                <a:lnTo>
                  <a:pt x="5361518" y="3907517"/>
                </a:lnTo>
                <a:cubicBezTo>
                  <a:pt x="5620732" y="3907517"/>
                  <a:pt x="5829300" y="3698948"/>
                  <a:pt x="5829300" y="3439735"/>
                </a:cubicBezTo>
                <a:lnTo>
                  <a:pt x="5829300" y="467782"/>
                </a:lnTo>
                <a:cubicBezTo>
                  <a:pt x="5829300" y="208569"/>
                  <a:pt x="5620732" y="0"/>
                  <a:pt x="5361518" y="0"/>
                </a:cubicBezTo>
                <a:close/>
                <a:moveTo>
                  <a:pt x="3439744" y="1914449"/>
                </a:moveTo>
                <a:lnTo>
                  <a:pt x="3036599" y="1914449"/>
                </a:lnTo>
                <a:lnTo>
                  <a:pt x="3036599" y="1122817"/>
                </a:lnTo>
                <a:lnTo>
                  <a:pt x="4706493" y="1122817"/>
                </a:lnTo>
                <a:lnTo>
                  <a:pt x="4706493" y="2792711"/>
                </a:lnTo>
                <a:lnTo>
                  <a:pt x="3907527" y="2792711"/>
                </a:lnTo>
                <a:lnTo>
                  <a:pt x="3907527" y="2382231"/>
                </a:lnTo>
                <a:cubicBezTo>
                  <a:pt x="3907527" y="2123018"/>
                  <a:pt x="3698958" y="1914449"/>
                  <a:pt x="3439744" y="1914449"/>
                </a:cubicBezTo>
                <a:close/>
                <a:moveTo>
                  <a:pt x="2389556" y="3907517"/>
                </a:moveTo>
                <a:lnTo>
                  <a:pt x="2792701" y="3907517"/>
                </a:lnTo>
                <a:lnTo>
                  <a:pt x="2792701" y="4699150"/>
                </a:lnTo>
                <a:lnTo>
                  <a:pt x="1122817" y="4699150"/>
                </a:lnTo>
                <a:lnTo>
                  <a:pt x="1122817" y="3029931"/>
                </a:lnTo>
                <a:lnTo>
                  <a:pt x="1929108" y="3029931"/>
                </a:lnTo>
                <a:lnTo>
                  <a:pt x="1929108" y="3440411"/>
                </a:lnTo>
                <a:cubicBezTo>
                  <a:pt x="1921774" y="3698948"/>
                  <a:pt x="2130343" y="3907517"/>
                  <a:pt x="2389556" y="3907517"/>
                </a:cubicBezTo>
                <a:close/>
                <a:moveTo>
                  <a:pt x="3641646" y="5354184"/>
                </a:moveTo>
                <a:cubicBezTo>
                  <a:pt x="3641646" y="5462130"/>
                  <a:pt x="3555016" y="5555428"/>
                  <a:pt x="3440401" y="5555428"/>
                </a:cubicBezTo>
                <a:lnTo>
                  <a:pt x="468449" y="5555428"/>
                </a:lnTo>
                <a:cubicBezTo>
                  <a:pt x="360502" y="5555428"/>
                  <a:pt x="267205" y="5468798"/>
                  <a:pt x="267205" y="5354184"/>
                </a:cubicBezTo>
                <a:lnTo>
                  <a:pt x="267205" y="2374897"/>
                </a:lnTo>
                <a:cubicBezTo>
                  <a:pt x="267205" y="2266950"/>
                  <a:pt x="353835" y="2173653"/>
                  <a:pt x="468449" y="2173653"/>
                </a:cubicBezTo>
                <a:lnTo>
                  <a:pt x="1928441" y="2173653"/>
                </a:lnTo>
                <a:lnTo>
                  <a:pt x="1928441" y="2764050"/>
                </a:lnTo>
                <a:lnTo>
                  <a:pt x="1108158" y="2764050"/>
                </a:lnTo>
                <a:cubicBezTo>
                  <a:pt x="964225" y="2764050"/>
                  <a:pt x="856279" y="2879331"/>
                  <a:pt x="856279" y="3015930"/>
                </a:cubicBezTo>
                <a:lnTo>
                  <a:pt x="856279" y="4706484"/>
                </a:lnTo>
                <a:cubicBezTo>
                  <a:pt x="856279" y="4850416"/>
                  <a:pt x="971560" y="4958363"/>
                  <a:pt x="1108158" y="4958363"/>
                </a:cubicBezTo>
                <a:lnTo>
                  <a:pt x="2799379" y="4958363"/>
                </a:lnTo>
                <a:cubicBezTo>
                  <a:pt x="2943311" y="4958363"/>
                  <a:pt x="3051258" y="4843082"/>
                  <a:pt x="3051258" y="4706484"/>
                </a:cubicBezTo>
                <a:lnTo>
                  <a:pt x="3051258" y="3770919"/>
                </a:lnTo>
                <a:lnTo>
                  <a:pt x="3051258" y="2850013"/>
                </a:lnTo>
                <a:lnTo>
                  <a:pt x="3051258" y="2172995"/>
                </a:lnTo>
                <a:lnTo>
                  <a:pt x="3439744" y="2172995"/>
                </a:lnTo>
                <a:cubicBezTo>
                  <a:pt x="3547691" y="2172995"/>
                  <a:pt x="3640989" y="2259625"/>
                  <a:pt x="3640989" y="2374240"/>
                </a:cubicBezTo>
                <a:lnTo>
                  <a:pt x="3640989" y="2921318"/>
                </a:lnTo>
                <a:lnTo>
                  <a:pt x="3640989" y="3770262"/>
                </a:lnTo>
                <a:lnTo>
                  <a:pt x="3640989" y="5354193"/>
                </a:lnTo>
                <a:lnTo>
                  <a:pt x="3641646" y="5354193"/>
                </a:lnTo>
                <a:close/>
                <a:moveTo>
                  <a:pt x="5562753" y="3439735"/>
                </a:moveTo>
                <a:cubicBezTo>
                  <a:pt x="5562753" y="3547682"/>
                  <a:pt x="5476123" y="3640979"/>
                  <a:pt x="5361508" y="3640979"/>
                </a:cubicBezTo>
                <a:lnTo>
                  <a:pt x="3907517" y="3640979"/>
                </a:lnTo>
                <a:lnTo>
                  <a:pt x="3907517" y="3050581"/>
                </a:lnTo>
                <a:lnTo>
                  <a:pt x="4720476" y="3050581"/>
                </a:lnTo>
                <a:cubicBezTo>
                  <a:pt x="4864408" y="3050581"/>
                  <a:pt x="4972355" y="2935300"/>
                  <a:pt x="4972355" y="2798702"/>
                </a:cubicBezTo>
                <a:lnTo>
                  <a:pt x="4972355" y="1108148"/>
                </a:lnTo>
                <a:cubicBezTo>
                  <a:pt x="4972355" y="964216"/>
                  <a:pt x="4857074" y="856269"/>
                  <a:pt x="4720476" y="856269"/>
                </a:cubicBezTo>
                <a:lnTo>
                  <a:pt x="3029931" y="856269"/>
                </a:lnTo>
                <a:cubicBezTo>
                  <a:pt x="2885999" y="856269"/>
                  <a:pt x="2778052" y="971550"/>
                  <a:pt x="2778052" y="1108148"/>
                </a:cubicBezTo>
                <a:lnTo>
                  <a:pt x="2778052" y="2799369"/>
                </a:lnTo>
                <a:cubicBezTo>
                  <a:pt x="2778052" y="2828020"/>
                  <a:pt x="2785386" y="2850013"/>
                  <a:pt x="2792711" y="2878665"/>
                </a:cubicBezTo>
                <a:lnTo>
                  <a:pt x="2792711" y="3641646"/>
                </a:lnTo>
                <a:lnTo>
                  <a:pt x="2389565" y="3641646"/>
                </a:lnTo>
                <a:cubicBezTo>
                  <a:pt x="2281619" y="3641646"/>
                  <a:pt x="2188321" y="3555016"/>
                  <a:pt x="2188321" y="3440402"/>
                </a:cubicBezTo>
                <a:lnTo>
                  <a:pt x="2188321" y="2893324"/>
                </a:lnTo>
                <a:lnTo>
                  <a:pt x="2188321" y="2043713"/>
                </a:lnTo>
                <a:lnTo>
                  <a:pt x="2188321" y="467782"/>
                </a:lnTo>
                <a:cubicBezTo>
                  <a:pt x="2188321" y="359835"/>
                  <a:pt x="2274951" y="266538"/>
                  <a:pt x="2389565" y="266538"/>
                </a:cubicBezTo>
                <a:lnTo>
                  <a:pt x="5361518" y="266538"/>
                </a:lnTo>
                <a:cubicBezTo>
                  <a:pt x="5469465" y="266538"/>
                  <a:pt x="5562762" y="353168"/>
                  <a:pt x="5562762" y="467782"/>
                </a:cubicBezTo>
                <a:lnTo>
                  <a:pt x="5562753" y="3439735"/>
                </a:lnTo>
                <a:lnTo>
                  <a:pt x="5562753" y="3439735"/>
                </a:ln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15" name="Google Shape;615;p21"/>
          <p:cNvSpPr/>
          <p:nvPr/>
        </p:nvSpPr>
        <p:spPr>
          <a:xfrm>
            <a:off x="2782649" y="5934139"/>
            <a:ext cx="261838" cy="354647"/>
          </a:xfrm>
          <a:custGeom>
            <a:avLst/>
            <a:gdLst/>
            <a:ahLst/>
            <a:cxnLst/>
            <a:rect l="l" t="t" r="r" b="b"/>
            <a:pathLst>
              <a:path w="5056909" h="6849340" extrusionOk="0">
                <a:moveTo>
                  <a:pt x="4657838" y="0"/>
                </a:moveTo>
                <a:lnTo>
                  <a:pt x="406666" y="0"/>
                </a:lnTo>
                <a:cubicBezTo>
                  <a:pt x="182187" y="0"/>
                  <a:pt x="0" y="182958"/>
                  <a:pt x="0" y="406666"/>
                </a:cubicBezTo>
                <a:lnTo>
                  <a:pt x="0" y="6450564"/>
                </a:lnTo>
                <a:cubicBezTo>
                  <a:pt x="0" y="6675042"/>
                  <a:pt x="182958" y="6857230"/>
                  <a:pt x="406666" y="6857230"/>
                </a:cubicBezTo>
                <a:lnTo>
                  <a:pt x="4657838" y="6857230"/>
                </a:lnTo>
                <a:cubicBezTo>
                  <a:pt x="4882316" y="6857230"/>
                  <a:pt x="5064503" y="6674263"/>
                  <a:pt x="5064503" y="6450564"/>
                </a:cubicBezTo>
                <a:lnTo>
                  <a:pt x="5064503" y="406666"/>
                </a:lnTo>
                <a:cubicBezTo>
                  <a:pt x="5064512" y="182958"/>
                  <a:pt x="4882316" y="0"/>
                  <a:pt x="4657838" y="0"/>
                </a:cubicBezTo>
                <a:close/>
                <a:moveTo>
                  <a:pt x="4757781" y="6451335"/>
                </a:moveTo>
                <a:cubicBezTo>
                  <a:pt x="4757781" y="6509758"/>
                  <a:pt x="4716269" y="6551270"/>
                  <a:pt x="4657847" y="6551270"/>
                </a:cubicBezTo>
                <a:lnTo>
                  <a:pt x="406666" y="6551270"/>
                </a:lnTo>
                <a:cubicBezTo>
                  <a:pt x="348243" y="6551270"/>
                  <a:pt x="306731" y="6509758"/>
                  <a:pt x="306731" y="6451335"/>
                </a:cubicBezTo>
                <a:lnTo>
                  <a:pt x="306731" y="406666"/>
                </a:lnTo>
                <a:cubicBezTo>
                  <a:pt x="306731" y="348243"/>
                  <a:pt x="348243" y="306731"/>
                  <a:pt x="406666" y="306731"/>
                </a:cubicBezTo>
                <a:lnTo>
                  <a:pt x="4657838" y="306731"/>
                </a:lnTo>
                <a:cubicBezTo>
                  <a:pt x="4716261" y="306731"/>
                  <a:pt x="4757772" y="348243"/>
                  <a:pt x="4757772" y="406666"/>
                </a:cubicBezTo>
                <a:lnTo>
                  <a:pt x="4757772" y="6451335"/>
                </a:lnTo>
                <a:close/>
                <a:moveTo>
                  <a:pt x="4052065" y="4815433"/>
                </a:moveTo>
                <a:cubicBezTo>
                  <a:pt x="4052065" y="4898457"/>
                  <a:pt x="3985953" y="4964569"/>
                  <a:pt x="3902930" y="4964569"/>
                </a:cubicBezTo>
                <a:lnTo>
                  <a:pt x="1992595" y="4964569"/>
                </a:lnTo>
                <a:cubicBezTo>
                  <a:pt x="1909572" y="4964569"/>
                  <a:pt x="1843460" y="4898457"/>
                  <a:pt x="1843460" y="4815433"/>
                </a:cubicBezTo>
                <a:cubicBezTo>
                  <a:pt x="1843460" y="4732410"/>
                  <a:pt x="1909572" y="4666298"/>
                  <a:pt x="1992595" y="4666298"/>
                </a:cubicBezTo>
                <a:lnTo>
                  <a:pt x="3902159" y="4666298"/>
                </a:lnTo>
                <a:cubicBezTo>
                  <a:pt x="3977502" y="4657846"/>
                  <a:pt x="4052065" y="4732410"/>
                  <a:pt x="4052065" y="4815433"/>
                </a:cubicBezTo>
                <a:close/>
                <a:moveTo>
                  <a:pt x="4052065" y="5737168"/>
                </a:moveTo>
                <a:cubicBezTo>
                  <a:pt x="4052065" y="5820191"/>
                  <a:pt x="3985953" y="5886303"/>
                  <a:pt x="3902930" y="5886303"/>
                </a:cubicBezTo>
                <a:lnTo>
                  <a:pt x="1992595" y="5886303"/>
                </a:lnTo>
                <a:cubicBezTo>
                  <a:pt x="1909572" y="5886303"/>
                  <a:pt x="1843460" y="5820191"/>
                  <a:pt x="1843460" y="5737168"/>
                </a:cubicBezTo>
                <a:cubicBezTo>
                  <a:pt x="1843460" y="5654144"/>
                  <a:pt x="1909572" y="5588032"/>
                  <a:pt x="1992595" y="5588032"/>
                </a:cubicBezTo>
                <a:lnTo>
                  <a:pt x="3902159" y="5588032"/>
                </a:lnTo>
                <a:cubicBezTo>
                  <a:pt x="3977502" y="5579572"/>
                  <a:pt x="4052065" y="5654144"/>
                  <a:pt x="4052065" y="5737168"/>
                </a:cubicBezTo>
                <a:close/>
                <a:moveTo>
                  <a:pt x="4052065" y="3902168"/>
                </a:moveTo>
                <a:cubicBezTo>
                  <a:pt x="4052065" y="3985191"/>
                  <a:pt x="3985953" y="4051303"/>
                  <a:pt x="3902930" y="4051303"/>
                </a:cubicBezTo>
                <a:lnTo>
                  <a:pt x="1992595" y="4051303"/>
                </a:lnTo>
                <a:cubicBezTo>
                  <a:pt x="1909572" y="4051303"/>
                  <a:pt x="1843460" y="3985191"/>
                  <a:pt x="1843460" y="3902168"/>
                </a:cubicBezTo>
                <a:cubicBezTo>
                  <a:pt x="1843460" y="3819144"/>
                  <a:pt x="1909572" y="3753032"/>
                  <a:pt x="1992595" y="3753032"/>
                </a:cubicBezTo>
                <a:lnTo>
                  <a:pt x="3902159" y="3753032"/>
                </a:lnTo>
                <a:cubicBezTo>
                  <a:pt x="3977502" y="3753023"/>
                  <a:pt x="4052065" y="3819144"/>
                  <a:pt x="4052065" y="3902168"/>
                </a:cubicBezTo>
                <a:close/>
                <a:moveTo>
                  <a:pt x="4052065" y="2997344"/>
                </a:moveTo>
                <a:cubicBezTo>
                  <a:pt x="4052065" y="3080368"/>
                  <a:pt x="3985953" y="3146480"/>
                  <a:pt x="3902930" y="3146480"/>
                </a:cubicBezTo>
                <a:lnTo>
                  <a:pt x="1992595" y="3146480"/>
                </a:lnTo>
                <a:cubicBezTo>
                  <a:pt x="1909572" y="3146480"/>
                  <a:pt x="1843460" y="3080368"/>
                  <a:pt x="1843460" y="2997344"/>
                </a:cubicBezTo>
                <a:cubicBezTo>
                  <a:pt x="1843460" y="2914321"/>
                  <a:pt x="1909572" y="2848209"/>
                  <a:pt x="1992595" y="2848209"/>
                </a:cubicBezTo>
                <a:lnTo>
                  <a:pt x="3902159" y="2848209"/>
                </a:lnTo>
                <a:cubicBezTo>
                  <a:pt x="3977502" y="2848209"/>
                  <a:pt x="4052065" y="2914321"/>
                  <a:pt x="4052065" y="2997344"/>
                </a:cubicBezTo>
                <a:close/>
                <a:moveTo>
                  <a:pt x="1835000" y="2092530"/>
                </a:moveTo>
                <a:cubicBezTo>
                  <a:pt x="1835000" y="2009507"/>
                  <a:pt x="1901112" y="1943395"/>
                  <a:pt x="1984136" y="1943395"/>
                </a:cubicBezTo>
                <a:lnTo>
                  <a:pt x="3876797" y="1943395"/>
                </a:lnTo>
                <a:cubicBezTo>
                  <a:pt x="3959819" y="1943395"/>
                  <a:pt x="4025932" y="2009507"/>
                  <a:pt x="4025932" y="2092530"/>
                </a:cubicBezTo>
                <a:cubicBezTo>
                  <a:pt x="4025932" y="2175553"/>
                  <a:pt x="3959819" y="2241666"/>
                  <a:pt x="3876797" y="2241666"/>
                </a:cubicBezTo>
                <a:lnTo>
                  <a:pt x="1984906" y="2241666"/>
                </a:lnTo>
                <a:cubicBezTo>
                  <a:pt x="1901883" y="2241666"/>
                  <a:pt x="1835000" y="2175553"/>
                  <a:pt x="1835000" y="2092530"/>
                </a:cubicBezTo>
                <a:close/>
                <a:moveTo>
                  <a:pt x="1835000" y="1179256"/>
                </a:moveTo>
                <a:cubicBezTo>
                  <a:pt x="1835000" y="1096232"/>
                  <a:pt x="1901112" y="1030120"/>
                  <a:pt x="1984136" y="1030120"/>
                </a:cubicBezTo>
                <a:lnTo>
                  <a:pt x="3876797" y="1030120"/>
                </a:lnTo>
                <a:cubicBezTo>
                  <a:pt x="3959819" y="1030120"/>
                  <a:pt x="4025932" y="1096232"/>
                  <a:pt x="4025932" y="1179256"/>
                </a:cubicBezTo>
                <a:cubicBezTo>
                  <a:pt x="4025932" y="1262279"/>
                  <a:pt x="3959819" y="1328391"/>
                  <a:pt x="3876797" y="1328391"/>
                </a:cubicBezTo>
                <a:lnTo>
                  <a:pt x="1984906" y="1328391"/>
                </a:lnTo>
                <a:cubicBezTo>
                  <a:pt x="1901883" y="1336851"/>
                  <a:pt x="1835000" y="1262288"/>
                  <a:pt x="1835000" y="1179256"/>
                </a:cubicBezTo>
                <a:close/>
                <a:moveTo>
                  <a:pt x="1286879" y="1179256"/>
                </a:moveTo>
                <a:cubicBezTo>
                  <a:pt x="1286879" y="1270739"/>
                  <a:pt x="1212307" y="1345302"/>
                  <a:pt x="1120833" y="1345302"/>
                </a:cubicBezTo>
                <a:cubicBezTo>
                  <a:pt x="1029349" y="1345302"/>
                  <a:pt x="954786" y="1270730"/>
                  <a:pt x="954786" y="1179256"/>
                </a:cubicBezTo>
                <a:cubicBezTo>
                  <a:pt x="954786" y="1087772"/>
                  <a:pt x="1029358" y="1013209"/>
                  <a:pt x="1120833" y="1013209"/>
                </a:cubicBezTo>
                <a:cubicBezTo>
                  <a:pt x="1212316" y="1013209"/>
                  <a:pt x="1286879" y="1087781"/>
                  <a:pt x="1286879" y="1179256"/>
                </a:cubicBezTo>
                <a:close/>
                <a:moveTo>
                  <a:pt x="1286879" y="2092530"/>
                </a:moveTo>
                <a:cubicBezTo>
                  <a:pt x="1286879" y="2184013"/>
                  <a:pt x="1212307" y="2258577"/>
                  <a:pt x="1120833" y="2258577"/>
                </a:cubicBezTo>
                <a:cubicBezTo>
                  <a:pt x="1029349" y="2258577"/>
                  <a:pt x="954786" y="2184005"/>
                  <a:pt x="954786" y="2092530"/>
                </a:cubicBezTo>
                <a:cubicBezTo>
                  <a:pt x="954786" y="2001055"/>
                  <a:pt x="1029358" y="1926483"/>
                  <a:pt x="1120833" y="1926483"/>
                </a:cubicBezTo>
                <a:cubicBezTo>
                  <a:pt x="1212316" y="1918023"/>
                  <a:pt x="1286879" y="1992595"/>
                  <a:pt x="1286879" y="2092530"/>
                </a:cubicBezTo>
                <a:close/>
                <a:moveTo>
                  <a:pt x="1286879" y="2980433"/>
                </a:moveTo>
                <a:cubicBezTo>
                  <a:pt x="1286879" y="3071916"/>
                  <a:pt x="1212307" y="3146480"/>
                  <a:pt x="1120833" y="3146480"/>
                </a:cubicBezTo>
                <a:cubicBezTo>
                  <a:pt x="1029349" y="3146480"/>
                  <a:pt x="954786" y="3071908"/>
                  <a:pt x="954786" y="2980433"/>
                </a:cubicBezTo>
                <a:cubicBezTo>
                  <a:pt x="954786" y="2888959"/>
                  <a:pt x="1029358" y="2814386"/>
                  <a:pt x="1120833" y="2814386"/>
                </a:cubicBezTo>
                <a:cubicBezTo>
                  <a:pt x="1212316" y="2806697"/>
                  <a:pt x="1286879" y="2881269"/>
                  <a:pt x="1286879" y="2980433"/>
                </a:cubicBezTo>
                <a:close/>
                <a:moveTo>
                  <a:pt x="1286879" y="3886018"/>
                </a:moveTo>
                <a:cubicBezTo>
                  <a:pt x="1286879" y="3977502"/>
                  <a:pt x="1212307" y="4052065"/>
                  <a:pt x="1120833" y="4052065"/>
                </a:cubicBezTo>
                <a:cubicBezTo>
                  <a:pt x="1029349" y="4052065"/>
                  <a:pt x="954786" y="3977493"/>
                  <a:pt x="954786" y="3886018"/>
                </a:cubicBezTo>
                <a:cubicBezTo>
                  <a:pt x="954786" y="3794535"/>
                  <a:pt x="1029358" y="3719972"/>
                  <a:pt x="1120833" y="3719972"/>
                </a:cubicBezTo>
                <a:cubicBezTo>
                  <a:pt x="1212316" y="3719972"/>
                  <a:pt x="1286879" y="3794544"/>
                  <a:pt x="1286879" y="3886018"/>
                </a:cubicBezTo>
                <a:close/>
                <a:moveTo>
                  <a:pt x="1286879" y="4823893"/>
                </a:moveTo>
                <a:cubicBezTo>
                  <a:pt x="1286879" y="4915377"/>
                  <a:pt x="1212307" y="4989940"/>
                  <a:pt x="1120833" y="4989940"/>
                </a:cubicBezTo>
                <a:cubicBezTo>
                  <a:pt x="1029349" y="4989940"/>
                  <a:pt x="954786" y="4915368"/>
                  <a:pt x="954786" y="4823893"/>
                </a:cubicBezTo>
                <a:cubicBezTo>
                  <a:pt x="954786" y="4732410"/>
                  <a:pt x="1029358" y="4657846"/>
                  <a:pt x="1120833" y="4657846"/>
                </a:cubicBezTo>
                <a:cubicBezTo>
                  <a:pt x="1212316" y="4657846"/>
                  <a:pt x="1286879" y="4732410"/>
                  <a:pt x="1286879" y="4823893"/>
                </a:cubicBezTo>
                <a:close/>
                <a:moveTo>
                  <a:pt x="1286879" y="5737168"/>
                </a:moveTo>
                <a:cubicBezTo>
                  <a:pt x="1286879" y="5828651"/>
                  <a:pt x="1212307" y="5903214"/>
                  <a:pt x="1120833" y="5903214"/>
                </a:cubicBezTo>
                <a:cubicBezTo>
                  <a:pt x="1029349" y="5903214"/>
                  <a:pt x="954786" y="5828642"/>
                  <a:pt x="954786" y="5737168"/>
                </a:cubicBezTo>
                <a:cubicBezTo>
                  <a:pt x="954786" y="5645684"/>
                  <a:pt x="1029358" y="5571121"/>
                  <a:pt x="1120833" y="5571121"/>
                </a:cubicBezTo>
                <a:cubicBezTo>
                  <a:pt x="1212316" y="5562661"/>
                  <a:pt x="1286879" y="5645684"/>
                  <a:pt x="1286879" y="5737168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16" name="Google Shape;616;p21"/>
          <p:cNvSpPr/>
          <p:nvPr/>
        </p:nvSpPr>
        <p:spPr>
          <a:xfrm>
            <a:off x="8805216" y="3919484"/>
            <a:ext cx="263631" cy="355095"/>
          </a:xfrm>
          <a:custGeom>
            <a:avLst/>
            <a:gdLst/>
            <a:ahLst/>
            <a:cxnLst/>
            <a:rect l="l" t="t" r="r" b="b"/>
            <a:pathLst>
              <a:path w="5091545" h="6858000" extrusionOk="0">
                <a:moveTo>
                  <a:pt x="4801362" y="2449614"/>
                </a:moveTo>
                <a:lnTo>
                  <a:pt x="4801362" y="2253130"/>
                </a:lnTo>
                <a:cubicBezTo>
                  <a:pt x="4801362" y="1007459"/>
                  <a:pt x="3793903" y="0"/>
                  <a:pt x="2548232" y="0"/>
                </a:cubicBezTo>
                <a:cubicBezTo>
                  <a:pt x="1302561" y="0"/>
                  <a:pt x="303449" y="1007459"/>
                  <a:pt x="303449" y="2253130"/>
                </a:cubicBezTo>
                <a:lnTo>
                  <a:pt x="303449" y="2449614"/>
                </a:lnTo>
                <a:cubicBezTo>
                  <a:pt x="131237" y="2490580"/>
                  <a:pt x="0" y="2646097"/>
                  <a:pt x="0" y="2826648"/>
                </a:cubicBezTo>
                <a:lnTo>
                  <a:pt x="0" y="5784541"/>
                </a:lnTo>
                <a:cubicBezTo>
                  <a:pt x="0" y="6374754"/>
                  <a:pt x="483247" y="6858000"/>
                  <a:pt x="1073459" y="6858000"/>
                </a:cubicBezTo>
                <a:lnTo>
                  <a:pt x="4023005" y="6858000"/>
                </a:lnTo>
                <a:cubicBezTo>
                  <a:pt x="4613218" y="6858000"/>
                  <a:pt x="5096464" y="6374754"/>
                  <a:pt x="5096464" y="5784541"/>
                </a:cubicBezTo>
                <a:lnTo>
                  <a:pt x="5096464" y="2826648"/>
                </a:lnTo>
                <a:cubicBezTo>
                  <a:pt x="5096464" y="2646097"/>
                  <a:pt x="4973566" y="2490580"/>
                  <a:pt x="4801362" y="2449614"/>
                </a:cubicBezTo>
                <a:close/>
                <a:moveTo>
                  <a:pt x="606145" y="2253130"/>
                </a:moveTo>
                <a:cubicBezTo>
                  <a:pt x="606145" y="1171324"/>
                  <a:pt x="1474773" y="303458"/>
                  <a:pt x="2548232" y="303458"/>
                </a:cubicBezTo>
                <a:cubicBezTo>
                  <a:pt x="3621691" y="303458"/>
                  <a:pt x="4497904" y="1180433"/>
                  <a:pt x="4497904" y="2253130"/>
                </a:cubicBezTo>
                <a:lnTo>
                  <a:pt x="4497904" y="2441266"/>
                </a:lnTo>
                <a:lnTo>
                  <a:pt x="3949411" y="2441266"/>
                </a:lnTo>
                <a:lnTo>
                  <a:pt x="3949411" y="2236435"/>
                </a:lnTo>
                <a:cubicBezTo>
                  <a:pt x="3949411" y="1474773"/>
                  <a:pt x="3326580" y="851942"/>
                  <a:pt x="2564918" y="851942"/>
                </a:cubicBezTo>
                <a:cubicBezTo>
                  <a:pt x="1803256" y="851942"/>
                  <a:pt x="1180425" y="1474773"/>
                  <a:pt x="1180425" y="2236435"/>
                </a:cubicBezTo>
                <a:lnTo>
                  <a:pt x="1180425" y="2441266"/>
                </a:lnTo>
                <a:lnTo>
                  <a:pt x="606898" y="2441266"/>
                </a:lnTo>
                <a:lnTo>
                  <a:pt x="606145" y="2253130"/>
                </a:lnTo>
                <a:lnTo>
                  <a:pt x="606145" y="2253130"/>
                </a:lnTo>
                <a:close/>
                <a:moveTo>
                  <a:pt x="3645971" y="2228088"/>
                </a:moveTo>
                <a:lnTo>
                  <a:pt x="3645971" y="2432919"/>
                </a:lnTo>
                <a:lnTo>
                  <a:pt x="1483120" y="2432919"/>
                </a:lnTo>
                <a:lnTo>
                  <a:pt x="1483120" y="2228088"/>
                </a:lnTo>
                <a:cubicBezTo>
                  <a:pt x="1483120" y="1630290"/>
                  <a:pt x="1966367" y="1146282"/>
                  <a:pt x="2564927" y="1146282"/>
                </a:cubicBezTo>
                <a:cubicBezTo>
                  <a:pt x="3163486" y="1146282"/>
                  <a:pt x="3645971" y="1630290"/>
                  <a:pt x="3645971" y="2228088"/>
                </a:cubicBezTo>
                <a:close/>
                <a:moveTo>
                  <a:pt x="4793015" y="5792127"/>
                </a:moveTo>
                <a:cubicBezTo>
                  <a:pt x="4793015" y="6218474"/>
                  <a:pt x="4448600" y="6562136"/>
                  <a:pt x="4023005" y="6562136"/>
                </a:cubicBezTo>
                <a:lnTo>
                  <a:pt x="1073459" y="6562136"/>
                </a:lnTo>
                <a:cubicBezTo>
                  <a:pt x="647111" y="6562136"/>
                  <a:pt x="303449" y="6217721"/>
                  <a:pt x="303449" y="5792127"/>
                </a:cubicBezTo>
                <a:lnTo>
                  <a:pt x="303449" y="2825894"/>
                </a:lnTo>
                <a:cubicBezTo>
                  <a:pt x="303449" y="2776581"/>
                  <a:pt x="344415" y="2735615"/>
                  <a:pt x="393729" y="2735615"/>
                </a:cubicBezTo>
                <a:lnTo>
                  <a:pt x="451381" y="2735615"/>
                </a:lnTo>
                <a:lnTo>
                  <a:pt x="1328356" y="2735615"/>
                </a:lnTo>
                <a:lnTo>
                  <a:pt x="3794656" y="2735615"/>
                </a:lnTo>
                <a:lnTo>
                  <a:pt x="4646598" y="2735615"/>
                </a:lnTo>
                <a:lnTo>
                  <a:pt x="4695912" y="2735615"/>
                </a:lnTo>
                <a:cubicBezTo>
                  <a:pt x="4745225" y="2735615"/>
                  <a:pt x="4786192" y="2776581"/>
                  <a:pt x="4786192" y="2825894"/>
                </a:cubicBezTo>
                <a:lnTo>
                  <a:pt x="4786192" y="5792136"/>
                </a:lnTo>
                <a:lnTo>
                  <a:pt x="4793015" y="5792136"/>
                </a:lnTo>
                <a:close/>
                <a:moveTo>
                  <a:pt x="2523199" y="3400174"/>
                </a:moveTo>
                <a:cubicBezTo>
                  <a:pt x="2130232" y="3400174"/>
                  <a:pt x="1810088" y="3719556"/>
                  <a:pt x="1810088" y="4113285"/>
                </a:cubicBezTo>
                <a:cubicBezTo>
                  <a:pt x="1810088" y="4293836"/>
                  <a:pt x="1875325" y="4465286"/>
                  <a:pt x="1998224" y="4596532"/>
                </a:cubicBezTo>
                <a:lnTo>
                  <a:pt x="1998224" y="5563024"/>
                </a:lnTo>
                <a:cubicBezTo>
                  <a:pt x="1998224" y="5759508"/>
                  <a:pt x="2153741" y="5915025"/>
                  <a:pt x="2350225" y="5915025"/>
                </a:cubicBezTo>
                <a:lnTo>
                  <a:pt x="2686293" y="5915025"/>
                </a:lnTo>
                <a:cubicBezTo>
                  <a:pt x="2882776" y="5915025"/>
                  <a:pt x="3038293" y="5759508"/>
                  <a:pt x="3038293" y="5563024"/>
                </a:cubicBezTo>
                <a:lnTo>
                  <a:pt x="3038293" y="4588184"/>
                </a:lnTo>
                <a:cubicBezTo>
                  <a:pt x="3161192" y="4456938"/>
                  <a:pt x="3226429" y="4284735"/>
                  <a:pt x="3226429" y="4104937"/>
                </a:cubicBezTo>
                <a:cubicBezTo>
                  <a:pt x="3236309" y="3711209"/>
                  <a:pt x="2916928" y="3400174"/>
                  <a:pt x="2523199" y="3400174"/>
                </a:cubicBezTo>
                <a:close/>
                <a:moveTo>
                  <a:pt x="2785682" y="4407633"/>
                </a:moveTo>
                <a:cubicBezTo>
                  <a:pt x="2753063" y="4440252"/>
                  <a:pt x="2736368" y="4481218"/>
                  <a:pt x="2736368" y="4522185"/>
                </a:cubicBezTo>
                <a:lnTo>
                  <a:pt x="2736368" y="5546330"/>
                </a:lnTo>
                <a:cubicBezTo>
                  <a:pt x="2736368" y="5570610"/>
                  <a:pt x="2712088" y="5595643"/>
                  <a:pt x="2687055" y="5595643"/>
                </a:cubicBezTo>
                <a:lnTo>
                  <a:pt x="2350987" y="5595643"/>
                </a:lnTo>
                <a:cubicBezTo>
                  <a:pt x="2326706" y="5595643"/>
                  <a:pt x="2301673" y="5571363"/>
                  <a:pt x="2301673" y="5546330"/>
                </a:cubicBezTo>
                <a:lnTo>
                  <a:pt x="2301673" y="4522185"/>
                </a:lnTo>
                <a:cubicBezTo>
                  <a:pt x="2301673" y="4481218"/>
                  <a:pt x="2284987" y="4440252"/>
                  <a:pt x="2252359" y="4407633"/>
                </a:cubicBezTo>
                <a:cubicBezTo>
                  <a:pt x="2162080" y="4334048"/>
                  <a:pt x="2112775" y="4219497"/>
                  <a:pt x="2112775" y="4104184"/>
                </a:cubicBezTo>
                <a:cubicBezTo>
                  <a:pt x="2112775" y="3882667"/>
                  <a:pt x="2293326" y="3694523"/>
                  <a:pt x="2522437" y="3694523"/>
                </a:cubicBezTo>
                <a:cubicBezTo>
                  <a:pt x="2751539" y="3694523"/>
                  <a:pt x="2932098" y="3875073"/>
                  <a:pt x="2932098" y="4104184"/>
                </a:cubicBezTo>
                <a:cubicBezTo>
                  <a:pt x="2932860" y="4219489"/>
                  <a:pt x="2875961" y="4334040"/>
                  <a:pt x="2785682" y="4407633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17" name="Google Shape;617;p21"/>
          <p:cNvSpPr/>
          <p:nvPr/>
        </p:nvSpPr>
        <p:spPr>
          <a:xfrm>
            <a:off x="7284968" y="2727959"/>
            <a:ext cx="261838" cy="355095"/>
          </a:xfrm>
          <a:custGeom>
            <a:avLst/>
            <a:gdLst/>
            <a:ahLst/>
            <a:cxnLst/>
            <a:rect l="l" t="t" r="r" b="b"/>
            <a:pathLst>
              <a:path w="5056909" h="6858000" extrusionOk="0">
                <a:moveTo>
                  <a:pt x="4657846" y="6858000"/>
                </a:moveTo>
                <a:lnTo>
                  <a:pt x="406666" y="6858000"/>
                </a:lnTo>
                <a:cubicBezTo>
                  <a:pt x="182187" y="6858000"/>
                  <a:pt x="0" y="6675042"/>
                  <a:pt x="0" y="6451335"/>
                </a:cubicBezTo>
                <a:lnTo>
                  <a:pt x="0" y="406666"/>
                </a:lnTo>
                <a:cubicBezTo>
                  <a:pt x="0" y="182196"/>
                  <a:pt x="182958" y="0"/>
                  <a:pt x="406666" y="0"/>
                </a:cubicBezTo>
                <a:lnTo>
                  <a:pt x="4657838" y="0"/>
                </a:lnTo>
                <a:cubicBezTo>
                  <a:pt x="4882316" y="0"/>
                  <a:pt x="5064503" y="182958"/>
                  <a:pt x="5064503" y="406666"/>
                </a:cubicBezTo>
                <a:lnTo>
                  <a:pt x="5064503" y="6450564"/>
                </a:lnTo>
                <a:cubicBezTo>
                  <a:pt x="5064512" y="6675042"/>
                  <a:pt x="4882316" y="6858000"/>
                  <a:pt x="4657846" y="6858000"/>
                </a:cubicBezTo>
                <a:close/>
                <a:moveTo>
                  <a:pt x="406666" y="307502"/>
                </a:moveTo>
                <a:cubicBezTo>
                  <a:pt x="348243" y="307502"/>
                  <a:pt x="306731" y="349013"/>
                  <a:pt x="306731" y="407436"/>
                </a:cubicBezTo>
                <a:lnTo>
                  <a:pt x="306731" y="6451335"/>
                </a:lnTo>
                <a:cubicBezTo>
                  <a:pt x="306731" y="6509758"/>
                  <a:pt x="348243" y="6551270"/>
                  <a:pt x="406666" y="6551270"/>
                </a:cubicBezTo>
                <a:lnTo>
                  <a:pt x="4657838" y="6551270"/>
                </a:lnTo>
                <a:cubicBezTo>
                  <a:pt x="4716261" y="6551270"/>
                  <a:pt x="4757773" y="6509758"/>
                  <a:pt x="4757773" y="6451335"/>
                </a:cubicBezTo>
                <a:lnTo>
                  <a:pt x="4757773" y="406666"/>
                </a:lnTo>
                <a:cubicBezTo>
                  <a:pt x="4757773" y="348243"/>
                  <a:pt x="4716261" y="306731"/>
                  <a:pt x="4657838" y="306731"/>
                </a:cubicBezTo>
                <a:lnTo>
                  <a:pt x="406666" y="306731"/>
                </a:lnTo>
                <a:lnTo>
                  <a:pt x="406666" y="307502"/>
                </a:lnTo>
                <a:close/>
                <a:moveTo>
                  <a:pt x="4052074" y="4815433"/>
                </a:moveTo>
                <a:cubicBezTo>
                  <a:pt x="4052074" y="4732410"/>
                  <a:pt x="3985962" y="4666298"/>
                  <a:pt x="3902938" y="4666298"/>
                </a:cubicBezTo>
                <a:lnTo>
                  <a:pt x="2117130" y="4666298"/>
                </a:lnTo>
                <a:cubicBezTo>
                  <a:pt x="2034107" y="4666298"/>
                  <a:pt x="1967995" y="4732410"/>
                  <a:pt x="1967995" y="4815433"/>
                </a:cubicBezTo>
                <a:cubicBezTo>
                  <a:pt x="1967995" y="4898457"/>
                  <a:pt x="2034107" y="4964569"/>
                  <a:pt x="2117130" y="4964569"/>
                </a:cubicBezTo>
                <a:lnTo>
                  <a:pt x="3893708" y="4964569"/>
                </a:lnTo>
                <a:cubicBezTo>
                  <a:pt x="3976731" y="4965339"/>
                  <a:pt x="4052074" y="4898466"/>
                  <a:pt x="4052074" y="4815433"/>
                </a:cubicBezTo>
                <a:close/>
                <a:moveTo>
                  <a:pt x="4052074" y="5737168"/>
                </a:moveTo>
                <a:cubicBezTo>
                  <a:pt x="4052074" y="5654144"/>
                  <a:pt x="3985962" y="5588032"/>
                  <a:pt x="3902938" y="5588032"/>
                </a:cubicBezTo>
                <a:lnTo>
                  <a:pt x="2117130" y="5588032"/>
                </a:lnTo>
                <a:cubicBezTo>
                  <a:pt x="2034107" y="5588032"/>
                  <a:pt x="1967995" y="5654144"/>
                  <a:pt x="1967995" y="5737168"/>
                </a:cubicBezTo>
                <a:cubicBezTo>
                  <a:pt x="1967995" y="5820191"/>
                  <a:pt x="2034107" y="5886303"/>
                  <a:pt x="2117130" y="5886303"/>
                </a:cubicBezTo>
                <a:lnTo>
                  <a:pt x="3893708" y="5886303"/>
                </a:lnTo>
                <a:cubicBezTo>
                  <a:pt x="3976731" y="5886303"/>
                  <a:pt x="4052074" y="5820191"/>
                  <a:pt x="4052074" y="5737168"/>
                </a:cubicBezTo>
                <a:close/>
                <a:moveTo>
                  <a:pt x="4052074" y="3902168"/>
                </a:moveTo>
                <a:cubicBezTo>
                  <a:pt x="4052074" y="3819144"/>
                  <a:pt x="3985962" y="3753032"/>
                  <a:pt x="3902938" y="3753032"/>
                </a:cubicBezTo>
                <a:lnTo>
                  <a:pt x="2117130" y="3753032"/>
                </a:lnTo>
                <a:cubicBezTo>
                  <a:pt x="2034107" y="3753032"/>
                  <a:pt x="1967995" y="3819144"/>
                  <a:pt x="1967995" y="3902168"/>
                </a:cubicBezTo>
                <a:cubicBezTo>
                  <a:pt x="1967995" y="3985191"/>
                  <a:pt x="2034107" y="4051303"/>
                  <a:pt x="2117130" y="4051303"/>
                </a:cubicBezTo>
                <a:lnTo>
                  <a:pt x="3893708" y="4051303"/>
                </a:lnTo>
                <a:cubicBezTo>
                  <a:pt x="3976731" y="4059754"/>
                  <a:pt x="4052074" y="3993642"/>
                  <a:pt x="4052074" y="3902168"/>
                </a:cubicBezTo>
                <a:close/>
                <a:moveTo>
                  <a:pt x="4052074" y="2997344"/>
                </a:moveTo>
                <a:cubicBezTo>
                  <a:pt x="4052074" y="2914321"/>
                  <a:pt x="3985962" y="2848209"/>
                  <a:pt x="3902938" y="2848209"/>
                </a:cubicBezTo>
                <a:lnTo>
                  <a:pt x="2117130" y="2848209"/>
                </a:lnTo>
                <a:cubicBezTo>
                  <a:pt x="2034107" y="2848209"/>
                  <a:pt x="1967995" y="2914321"/>
                  <a:pt x="1967995" y="2997344"/>
                </a:cubicBezTo>
                <a:cubicBezTo>
                  <a:pt x="1967995" y="3080368"/>
                  <a:pt x="2034107" y="3146480"/>
                  <a:pt x="2117130" y="3146480"/>
                </a:cubicBezTo>
                <a:lnTo>
                  <a:pt x="3893708" y="3146480"/>
                </a:lnTo>
                <a:cubicBezTo>
                  <a:pt x="3976731" y="3146489"/>
                  <a:pt x="4052074" y="3080377"/>
                  <a:pt x="4052074" y="2997344"/>
                </a:cubicBezTo>
                <a:close/>
                <a:moveTo>
                  <a:pt x="4035163" y="2092530"/>
                </a:moveTo>
                <a:cubicBezTo>
                  <a:pt x="4035163" y="2009507"/>
                  <a:pt x="3969050" y="1943395"/>
                  <a:pt x="3886027" y="1943395"/>
                </a:cubicBezTo>
                <a:lnTo>
                  <a:pt x="2117901" y="1943395"/>
                </a:lnTo>
                <a:cubicBezTo>
                  <a:pt x="2034878" y="1943395"/>
                  <a:pt x="1968766" y="2009507"/>
                  <a:pt x="1968766" y="2092530"/>
                </a:cubicBezTo>
                <a:cubicBezTo>
                  <a:pt x="1968766" y="2175553"/>
                  <a:pt x="2034878" y="2241666"/>
                  <a:pt x="2117901" y="2241666"/>
                </a:cubicBezTo>
                <a:lnTo>
                  <a:pt x="3886019" y="2241666"/>
                </a:lnTo>
                <a:cubicBezTo>
                  <a:pt x="3969050" y="2241666"/>
                  <a:pt x="4035163" y="2175553"/>
                  <a:pt x="4035163" y="2092530"/>
                </a:cubicBezTo>
                <a:close/>
                <a:moveTo>
                  <a:pt x="4035163" y="1179256"/>
                </a:moveTo>
                <a:cubicBezTo>
                  <a:pt x="4035163" y="1096232"/>
                  <a:pt x="3969050" y="1030120"/>
                  <a:pt x="3886027" y="1030120"/>
                </a:cubicBezTo>
                <a:lnTo>
                  <a:pt x="2117901" y="1030120"/>
                </a:lnTo>
                <a:cubicBezTo>
                  <a:pt x="2034878" y="1030120"/>
                  <a:pt x="1968766" y="1096232"/>
                  <a:pt x="1968766" y="1179256"/>
                </a:cubicBezTo>
                <a:cubicBezTo>
                  <a:pt x="1968766" y="1262279"/>
                  <a:pt x="2034878" y="1328391"/>
                  <a:pt x="2117901" y="1328391"/>
                </a:cubicBezTo>
                <a:lnTo>
                  <a:pt x="3886019" y="1328391"/>
                </a:lnTo>
                <a:cubicBezTo>
                  <a:pt x="3969050" y="1336851"/>
                  <a:pt x="4035163" y="1262288"/>
                  <a:pt x="4035163" y="1179256"/>
                </a:cubicBezTo>
                <a:close/>
                <a:moveTo>
                  <a:pt x="1170804" y="1452935"/>
                </a:moveTo>
                <a:lnTo>
                  <a:pt x="1552869" y="1070870"/>
                </a:lnTo>
                <a:cubicBezTo>
                  <a:pt x="1611292" y="1012447"/>
                  <a:pt x="1611292" y="913274"/>
                  <a:pt x="1552869" y="854851"/>
                </a:cubicBezTo>
                <a:cubicBezTo>
                  <a:pt x="1494447" y="796429"/>
                  <a:pt x="1395274" y="796429"/>
                  <a:pt x="1336851" y="854851"/>
                </a:cubicBezTo>
                <a:lnTo>
                  <a:pt x="1063181" y="1129293"/>
                </a:lnTo>
                <a:lnTo>
                  <a:pt x="1013209" y="1079321"/>
                </a:lnTo>
                <a:cubicBezTo>
                  <a:pt x="954786" y="1020898"/>
                  <a:pt x="855613" y="1020898"/>
                  <a:pt x="797191" y="1079321"/>
                </a:cubicBezTo>
                <a:cubicBezTo>
                  <a:pt x="738768" y="1137744"/>
                  <a:pt x="738768" y="1236917"/>
                  <a:pt x="797191" y="1295339"/>
                </a:cubicBezTo>
                <a:lnTo>
                  <a:pt x="954786" y="1452935"/>
                </a:lnTo>
                <a:cubicBezTo>
                  <a:pt x="987847" y="1485995"/>
                  <a:pt x="1020898" y="1494447"/>
                  <a:pt x="1062410" y="1494447"/>
                </a:cubicBezTo>
                <a:cubicBezTo>
                  <a:pt x="1096232" y="1494447"/>
                  <a:pt x="1137744" y="1478306"/>
                  <a:pt x="1170804" y="1452935"/>
                </a:cubicBezTo>
                <a:close/>
                <a:moveTo>
                  <a:pt x="1170804" y="2391572"/>
                </a:moveTo>
                <a:lnTo>
                  <a:pt x="1552869" y="2009507"/>
                </a:lnTo>
                <a:cubicBezTo>
                  <a:pt x="1611292" y="1951084"/>
                  <a:pt x="1611292" y="1851911"/>
                  <a:pt x="1552869" y="1793488"/>
                </a:cubicBezTo>
                <a:cubicBezTo>
                  <a:pt x="1494447" y="1735065"/>
                  <a:pt x="1395274" y="1735065"/>
                  <a:pt x="1336851" y="1793488"/>
                </a:cubicBezTo>
                <a:lnTo>
                  <a:pt x="1063181" y="2067159"/>
                </a:lnTo>
                <a:lnTo>
                  <a:pt x="1013209" y="2017187"/>
                </a:lnTo>
                <a:cubicBezTo>
                  <a:pt x="954786" y="1958764"/>
                  <a:pt x="855613" y="1958764"/>
                  <a:pt x="797191" y="2017187"/>
                </a:cubicBezTo>
                <a:cubicBezTo>
                  <a:pt x="738768" y="2075610"/>
                  <a:pt x="738768" y="2174783"/>
                  <a:pt x="797191" y="2233206"/>
                </a:cubicBezTo>
                <a:lnTo>
                  <a:pt x="954786" y="2390801"/>
                </a:lnTo>
                <a:cubicBezTo>
                  <a:pt x="979387" y="2415402"/>
                  <a:pt x="1020898" y="2432313"/>
                  <a:pt x="1062410" y="2432313"/>
                </a:cubicBezTo>
                <a:lnTo>
                  <a:pt x="1062410" y="2432313"/>
                </a:lnTo>
                <a:cubicBezTo>
                  <a:pt x="1096232" y="2433083"/>
                  <a:pt x="1137744" y="2416172"/>
                  <a:pt x="1170804" y="2391572"/>
                </a:cubicBezTo>
                <a:close/>
                <a:moveTo>
                  <a:pt x="1170804" y="3296395"/>
                </a:moveTo>
                <a:lnTo>
                  <a:pt x="1552869" y="2914330"/>
                </a:lnTo>
                <a:cubicBezTo>
                  <a:pt x="1611292" y="2855907"/>
                  <a:pt x="1611292" y="2756734"/>
                  <a:pt x="1552869" y="2698311"/>
                </a:cubicBezTo>
                <a:cubicBezTo>
                  <a:pt x="1494447" y="2639888"/>
                  <a:pt x="1395274" y="2639888"/>
                  <a:pt x="1336851" y="2698311"/>
                </a:cubicBezTo>
                <a:lnTo>
                  <a:pt x="1063181" y="2971982"/>
                </a:lnTo>
                <a:lnTo>
                  <a:pt x="1013209" y="2922010"/>
                </a:lnTo>
                <a:cubicBezTo>
                  <a:pt x="954786" y="2863587"/>
                  <a:pt x="855613" y="2863587"/>
                  <a:pt x="797191" y="2922010"/>
                </a:cubicBezTo>
                <a:cubicBezTo>
                  <a:pt x="738768" y="2980433"/>
                  <a:pt x="738768" y="3079606"/>
                  <a:pt x="797191" y="3138029"/>
                </a:cubicBezTo>
                <a:lnTo>
                  <a:pt x="954786" y="3295624"/>
                </a:lnTo>
                <a:cubicBezTo>
                  <a:pt x="979387" y="3320225"/>
                  <a:pt x="1020898" y="3337136"/>
                  <a:pt x="1062410" y="3337136"/>
                </a:cubicBezTo>
                <a:lnTo>
                  <a:pt x="1062410" y="3337136"/>
                </a:lnTo>
                <a:cubicBezTo>
                  <a:pt x="1096232" y="3337907"/>
                  <a:pt x="1137744" y="3329446"/>
                  <a:pt x="1170804" y="3296395"/>
                </a:cubicBezTo>
                <a:close/>
                <a:moveTo>
                  <a:pt x="1170804" y="4201209"/>
                </a:moveTo>
                <a:lnTo>
                  <a:pt x="1552869" y="3819144"/>
                </a:lnTo>
                <a:cubicBezTo>
                  <a:pt x="1611292" y="3760721"/>
                  <a:pt x="1611292" y="3661549"/>
                  <a:pt x="1552869" y="3603126"/>
                </a:cubicBezTo>
                <a:cubicBezTo>
                  <a:pt x="1494447" y="3544703"/>
                  <a:pt x="1395274" y="3544703"/>
                  <a:pt x="1336851" y="3603126"/>
                </a:cubicBezTo>
                <a:lnTo>
                  <a:pt x="1063181" y="3876796"/>
                </a:lnTo>
                <a:lnTo>
                  <a:pt x="1004758" y="3826825"/>
                </a:lnTo>
                <a:cubicBezTo>
                  <a:pt x="946335" y="3768402"/>
                  <a:pt x="847162" y="3768402"/>
                  <a:pt x="788739" y="3826825"/>
                </a:cubicBezTo>
                <a:cubicBezTo>
                  <a:pt x="730316" y="3885248"/>
                  <a:pt x="730316" y="3984420"/>
                  <a:pt x="788739" y="4042843"/>
                </a:cubicBezTo>
                <a:lnTo>
                  <a:pt x="946335" y="4200439"/>
                </a:lnTo>
                <a:cubicBezTo>
                  <a:pt x="970935" y="4225039"/>
                  <a:pt x="1012447" y="4241950"/>
                  <a:pt x="1053959" y="4241950"/>
                </a:cubicBezTo>
                <a:lnTo>
                  <a:pt x="1053959" y="4241950"/>
                </a:lnTo>
                <a:cubicBezTo>
                  <a:pt x="1096232" y="4251172"/>
                  <a:pt x="1137744" y="4234261"/>
                  <a:pt x="1170804" y="4201209"/>
                </a:cubicBezTo>
                <a:close/>
                <a:moveTo>
                  <a:pt x="1170804" y="5114484"/>
                </a:moveTo>
                <a:lnTo>
                  <a:pt x="1552869" y="4732419"/>
                </a:lnTo>
                <a:cubicBezTo>
                  <a:pt x="1611292" y="4673996"/>
                  <a:pt x="1611292" y="4574823"/>
                  <a:pt x="1552869" y="4516400"/>
                </a:cubicBezTo>
                <a:cubicBezTo>
                  <a:pt x="1494447" y="4457977"/>
                  <a:pt x="1395274" y="4457977"/>
                  <a:pt x="1336851" y="4516400"/>
                </a:cubicBezTo>
                <a:lnTo>
                  <a:pt x="1063181" y="4790071"/>
                </a:lnTo>
                <a:lnTo>
                  <a:pt x="1013209" y="4740099"/>
                </a:lnTo>
                <a:cubicBezTo>
                  <a:pt x="954786" y="4681676"/>
                  <a:pt x="855613" y="4681676"/>
                  <a:pt x="797191" y="4740099"/>
                </a:cubicBezTo>
                <a:cubicBezTo>
                  <a:pt x="738768" y="4798522"/>
                  <a:pt x="738768" y="4897694"/>
                  <a:pt x="797191" y="4956117"/>
                </a:cubicBezTo>
                <a:lnTo>
                  <a:pt x="954786" y="5113713"/>
                </a:lnTo>
                <a:cubicBezTo>
                  <a:pt x="979387" y="5138313"/>
                  <a:pt x="1020898" y="5155225"/>
                  <a:pt x="1062410" y="5155225"/>
                </a:cubicBezTo>
                <a:lnTo>
                  <a:pt x="1062410" y="5155225"/>
                </a:lnTo>
                <a:cubicBezTo>
                  <a:pt x="1096232" y="5155995"/>
                  <a:pt x="1137744" y="5139084"/>
                  <a:pt x="1170804" y="5114484"/>
                </a:cubicBezTo>
                <a:close/>
                <a:moveTo>
                  <a:pt x="1170804" y="6027749"/>
                </a:moveTo>
                <a:lnTo>
                  <a:pt x="1552869" y="5645684"/>
                </a:lnTo>
                <a:cubicBezTo>
                  <a:pt x="1611292" y="5587261"/>
                  <a:pt x="1611292" y="5488089"/>
                  <a:pt x="1552869" y="5429666"/>
                </a:cubicBezTo>
                <a:cubicBezTo>
                  <a:pt x="1494447" y="5371243"/>
                  <a:pt x="1395274" y="5371243"/>
                  <a:pt x="1336851" y="5429666"/>
                </a:cubicBezTo>
                <a:lnTo>
                  <a:pt x="1063181" y="5703337"/>
                </a:lnTo>
                <a:lnTo>
                  <a:pt x="1004758" y="5653365"/>
                </a:lnTo>
                <a:cubicBezTo>
                  <a:pt x="946335" y="5594942"/>
                  <a:pt x="847162" y="5594942"/>
                  <a:pt x="788739" y="5653365"/>
                </a:cubicBezTo>
                <a:cubicBezTo>
                  <a:pt x="730316" y="5711788"/>
                  <a:pt x="730316" y="5810960"/>
                  <a:pt x="788739" y="5869383"/>
                </a:cubicBezTo>
                <a:lnTo>
                  <a:pt x="946335" y="6026979"/>
                </a:lnTo>
                <a:cubicBezTo>
                  <a:pt x="979387" y="6060039"/>
                  <a:pt x="1012447" y="6068490"/>
                  <a:pt x="1053959" y="6068490"/>
                </a:cubicBezTo>
                <a:cubicBezTo>
                  <a:pt x="1096232" y="6077721"/>
                  <a:pt x="1137744" y="6060809"/>
                  <a:pt x="1170804" y="6027749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18" name="Google Shape;618;p21"/>
          <p:cNvSpPr/>
          <p:nvPr/>
        </p:nvSpPr>
        <p:spPr>
          <a:xfrm>
            <a:off x="5038879" y="2734515"/>
            <a:ext cx="219293" cy="311419"/>
          </a:xfrm>
          <a:custGeom>
            <a:avLst/>
            <a:gdLst/>
            <a:ahLst/>
            <a:cxnLst/>
            <a:rect l="l" t="t" r="r" b="b"/>
            <a:pathLst>
              <a:path w="4823113" h="6849340" extrusionOk="0">
                <a:moveTo>
                  <a:pt x="4773515" y="1936441"/>
                </a:moveTo>
                <a:cubicBezTo>
                  <a:pt x="4537365" y="793294"/>
                  <a:pt x="3564776" y="0"/>
                  <a:pt x="2421628" y="0"/>
                </a:cubicBezTo>
                <a:cubicBezTo>
                  <a:pt x="2260699" y="0"/>
                  <a:pt x="2100636" y="19240"/>
                  <a:pt x="1939707" y="47227"/>
                </a:cubicBezTo>
                <a:cubicBezTo>
                  <a:pt x="1306467" y="169675"/>
                  <a:pt x="768573" y="529157"/>
                  <a:pt x="409100" y="1067051"/>
                </a:cubicBezTo>
                <a:cubicBezTo>
                  <a:pt x="50501" y="1605828"/>
                  <a:pt x="-82442" y="2247805"/>
                  <a:pt x="50501" y="2889790"/>
                </a:cubicBezTo>
                <a:cubicBezTo>
                  <a:pt x="135343" y="3314865"/>
                  <a:pt x="305892" y="3711945"/>
                  <a:pt x="465955" y="4042557"/>
                </a:cubicBezTo>
                <a:cubicBezTo>
                  <a:pt x="777328" y="4703783"/>
                  <a:pt x="1184028" y="5374620"/>
                  <a:pt x="1741171" y="6167914"/>
                </a:cubicBezTo>
                <a:cubicBezTo>
                  <a:pt x="1863619" y="6337598"/>
                  <a:pt x="1986942" y="6508147"/>
                  <a:pt x="2119010" y="6677822"/>
                </a:cubicBezTo>
                <a:cubicBezTo>
                  <a:pt x="2119010" y="6677822"/>
                  <a:pt x="2119010" y="6677822"/>
                  <a:pt x="2119010" y="6687442"/>
                </a:cubicBezTo>
                <a:lnTo>
                  <a:pt x="2146997" y="6725049"/>
                </a:lnTo>
                <a:lnTo>
                  <a:pt x="2156617" y="6734669"/>
                </a:lnTo>
                <a:cubicBezTo>
                  <a:pt x="2223093" y="6819511"/>
                  <a:pt x="2317546" y="6857117"/>
                  <a:pt x="2412008" y="6857117"/>
                </a:cubicBezTo>
                <a:cubicBezTo>
                  <a:pt x="2478484" y="6857117"/>
                  <a:pt x="2591312" y="6829131"/>
                  <a:pt x="2695386" y="6705808"/>
                </a:cubicBezTo>
                <a:cubicBezTo>
                  <a:pt x="3073225" y="6214266"/>
                  <a:pt x="3394218" y="5733219"/>
                  <a:pt x="3696844" y="5251297"/>
                </a:cubicBezTo>
                <a:cubicBezTo>
                  <a:pt x="4037077" y="4703774"/>
                  <a:pt x="4452532" y="3976081"/>
                  <a:pt x="4707923" y="3163547"/>
                </a:cubicBezTo>
                <a:cubicBezTo>
                  <a:pt x="4839117" y="2748101"/>
                  <a:pt x="4858357" y="2332647"/>
                  <a:pt x="4773515" y="1936441"/>
                </a:cubicBezTo>
                <a:close/>
                <a:moveTo>
                  <a:pt x="4366816" y="3060339"/>
                </a:moveTo>
                <a:cubicBezTo>
                  <a:pt x="4121044" y="3835267"/>
                  <a:pt x="3715210" y="4534099"/>
                  <a:pt x="3394226" y="5063248"/>
                </a:cubicBezTo>
                <a:cubicBezTo>
                  <a:pt x="3101220" y="5535549"/>
                  <a:pt x="2780236" y="5998230"/>
                  <a:pt x="2421637" y="6480152"/>
                </a:cubicBezTo>
                <a:cubicBezTo>
                  <a:pt x="2421637" y="6480152"/>
                  <a:pt x="2421637" y="6489772"/>
                  <a:pt x="2412017" y="6489772"/>
                </a:cubicBezTo>
                <a:lnTo>
                  <a:pt x="2402396" y="6470532"/>
                </a:lnTo>
                <a:cubicBezTo>
                  <a:pt x="2402396" y="6470532"/>
                  <a:pt x="2402396" y="6460912"/>
                  <a:pt x="2392776" y="6460912"/>
                </a:cubicBezTo>
                <a:lnTo>
                  <a:pt x="2392776" y="6460912"/>
                </a:lnTo>
                <a:cubicBezTo>
                  <a:pt x="2270328" y="6291237"/>
                  <a:pt x="2147005" y="6120678"/>
                  <a:pt x="2024557" y="5951004"/>
                </a:cubicBezTo>
                <a:cubicBezTo>
                  <a:pt x="1477034" y="5176076"/>
                  <a:pt x="1079954" y="4524479"/>
                  <a:pt x="777328" y="3882494"/>
                </a:cubicBezTo>
                <a:cubicBezTo>
                  <a:pt x="626019" y="3571122"/>
                  <a:pt x="465955" y="3202028"/>
                  <a:pt x="389868" y="2805823"/>
                </a:cubicBezTo>
                <a:cubicBezTo>
                  <a:pt x="276165" y="2258300"/>
                  <a:pt x="389868" y="1700282"/>
                  <a:pt x="692495" y="1247230"/>
                </a:cubicBezTo>
                <a:cubicBezTo>
                  <a:pt x="995121" y="794177"/>
                  <a:pt x="1467423" y="481922"/>
                  <a:pt x="2005316" y="377848"/>
                </a:cubicBezTo>
                <a:cubicBezTo>
                  <a:pt x="2147005" y="349862"/>
                  <a:pt x="2279074" y="340242"/>
                  <a:pt x="2420771" y="340242"/>
                </a:cubicBezTo>
                <a:cubicBezTo>
                  <a:pt x="3402989" y="340242"/>
                  <a:pt x="4225144" y="1020708"/>
                  <a:pt x="4432425" y="2002917"/>
                </a:cubicBezTo>
                <a:cubicBezTo>
                  <a:pt x="4508504" y="2342267"/>
                  <a:pt x="4480518" y="2700866"/>
                  <a:pt x="4366816" y="3060339"/>
                </a:cubicBezTo>
                <a:close/>
                <a:moveTo>
                  <a:pt x="2392768" y="1265596"/>
                </a:moveTo>
                <a:cubicBezTo>
                  <a:pt x="1778777" y="1265596"/>
                  <a:pt x="1278481" y="1765883"/>
                  <a:pt x="1278481" y="2379882"/>
                </a:cubicBezTo>
                <a:cubicBezTo>
                  <a:pt x="1278481" y="2993881"/>
                  <a:pt x="1778769" y="3494168"/>
                  <a:pt x="2392768" y="3494168"/>
                </a:cubicBezTo>
                <a:cubicBezTo>
                  <a:pt x="3006767" y="3494168"/>
                  <a:pt x="3507054" y="2993881"/>
                  <a:pt x="3507054" y="2379882"/>
                </a:cubicBezTo>
                <a:cubicBezTo>
                  <a:pt x="3507054" y="1765883"/>
                  <a:pt x="3006758" y="1265596"/>
                  <a:pt x="2392768" y="1265596"/>
                </a:cubicBezTo>
                <a:close/>
                <a:moveTo>
                  <a:pt x="2392768" y="3145181"/>
                </a:moveTo>
                <a:cubicBezTo>
                  <a:pt x="1967693" y="3145181"/>
                  <a:pt x="1627460" y="2804948"/>
                  <a:pt x="1627460" y="2379873"/>
                </a:cubicBezTo>
                <a:cubicBezTo>
                  <a:pt x="1627460" y="1954799"/>
                  <a:pt x="1967693" y="1614565"/>
                  <a:pt x="2392768" y="1614565"/>
                </a:cubicBezTo>
                <a:cubicBezTo>
                  <a:pt x="2817843" y="1614565"/>
                  <a:pt x="3158075" y="1954799"/>
                  <a:pt x="3158075" y="2379873"/>
                </a:cubicBezTo>
                <a:cubicBezTo>
                  <a:pt x="3158075" y="2804948"/>
                  <a:pt x="2817834" y="3145181"/>
                  <a:pt x="2392768" y="3145181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19" name="Google Shape;619;p21"/>
          <p:cNvSpPr/>
          <p:nvPr/>
        </p:nvSpPr>
        <p:spPr>
          <a:xfrm>
            <a:off x="2861016" y="2735892"/>
            <a:ext cx="301831" cy="236730"/>
          </a:xfrm>
          <a:custGeom>
            <a:avLst/>
            <a:gdLst/>
            <a:ahLst/>
            <a:cxnLst/>
            <a:rect l="l" t="t" r="r" b="b"/>
            <a:pathLst>
              <a:path w="5829300" h="4572000" extrusionOk="0">
                <a:moveTo>
                  <a:pt x="5792543" y="2658628"/>
                </a:moveTo>
                <a:cubicBezTo>
                  <a:pt x="5842435" y="2708520"/>
                  <a:pt x="5842435" y="2793197"/>
                  <a:pt x="5792543" y="2843089"/>
                </a:cubicBezTo>
                <a:cubicBezTo>
                  <a:pt x="5764311" y="2871321"/>
                  <a:pt x="5736088" y="2878541"/>
                  <a:pt x="5700637" y="2878541"/>
                </a:cubicBezTo>
                <a:cubicBezTo>
                  <a:pt x="5665185" y="2878541"/>
                  <a:pt x="5636962" y="2864101"/>
                  <a:pt x="5608730" y="2843089"/>
                </a:cubicBezTo>
                <a:lnTo>
                  <a:pt x="5162341" y="2396700"/>
                </a:lnTo>
                <a:lnTo>
                  <a:pt x="4715952" y="2843089"/>
                </a:lnTo>
                <a:cubicBezTo>
                  <a:pt x="4687719" y="2871321"/>
                  <a:pt x="4659497" y="2878541"/>
                  <a:pt x="4624045" y="2878541"/>
                </a:cubicBezTo>
                <a:cubicBezTo>
                  <a:pt x="4588593" y="2878541"/>
                  <a:pt x="4560370" y="2864101"/>
                  <a:pt x="4532138" y="2843089"/>
                </a:cubicBezTo>
                <a:cubicBezTo>
                  <a:pt x="4482246" y="2793197"/>
                  <a:pt x="4482246" y="2708520"/>
                  <a:pt x="4532138" y="2658628"/>
                </a:cubicBezTo>
                <a:lnTo>
                  <a:pt x="4978527" y="2212239"/>
                </a:lnTo>
                <a:lnTo>
                  <a:pt x="4532138" y="1765849"/>
                </a:lnTo>
                <a:cubicBezTo>
                  <a:pt x="4482246" y="1715957"/>
                  <a:pt x="4482246" y="1631280"/>
                  <a:pt x="4532138" y="1581388"/>
                </a:cubicBezTo>
                <a:cubicBezTo>
                  <a:pt x="4582030" y="1531496"/>
                  <a:pt x="4666707" y="1531496"/>
                  <a:pt x="4716599" y="1581388"/>
                </a:cubicBezTo>
                <a:lnTo>
                  <a:pt x="5162989" y="2027777"/>
                </a:lnTo>
                <a:lnTo>
                  <a:pt x="5609378" y="1581388"/>
                </a:lnTo>
                <a:cubicBezTo>
                  <a:pt x="5659269" y="1531496"/>
                  <a:pt x="5743947" y="1531496"/>
                  <a:pt x="5793838" y="1581388"/>
                </a:cubicBezTo>
                <a:cubicBezTo>
                  <a:pt x="5843731" y="1631280"/>
                  <a:pt x="5843731" y="1715957"/>
                  <a:pt x="5793838" y="1765849"/>
                </a:cubicBezTo>
                <a:lnTo>
                  <a:pt x="5347449" y="2212239"/>
                </a:lnTo>
                <a:lnTo>
                  <a:pt x="5792543" y="2658628"/>
                </a:lnTo>
                <a:close/>
                <a:moveTo>
                  <a:pt x="3899983" y="241564"/>
                </a:moveTo>
                <a:lnTo>
                  <a:pt x="3899983" y="4055555"/>
                </a:lnTo>
                <a:lnTo>
                  <a:pt x="3899983" y="4062774"/>
                </a:lnTo>
                <a:cubicBezTo>
                  <a:pt x="3892763" y="4197344"/>
                  <a:pt x="3800856" y="4254456"/>
                  <a:pt x="3715522" y="4254456"/>
                </a:cubicBezTo>
                <a:lnTo>
                  <a:pt x="3715522" y="4254456"/>
                </a:lnTo>
                <a:cubicBezTo>
                  <a:pt x="3659067" y="4254456"/>
                  <a:pt x="3601955" y="4226224"/>
                  <a:pt x="3531060" y="4176341"/>
                </a:cubicBezTo>
                <a:lnTo>
                  <a:pt x="2424941" y="3296698"/>
                </a:lnTo>
                <a:lnTo>
                  <a:pt x="1992335" y="3296698"/>
                </a:lnTo>
                <a:lnTo>
                  <a:pt x="1992335" y="4140899"/>
                </a:lnTo>
                <a:cubicBezTo>
                  <a:pt x="1992335" y="4381814"/>
                  <a:pt x="1800654" y="4573505"/>
                  <a:pt x="1559728" y="4573505"/>
                </a:cubicBezTo>
                <a:lnTo>
                  <a:pt x="1177014" y="4573505"/>
                </a:lnTo>
                <a:cubicBezTo>
                  <a:pt x="936098" y="4573505"/>
                  <a:pt x="744407" y="4381824"/>
                  <a:pt x="744407" y="4140899"/>
                </a:cubicBezTo>
                <a:lnTo>
                  <a:pt x="744407" y="3296698"/>
                </a:lnTo>
                <a:lnTo>
                  <a:pt x="425377" y="3296698"/>
                </a:lnTo>
                <a:cubicBezTo>
                  <a:pt x="191681" y="3296698"/>
                  <a:pt x="0" y="3105017"/>
                  <a:pt x="0" y="2871321"/>
                </a:cubicBezTo>
                <a:lnTo>
                  <a:pt x="0" y="1333252"/>
                </a:lnTo>
                <a:cubicBezTo>
                  <a:pt x="0" y="1099557"/>
                  <a:pt x="191681" y="907875"/>
                  <a:pt x="425377" y="907875"/>
                </a:cubicBezTo>
                <a:lnTo>
                  <a:pt x="2432152" y="907875"/>
                </a:lnTo>
                <a:lnTo>
                  <a:pt x="3502828" y="49892"/>
                </a:lnTo>
                <a:cubicBezTo>
                  <a:pt x="3510048" y="42672"/>
                  <a:pt x="3517268" y="35452"/>
                  <a:pt x="3523831" y="35452"/>
                </a:cubicBezTo>
                <a:cubicBezTo>
                  <a:pt x="3523831" y="35452"/>
                  <a:pt x="3594725" y="0"/>
                  <a:pt x="3672850" y="0"/>
                </a:cubicBezTo>
                <a:cubicBezTo>
                  <a:pt x="3807428" y="-10"/>
                  <a:pt x="3899983" y="99774"/>
                  <a:pt x="3899983" y="241564"/>
                </a:cubicBezTo>
                <a:close/>
                <a:moveTo>
                  <a:pt x="426034" y="3034770"/>
                </a:moveTo>
                <a:lnTo>
                  <a:pt x="879643" y="3034770"/>
                </a:lnTo>
                <a:lnTo>
                  <a:pt x="1864976" y="3034770"/>
                </a:lnTo>
                <a:lnTo>
                  <a:pt x="2346817" y="3034770"/>
                </a:lnTo>
                <a:lnTo>
                  <a:pt x="2346817" y="1170442"/>
                </a:lnTo>
                <a:lnTo>
                  <a:pt x="426034" y="1170442"/>
                </a:lnTo>
                <a:cubicBezTo>
                  <a:pt x="340700" y="1170442"/>
                  <a:pt x="263233" y="1241336"/>
                  <a:pt x="263233" y="1333243"/>
                </a:cubicBezTo>
                <a:lnTo>
                  <a:pt x="263233" y="2871969"/>
                </a:lnTo>
                <a:cubicBezTo>
                  <a:pt x="262585" y="2963875"/>
                  <a:pt x="333480" y="3034770"/>
                  <a:pt x="426034" y="3034770"/>
                </a:cubicBezTo>
                <a:close/>
                <a:moveTo>
                  <a:pt x="1730407" y="3296698"/>
                </a:moveTo>
                <a:lnTo>
                  <a:pt x="1006993" y="3296698"/>
                </a:lnTo>
                <a:lnTo>
                  <a:pt x="1006993" y="4140899"/>
                </a:lnTo>
                <a:cubicBezTo>
                  <a:pt x="1006993" y="4232805"/>
                  <a:pt x="1085107" y="4310920"/>
                  <a:pt x="1177014" y="4310920"/>
                </a:cubicBezTo>
                <a:lnTo>
                  <a:pt x="1559728" y="4310920"/>
                </a:lnTo>
                <a:cubicBezTo>
                  <a:pt x="1651635" y="4310920"/>
                  <a:pt x="1729750" y="4232805"/>
                  <a:pt x="1729750" y="4140899"/>
                </a:cubicBezTo>
                <a:lnTo>
                  <a:pt x="1729750" y="3296698"/>
                </a:lnTo>
                <a:lnTo>
                  <a:pt x="1730407" y="3296698"/>
                </a:lnTo>
                <a:close/>
                <a:moveTo>
                  <a:pt x="3637407" y="277016"/>
                </a:moveTo>
                <a:lnTo>
                  <a:pt x="2602183" y="1106119"/>
                </a:lnTo>
                <a:lnTo>
                  <a:pt x="2602183" y="3105674"/>
                </a:lnTo>
                <a:lnTo>
                  <a:pt x="3630187" y="3928205"/>
                </a:lnTo>
                <a:lnTo>
                  <a:pt x="3630187" y="277016"/>
                </a:lnTo>
                <a:lnTo>
                  <a:pt x="3637407" y="277016"/>
                </a:ln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20" name="Google Shape;620;p21"/>
          <p:cNvSpPr/>
          <p:nvPr/>
        </p:nvSpPr>
        <p:spPr>
          <a:xfrm>
            <a:off x="5746736" y="3430113"/>
            <a:ext cx="301831" cy="239196"/>
          </a:xfrm>
          <a:custGeom>
            <a:avLst/>
            <a:gdLst/>
            <a:ahLst/>
            <a:cxnLst/>
            <a:rect l="l" t="t" r="r" b="b"/>
            <a:pathLst>
              <a:path w="5829300" h="4619625" extrusionOk="0">
                <a:moveTo>
                  <a:pt x="4775645" y="1269435"/>
                </a:moveTo>
                <a:cubicBezTo>
                  <a:pt x="4796885" y="1305287"/>
                  <a:pt x="5227120" y="2086727"/>
                  <a:pt x="4782950" y="3011586"/>
                </a:cubicBezTo>
                <a:cubicBezTo>
                  <a:pt x="4761710" y="3062040"/>
                  <a:pt x="4711246" y="3083290"/>
                  <a:pt x="4660783" y="3083290"/>
                </a:cubicBezTo>
                <a:cubicBezTo>
                  <a:pt x="4639542" y="3083290"/>
                  <a:pt x="4624931" y="3075985"/>
                  <a:pt x="4603680" y="3068688"/>
                </a:cubicBezTo>
                <a:cubicBezTo>
                  <a:pt x="4539282" y="3040142"/>
                  <a:pt x="4510726" y="2953826"/>
                  <a:pt x="4539282" y="2889428"/>
                </a:cubicBezTo>
                <a:cubicBezTo>
                  <a:pt x="4926350" y="2093376"/>
                  <a:pt x="4560523" y="1419492"/>
                  <a:pt x="4546588" y="1390936"/>
                </a:cubicBezTo>
                <a:cubicBezTo>
                  <a:pt x="4510735" y="1326537"/>
                  <a:pt x="4531986" y="1247527"/>
                  <a:pt x="4597041" y="1211675"/>
                </a:cubicBezTo>
                <a:cubicBezTo>
                  <a:pt x="4661449" y="1183119"/>
                  <a:pt x="4739793" y="1204370"/>
                  <a:pt x="4775645" y="1269435"/>
                </a:cubicBezTo>
                <a:close/>
                <a:moveTo>
                  <a:pt x="5464141" y="588245"/>
                </a:moveTo>
                <a:cubicBezTo>
                  <a:pt x="5428288" y="523846"/>
                  <a:pt x="5349278" y="501929"/>
                  <a:pt x="5284880" y="537782"/>
                </a:cubicBezTo>
                <a:cubicBezTo>
                  <a:pt x="5220481" y="573634"/>
                  <a:pt x="5198574" y="652644"/>
                  <a:pt x="5234426" y="717042"/>
                </a:cubicBezTo>
                <a:cubicBezTo>
                  <a:pt x="5241731" y="731644"/>
                  <a:pt x="5972718" y="2043570"/>
                  <a:pt x="5227120" y="3570608"/>
                </a:cubicBezTo>
                <a:cubicBezTo>
                  <a:pt x="5198574" y="3635007"/>
                  <a:pt x="5219815" y="3714017"/>
                  <a:pt x="5291519" y="3749869"/>
                </a:cubicBezTo>
                <a:cubicBezTo>
                  <a:pt x="5312760" y="3757174"/>
                  <a:pt x="5327371" y="3764471"/>
                  <a:pt x="5348621" y="3764471"/>
                </a:cubicBezTo>
                <a:cubicBezTo>
                  <a:pt x="5399075" y="3764471"/>
                  <a:pt x="5441576" y="3735924"/>
                  <a:pt x="5470789" y="3692766"/>
                </a:cubicBezTo>
                <a:cubicBezTo>
                  <a:pt x="6267498" y="2043570"/>
                  <a:pt x="5492686" y="645338"/>
                  <a:pt x="5464141" y="588245"/>
                </a:cubicBezTo>
                <a:close/>
                <a:moveTo>
                  <a:pt x="3937102" y="243659"/>
                </a:moveTo>
                <a:lnTo>
                  <a:pt x="3937102" y="4101084"/>
                </a:lnTo>
                <a:lnTo>
                  <a:pt x="3937102" y="4108390"/>
                </a:lnTo>
                <a:cubicBezTo>
                  <a:pt x="3929796" y="4244493"/>
                  <a:pt x="3836851" y="4302262"/>
                  <a:pt x="3750535" y="4302262"/>
                </a:cubicBezTo>
                <a:cubicBezTo>
                  <a:pt x="3693433" y="4302262"/>
                  <a:pt x="3635674" y="4273715"/>
                  <a:pt x="3563970" y="4223252"/>
                </a:cubicBezTo>
                <a:lnTo>
                  <a:pt x="2452554" y="3334255"/>
                </a:lnTo>
                <a:lnTo>
                  <a:pt x="2015023" y="3334255"/>
                </a:lnTo>
                <a:lnTo>
                  <a:pt x="2015023" y="4187400"/>
                </a:lnTo>
                <a:cubicBezTo>
                  <a:pt x="2015023" y="4431059"/>
                  <a:pt x="1821152" y="4624931"/>
                  <a:pt x="1577492" y="4624931"/>
                </a:cubicBezTo>
                <a:lnTo>
                  <a:pt x="1190425" y="4624931"/>
                </a:lnTo>
                <a:cubicBezTo>
                  <a:pt x="946766" y="4624931"/>
                  <a:pt x="752894" y="4431059"/>
                  <a:pt x="752894" y="4187400"/>
                </a:cubicBezTo>
                <a:lnTo>
                  <a:pt x="752894" y="3334255"/>
                </a:lnTo>
                <a:lnTo>
                  <a:pt x="430225" y="3334255"/>
                </a:lnTo>
                <a:cubicBezTo>
                  <a:pt x="193872" y="3334255"/>
                  <a:pt x="0" y="3140383"/>
                  <a:pt x="0" y="2904030"/>
                </a:cubicBezTo>
                <a:lnTo>
                  <a:pt x="0" y="1347778"/>
                </a:lnTo>
                <a:cubicBezTo>
                  <a:pt x="0" y="1111415"/>
                  <a:pt x="193872" y="917553"/>
                  <a:pt x="430225" y="917553"/>
                </a:cubicBezTo>
                <a:lnTo>
                  <a:pt x="2459193" y="917553"/>
                </a:lnTo>
                <a:lnTo>
                  <a:pt x="3534756" y="49797"/>
                </a:lnTo>
                <a:cubicBezTo>
                  <a:pt x="3542062" y="42491"/>
                  <a:pt x="3555997" y="35195"/>
                  <a:pt x="3563303" y="28546"/>
                </a:cubicBezTo>
                <a:cubicBezTo>
                  <a:pt x="3577904" y="21241"/>
                  <a:pt x="3642312" y="0"/>
                  <a:pt x="3706711" y="0"/>
                </a:cubicBezTo>
                <a:cubicBezTo>
                  <a:pt x="3843490" y="0"/>
                  <a:pt x="3937102" y="100251"/>
                  <a:pt x="3937102" y="243659"/>
                </a:cubicBezTo>
                <a:close/>
                <a:moveTo>
                  <a:pt x="423586" y="3068679"/>
                </a:moveTo>
                <a:lnTo>
                  <a:pt x="882358" y="3068679"/>
                </a:lnTo>
                <a:lnTo>
                  <a:pt x="1878921" y="3068679"/>
                </a:lnTo>
                <a:lnTo>
                  <a:pt x="2366248" y="3068679"/>
                </a:lnTo>
                <a:lnTo>
                  <a:pt x="2366248" y="1183119"/>
                </a:lnTo>
                <a:lnTo>
                  <a:pt x="423586" y="1183119"/>
                </a:lnTo>
                <a:cubicBezTo>
                  <a:pt x="337271" y="1183119"/>
                  <a:pt x="258928" y="1254824"/>
                  <a:pt x="258928" y="1347778"/>
                </a:cubicBezTo>
                <a:lnTo>
                  <a:pt x="258928" y="2904030"/>
                </a:lnTo>
                <a:cubicBezTo>
                  <a:pt x="265576" y="2996975"/>
                  <a:pt x="337280" y="3068679"/>
                  <a:pt x="423586" y="3068679"/>
                </a:cubicBezTo>
                <a:close/>
                <a:moveTo>
                  <a:pt x="1750114" y="3334255"/>
                </a:moveTo>
                <a:lnTo>
                  <a:pt x="1018461" y="3334255"/>
                </a:lnTo>
                <a:lnTo>
                  <a:pt x="1018461" y="4187400"/>
                </a:lnTo>
                <a:cubicBezTo>
                  <a:pt x="1018461" y="4280354"/>
                  <a:pt x="1097471" y="4359355"/>
                  <a:pt x="1190415" y="4359355"/>
                </a:cubicBezTo>
                <a:lnTo>
                  <a:pt x="1577483" y="4359355"/>
                </a:lnTo>
                <a:cubicBezTo>
                  <a:pt x="1670437" y="4359355"/>
                  <a:pt x="1749438" y="4280345"/>
                  <a:pt x="1749438" y="4187400"/>
                </a:cubicBezTo>
                <a:lnTo>
                  <a:pt x="1749438" y="3334255"/>
                </a:lnTo>
                <a:lnTo>
                  <a:pt x="1750114" y="3334255"/>
                </a:lnTo>
                <a:close/>
                <a:moveTo>
                  <a:pt x="3671526" y="279511"/>
                </a:moveTo>
                <a:lnTo>
                  <a:pt x="2631815" y="1111415"/>
                </a:lnTo>
                <a:lnTo>
                  <a:pt x="2631815" y="3133744"/>
                </a:lnTo>
                <a:lnTo>
                  <a:pt x="3671526" y="3965648"/>
                </a:lnTo>
                <a:lnTo>
                  <a:pt x="3671526" y="279511"/>
                </a:ln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21" name="Google Shape;621;p21"/>
          <p:cNvSpPr/>
          <p:nvPr/>
        </p:nvSpPr>
        <p:spPr>
          <a:xfrm>
            <a:off x="2755364" y="4097112"/>
            <a:ext cx="301831" cy="245114"/>
          </a:xfrm>
          <a:custGeom>
            <a:avLst/>
            <a:gdLst/>
            <a:ahLst/>
            <a:cxnLst/>
            <a:rect l="l" t="t" r="r" b="b"/>
            <a:pathLst>
              <a:path w="5829300" h="4733925" extrusionOk="0">
                <a:moveTo>
                  <a:pt x="5152521" y="0"/>
                </a:moveTo>
                <a:lnTo>
                  <a:pt x="676780" y="0"/>
                </a:lnTo>
                <a:cubicBezTo>
                  <a:pt x="303476" y="0"/>
                  <a:pt x="0" y="302819"/>
                  <a:pt x="0" y="676770"/>
                </a:cubicBezTo>
                <a:lnTo>
                  <a:pt x="0" y="3362344"/>
                </a:lnTo>
                <a:cubicBezTo>
                  <a:pt x="0" y="3735648"/>
                  <a:pt x="302819" y="4039124"/>
                  <a:pt x="676780" y="4039124"/>
                </a:cubicBezTo>
                <a:lnTo>
                  <a:pt x="1149287" y="4039124"/>
                </a:lnTo>
                <a:lnTo>
                  <a:pt x="1565015" y="4595822"/>
                </a:lnTo>
                <a:cubicBezTo>
                  <a:pt x="1593075" y="4631065"/>
                  <a:pt x="1685096" y="4736792"/>
                  <a:pt x="1826066" y="4736792"/>
                </a:cubicBezTo>
                <a:cubicBezTo>
                  <a:pt x="1889369" y="4736792"/>
                  <a:pt x="1987915" y="4708732"/>
                  <a:pt x="2079936" y="4588640"/>
                </a:cubicBezTo>
                <a:lnTo>
                  <a:pt x="2495664" y="4039124"/>
                </a:lnTo>
                <a:lnTo>
                  <a:pt x="5153178" y="4039124"/>
                </a:lnTo>
                <a:cubicBezTo>
                  <a:pt x="5526482" y="4039124"/>
                  <a:pt x="5829957" y="3736305"/>
                  <a:pt x="5829957" y="3362344"/>
                </a:cubicBezTo>
                <a:lnTo>
                  <a:pt x="5829957" y="683304"/>
                </a:lnTo>
                <a:cubicBezTo>
                  <a:pt x="5828653" y="309991"/>
                  <a:pt x="5525824" y="0"/>
                  <a:pt x="5152521" y="0"/>
                </a:cubicBezTo>
                <a:close/>
                <a:moveTo>
                  <a:pt x="5568249" y="3368878"/>
                </a:moveTo>
                <a:cubicBezTo>
                  <a:pt x="5568249" y="3601212"/>
                  <a:pt x="5377682" y="3784606"/>
                  <a:pt x="5152521" y="3784606"/>
                </a:cubicBezTo>
                <a:lnTo>
                  <a:pt x="2424522" y="3784606"/>
                </a:lnTo>
                <a:cubicBezTo>
                  <a:pt x="2382098" y="3784606"/>
                  <a:pt x="2346855" y="3805495"/>
                  <a:pt x="2318795" y="3834203"/>
                </a:cubicBezTo>
                <a:lnTo>
                  <a:pt x="1867824" y="4440498"/>
                </a:lnTo>
                <a:cubicBezTo>
                  <a:pt x="1839763" y="4475741"/>
                  <a:pt x="1825400" y="4482922"/>
                  <a:pt x="1825400" y="4482922"/>
                </a:cubicBezTo>
                <a:cubicBezTo>
                  <a:pt x="1818218" y="4482922"/>
                  <a:pt x="1790157" y="4462034"/>
                  <a:pt x="1775803" y="4440498"/>
                </a:cubicBezTo>
                <a:lnTo>
                  <a:pt x="1324832" y="3834203"/>
                </a:lnTo>
                <a:cubicBezTo>
                  <a:pt x="1303944" y="3798961"/>
                  <a:pt x="1261529" y="3784606"/>
                  <a:pt x="1219105" y="3784606"/>
                </a:cubicBezTo>
                <a:lnTo>
                  <a:pt x="683304" y="3784606"/>
                </a:lnTo>
                <a:cubicBezTo>
                  <a:pt x="450971" y="3784606"/>
                  <a:pt x="267576" y="3594040"/>
                  <a:pt x="267576" y="3368878"/>
                </a:cubicBezTo>
                <a:lnTo>
                  <a:pt x="267576" y="683304"/>
                </a:lnTo>
                <a:cubicBezTo>
                  <a:pt x="267576" y="450971"/>
                  <a:pt x="458143" y="267576"/>
                  <a:pt x="683304" y="267576"/>
                </a:cubicBezTo>
                <a:lnTo>
                  <a:pt x="5159045" y="267576"/>
                </a:lnTo>
                <a:cubicBezTo>
                  <a:pt x="5391379" y="267576"/>
                  <a:pt x="5574773" y="458143"/>
                  <a:pt x="5574773" y="683304"/>
                </a:cubicBezTo>
                <a:lnTo>
                  <a:pt x="5574773" y="3368878"/>
                </a:lnTo>
                <a:lnTo>
                  <a:pt x="5568249" y="3368878"/>
                </a:lnTo>
                <a:close/>
                <a:moveTo>
                  <a:pt x="4750499" y="2050561"/>
                </a:moveTo>
                <a:cubicBezTo>
                  <a:pt x="4750499" y="2121046"/>
                  <a:pt x="4694377" y="2177168"/>
                  <a:pt x="4623892" y="2177168"/>
                </a:cubicBezTo>
                <a:lnTo>
                  <a:pt x="1191054" y="2177168"/>
                </a:lnTo>
                <a:cubicBezTo>
                  <a:pt x="1120569" y="2177168"/>
                  <a:pt x="1064447" y="2121046"/>
                  <a:pt x="1064447" y="2050561"/>
                </a:cubicBezTo>
                <a:cubicBezTo>
                  <a:pt x="1064447" y="1980076"/>
                  <a:pt x="1120578" y="1923955"/>
                  <a:pt x="1191054" y="1923955"/>
                </a:cubicBezTo>
                <a:lnTo>
                  <a:pt x="4623892" y="1923955"/>
                </a:lnTo>
                <a:cubicBezTo>
                  <a:pt x="4694377" y="1916773"/>
                  <a:pt x="4750499" y="1973551"/>
                  <a:pt x="4750499" y="2050561"/>
                </a:cubicBezTo>
                <a:close/>
                <a:moveTo>
                  <a:pt x="4750499" y="2833069"/>
                </a:moveTo>
                <a:cubicBezTo>
                  <a:pt x="4750499" y="2903553"/>
                  <a:pt x="4694377" y="2959675"/>
                  <a:pt x="4623892" y="2959675"/>
                </a:cubicBezTo>
                <a:lnTo>
                  <a:pt x="1191054" y="2959675"/>
                </a:lnTo>
                <a:cubicBezTo>
                  <a:pt x="1120569" y="2959675"/>
                  <a:pt x="1064447" y="2903544"/>
                  <a:pt x="1064447" y="2833069"/>
                </a:cubicBezTo>
                <a:cubicBezTo>
                  <a:pt x="1064447" y="2762593"/>
                  <a:pt x="1120578" y="2706462"/>
                  <a:pt x="1191054" y="2706462"/>
                </a:cubicBezTo>
                <a:lnTo>
                  <a:pt x="4623892" y="2706462"/>
                </a:lnTo>
                <a:cubicBezTo>
                  <a:pt x="4694377" y="2699280"/>
                  <a:pt x="4750499" y="2755402"/>
                  <a:pt x="4750499" y="2833069"/>
                </a:cubicBezTo>
                <a:close/>
                <a:moveTo>
                  <a:pt x="1057266" y="1275236"/>
                </a:moveTo>
                <a:cubicBezTo>
                  <a:pt x="1057266" y="1204751"/>
                  <a:pt x="1113396" y="1148629"/>
                  <a:pt x="1183872" y="1148629"/>
                </a:cubicBezTo>
                <a:lnTo>
                  <a:pt x="3248797" y="1148629"/>
                </a:lnTo>
                <a:cubicBezTo>
                  <a:pt x="3319282" y="1148629"/>
                  <a:pt x="3375403" y="1204760"/>
                  <a:pt x="3375403" y="1275236"/>
                </a:cubicBezTo>
                <a:cubicBezTo>
                  <a:pt x="3375403" y="1345711"/>
                  <a:pt x="3319272" y="1401842"/>
                  <a:pt x="3248797" y="1401842"/>
                </a:cubicBezTo>
                <a:lnTo>
                  <a:pt x="1191054" y="1401842"/>
                </a:lnTo>
                <a:cubicBezTo>
                  <a:pt x="1120569" y="1409681"/>
                  <a:pt x="1057266" y="1345721"/>
                  <a:pt x="1057266" y="1275236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22" name="Google Shape;622;p21"/>
          <p:cNvSpPr/>
          <p:nvPr/>
        </p:nvSpPr>
        <p:spPr>
          <a:xfrm>
            <a:off x="4277078" y="4014821"/>
            <a:ext cx="301339" cy="301339"/>
          </a:xfrm>
          <a:custGeom>
            <a:avLst/>
            <a:gdLst/>
            <a:ahLst/>
            <a:cxnLst/>
            <a:rect l="l" t="t" r="r" b="b"/>
            <a:pathLst>
              <a:path w="5819790" h="5819790" extrusionOk="0">
                <a:moveTo>
                  <a:pt x="2910247" y="0"/>
                </a:moveTo>
                <a:cubicBezTo>
                  <a:pt x="1302768" y="0"/>
                  <a:pt x="0" y="1302064"/>
                  <a:pt x="0" y="2909544"/>
                </a:cubicBezTo>
                <a:cubicBezTo>
                  <a:pt x="0" y="4517023"/>
                  <a:pt x="1302768" y="5827550"/>
                  <a:pt x="2910247" y="5827550"/>
                </a:cubicBezTo>
                <a:cubicBezTo>
                  <a:pt x="4517727" y="5827550"/>
                  <a:pt x="5820495" y="4524783"/>
                  <a:pt x="5820495" y="2917303"/>
                </a:cubicBezTo>
                <a:cubicBezTo>
                  <a:pt x="5820495" y="1309824"/>
                  <a:pt x="4517023" y="0"/>
                  <a:pt x="2910247" y="0"/>
                </a:cubicBezTo>
                <a:close/>
                <a:moveTo>
                  <a:pt x="2910247" y="5545414"/>
                </a:moveTo>
                <a:cubicBezTo>
                  <a:pt x="1462879" y="5545414"/>
                  <a:pt x="282136" y="4364672"/>
                  <a:pt x="282136" y="2917303"/>
                </a:cubicBezTo>
                <a:cubicBezTo>
                  <a:pt x="282136" y="1469935"/>
                  <a:pt x="1462879" y="289192"/>
                  <a:pt x="2910247" y="289192"/>
                </a:cubicBezTo>
                <a:cubicBezTo>
                  <a:pt x="4357616" y="289192"/>
                  <a:pt x="5538358" y="1469935"/>
                  <a:pt x="5538358" y="2917303"/>
                </a:cubicBezTo>
                <a:cubicBezTo>
                  <a:pt x="5538358" y="4364672"/>
                  <a:pt x="4357616" y="5545414"/>
                  <a:pt x="2910247" y="5545414"/>
                </a:cubicBezTo>
                <a:close/>
                <a:moveTo>
                  <a:pt x="4205255" y="2947629"/>
                </a:moveTo>
                <a:cubicBezTo>
                  <a:pt x="4205255" y="3023809"/>
                  <a:pt x="4144594" y="3084470"/>
                  <a:pt x="4068414" y="3084470"/>
                </a:cubicBezTo>
                <a:lnTo>
                  <a:pt x="1783110" y="3084470"/>
                </a:lnTo>
                <a:cubicBezTo>
                  <a:pt x="1706929" y="3084470"/>
                  <a:pt x="1646269" y="3023809"/>
                  <a:pt x="1646269" y="2947629"/>
                </a:cubicBezTo>
                <a:cubicBezTo>
                  <a:pt x="1646269" y="2871449"/>
                  <a:pt x="1706929" y="2810788"/>
                  <a:pt x="1783110" y="2810788"/>
                </a:cubicBezTo>
                <a:lnTo>
                  <a:pt x="4068424" y="2810788"/>
                </a:lnTo>
                <a:cubicBezTo>
                  <a:pt x="4143891" y="2810797"/>
                  <a:pt x="4205255" y="2871458"/>
                  <a:pt x="4205255" y="2947629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23" name="Google Shape;623;p21"/>
          <p:cNvSpPr/>
          <p:nvPr/>
        </p:nvSpPr>
        <p:spPr>
          <a:xfrm>
            <a:off x="481872" y="4108126"/>
            <a:ext cx="301831" cy="236730"/>
          </a:xfrm>
          <a:custGeom>
            <a:avLst/>
            <a:gdLst/>
            <a:ahLst/>
            <a:cxnLst/>
            <a:rect l="l" t="t" r="r" b="b"/>
            <a:pathLst>
              <a:path w="5829300" h="4572000" extrusionOk="0">
                <a:moveTo>
                  <a:pt x="3580143" y="1344120"/>
                </a:moveTo>
                <a:cubicBezTo>
                  <a:pt x="3580143" y="1418549"/>
                  <a:pt x="3519468" y="1479223"/>
                  <a:pt x="3445040" y="1479223"/>
                </a:cubicBezTo>
                <a:cubicBezTo>
                  <a:pt x="3370612" y="1479223"/>
                  <a:pt x="3309938" y="1418549"/>
                  <a:pt x="3309938" y="1344120"/>
                </a:cubicBezTo>
                <a:cubicBezTo>
                  <a:pt x="3309938" y="1269692"/>
                  <a:pt x="3370612" y="1209018"/>
                  <a:pt x="3445040" y="1209018"/>
                </a:cubicBezTo>
                <a:cubicBezTo>
                  <a:pt x="3519468" y="1209018"/>
                  <a:pt x="3580143" y="1269692"/>
                  <a:pt x="3580143" y="1344120"/>
                </a:cubicBezTo>
                <a:close/>
                <a:moveTo>
                  <a:pt x="2944673" y="1209018"/>
                </a:moveTo>
                <a:cubicBezTo>
                  <a:pt x="2870245" y="1209018"/>
                  <a:pt x="2809570" y="1269692"/>
                  <a:pt x="2809570" y="1344120"/>
                </a:cubicBezTo>
                <a:cubicBezTo>
                  <a:pt x="2809570" y="1418549"/>
                  <a:pt x="2870245" y="1479223"/>
                  <a:pt x="2944673" y="1479223"/>
                </a:cubicBezTo>
                <a:cubicBezTo>
                  <a:pt x="3019101" y="1479223"/>
                  <a:pt x="3079776" y="1418549"/>
                  <a:pt x="3079776" y="1344120"/>
                </a:cubicBezTo>
                <a:cubicBezTo>
                  <a:pt x="3079776" y="1269692"/>
                  <a:pt x="3019101" y="1209018"/>
                  <a:pt x="2944673" y="1209018"/>
                </a:cubicBezTo>
                <a:close/>
                <a:moveTo>
                  <a:pt x="5829300" y="1303468"/>
                </a:moveTo>
                <a:lnTo>
                  <a:pt x="5829300" y="2661342"/>
                </a:lnTo>
                <a:cubicBezTo>
                  <a:pt x="5829300" y="2810199"/>
                  <a:pt x="5707961" y="2931538"/>
                  <a:pt x="5559105" y="2931538"/>
                </a:cubicBezTo>
                <a:lnTo>
                  <a:pt x="5100019" y="2931538"/>
                </a:lnTo>
                <a:cubicBezTo>
                  <a:pt x="4964916" y="2931538"/>
                  <a:pt x="4856712" y="2830211"/>
                  <a:pt x="4836700" y="2701995"/>
                </a:cubicBezTo>
                <a:lnTo>
                  <a:pt x="4079891" y="2701995"/>
                </a:lnTo>
                <a:lnTo>
                  <a:pt x="4079891" y="2897762"/>
                </a:lnTo>
                <a:cubicBezTo>
                  <a:pt x="4079891" y="3093529"/>
                  <a:pt x="3917899" y="3255531"/>
                  <a:pt x="3722132" y="3255531"/>
                </a:cubicBezTo>
                <a:lnTo>
                  <a:pt x="2526240" y="3255531"/>
                </a:lnTo>
                <a:lnTo>
                  <a:pt x="2526240" y="4288793"/>
                </a:lnTo>
                <a:cubicBezTo>
                  <a:pt x="2526240" y="4450785"/>
                  <a:pt x="2398024" y="4579010"/>
                  <a:pt x="2236023" y="4579010"/>
                </a:cubicBezTo>
                <a:lnTo>
                  <a:pt x="1702508" y="4579010"/>
                </a:lnTo>
                <a:cubicBezTo>
                  <a:pt x="1540516" y="4579010"/>
                  <a:pt x="1412291" y="4450794"/>
                  <a:pt x="1412291" y="4288793"/>
                </a:cubicBezTo>
                <a:lnTo>
                  <a:pt x="1412291" y="3255531"/>
                </a:lnTo>
                <a:lnTo>
                  <a:pt x="357769" y="3255531"/>
                </a:lnTo>
                <a:cubicBezTo>
                  <a:pt x="161992" y="3255531"/>
                  <a:pt x="0" y="3093539"/>
                  <a:pt x="0" y="2897762"/>
                </a:cubicBezTo>
                <a:lnTo>
                  <a:pt x="0" y="1060161"/>
                </a:lnTo>
                <a:cubicBezTo>
                  <a:pt x="0" y="864394"/>
                  <a:pt x="161992" y="702392"/>
                  <a:pt x="357769" y="702392"/>
                </a:cubicBezTo>
                <a:lnTo>
                  <a:pt x="371532" y="702392"/>
                </a:lnTo>
                <a:lnTo>
                  <a:pt x="371532" y="290217"/>
                </a:lnTo>
                <a:cubicBezTo>
                  <a:pt x="371532" y="128226"/>
                  <a:pt x="499748" y="0"/>
                  <a:pt x="661749" y="0"/>
                </a:cubicBezTo>
                <a:lnTo>
                  <a:pt x="3059763" y="0"/>
                </a:lnTo>
                <a:cubicBezTo>
                  <a:pt x="3221755" y="0"/>
                  <a:pt x="3349981" y="128216"/>
                  <a:pt x="3349981" y="290217"/>
                </a:cubicBezTo>
                <a:lnTo>
                  <a:pt x="3349981" y="702392"/>
                </a:lnTo>
                <a:lnTo>
                  <a:pt x="3721503" y="702392"/>
                </a:lnTo>
                <a:cubicBezTo>
                  <a:pt x="3917271" y="702392"/>
                  <a:pt x="4079262" y="864384"/>
                  <a:pt x="4079262" y="1060161"/>
                </a:cubicBezTo>
                <a:lnTo>
                  <a:pt x="4079262" y="1255928"/>
                </a:lnTo>
                <a:lnTo>
                  <a:pt x="4836071" y="1255928"/>
                </a:lnTo>
                <a:cubicBezTo>
                  <a:pt x="4856083" y="1127712"/>
                  <a:pt x="4971174" y="1033262"/>
                  <a:pt x="5099390" y="1033262"/>
                </a:cubicBezTo>
                <a:lnTo>
                  <a:pt x="5558476" y="1033262"/>
                </a:lnTo>
                <a:cubicBezTo>
                  <a:pt x="5707961" y="1033262"/>
                  <a:pt x="5829300" y="1154602"/>
                  <a:pt x="5829300" y="1303468"/>
                </a:cubicBezTo>
                <a:close/>
                <a:moveTo>
                  <a:pt x="621087" y="702392"/>
                </a:moveTo>
                <a:lnTo>
                  <a:pt x="3100416" y="702392"/>
                </a:lnTo>
                <a:lnTo>
                  <a:pt x="3100416" y="290217"/>
                </a:lnTo>
                <a:cubicBezTo>
                  <a:pt x="3100416" y="270205"/>
                  <a:pt x="3080404" y="249564"/>
                  <a:pt x="3059763" y="249564"/>
                </a:cubicBezTo>
                <a:lnTo>
                  <a:pt x="661740" y="249564"/>
                </a:lnTo>
                <a:cubicBezTo>
                  <a:pt x="641728" y="249564"/>
                  <a:pt x="621087" y="269577"/>
                  <a:pt x="621087" y="290217"/>
                </a:cubicBezTo>
                <a:lnTo>
                  <a:pt x="621087" y="702392"/>
                </a:lnTo>
                <a:close/>
                <a:moveTo>
                  <a:pt x="2276056" y="3255531"/>
                </a:moveTo>
                <a:lnTo>
                  <a:pt x="1654969" y="3255531"/>
                </a:lnTo>
                <a:lnTo>
                  <a:pt x="1654969" y="4288793"/>
                </a:lnTo>
                <a:cubicBezTo>
                  <a:pt x="1654969" y="4315692"/>
                  <a:pt x="1674981" y="4329446"/>
                  <a:pt x="1695622" y="4329446"/>
                </a:cubicBezTo>
                <a:lnTo>
                  <a:pt x="2229136" y="4329446"/>
                </a:lnTo>
                <a:cubicBezTo>
                  <a:pt x="2256035" y="4329446"/>
                  <a:pt x="2269789" y="4309434"/>
                  <a:pt x="2269789" y="4288793"/>
                </a:cubicBezTo>
                <a:lnTo>
                  <a:pt x="2269789" y="3255531"/>
                </a:lnTo>
                <a:lnTo>
                  <a:pt x="2276056" y="3255531"/>
                </a:lnTo>
                <a:close/>
                <a:moveTo>
                  <a:pt x="3829698" y="2573150"/>
                </a:moveTo>
                <a:lnTo>
                  <a:pt x="3829698" y="1384154"/>
                </a:lnTo>
                <a:lnTo>
                  <a:pt x="3829698" y="1066419"/>
                </a:lnTo>
                <a:cubicBezTo>
                  <a:pt x="3829698" y="1005745"/>
                  <a:pt x="3782159" y="958215"/>
                  <a:pt x="3721494" y="958215"/>
                </a:cubicBezTo>
                <a:lnTo>
                  <a:pt x="3228632" y="958215"/>
                </a:lnTo>
                <a:lnTo>
                  <a:pt x="499748" y="958215"/>
                </a:lnTo>
                <a:lnTo>
                  <a:pt x="357769" y="958215"/>
                </a:lnTo>
                <a:cubicBezTo>
                  <a:pt x="297094" y="958215"/>
                  <a:pt x="249565" y="1005754"/>
                  <a:pt x="249565" y="1066419"/>
                </a:cubicBezTo>
                <a:lnTo>
                  <a:pt x="249565" y="2897143"/>
                </a:lnTo>
                <a:cubicBezTo>
                  <a:pt x="249565" y="2957817"/>
                  <a:pt x="297104" y="3005347"/>
                  <a:pt x="357769" y="3005347"/>
                </a:cubicBezTo>
                <a:lnTo>
                  <a:pt x="1533011" y="3005347"/>
                </a:lnTo>
                <a:lnTo>
                  <a:pt x="2404282" y="3005347"/>
                </a:lnTo>
                <a:lnTo>
                  <a:pt x="3721503" y="3005347"/>
                </a:lnTo>
                <a:cubicBezTo>
                  <a:pt x="3782168" y="3005347"/>
                  <a:pt x="3829707" y="2957808"/>
                  <a:pt x="3829707" y="2897143"/>
                </a:cubicBezTo>
                <a:lnTo>
                  <a:pt x="3829698" y="2573150"/>
                </a:lnTo>
                <a:lnTo>
                  <a:pt x="3829698" y="2573150"/>
                </a:lnTo>
                <a:close/>
                <a:moveTo>
                  <a:pt x="4079882" y="2451811"/>
                </a:moveTo>
                <a:lnTo>
                  <a:pt x="4836690" y="2451811"/>
                </a:lnTo>
                <a:lnTo>
                  <a:pt x="4836690" y="1506112"/>
                </a:lnTo>
                <a:lnTo>
                  <a:pt x="4079882" y="1506112"/>
                </a:lnTo>
                <a:lnTo>
                  <a:pt x="4079882" y="2451811"/>
                </a:lnTo>
                <a:close/>
                <a:moveTo>
                  <a:pt x="5579117" y="1303468"/>
                </a:moveTo>
                <a:cubicBezTo>
                  <a:pt x="5579117" y="1289704"/>
                  <a:pt x="5572240" y="1283456"/>
                  <a:pt x="5559105" y="1283456"/>
                </a:cubicBezTo>
                <a:lnTo>
                  <a:pt x="5100019" y="1283456"/>
                </a:lnTo>
                <a:cubicBezTo>
                  <a:pt x="5086255" y="1283456"/>
                  <a:pt x="5080006" y="1290333"/>
                  <a:pt x="5080006" y="1303468"/>
                </a:cubicBezTo>
                <a:lnTo>
                  <a:pt x="5080006" y="1323480"/>
                </a:lnTo>
                <a:cubicBezTo>
                  <a:pt x="5086884" y="1343492"/>
                  <a:pt x="5093770" y="1357255"/>
                  <a:pt x="5093770" y="1377267"/>
                </a:cubicBezTo>
                <a:lnTo>
                  <a:pt x="5093770" y="2573150"/>
                </a:lnTo>
                <a:cubicBezTo>
                  <a:pt x="5093770" y="2593162"/>
                  <a:pt x="5086893" y="2613803"/>
                  <a:pt x="5080006" y="2626938"/>
                </a:cubicBezTo>
                <a:lnTo>
                  <a:pt x="5080006" y="2653837"/>
                </a:lnTo>
                <a:cubicBezTo>
                  <a:pt x="5080006" y="2667600"/>
                  <a:pt x="5086884" y="2673849"/>
                  <a:pt x="5100019" y="2673849"/>
                </a:cubicBezTo>
                <a:lnTo>
                  <a:pt x="5559105" y="2673849"/>
                </a:lnTo>
                <a:cubicBezTo>
                  <a:pt x="5572868" y="2673849"/>
                  <a:pt x="5579117" y="2666971"/>
                  <a:pt x="5579117" y="2653837"/>
                </a:cubicBezTo>
                <a:lnTo>
                  <a:pt x="5579117" y="1303468"/>
                </a:ln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24" name="Google Shape;624;p21"/>
          <p:cNvSpPr/>
          <p:nvPr/>
        </p:nvSpPr>
        <p:spPr>
          <a:xfrm>
            <a:off x="1263071" y="4056121"/>
            <a:ext cx="301338" cy="255965"/>
          </a:xfrm>
          <a:custGeom>
            <a:avLst/>
            <a:gdLst/>
            <a:ahLst/>
            <a:cxnLst/>
            <a:rect l="l" t="t" r="r" b="b"/>
            <a:pathLst>
              <a:path w="5819775" h="4943475" extrusionOk="0">
                <a:moveTo>
                  <a:pt x="5702435" y="0"/>
                </a:moveTo>
                <a:lnTo>
                  <a:pt x="5322930" y="0"/>
                </a:lnTo>
                <a:cubicBezTo>
                  <a:pt x="5175159" y="0"/>
                  <a:pt x="5104865" y="77467"/>
                  <a:pt x="5076871" y="126282"/>
                </a:cubicBezTo>
                <a:cubicBezTo>
                  <a:pt x="5048877" y="175755"/>
                  <a:pt x="5041723" y="217418"/>
                  <a:pt x="5041723" y="246059"/>
                </a:cubicBezTo>
                <a:lnTo>
                  <a:pt x="4985745" y="534429"/>
                </a:lnTo>
                <a:lnTo>
                  <a:pt x="275432" y="534429"/>
                </a:lnTo>
                <a:cubicBezTo>
                  <a:pt x="177134" y="534429"/>
                  <a:pt x="106830" y="562423"/>
                  <a:pt x="57367" y="619049"/>
                </a:cubicBezTo>
                <a:cubicBezTo>
                  <a:pt x="15057" y="668522"/>
                  <a:pt x="-5774" y="731663"/>
                  <a:pt x="1389" y="801967"/>
                </a:cubicBezTo>
                <a:cubicBezTo>
                  <a:pt x="1389" y="809130"/>
                  <a:pt x="1389" y="816293"/>
                  <a:pt x="1389" y="816293"/>
                </a:cubicBezTo>
                <a:lnTo>
                  <a:pt x="528664" y="3002852"/>
                </a:lnTo>
                <a:cubicBezTo>
                  <a:pt x="556658" y="3122629"/>
                  <a:pt x="662109" y="3256074"/>
                  <a:pt x="852190" y="3256074"/>
                </a:cubicBezTo>
                <a:lnTo>
                  <a:pt x="4416817" y="3256074"/>
                </a:lnTo>
                <a:lnTo>
                  <a:pt x="4318519" y="3741039"/>
                </a:lnTo>
                <a:cubicBezTo>
                  <a:pt x="4269046" y="3726714"/>
                  <a:pt x="4220221" y="3720208"/>
                  <a:pt x="4170748" y="3720208"/>
                </a:cubicBezTo>
                <a:cubicBezTo>
                  <a:pt x="3875216" y="3720208"/>
                  <a:pt x="3629156" y="3923957"/>
                  <a:pt x="3573168" y="4205173"/>
                </a:cubicBezTo>
                <a:lnTo>
                  <a:pt x="1674331" y="4205173"/>
                </a:lnTo>
                <a:cubicBezTo>
                  <a:pt x="1611190" y="3931120"/>
                  <a:pt x="1372284" y="3720208"/>
                  <a:pt x="1076752" y="3720208"/>
                </a:cubicBezTo>
                <a:cubicBezTo>
                  <a:pt x="739557" y="3720208"/>
                  <a:pt x="464856" y="3994261"/>
                  <a:pt x="464856" y="4332103"/>
                </a:cubicBezTo>
                <a:cubicBezTo>
                  <a:pt x="464856" y="4669298"/>
                  <a:pt x="738909" y="4943999"/>
                  <a:pt x="1076752" y="4943999"/>
                </a:cubicBezTo>
                <a:cubicBezTo>
                  <a:pt x="1372284" y="4943999"/>
                  <a:pt x="1618343" y="4740250"/>
                  <a:pt x="1674331" y="4459034"/>
                </a:cubicBezTo>
                <a:lnTo>
                  <a:pt x="3565358" y="4459034"/>
                </a:lnTo>
                <a:cubicBezTo>
                  <a:pt x="3628499" y="4733087"/>
                  <a:pt x="3867405" y="4943999"/>
                  <a:pt x="4162937" y="4943999"/>
                </a:cubicBezTo>
                <a:cubicBezTo>
                  <a:pt x="4500132" y="4943999"/>
                  <a:pt x="4774833" y="4669946"/>
                  <a:pt x="4774833" y="4332103"/>
                </a:cubicBezTo>
                <a:cubicBezTo>
                  <a:pt x="4774833" y="4142023"/>
                  <a:pt x="4690213" y="3973430"/>
                  <a:pt x="4556768" y="3860816"/>
                </a:cubicBezTo>
                <a:lnTo>
                  <a:pt x="4753354" y="2897400"/>
                </a:lnTo>
                <a:lnTo>
                  <a:pt x="4753354" y="2897400"/>
                </a:lnTo>
                <a:lnTo>
                  <a:pt x="5224642" y="675694"/>
                </a:lnTo>
                <a:lnTo>
                  <a:pt x="5224642" y="675694"/>
                </a:lnTo>
                <a:lnTo>
                  <a:pt x="5224642" y="675694"/>
                </a:lnTo>
                <a:lnTo>
                  <a:pt x="5294946" y="268195"/>
                </a:lnTo>
                <a:cubicBezTo>
                  <a:pt x="5294946" y="253870"/>
                  <a:pt x="5294946" y="268195"/>
                  <a:pt x="5294946" y="253870"/>
                </a:cubicBezTo>
                <a:cubicBezTo>
                  <a:pt x="5294946" y="253870"/>
                  <a:pt x="5309262" y="246707"/>
                  <a:pt x="5322940" y="246707"/>
                </a:cubicBezTo>
                <a:lnTo>
                  <a:pt x="5702444" y="246707"/>
                </a:lnTo>
                <a:cubicBezTo>
                  <a:pt x="5772748" y="246707"/>
                  <a:pt x="5828726" y="190729"/>
                  <a:pt x="5828726" y="120425"/>
                </a:cubicBezTo>
                <a:cubicBezTo>
                  <a:pt x="5829374" y="56636"/>
                  <a:pt x="5772739" y="0"/>
                  <a:pt x="5702435" y="0"/>
                </a:cubicBezTo>
                <a:close/>
                <a:moveTo>
                  <a:pt x="1076752" y="4696635"/>
                </a:moveTo>
                <a:cubicBezTo>
                  <a:pt x="880165" y="4696635"/>
                  <a:pt x="725231" y="4541711"/>
                  <a:pt x="725231" y="4345115"/>
                </a:cubicBezTo>
                <a:cubicBezTo>
                  <a:pt x="725231" y="4148528"/>
                  <a:pt x="880156" y="3993594"/>
                  <a:pt x="1076752" y="3993594"/>
                </a:cubicBezTo>
                <a:cubicBezTo>
                  <a:pt x="1273348" y="3993594"/>
                  <a:pt x="1428272" y="4148519"/>
                  <a:pt x="1428272" y="4345115"/>
                </a:cubicBezTo>
                <a:cubicBezTo>
                  <a:pt x="1428272" y="4534548"/>
                  <a:pt x="1273338" y="4696635"/>
                  <a:pt x="1076752" y="4696635"/>
                </a:cubicBezTo>
                <a:close/>
                <a:moveTo>
                  <a:pt x="4162928" y="4696635"/>
                </a:moveTo>
                <a:cubicBezTo>
                  <a:pt x="3966341" y="4696635"/>
                  <a:pt x="3811408" y="4541711"/>
                  <a:pt x="3811408" y="4345115"/>
                </a:cubicBezTo>
                <a:cubicBezTo>
                  <a:pt x="3811408" y="4148528"/>
                  <a:pt x="3966332" y="3993594"/>
                  <a:pt x="4162928" y="3993594"/>
                </a:cubicBezTo>
                <a:cubicBezTo>
                  <a:pt x="4359524" y="3993594"/>
                  <a:pt x="4514448" y="4148519"/>
                  <a:pt x="4514448" y="4345115"/>
                </a:cubicBezTo>
                <a:cubicBezTo>
                  <a:pt x="4514448" y="4534548"/>
                  <a:pt x="4360172" y="4696635"/>
                  <a:pt x="4162928" y="4696635"/>
                </a:cubicBezTo>
                <a:close/>
                <a:moveTo>
                  <a:pt x="275432" y="794814"/>
                </a:moveTo>
                <a:lnTo>
                  <a:pt x="4936272" y="794814"/>
                </a:lnTo>
                <a:lnTo>
                  <a:pt x="4837974" y="1266101"/>
                </a:lnTo>
                <a:lnTo>
                  <a:pt x="380884" y="1266101"/>
                </a:lnTo>
                <a:lnTo>
                  <a:pt x="268270" y="801976"/>
                </a:lnTo>
                <a:lnTo>
                  <a:pt x="268270" y="794814"/>
                </a:lnTo>
                <a:cubicBezTo>
                  <a:pt x="268270" y="794814"/>
                  <a:pt x="268270" y="794814"/>
                  <a:pt x="275432" y="794814"/>
                </a:cubicBezTo>
                <a:close/>
                <a:moveTo>
                  <a:pt x="781219" y="2945568"/>
                </a:moveTo>
                <a:lnTo>
                  <a:pt x="436862" y="1525191"/>
                </a:lnTo>
                <a:lnTo>
                  <a:pt x="4774824" y="1525191"/>
                </a:lnTo>
                <a:lnTo>
                  <a:pt x="4465623" y="2980725"/>
                </a:lnTo>
                <a:cubicBezTo>
                  <a:pt x="4458460" y="3001556"/>
                  <a:pt x="4430476" y="3001556"/>
                  <a:pt x="4423313" y="3001556"/>
                </a:cubicBezTo>
                <a:lnTo>
                  <a:pt x="858686" y="3001556"/>
                </a:lnTo>
                <a:cubicBezTo>
                  <a:pt x="816367" y="3002204"/>
                  <a:pt x="795545" y="2980725"/>
                  <a:pt x="781219" y="2945568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25" name="Google Shape;625;p21"/>
          <p:cNvSpPr/>
          <p:nvPr/>
        </p:nvSpPr>
        <p:spPr>
          <a:xfrm>
            <a:off x="2053237" y="3423225"/>
            <a:ext cx="301831" cy="244621"/>
          </a:xfrm>
          <a:custGeom>
            <a:avLst/>
            <a:gdLst/>
            <a:ahLst/>
            <a:cxnLst/>
            <a:rect l="l" t="t" r="r" b="b"/>
            <a:pathLst>
              <a:path w="5829300" h="4724400" extrusionOk="0">
                <a:moveTo>
                  <a:pt x="5481095" y="0"/>
                </a:moveTo>
                <a:lnTo>
                  <a:pt x="355444" y="0"/>
                </a:lnTo>
                <a:cubicBezTo>
                  <a:pt x="156658" y="0"/>
                  <a:pt x="0" y="156658"/>
                  <a:pt x="0" y="355444"/>
                </a:cubicBezTo>
                <a:lnTo>
                  <a:pt x="0" y="3995461"/>
                </a:lnTo>
                <a:cubicBezTo>
                  <a:pt x="0" y="4002700"/>
                  <a:pt x="0" y="4009939"/>
                  <a:pt x="0" y="4016521"/>
                </a:cubicBezTo>
                <a:lnTo>
                  <a:pt x="0" y="4400274"/>
                </a:lnTo>
                <a:cubicBezTo>
                  <a:pt x="0" y="4578001"/>
                  <a:pt x="149419" y="4727419"/>
                  <a:pt x="327146" y="4727419"/>
                </a:cubicBezTo>
                <a:lnTo>
                  <a:pt x="2715863" y="4727419"/>
                </a:lnTo>
                <a:cubicBezTo>
                  <a:pt x="2794197" y="4727419"/>
                  <a:pt x="2858043" y="4699111"/>
                  <a:pt x="2914650" y="4656335"/>
                </a:cubicBezTo>
                <a:cubicBezTo>
                  <a:pt x="2971257" y="4699121"/>
                  <a:pt x="3035760" y="4727419"/>
                  <a:pt x="3113437" y="4727419"/>
                </a:cubicBezTo>
                <a:lnTo>
                  <a:pt x="5502821" y="4727419"/>
                </a:lnTo>
                <a:cubicBezTo>
                  <a:pt x="5680548" y="4727419"/>
                  <a:pt x="5829967" y="4578001"/>
                  <a:pt x="5829967" y="4400274"/>
                </a:cubicBezTo>
                <a:lnTo>
                  <a:pt x="5829967" y="3994804"/>
                </a:lnTo>
                <a:lnTo>
                  <a:pt x="5829967" y="354787"/>
                </a:lnTo>
                <a:cubicBezTo>
                  <a:pt x="5836539" y="156000"/>
                  <a:pt x="5680539" y="0"/>
                  <a:pt x="5481095" y="0"/>
                </a:cubicBezTo>
                <a:close/>
                <a:moveTo>
                  <a:pt x="2786958" y="4393035"/>
                </a:moveTo>
                <a:cubicBezTo>
                  <a:pt x="2786958" y="4428582"/>
                  <a:pt x="2758650" y="4456881"/>
                  <a:pt x="2723112" y="4456881"/>
                </a:cubicBezTo>
                <a:lnTo>
                  <a:pt x="334385" y="4456881"/>
                </a:lnTo>
                <a:cubicBezTo>
                  <a:pt x="298837" y="4456881"/>
                  <a:pt x="270539" y="4428573"/>
                  <a:pt x="270539" y="4393035"/>
                </a:cubicBezTo>
                <a:lnTo>
                  <a:pt x="270539" y="4123163"/>
                </a:lnTo>
                <a:lnTo>
                  <a:pt x="2786958" y="4123163"/>
                </a:lnTo>
                <a:lnTo>
                  <a:pt x="2786958" y="4393035"/>
                </a:lnTo>
                <a:lnTo>
                  <a:pt x="2786958" y="4393035"/>
                </a:lnTo>
                <a:close/>
                <a:moveTo>
                  <a:pt x="2786958" y="3859864"/>
                </a:moveTo>
                <a:lnTo>
                  <a:pt x="270529" y="3859864"/>
                </a:lnTo>
                <a:lnTo>
                  <a:pt x="270529" y="355444"/>
                </a:lnTo>
                <a:cubicBezTo>
                  <a:pt x="270529" y="305419"/>
                  <a:pt x="313315" y="263290"/>
                  <a:pt x="362683" y="263290"/>
                </a:cubicBezTo>
                <a:lnTo>
                  <a:pt x="2786948" y="263290"/>
                </a:lnTo>
                <a:lnTo>
                  <a:pt x="2786958" y="3859864"/>
                </a:lnTo>
                <a:lnTo>
                  <a:pt x="2786958" y="3859864"/>
                </a:lnTo>
                <a:close/>
                <a:moveTo>
                  <a:pt x="5573907" y="4393035"/>
                </a:moveTo>
                <a:cubicBezTo>
                  <a:pt x="5573907" y="4428582"/>
                  <a:pt x="5545598" y="4456881"/>
                  <a:pt x="5510060" y="4456881"/>
                </a:cubicBezTo>
                <a:lnTo>
                  <a:pt x="3121333" y="4456881"/>
                </a:lnTo>
                <a:cubicBezTo>
                  <a:pt x="3085786" y="4456881"/>
                  <a:pt x="3057487" y="4428573"/>
                  <a:pt x="3057487" y="4393035"/>
                </a:cubicBezTo>
                <a:lnTo>
                  <a:pt x="3057487" y="4123163"/>
                </a:lnTo>
                <a:lnTo>
                  <a:pt x="5573907" y="4123163"/>
                </a:lnTo>
                <a:lnTo>
                  <a:pt x="5573907" y="4393035"/>
                </a:lnTo>
                <a:close/>
                <a:moveTo>
                  <a:pt x="5573907" y="3859864"/>
                </a:moveTo>
                <a:lnTo>
                  <a:pt x="3050248" y="3859864"/>
                </a:lnTo>
                <a:lnTo>
                  <a:pt x="3050248" y="262633"/>
                </a:lnTo>
                <a:lnTo>
                  <a:pt x="5481752" y="262633"/>
                </a:lnTo>
                <a:cubicBezTo>
                  <a:pt x="5531777" y="262633"/>
                  <a:pt x="5573907" y="305419"/>
                  <a:pt x="5573907" y="354787"/>
                </a:cubicBezTo>
                <a:lnTo>
                  <a:pt x="5573907" y="3859864"/>
                </a:lnTo>
                <a:lnTo>
                  <a:pt x="5573907" y="3859864"/>
                </a:lnTo>
                <a:close/>
                <a:moveTo>
                  <a:pt x="5076282" y="1691650"/>
                </a:moveTo>
                <a:cubicBezTo>
                  <a:pt x="5076282" y="1762735"/>
                  <a:pt x="5019675" y="1819351"/>
                  <a:pt x="4948590" y="1819351"/>
                </a:cubicBezTo>
                <a:lnTo>
                  <a:pt x="3661743" y="1819351"/>
                </a:lnTo>
                <a:cubicBezTo>
                  <a:pt x="3590658" y="1819351"/>
                  <a:pt x="3534042" y="1762744"/>
                  <a:pt x="3534042" y="1691650"/>
                </a:cubicBezTo>
                <a:cubicBezTo>
                  <a:pt x="3534042" y="1620564"/>
                  <a:pt x="3590649" y="1563957"/>
                  <a:pt x="3661743" y="1563957"/>
                </a:cubicBezTo>
                <a:lnTo>
                  <a:pt x="4948590" y="1563957"/>
                </a:lnTo>
                <a:cubicBezTo>
                  <a:pt x="5019018" y="1563957"/>
                  <a:pt x="5076282" y="1620564"/>
                  <a:pt x="5076282" y="1691650"/>
                </a:cubicBezTo>
                <a:close/>
                <a:moveTo>
                  <a:pt x="5076282" y="2402539"/>
                </a:moveTo>
                <a:cubicBezTo>
                  <a:pt x="5076282" y="2473623"/>
                  <a:pt x="5019675" y="2530240"/>
                  <a:pt x="4948590" y="2530240"/>
                </a:cubicBezTo>
                <a:lnTo>
                  <a:pt x="3661743" y="2530240"/>
                </a:lnTo>
                <a:cubicBezTo>
                  <a:pt x="3590658" y="2530240"/>
                  <a:pt x="3534042" y="2473633"/>
                  <a:pt x="3534042" y="2402539"/>
                </a:cubicBezTo>
                <a:cubicBezTo>
                  <a:pt x="3534042" y="2331444"/>
                  <a:pt x="3590649" y="2274837"/>
                  <a:pt x="3661743" y="2274837"/>
                </a:cubicBezTo>
                <a:lnTo>
                  <a:pt x="4948590" y="2274837"/>
                </a:lnTo>
                <a:cubicBezTo>
                  <a:pt x="5019018" y="2274846"/>
                  <a:pt x="5076282" y="2331453"/>
                  <a:pt x="5076282" y="2402539"/>
                </a:cubicBezTo>
                <a:close/>
                <a:moveTo>
                  <a:pt x="5076282" y="3141736"/>
                </a:moveTo>
                <a:cubicBezTo>
                  <a:pt x="5076282" y="3212821"/>
                  <a:pt x="5019675" y="3269437"/>
                  <a:pt x="4948590" y="3269437"/>
                </a:cubicBezTo>
                <a:lnTo>
                  <a:pt x="3661743" y="3269437"/>
                </a:lnTo>
                <a:cubicBezTo>
                  <a:pt x="3590658" y="3269437"/>
                  <a:pt x="3534042" y="3212830"/>
                  <a:pt x="3534042" y="3141736"/>
                </a:cubicBezTo>
                <a:cubicBezTo>
                  <a:pt x="3534042" y="3070651"/>
                  <a:pt x="3590649" y="3014034"/>
                  <a:pt x="3661743" y="3014034"/>
                </a:cubicBezTo>
                <a:lnTo>
                  <a:pt x="4948590" y="3014034"/>
                </a:lnTo>
                <a:cubicBezTo>
                  <a:pt x="5019018" y="3014043"/>
                  <a:pt x="5076282" y="3070651"/>
                  <a:pt x="5076282" y="3141736"/>
                </a:cubicBezTo>
                <a:close/>
                <a:moveTo>
                  <a:pt x="5076282" y="966940"/>
                </a:moveTo>
                <a:cubicBezTo>
                  <a:pt x="5076282" y="1038025"/>
                  <a:pt x="5019675" y="1094632"/>
                  <a:pt x="4948590" y="1094632"/>
                </a:cubicBezTo>
                <a:lnTo>
                  <a:pt x="3661743" y="1094632"/>
                </a:lnTo>
                <a:cubicBezTo>
                  <a:pt x="3590658" y="1094632"/>
                  <a:pt x="3534042" y="1038025"/>
                  <a:pt x="3534042" y="966940"/>
                </a:cubicBezTo>
                <a:cubicBezTo>
                  <a:pt x="3534042" y="895855"/>
                  <a:pt x="3590649" y="839238"/>
                  <a:pt x="3661743" y="839238"/>
                </a:cubicBezTo>
                <a:lnTo>
                  <a:pt x="4948590" y="839238"/>
                </a:lnTo>
                <a:cubicBezTo>
                  <a:pt x="5019018" y="831342"/>
                  <a:pt x="5076282" y="888606"/>
                  <a:pt x="5076282" y="966940"/>
                </a:cubicBezTo>
                <a:close/>
                <a:moveTo>
                  <a:pt x="746436" y="1691650"/>
                </a:moveTo>
                <a:cubicBezTo>
                  <a:pt x="746436" y="1620564"/>
                  <a:pt x="803043" y="1563957"/>
                  <a:pt x="874138" y="1563957"/>
                </a:cubicBezTo>
                <a:lnTo>
                  <a:pt x="2160985" y="1563957"/>
                </a:lnTo>
                <a:cubicBezTo>
                  <a:pt x="2232070" y="1563957"/>
                  <a:pt x="2288686" y="1620564"/>
                  <a:pt x="2288686" y="1691650"/>
                </a:cubicBezTo>
                <a:cubicBezTo>
                  <a:pt x="2288686" y="1762735"/>
                  <a:pt x="2232079" y="1819351"/>
                  <a:pt x="2160985" y="1819351"/>
                </a:cubicBezTo>
                <a:lnTo>
                  <a:pt x="874786" y="1819351"/>
                </a:lnTo>
                <a:cubicBezTo>
                  <a:pt x="803700" y="1826590"/>
                  <a:pt x="746436" y="1769983"/>
                  <a:pt x="746436" y="1691650"/>
                </a:cubicBezTo>
                <a:close/>
                <a:moveTo>
                  <a:pt x="746436" y="2402539"/>
                </a:moveTo>
                <a:cubicBezTo>
                  <a:pt x="746436" y="2331453"/>
                  <a:pt x="803043" y="2274837"/>
                  <a:pt x="874138" y="2274837"/>
                </a:cubicBezTo>
                <a:lnTo>
                  <a:pt x="2160985" y="2274837"/>
                </a:lnTo>
                <a:cubicBezTo>
                  <a:pt x="2232070" y="2274837"/>
                  <a:pt x="2288686" y="2331444"/>
                  <a:pt x="2288686" y="2402539"/>
                </a:cubicBezTo>
                <a:cubicBezTo>
                  <a:pt x="2288686" y="2473633"/>
                  <a:pt x="2232079" y="2530240"/>
                  <a:pt x="2160985" y="2530240"/>
                </a:cubicBezTo>
                <a:lnTo>
                  <a:pt x="874786" y="2530240"/>
                </a:lnTo>
                <a:cubicBezTo>
                  <a:pt x="803700" y="2537479"/>
                  <a:pt x="746436" y="2473633"/>
                  <a:pt x="746436" y="2402539"/>
                </a:cubicBezTo>
                <a:close/>
                <a:moveTo>
                  <a:pt x="746436" y="3141736"/>
                </a:moveTo>
                <a:cubicBezTo>
                  <a:pt x="746436" y="3070651"/>
                  <a:pt x="803043" y="3014034"/>
                  <a:pt x="874138" y="3014034"/>
                </a:cubicBezTo>
                <a:lnTo>
                  <a:pt x="2160985" y="3014034"/>
                </a:lnTo>
                <a:cubicBezTo>
                  <a:pt x="2232070" y="3014034"/>
                  <a:pt x="2288686" y="3070641"/>
                  <a:pt x="2288686" y="3141736"/>
                </a:cubicBezTo>
                <a:cubicBezTo>
                  <a:pt x="2288686" y="3212821"/>
                  <a:pt x="2232079" y="3269437"/>
                  <a:pt x="2160985" y="3269437"/>
                </a:cubicBezTo>
                <a:lnTo>
                  <a:pt x="874786" y="3269437"/>
                </a:lnTo>
                <a:cubicBezTo>
                  <a:pt x="803700" y="3277333"/>
                  <a:pt x="746436" y="3220069"/>
                  <a:pt x="746436" y="3141736"/>
                </a:cubicBezTo>
                <a:close/>
                <a:moveTo>
                  <a:pt x="746436" y="966940"/>
                </a:moveTo>
                <a:cubicBezTo>
                  <a:pt x="746436" y="895855"/>
                  <a:pt x="803043" y="839238"/>
                  <a:pt x="874138" y="839238"/>
                </a:cubicBezTo>
                <a:lnTo>
                  <a:pt x="2160985" y="839238"/>
                </a:lnTo>
                <a:cubicBezTo>
                  <a:pt x="2232070" y="839238"/>
                  <a:pt x="2288686" y="895845"/>
                  <a:pt x="2288686" y="966940"/>
                </a:cubicBezTo>
                <a:cubicBezTo>
                  <a:pt x="2288686" y="1038025"/>
                  <a:pt x="2232079" y="1094632"/>
                  <a:pt x="2160985" y="1094632"/>
                </a:cubicBezTo>
                <a:lnTo>
                  <a:pt x="874786" y="1094632"/>
                </a:lnTo>
                <a:cubicBezTo>
                  <a:pt x="803700" y="1094632"/>
                  <a:pt x="746436" y="1038025"/>
                  <a:pt x="746436" y="966940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26" name="Google Shape;626;p21"/>
          <p:cNvSpPr/>
          <p:nvPr/>
        </p:nvSpPr>
        <p:spPr>
          <a:xfrm>
            <a:off x="2038048" y="4033217"/>
            <a:ext cx="301831" cy="301831"/>
          </a:xfrm>
          <a:custGeom>
            <a:avLst/>
            <a:gdLst/>
            <a:ahLst/>
            <a:cxnLst/>
            <a:rect l="l" t="t" r="r" b="b"/>
            <a:pathLst>
              <a:path w="5829300" h="5829300" extrusionOk="0">
                <a:moveTo>
                  <a:pt x="2915002" y="0"/>
                </a:moveTo>
                <a:cubicBezTo>
                  <a:pt x="1304896" y="0"/>
                  <a:pt x="0" y="1304906"/>
                  <a:pt x="0" y="2915012"/>
                </a:cubicBezTo>
                <a:cubicBezTo>
                  <a:pt x="0" y="4525118"/>
                  <a:pt x="1304896" y="5830015"/>
                  <a:pt x="2915002" y="5830015"/>
                </a:cubicBezTo>
                <a:cubicBezTo>
                  <a:pt x="4525109" y="5830015"/>
                  <a:pt x="5830005" y="4525118"/>
                  <a:pt x="5830005" y="2915012"/>
                </a:cubicBezTo>
                <a:cubicBezTo>
                  <a:pt x="5837072" y="1304192"/>
                  <a:pt x="4525109" y="0"/>
                  <a:pt x="2915002" y="0"/>
                </a:cubicBezTo>
                <a:close/>
                <a:moveTo>
                  <a:pt x="2915002" y="5546703"/>
                </a:moveTo>
                <a:cubicBezTo>
                  <a:pt x="1465269" y="5546703"/>
                  <a:pt x="282597" y="4364031"/>
                  <a:pt x="282597" y="2914298"/>
                </a:cubicBezTo>
                <a:cubicBezTo>
                  <a:pt x="282597" y="1464564"/>
                  <a:pt x="1465269" y="281892"/>
                  <a:pt x="2915002" y="281892"/>
                </a:cubicBezTo>
                <a:cubicBezTo>
                  <a:pt x="4364736" y="281892"/>
                  <a:pt x="5547408" y="1464564"/>
                  <a:pt x="5547408" y="2914298"/>
                </a:cubicBezTo>
                <a:cubicBezTo>
                  <a:pt x="5547408" y="4364031"/>
                  <a:pt x="4372509" y="5546703"/>
                  <a:pt x="2915002" y="5546703"/>
                </a:cubicBezTo>
                <a:close/>
                <a:moveTo>
                  <a:pt x="4212127" y="2914298"/>
                </a:moveTo>
                <a:cubicBezTo>
                  <a:pt x="4212127" y="2990603"/>
                  <a:pt x="4151366" y="3051362"/>
                  <a:pt x="4075062" y="3051362"/>
                </a:cubicBezTo>
                <a:lnTo>
                  <a:pt x="1793091" y="3051362"/>
                </a:lnTo>
                <a:cubicBezTo>
                  <a:pt x="1716786" y="3051362"/>
                  <a:pt x="1656026" y="2990603"/>
                  <a:pt x="1656026" y="2914298"/>
                </a:cubicBezTo>
                <a:cubicBezTo>
                  <a:pt x="1656026" y="2837993"/>
                  <a:pt x="1716786" y="2777233"/>
                  <a:pt x="1793091" y="2777233"/>
                </a:cubicBezTo>
                <a:lnTo>
                  <a:pt x="4074367" y="2777233"/>
                </a:lnTo>
                <a:cubicBezTo>
                  <a:pt x="4150662" y="2769470"/>
                  <a:pt x="4212127" y="2838003"/>
                  <a:pt x="4212127" y="2914298"/>
                </a:cubicBezTo>
                <a:close/>
                <a:moveTo>
                  <a:pt x="4212127" y="1976076"/>
                </a:moveTo>
                <a:cubicBezTo>
                  <a:pt x="4212127" y="2052380"/>
                  <a:pt x="4151366" y="2113140"/>
                  <a:pt x="4075062" y="2113140"/>
                </a:cubicBezTo>
                <a:lnTo>
                  <a:pt x="1793091" y="2113140"/>
                </a:lnTo>
                <a:cubicBezTo>
                  <a:pt x="1716786" y="2113140"/>
                  <a:pt x="1656026" y="2052380"/>
                  <a:pt x="1656026" y="1976076"/>
                </a:cubicBezTo>
                <a:cubicBezTo>
                  <a:pt x="1656026" y="1899771"/>
                  <a:pt x="1716786" y="1839011"/>
                  <a:pt x="1793091" y="1839011"/>
                </a:cubicBezTo>
                <a:lnTo>
                  <a:pt x="4074367" y="1839011"/>
                </a:lnTo>
                <a:cubicBezTo>
                  <a:pt x="4150662" y="1831238"/>
                  <a:pt x="4212127" y="1891998"/>
                  <a:pt x="4212127" y="1976076"/>
                </a:cubicBezTo>
                <a:close/>
                <a:moveTo>
                  <a:pt x="4212127" y="3853234"/>
                </a:moveTo>
                <a:cubicBezTo>
                  <a:pt x="4212127" y="3929539"/>
                  <a:pt x="4151366" y="3990299"/>
                  <a:pt x="4075062" y="3990299"/>
                </a:cubicBezTo>
                <a:lnTo>
                  <a:pt x="1793091" y="3990299"/>
                </a:lnTo>
                <a:cubicBezTo>
                  <a:pt x="1716786" y="3990299"/>
                  <a:pt x="1656026" y="3929539"/>
                  <a:pt x="1656026" y="3853234"/>
                </a:cubicBezTo>
                <a:cubicBezTo>
                  <a:pt x="1656026" y="3776929"/>
                  <a:pt x="1716786" y="3716169"/>
                  <a:pt x="1793091" y="3716169"/>
                </a:cubicBezTo>
                <a:lnTo>
                  <a:pt x="4074367" y="3716169"/>
                </a:lnTo>
                <a:cubicBezTo>
                  <a:pt x="4150662" y="3715464"/>
                  <a:pt x="4212127" y="3776929"/>
                  <a:pt x="4212127" y="3853234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27" name="Google Shape;627;p21"/>
          <p:cNvSpPr/>
          <p:nvPr/>
        </p:nvSpPr>
        <p:spPr>
          <a:xfrm>
            <a:off x="3534125" y="2749650"/>
            <a:ext cx="301338" cy="267308"/>
          </a:xfrm>
          <a:custGeom>
            <a:avLst/>
            <a:gdLst/>
            <a:ahLst/>
            <a:cxnLst/>
            <a:rect l="l" t="t" r="r" b="b"/>
            <a:pathLst>
              <a:path w="5819775" h="5162550" extrusionOk="0">
                <a:moveTo>
                  <a:pt x="5809507" y="1377067"/>
                </a:moveTo>
                <a:cubicBezTo>
                  <a:pt x="5730355" y="894102"/>
                  <a:pt x="5461388" y="506406"/>
                  <a:pt x="5001873" y="237449"/>
                </a:cubicBezTo>
                <a:cubicBezTo>
                  <a:pt x="4740974" y="79143"/>
                  <a:pt x="4447823" y="0"/>
                  <a:pt x="4154672" y="0"/>
                </a:cubicBezTo>
                <a:cubicBezTo>
                  <a:pt x="3775043" y="0"/>
                  <a:pt x="3418866" y="134845"/>
                  <a:pt x="3149165" y="387696"/>
                </a:cubicBezTo>
                <a:cubicBezTo>
                  <a:pt x="3061954" y="466849"/>
                  <a:pt x="2990860" y="546002"/>
                  <a:pt x="2911716" y="633212"/>
                </a:cubicBezTo>
                <a:cubicBezTo>
                  <a:pt x="2682326" y="348120"/>
                  <a:pt x="2444877" y="174431"/>
                  <a:pt x="2175910" y="87220"/>
                </a:cubicBezTo>
                <a:cubicBezTo>
                  <a:pt x="1692945" y="-71085"/>
                  <a:pt x="1218038" y="-8058"/>
                  <a:pt x="782707" y="268976"/>
                </a:cubicBezTo>
                <a:cubicBezTo>
                  <a:pt x="260899" y="600951"/>
                  <a:pt x="0" y="1067791"/>
                  <a:pt x="0" y="1661427"/>
                </a:cubicBezTo>
                <a:cubicBezTo>
                  <a:pt x="0" y="2009546"/>
                  <a:pt x="118729" y="2342274"/>
                  <a:pt x="356178" y="2674258"/>
                </a:cubicBezTo>
                <a:cubicBezTo>
                  <a:pt x="609752" y="3030436"/>
                  <a:pt x="926354" y="3394672"/>
                  <a:pt x="1337501" y="3821945"/>
                </a:cubicBezTo>
                <a:cubicBezTo>
                  <a:pt x="1622593" y="4107037"/>
                  <a:pt x="1907677" y="4392121"/>
                  <a:pt x="2192036" y="4669146"/>
                </a:cubicBezTo>
                <a:lnTo>
                  <a:pt x="2469061" y="4938113"/>
                </a:lnTo>
                <a:cubicBezTo>
                  <a:pt x="2492512" y="4961563"/>
                  <a:pt x="2516696" y="4985747"/>
                  <a:pt x="2540146" y="5009198"/>
                </a:cubicBezTo>
                <a:lnTo>
                  <a:pt x="2571664" y="5040716"/>
                </a:lnTo>
                <a:cubicBezTo>
                  <a:pt x="2627366" y="5088351"/>
                  <a:pt x="2753420" y="5167503"/>
                  <a:pt x="2911716" y="5167503"/>
                </a:cubicBezTo>
                <a:cubicBezTo>
                  <a:pt x="3046562" y="5167503"/>
                  <a:pt x="3172616" y="5111801"/>
                  <a:pt x="3284020" y="5009198"/>
                </a:cubicBezTo>
                <a:cubicBezTo>
                  <a:pt x="3758927" y="4557741"/>
                  <a:pt x="4273401" y="4067451"/>
                  <a:pt x="4756366" y="3544910"/>
                </a:cubicBezTo>
                <a:cubicBezTo>
                  <a:pt x="5009941" y="3275943"/>
                  <a:pt x="5294300" y="2951283"/>
                  <a:pt x="5531749" y="2595106"/>
                </a:cubicBezTo>
                <a:cubicBezTo>
                  <a:pt x="5785323" y="2208152"/>
                  <a:pt x="5872544" y="1796272"/>
                  <a:pt x="5809507" y="1377067"/>
                </a:cubicBezTo>
                <a:close/>
                <a:moveTo>
                  <a:pt x="5286975" y="2429475"/>
                </a:moveTo>
                <a:cubicBezTo>
                  <a:pt x="5065643" y="2769527"/>
                  <a:pt x="4795952" y="3062678"/>
                  <a:pt x="4543101" y="3339703"/>
                </a:cubicBezTo>
                <a:cubicBezTo>
                  <a:pt x="4060136" y="3854187"/>
                  <a:pt x="3561779" y="4345210"/>
                  <a:pt x="3086872" y="4787865"/>
                </a:cubicBezTo>
                <a:cubicBezTo>
                  <a:pt x="3023845" y="4843567"/>
                  <a:pt x="2968142" y="4867018"/>
                  <a:pt x="2912450" y="4867018"/>
                </a:cubicBezTo>
                <a:cubicBezTo>
                  <a:pt x="2841365" y="4867018"/>
                  <a:pt x="2785663" y="4827441"/>
                  <a:pt x="2770270" y="4811316"/>
                </a:cubicBezTo>
                <a:lnTo>
                  <a:pt x="2746820" y="4787865"/>
                </a:lnTo>
                <a:cubicBezTo>
                  <a:pt x="2723369" y="4764415"/>
                  <a:pt x="2699185" y="4740231"/>
                  <a:pt x="2675734" y="4716780"/>
                </a:cubicBezTo>
                <a:lnTo>
                  <a:pt x="2398709" y="4455881"/>
                </a:lnTo>
                <a:cubicBezTo>
                  <a:pt x="2121684" y="4178856"/>
                  <a:pt x="1828533" y="3901831"/>
                  <a:pt x="1551508" y="3616738"/>
                </a:cubicBezTo>
                <a:cubicBezTo>
                  <a:pt x="1139628" y="3197533"/>
                  <a:pt x="847211" y="2856748"/>
                  <a:pt x="593636" y="2508628"/>
                </a:cubicBezTo>
                <a:cubicBezTo>
                  <a:pt x="395764" y="2223535"/>
                  <a:pt x="293160" y="1946510"/>
                  <a:pt x="293160" y="1661427"/>
                </a:cubicBezTo>
                <a:cubicBezTo>
                  <a:pt x="293160" y="1170403"/>
                  <a:pt x="499100" y="790765"/>
                  <a:pt x="934431" y="513740"/>
                </a:cubicBezTo>
                <a:cubicBezTo>
                  <a:pt x="1163822" y="363503"/>
                  <a:pt x="1409338" y="292408"/>
                  <a:pt x="1654845" y="292408"/>
                </a:cubicBezTo>
                <a:cubicBezTo>
                  <a:pt x="1797025" y="292408"/>
                  <a:pt x="1939938" y="315859"/>
                  <a:pt x="2082108" y="363493"/>
                </a:cubicBezTo>
                <a:cubicBezTo>
                  <a:pt x="2311499" y="442646"/>
                  <a:pt x="2509371" y="592884"/>
                  <a:pt x="2715311" y="846458"/>
                </a:cubicBezTo>
                <a:cubicBezTo>
                  <a:pt x="2731437" y="862584"/>
                  <a:pt x="2802522" y="941737"/>
                  <a:pt x="2921251" y="941737"/>
                </a:cubicBezTo>
                <a:cubicBezTo>
                  <a:pt x="2968885" y="941737"/>
                  <a:pt x="3048038" y="925611"/>
                  <a:pt x="3119123" y="846458"/>
                </a:cubicBezTo>
                <a:lnTo>
                  <a:pt x="3127181" y="830332"/>
                </a:lnTo>
                <a:cubicBezTo>
                  <a:pt x="3206334" y="743121"/>
                  <a:pt x="3277419" y="663969"/>
                  <a:pt x="3348514" y="592884"/>
                </a:cubicBezTo>
                <a:cubicBezTo>
                  <a:pt x="3569846" y="386944"/>
                  <a:pt x="3846871" y="284340"/>
                  <a:pt x="4156148" y="284340"/>
                </a:cubicBezTo>
                <a:cubicBezTo>
                  <a:pt x="4401665" y="284340"/>
                  <a:pt x="4639113" y="355425"/>
                  <a:pt x="4852378" y="482213"/>
                </a:cubicBezTo>
                <a:cubicBezTo>
                  <a:pt x="5232006" y="711603"/>
                  <a:pt x="5454073" y="1012812"/>
                  <a:pt x="5517100" y="1415901"/>
                </a:cubicBezTo>
                <a:cubicBezTo>
                  <a:pt x="5572058" y="1772822"/>
                  <a:pt x="5500974" y="2104816"/>
                  <a:pt x="5286975" y="2429475"/>
                </a:cubicBezTo>
                <a:close/>
                <a:moveTo>
                  <a:pt x="2033730" y="1115425"/>
                </a:moveTo>
                <a:cubicBezTo>
                  <a:pt x="2002212" y="1186510"/>
                  <a:pt x="1915001" y="1218028"/>
                  <a:pt x="1835858" y="1186510"/>
                </a:cubicBezTo>
                <a:cubicBezTo>
                  <a:pt x="1764773" y="1154992"/>
                  <a:pt x="1693678" y="1138876"/>
                  <a:pt x="1614526" y="1138876"/>
                </a:cubicBezTo>
                <a:cubicBezTo>
                  <a:pt x="1321375" y="1138876"/>
                  <a:pt x="1083926" y="1376324"/>
                  <a:pt x="1083926" y="1669475"/>
                </a:cubicBezTo>
                <a:cubicBezTo>
                  <a:pt x="1083926" y="1772079"/>
                  <a:pt x="1115444" y="1875415"/>
                  <a:pt x="1171137" y="1962626"/>
                </a:cubicBezTo>
                <a:cubicBezTo>
                  <a:pt x="1218771" y="2025653"/>
                  <a:pt x="1194587" y="2120932"/>
                  <a:pt x="1131561" y="2168566"/>
                </a:cubicBezTo>
                <a:cubicBezTo>
                  <a:pt x="1108110" y="2184692"/>
                  <a:pt x="1075858" y="2192017"/>
                  <a:pt x="1052408" y="2192017"/>
                </a:cubicBezTo>
                <a:cubicBezTo>
                  <a:pt x="1004773" y="2192017"/>
                  <a:pt x="957129" y="2168566"/>
                  <a:pt x="933679" y="2128990"/>
                </a:cubicBezTo>
                <a:cubicBezTo>
                  <a:pt x="846468" y="1994144"/>
                  <a:pt x="798833" y="1835839"/>
                  <a:pt x="798833" y="1670209"/>
                </a:cubicBezTo>
                <a:cubicBezTo>
                  <a:pt x="798833" y="1218752"/>
                  <a:pt x="1171137" y="847192"/>
                  <a:pt x="1621850" y="847192"/>
                </a:cubicBezTo>
                <a:cubicBezTo>
                  <a:pt x="1740580" y="847192"/>
                  <a:pt x="1859299" y="870642"/>
                  <a:pt x="1969970" y="926344"/>
                </a:cubicBezTo>
                <a:cubicBezTo>
                  <a:pt x="2033730" y="957129"/>
                  <a:pt x="2065249" y="1044340"/>
                  <a:pt x="2033730" y="1115425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28" name="Google Shape;628;p21"/>
          <p:cNvSpPr/>
          <p:nvPr/>
        </p:nvSpPr>
        <p:spPr>
          <a:xfrm>
            <a:off x="3533811" y="3427406"/>
            <a:ext cx="301831" cy="224894"/>
          </a:xfrm>
          <a:custGeom>
            <a:avLst/>
            <a:gdLst/>
            <a:ahLst/>
            <a:cxnLst/>
            <a:rect l="l" t="t" r="r" b="b"/>
            <a:pathLst>
              <a:path w="5829300" h="4343400" extrusionOk="0">
                <a:moveTo>
                  <a:pt x="5286308" y="563880"/>
                </a:moveTo>
                <a:lnTo>
                  <a:pt x="1931137" y="563880"/>
                </a:lnTo>
                <a:cubicBezTo>
                  <a:pt x="1931137" y="556698"/>
                  <a:pt x="1931137" y="549526"/>
                  <a:pt x="1931137" y="542992"/>
                </a:cubicBezTo>
                <a:lnTo>
                  <a:pt x="1931137" y="281940"/>
                </a:lnTo>
                <a:cubicBezTo>
                  <a:pt x="1931137" y="126616"/>
                  <a:pt x="1804530" y="0"/>
                  <a:pt x="1649197" y="0"/>
                </a:cubicBezTo>
                <a:lnTo>
                  <a:pt x="683304" y="0"/>
                </a:lnTo>
                <a:cubicBezTo>
                  <a:pt x="527980" y="0"/>
                  <a:pt x="401364" y="126606"/>
                  <a:pt x="401364" y="281940"/>
                </a:cubicBezTo>
                <a:lnTo>
                  <a:pt x="401364" y="542992"/>
                </a:lnTo>
                <a:cubicBezTo>
                  <a:pt x="401364" y="557346"/>
                  <a:pt x="401364" y="571052"/>
                  <a:pt x="408546" y="578234"/>
                </a:cubicBezTo>
                <a:cubicBezTo>
                  <a:pt x="176213" y="634365"/>
                  <a:pt x="0" y="845820"/>
                  <a:pt x="0" y="1092518"/>
                </a:cubicBezTo>
                <a:lnTo>
                  <a:pt x="0" y="3813334"/>
                </a:lnTo>
                <a:cubicBezTo>
                  <a:pt x="0" y="4109628"/>
                  <a:pt x="239516" y="4349144"/>
                  <a:pt x="535810" y="4349144"/>
                </a:cubicBezTo>
                <a:lnTo>
                  <a:pt x="5293491" y="4349144"/>
                </a:lnTo>
                <a:cubicBezTo>
                  <a:pt x="5589785" y="4349144"/>
                  <a:pt x="5829300" y="4109628"/>
                  <a:pt x="5829300" y="3813334"/>
                </a:cubicBezTo>
                <a:lnTo>
                  <a:pt x="5829300" y="1092518"/>
                </a:lnTo>
                <a:cubicBezTo>
                  <a:pt x="5821470" y="796871"/>
                  <a:pt x="5581955" y="563880"/>
                  <a:pt x="5286308" y="563880"/>
                </a:cubicBezTo>
                <a:close/>
                <a:moveTo>
                  <a:pt x="662416" y="275425"/>
                </a:moveTo>
                <a:cubicBezTo>
                  <a:pt x="662416" y="261071"/>
                  <a:pt x="669598" y="254537"/>
                  <a:pt x="683304" y="254537"/>
                </a:cubicBezTo>
                <a:lnTo>
                  <a:pt x="1649197" y="254537"/>
                </a:lnTo>
                <a:cubicBezTo>
                  <a:pt x="1663551" y="254537"/>
                  <a:pt x="1670085" y="261718"/>
                  <a:pt x="1670085" y="275425"/>
                </a:cubicBezTo>
                <a:lnTo>
                  <a:pt x="1670085" y="536477"/>
                </a:lnTo>
                <a:cubicBezTo>
                  <a:pt x="1670085" y="550831"/>
                  <a:pt x="1662903" y="557365"/>
                  <a:pt x="1649197" y="557365"/>
                </a:cubicBezTo>
                <a:lnTo>
                  <a:pt x="683304" y="557365"/>
                </a:lnTo>
                <a:cubicBezTo>
                  <a:pt x="668950" y="557365"/>
                  <a:pt x="662416" y="550183"/>
                  <a:pt x="662416" y="536477"/>
                </a:cubicBezTo>
                <a:lnTo>
                  <a:pt x="662416" y="275425"/>
                </a:lnTo>
                <a:close/>
                <a:moveTo>
                  <a:pt x="535162" y="817759"/>
                </a:moveTo>
                <a:lnTo>
                  <a:pt x="690486" y="817759"/>
                </a:lnTo>
                <a:lnTo>
                  <a:pt x="1656378" y="817759"/>
                </a:lnTo>
                <a:lnTo>
                  <a:pt x="5292843" y="817759"/>
                </a:lnTo>
                <a:cubicBezTo>
                  <a:pt x="5440985" y="817759"/>
                  <a:pt x="5567601" y="937841"/>
                  <a:pt x="5567601" y="1092518"/>
                </a:cubicBezTo>
                <a:lnTo>
                  <a:pt x="5567601" y="2361229"/>
                </a:lnTo>
                <a:lnTo>
                  <a:pt x="4165092" y="2361229"/>
                </a:lnTo>
                <a:cubicBezTo>
                  <a:pt x="4101789" y="1734055"/>
                  <a:pt x="3565979" y="1240660"/>
                  <a:pt x="2924442" y="1240660"/>
                </a:cubicBezTo>
                <a:cubicBezTo>
                  <a:pt x="2282905" y="1240660"/>
                  <a:pt x="1747095" y="1734045"/>
                  <a:pt x="1683791" y="2361229"/>
                </a:cubicBezTo>
                <a:lnTo>
                  <a:pt x="260404" y="2361229"/>
                </a:lnTo>
                <a:lnTo>
                  <a:pt x="260404" y="1092518"/>
                </a:lnTo>
                <a:cubicBezTo>
                  <a:pt x="260404" y="945023"/>
                  <a:pt x="380486" y="817759"/>
                  <a:pt x="535162" y="817759"/>
                </a:cubicBezTo>
                <a:close/>
                <a:moveTo>
                  <a:pt x="3911870" y="2495674"/>
                </a:moveTo>
                <a:cubicBezTo>
                  <a:pt x="3911870" y="3038666"/>
                  <a:pt x="3468081" y="3482454"/>
                  <a:pt x="2925090" y="3482454"/>
                </a:cubicBezTo>
                <a:cubicBezTo>
                  <a:pt x="2382098" y="3482454"/>
                  <a:pt x="1938309" y="3038008"/>
                  <a:pt x="1938309" y="2495674"/>
                </a:cubicBezTo>
                <a:cubicBezTo>
                  <a:pt x="1938309" y="1953340"/>
                  <a:pt x="2382098" y="1508893"/>
                  <a:pt x="2925090" y="1508893"/>
                </a:cubicBezTo>
                <a:cubicBezTo>
                  <a:pt x="3467434" y="1501712"/>
                  <a:pt x="3911870" y="1945500"/>
                  <a:pt x="3911870" y="2495674"/>
                </a:cubicBezTo>
                <a:close/>
                <a:moveTo>
                  <a:pt x="5286308" y="4088092"/>
                </a:moveTo>
                <a:lnTo>
                  <a:pt x="535162" y="4088092"/>
                </a:lnTo>
                <a:cubicBezTo>
                  <a:pt x="387010" y="4088092"/>
                  <a:pt x="260404" y="3968010"/>
                  <a:pt x="260404" y="3813334"/>
                </a:cubicBezTo>
                <a:lnTo>
                  <a:pt x="260404" y="2622280"/>
                </a:lnTo>
                <a:lnTo>
                  <a:pt x="1677257" y="2622280"/>
                </a:lnTo>
                <a:cubicBezTo>
                  <a:pt x="1740560" y="3249454"/>
                  <a:pt x="2276370" y="3742849"/>
                  <a:pt x="2917908" y="3742849"/>
                </a:cubicBezTo>
                <a:cubicBezTo>
                  <a:pt x="3559445" y="3742849"/>
                  <a:pt x="4095255" y="3249463"/>
                  <a:pt x="4158558" y="2622280"/>
                </a:cubicBezTo>
                <a:lnTo>
                  <a:pt x="5553885" y="2622280"/>
                </a:lnTo>
                <a:lnTo>
                  <a:pt x="5553885" y="3813334"/>
                </a:lnTo>
                <a:cubicBezTo>
                  <a:pt x="5561067" y="3968658"/>
                  <a:pt x="5440985" y="4088092"/>
                  <a:pt x="5286308" y="4088092"/>
                </a:cubicBezTo>
                <a:close/>
                <a:moveTo>
                  <a:pt x="2925090" y="1861309"/>
                </a:moveTo>
                <a:cubicBezTo>
                  <a:pt x="2579846" y="1861309"/>
                  <a:pt x="2297906" y="2143249"/>
                  <a:pt x="2297906" y="2488483"/>
                </a:cubicBezTo>
                <a:cubicBezTo>
                  <a:pt x="2297906" y="2833716"/>
                  <a:pt x="2579846" y="3115656"/>
                  <a:pt x="2925090" y="3115656"/>
                </a:cubicBezTo>
                <a:cubicBezTo>
                  <a:pt x="3270333" y="3115656"/>
                  <a:pt x="3552273" y="2833716"/>
                  <a:pt x="3552273" y="2488483"/>
                </a:cubicBezTo>
                <a:cubicBezTo>
                  <a:pt x="3552273" y="2143249"/>
                  <a:pt x="3270333" y="1861309"/>
                  <a:pt x="2925090" y="1861309"/>
                </a:cubicBezTo>
                <a:close/>
                <a:moveTo>
                  <a:pt x="2925090" y="2861796"/>
                </a:moveTo>
                <a:cubicBezTo>
                  <a:pt x="2720816" y="2861796"/>
                  <a:pt x="2558310" y="2699947"/>
                  <a:pt x="2558310" y="2495017"/>
                </a:cubicBezTo>
                <a:cubicBezTo>
                  <a:pt x="2558310" y="2290087"/>
                  <a:pt x="2720159" y="2128238"/>
                  <a:pt x="2925090" y="2128238"/>
                </a:cubicBezTo>
                <a:cubicBezTo>
                  <a:pt x="3130020" y="2128238"/>
                  <a:pt x="3291869" y="2290087"/>
                  <a:pt x="3291869" y="2495017"/>
                </a:cubicBezTo>
                <a:cubicBezTo>
                  <a:pt x="3291221" y="2699947"/>
                  <a:pt x="3122190" y="2861796"/>
                  <a:pt x="2925090" y="2861796"/>
                </a:cubicBezTo>
                <a:close/>
                <a:moveTo>
                  <a:pt x="4933893" y="1318327"/>
                </a:moveTo>
                <a:cubicBezTo>
                  <a:pt x="4933893" y="1240660"/>
                  <a:pt x="4997196" y="1177357"/>
                  <a:pt x="5074863" y="1177357"/>
                </a:cubicBezTo>
                <a:cubicBezTo>
                  <a:pt x="5152530" y="1177357"/>
                  <a:pt x="5215833" y="1240660"/>
                  <a:pt x="5215833" y="1318327"/>
                </a:cubicBezTo>
                <a:cubicBezTo>
                  <a:pt x="5215833" y="1395994"/>
                  <a:pt x="5152530" y="1459297"/>
                  <a:pt x="5074863" y="1459297"/>
                </a:cubicBezTo>
                <a:cubicBezTo>
                  <a:pt x="4997196" y="1466469"/>
                  <a:pt x="4933893" y="1403166"/>
                  <a:pt x="4933893" y="1318327"/>
                </a:cubicBezTo>
                <a:close/>
                <a:moveTo>
                  <a:pt x="4411790" y="1318327"/>
                </a:moveTo>
                <a:cubicBezTo>
                  <a:pt x="4411790" y="1240660"/>
                  <a:pt x="4475093" y="1177357"/>
                  <a:pt x="4552760" y="1177357"/>
                </a:cubicBezTo>
                <a:cubicBezTo>
                  <a:pt x="4630427" y="1177357"/>
                  <a:pt x="4693730" y="1240660"/>
                  <a:pt x="4693730" y="1318327"/>
                </a:cubicBezTo>
                <a:cubicBezTo>
                  <a:pt x="4693730" y="1395994"/>
                  <a:pt x="4630427" y="1459297"/>
                  <a:pt x="4552760" y="1459297"/>
                </a:cubicBezTo>
                <a:cubicBezTo>
                  <a:pt x="4475741" y="1466469"/>
                  <a:pt x="4411790" y="1403166"/>
                  <a:pt x="4411790" y="1318327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29" name="Google Shape;629;p21"/>
          <p:cNvSpPr/>
          <p:nvPr/>
        </p:nvSpPr>
        <p:spPr>
          <a:xfrm>
            <a:off x="7979556" y="2781720"/>
            <a:ext cx="301831" cy="301831"/>
          </a:xfrm>
          <a:custGeom>
            <a:avLst/>
            <a:gdLst/>
            <a:ahLst/>
            <a:cxnLst/>
            <a:rect l="l" t="t" r="r" b="b"/>
            <a:pathLst>
              <a:path w="5829300" h="5829300" extrusionOk="0">
                <a:moveTo>
                  <a:pt x="5548826" y="4152538"/>
                </a:moveTo>
                <a:cubicBezTo>
                  <a:pt x="5811583" y="3588363"/>
                  <a:pt x="5904652" y="2938282"/>
                  <a:pt x="5765044" y="2288905"/>
                </a:cubicBezTo>
                <a:cubicBezTo>
                  <a:pt x="5478665" y="958663"/>
                  <a:pt x="4280153" y="0"/>
                  <a:pt x="2919840" y="0"/>
                </a:cubicBezTo>
                <a:cubicBezTo>
                  <a:pt x="2710785" y="0"/>
                  <a:pt x="2502436" y="22908"/>
                  <a:pt x="2293381" y="69447"/>
                </a:cubicBezTo>
                <a:cubicBezTo>
                  <a:pt x="1535905" y="231972"/>
                  <a:pt x="885814" y="688038"/>
                  <a:pt x="460542" y="1345283"/>
                </a:cubicBezTo>
                <a:cubicBezTo>
                  <a:pt x="43138" y="2002527"/>
                  <a:pt x="-96470" y="2775756"/>
                  <a:pt x="66045" y="3541109"/>
                </a:cubicBezTo>
                <a:cubicBezTo>
                  <a:pt x="159124" y="3982136"/>
                  <a:pt x="359587" y="4383786"/>
                  <a:pt x="630221" y="4723867"/>
                </a:cubicBezTo>
                <a:cubicBezTo>
                  <a:pt x="638098" y="4731744"/>
                  <a:pt x="638098" y="4739621"/>
                  <a:pt x="645975" y="4746774"/>
                </a:cubicBezTo>
                <a:cubicBezTo>
                  <a:pt x="653852" y="4754652"/>
                  <a:pt x="661729" y="4762529"/>
                  <a:pt x="668883" y="4769682"/>
                </a:cubicBezTo>
                <a:cubicBezTo>
                  <a:pt x="1210141" y="5419059"/>
                  <a:pt x="2022033" y="5829300"/>
                  <a:pt x="2903372" y="5829300"/>
                </a:cubicBezTo>
                <a:cubicBezTo>
                  <a:pt x="3112426" y="5829300"/>
                  <a:pt x="3320776" y="5806393"/>
                  <a:pt x="3529831" y="5759854"/>
                </a:cubicBezTo>
                <a:cubicBezTo>
                  <a:pt x="3978020" y="5659622"/>
                  <a:pt x="4380385" y="5466312"/>
                  <a:pt x="4720465" y="5195678"/>
                </a:cubicBezTo>
                <a:cubicBezTo>
                  <a:pt x="4720465" y="5195678"/>
                  <a:pt x="4720465" y="5195678"/>
                  <a:pt x="4728343" y="5195678"/>
                </a:cubicBezTo>
                <a:lnTo>
                  <a:pt x="4736220" y="5187801"/>
                </a:lnTo>
                <a:cubicBezTo>
                  <a:pt x="5076300" y="4917167"/>
                  <a:pt x="5346925" y="4569219"/>
                  <a:pt x="5540234" y="4174722"/>
                </a:cubicBezTo>
                <a:cubicBezTo>
                  <a:pt x="5540234" y="4174722"/>
                  <a:pt x="5540234" y="4166845"/>
                  <a:pt x="5548112" y="4166845"/>
                </a:cubicBezTo>
                <a:cubicBezTo>
                  <a:pt x="5540949" y="4160415"/>
                  <a:pt x="5548826" y="4152538"/>
                  <a:pt x="5548826" y="4152538"/>
                </a:cubicBezTo>
                <a:close/>
                <a:moveTo>
                  <a:pt x="5478665" y="2343322"/>
                </a:moveTo>
                <a:cubicBezTo>
                  <a:pt x="5594651" y="2884580"/>
                  <a:pt x="5540234" y="3425847"/>
                  <a:pt x="5339772" y="3905536"/>
                </a:cubicBezTo>
                <a:lnTo>
                  <a:pt x="3058734" y="2815133"/>
                </a:lnTo>
                <a:lnTo>
                  <a:pt x="3050866" y="278511"/>
                </a:lnTo>
                <a:cubicBezTo>
                  <a:pt x="4218584" y="348672"/>
                  <a:pt x="5231662" y="1191349"/>
                  <a:pt x="5478665" y="2343322"/>
                </a:cubicBezTo>
                <a:close/>
                <a:moveTo>
                  <a:pt x="708259" y="1484890"/>
                </a:moveTo>
                <a:cubicBezTo>
                  <a:pt x="1087002" y="897093"/>
                  <a:pt x="1666922" y="487566"/>
                  <a:pt x="2354951" y="340795"/>
                </a:cubicBezTo>
                <a:cubicBezTo>
                  <a:pt x="2493844" y="310010"/>
                  <a:pt x="2625584" y="294256"/>
                  <a:pt x="2764478" y="286379"/>
                </a:cubicBezTo>
                <a:lnTo>
                  <a:pt x="2772355" y="2838040"/>
                </a:lnTo>
                <a:lnTo>
                  <a:pt x="785583" y="4446794"/>
                </a:lnTo>
                <a:cubicBezTo>
                  <a:pt x="576528" y="4160415"/>
                  <a:pt x="421880" y="3828212"/>
                  <a:pt x="344556" y="3472377"/>
                </a:cubicBezTo>
                <a:cubicBezTo>
                  <a:pt x="197786" y="2784348"/>
                  <a:pt x="329516" y="2080565"/>
                  <a:pt x="708259" y="1484890"/>
                </a:cubicBezTo>
                <a:close/>
                <a:moveTo>
                  <a:pt x="3476138" y="5474903"/>
                </a:moveTo>
                <a:cubicBezTo>
                  <a:pt x="3290706" y="5513566"/>
                  <a:pt x="3105273" y="5536473"/>
                  <a:pt x="2911963" y="5536473"/>
                </a:cubicBezTo>
                <a:cubicBezTo>
                  <a:pt x="2154487" y="5536473"/>
                  <a:pt x="1458572" y="5204270"/>
                  <a:pt x="971006" y="4670165"/>
                </a:cubicBezTo>
                <a:lnTo>
                  <a:pt x="2896209" y="3115828"/>
                </a:lnTo>
                <a:lnTo>
                  <a:pt x="4442669" y="5056775"/>
                </a:lnTo>
                <a:cubicBezTo>
                  <a:pt x="4157014" y="5250809"/>
                  <a:pt x="3831964" y="5397580"/>
                  <a:pt x="3476138" y="5474903"/>
                </a:cubicBezTo>
                <a:close/>
                <a:moveTo>
                  <a:pt x="4659610" y="4872066"/>
                </a:moveTo>
                <a:lnTo>
                  <a:pt x="3414569" y="3302699"/>
                </a:lnTo>
                <a:lnTo>
                  <a:pt x="5223786" y="4161130"/>
                </a:lnTo>
                <a:cubicBezTo>
                  <a:pt x="5077015" y="4431040"/>
                  <a:pt x="4883705" y="4670889"/>
                  <a:pt x="4659610" y="4872066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30" name="Google Shape;630;p21"/>
          <p:cNvSpPr/>
          <p:nvPr/>
        </p:nvSpPr>
        <p:spPr>
          <a:xfrm>
            <a:off x="6509085" y="2732390"/>
            <a:ext cx="301338" cy="300351"/>
          </a:xfrm>
          <a:custGeom>
            <a:avLst/>
            <a:gdLst/>
            <a:ahLst/>
            <a:cxnLst/>
            <a:rect l="l" t="t" r="r" b="b"/>
            <a:pathLst>
              <a:path w="5819775" h="5800725" extrusionOk="0">
                <a:moveTo>
                  <a:pt x="5448100" y="4329170"/>
                </a:moveTo>
                <a:cubicBezTo>
                  <a:pt x="5691902" y="3902878"/>
                  <a:pt x="5828596" y="3415989"/>
                  <a:pt x="5828596" y="2898800"/>
                </a:cubicBezTo>
                <a:cubicBezTo>
                  <a:pt x="5828596" y="2381612"/>
                  <a:pt x="5691902" y="1886969"/>
                  <a:pt x="5448100" y="1468431"/>
                </a:cubicBezTo>
                <a:cubicBezTo>
                  <a:pt x="5440347" y="1452934"/>
                  <a:pt x="5432603" y="1445886"/>
                  <a:pt x="5425555" y="1438132"/>
                </a:cubicBezTo>
                <a:cubicBezTo>
                  <a:pt x="4923158" y="578491"/>
                  <a:pt x="3987432" y="0"/>
                  <a:pt x="2914298" y="0"/>
                </a:cubicBezTo>
                <a:cubicBezTo>
                  <a:pt x="1848917" y="0"/>
                  <a:pt x="913181" y="578491"/>
                  <a:pt x="403041" y="1438123"/>
                </a:cubicBezTo>
                <a:cubicBezTo>
                  <a:pt x="395288" y="1445876"/>
                  <a:pt x="387544" y="1460668"/>
                  <a:pt x="380495" y="1468422"/>
                </a:cubicBezTo>
                <a:cubicBezTo>
                  <a:pt x="136693" y="1886960"/>
                  <a:pt x="0" y="2373849"/>
                  <a:pt x="0" y="2898791"/>
                </a:cubicBezTo>
                <a:lnTo>
                  <a:pt x="0" y="2898791"/>
                </a:lnTo>
                <a:lnTo>
                  <a:pt x="0" y="2898791"/>
                </a:lnTo>
                <a:lnTo>
                  <a:pt x="0" y="2898791"/>
                </a:lnTo>
                <a:cubicBezTo>
                  <a:pt x="0" y="4504611"/>
                  <a:pt x="1301429" y="5806040"/>
                  <a:pt x="2907249" y="5806040"/>
                </a:cubicBezTo>
                <a:cubicBezTo>
                  <a:pt x="3972630" y="5806040"/>
                  <a:pt x="4908366" y="5227549"/>
                  <a:pt x="5418506" y="4367918"/>
                </a:cubicBezTo>
                <a:cubicBezTo>
                  <a:pt x="5432603" y="4351716"/>
                  <a:pt x="5440347" y="4343962"/>
                  <a:pt x="5448100" y="4329170"/>
                </a:cubicBezTo>
                <a:close/>
                <a:moveTo>
                  <a:pt x="295942" y="3035484"/>
                </a:moveTo>
                <a:lnTo>
                  <a:pt x="1278179" y="3035484"/>
                </a:lnTo>
                <a:cubicBezTo>
                  <a:pt x="1293676" y="3415979"/>
                  <a:pt x="1369781" y="3788721"/>
                  <a:pt x="1490977" y="4138917"/>
                </a:cubicBezTo>
                <a:lnTo>
                  <a:pt x="600332" y="4138917"/>
                </a:lnTo>
                <a:cubicBezTo>
                  <a:pt x="425587" y="3803523"/>
                  <a:pt x="319192" y="3430781"/>
                  <a:pt x="295942" y="3035484"/>
                </a:cubicBezTo>
                <a:close/>
                <a:moveTo>
                  <a:pt x="600332" y="1657960"/>
                </a:moveTo>
                <a:lnTo>
                  <a:pt x="1490967" y="1657960"/>
                </a:lnTo>
                <a:cubicBezTo>
                  <a:pt x="1361313" y="2008156"/>
                  <a:pt x="1292971" y="2373144"/>
                  <a:pt x="1278169" y="2753640"/>
                </a:cubicBezTo>
                <a:lnTo>
                  <a:pt x="295942" y="2753640"/>
                </a:lnTo>
                <a:cubicBezTo>
                  <a:pt x="319192" y="2357647"/>
                  <a:pt x="425587" y="1984905"/>
                  <a:pt x="600332" y="1657960"/>
                </a:cubicBezTo>
                <a:close/>
                <a:moveTo>
                  <a:pt x="5539702" y="2753640"/>
                </a:moveTo>
                <a:lnTo>
                  <a:pt x="4572972" y="2753640"/>
                </a:lnTo>
                <a:cubicBezTo>
                  <a:pt x="4557475" y="2373144"/>
                  <a:pt x="4481370" y="2008156"/>
                  <a:pt x="4360174" y="1657960"/>
                </a:cubicBezTo>
                <a:lnTo>
                  <a:pt x="5235312" y="1657960"/>
                </a:lnTo>
                <a:cubicBezTo>
                  <a:pt x="5410057" y="1984905"/>
                  <a:pt x="5516452" y="2357647"/>
                  <a:pt x="5539702" y="2753640"/>
                </a:cubicBezTo>
                <a:close/>
                <a:moveTo>
                  <a:pt x="4291117" y="2753640"/>
                </a:moveTo>
                <a:lnTo>
                  <a:pt x="3058039" y="2753640"/>
                </a:lnTo>
                <a:lnTo>
                  <a:pt x="3058039" y="1657960"/>
                </a:lnTo>
                <a:lnTo>
                  <a:pt x="4055069" y="1657960"/>
                </a:lnTo>
                <a:cubicBezTo>
                  <a:pt x="4192476" y="2000402"/>
                  <a:pt x="4276325" y="2365401"/>
                  <a:pt x="4291117" y="2753640"/>
                </a:cubicBezTo>
                <a:close/>
                <a:moveTo>
                  <a:pt x="3058744" y="1376115"/>
                </a:moveTo>
                <a:lnTo>
                  <a:pt x="3058744" y="310734"/>
                </a:lnTo>
                <a:cubicBezTo>
                  <a:pt x="3423733" y="607381"/>
                  <a:pt x="3721084" y="965321"/>
                  <a:pt x="3926129" y="1368362"/>
                </a:cubicBezTo>
                <a:lnTo>
                  <a:pt x="3058744" y="1368362"/>
                </a:lnTo>
                <a:lnTo>
                  <a:pt x="3058744" y="1376115"/>
                </a:lnTo>
                <a:close/>
                <a:moveTo>
                  <a:pt x="2776900" y="326231"/>
                </a:moveTo>
                <a:lnTo>
                  <a:pt x="2776900" y="1369066"/>
                </a:lnTo>
                <a:lnTo>
                  <a:pt x="1924317" y="1369066"/>
                </a:lnTo>
                <a:cubicBezTo>
                  <a:pt x="2130057" y="973074"/>
                  <a:pt x="2419655" y="622878"/>
                  <a:pt x="2776900" y="326231"/>
                </a:cubicBezTo>
                <a:close/>
                <a:moveTo>
                  <a:pt x="2776900" y="1657960"/>
                </a:moveTo>
                <a:lnTo>
                  <a:pt x="2776900" y="2753640"/>
                </a:lnTo>
                <a:lnTo>
                  <a:pt x="1559319" y="2753640"/>
                </a:lnTo>
                <a:cubicBezTo>
                  <a:pt x="1574816" y="2373144"/>
                  <a:pt x="1657969" y="2000402"/>
                  <a:pt x="1795367" y="1657960"/>
                </a:cubicBezTo>
                <a:lnTo>
                  <a:pt x="2776900" y="1657960"/>
                </a:lnTo>
                <a:close/>
                <a:moveTo>
                  <a:pt x="1559319" y="3035484"/>
                </a:moveTo>
                <a:lnTo>
                  <a:pt x="2776900" y="3035484"/>
                </a:lnTo>
                <a:lnTo>
                  <a:pt x="2776900" y="4138917"/>
                </a:lnTo>
                <a:lnTo>
                  <a:pt x="1795367" y="4138917"/>
                </a:lnTo>
                <a:cubicBezTo>
                  <a:pt x="1658674" y="3788721"/>
                  <a:pt x="1574816" y="3415979"/>
                  <a:pt x="1559319" y="3035484"/>
                </a:cubicBezTo>
                <a:close/>
                <a:moveTo>
                  <a:pt x="2776900" y="4420057"/>
                </a:moveTo>
                <a:lnTo>
                  <a:pt x="2776900" y="5462893"/>
                </a:lnTo>
                <a:cubicBezTo>
                  <a:pt x="2418950" y="5173999"/>
                  <a:pt x="2130057" y="4816050"/>
                  <a:pt x="1924317" y="4420057"/>
                </a:cubicBezTo>
                <a:lnTo>
                  <a:pt x="2776900" y="4420057"/>
                </a:lnTo>
                <a:close/>
                <a:moveTo>
                  <a:pt x="3058744" y="5477695"/>
                </a:moveTo>
                <a:lnTo>
                  <a:pt x="3058744" y="4420057"/>
                </a:lnTo>
                <a:lnTo>
                  <a:pt x="3926129" y="4420057"/>
                </a:lnTo>
                <a:cubicBezTo>
                  <a:pt x="3713331" y="4823803"/>
                  <a:pt x="3423733" y="5181048"/>
                  <a:pt x="3058744" y="5477695"/>
                </a:cubicBezTo>
                <a:close/>
                <a:moveTo>
                  <a:pt x="3058744" y="4138917"/>
                </a:moveTo>
                <a:lnTo>
                  <a:pt x="3058744" y="3035484"/>
                </a:lnTo>
                <a:lnTo>
                  <a:pt x="4291822" y="3035484"/>
                </a:lnTo>
                <a:cubicBezTo>
                  <a:pt x="4276325" y="3423733"/>
                  <a:pt x="4193172" y="3796475"/>
                  <a:pt x="4055774" y="4138917"/>
                </a:cubicBezTo>
                <a:lnTo>
                  <a:pt x="3058744" y="4138917"/>
                </a:lnTo>
                <a:lnTo>
                  <a:pt x="3058744" y="4138917"/>
                </a:lnTo>
                <a:close/>
                <a:moveTo>
                  <a:pt x="4572972" y="3035484"/>
                </a:moveTo>
                <a:lnTo>
                  <a:pt x="5539712" y="3035484"/>
                </a:lnTo>
                <a:cubicBezTo>
                  <a:pt x="5517166" y="3431477"/>
                  <a:pt x="5410057" y="3811972"/>
                  <a:pt x="5227568" y="4138917"/>
                </a:cubicBezTo>
                <a:lnTo>
                  <a:pt x="4360183" y="4138917"/>
                </a:lnTo>
                <a:cubicBezTo>
                  <a:pt x="4481370" y="3788721"/>
                  <a:pt x="4557465" y="3415979"/>
                  <a:pt x="4572972" y="3035484"/>
                </a:cubicBezTo>
                <a:close/>
                <a:moveTo>
                  <a:pt x="5059861" y="1376115"/>
                </a:moveTo>
                <a:lnTo>
                  <a:pt x="4238273" y="1376115"/>
                </a:lnTo>
                <a:cubicBezTo>
                  <a:pt x="4063527" y="995620"/>
                  <a:pt x="3811981" y="637680"/>
                  <a:pt x="3507581" y="341033"/>
                </a:cubicBezTo>
                <a:cubicBezTo>
                  <a:pt x="4138927" y="486185"/>
                  <a:pt x="4687119" y="858926"/>
                  <a:pt x="5059861" y="1376115"/>
                </a:cubicBezTo>
                <a:close/>
                <a:moveTo>
                  <a:pt x="2350608" y="333985"/>
                </a:moveTo>
                <a:cubicBezTo>
                  <a:pt x="2038464" y="638375"/>
                  <a:pt x="1795367" y="988571"/>
                  <a:pt x="1612173" y="1376820"/>
                </a:cubicBezTo>
                <a:lnTo>
                  <a:pt x="775783" y="1376820"/>
                </a:lnTo>
                <a:cubicBezTo>
                  <a:pt x="1148525" y="851173"/>
                  <a:pt x="1703765" y="470678"/>
                  <a:pt x="2350608" y="333985"/>
                </a:cubicBezTo>
                <a:close/>
                <a:moveTo>
                  <a:pt x="775783" y="4420057"/>
                </a:moveTo>
                <a:lnTo>
                  <a:pt x="1605115" y="4420057"/>
                </a:lnTo>
                <a:cubicBezTo>
                  <a:pt x="1787614" y="4808306"/>
                  <a:pt x="2031406" y="5158493"/>
                  <a:pt x="2343550" y="5462893"/>
                </a:cubicBezTo>
                <a:cubicBezTo>
                  <a:pt x="1703765" y="5318446"/>
                  <a:pt x="1148525" y="4937960"/>
                  <a:pt x="775783" y="4420057"/>
                </a:cubicBezTo>
                <a:close/>
                <a:moveTo>
                  <a:pt x="3507581" y="5455149"/>
                </a:moveTo>
                <a:cubicBezTo>
                  <a:pt x="3811972" y="5150758"/>
                  <a:pt x="4062822" y="4800562"/>
                  <a:pt x="4238273" y="4420067"/>
                </a:cubicBezTo>
                <a:lnTo>
                  <a:pt x="5052813" y="4420067"/>
                </a:lnTo>
                <a:cubicBezTo>
                  <a:pt x="4687119" y="4930207"/>
                  <a:pt x="4138927" y="5310702"/>
                  <a:pt x="3507581" y="5455149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31" name="Google Shape;631;p21"/>
          <p:cNvSpPr/>
          <p:nvPr/>
        </p:nvSpPr>
        <p:spPr>
          <a:xfrm>
            <a:off x="4276895" y="2765389"/>
            <a:ext cx="301338" cy="232785"/>
          </a:xfrm>
          <a:custGeom>
            <a:avLst/>
            <a:gdLst/>
            <a:ahLst/>
            <a:cxnLst/>
            <a:rect l="l" t="t" r="r" b="b"/>
            <a:pathLst>
              <a:path w="5819775" h="4495800" extrusionOk="0">
                <a:moveTo>
                  <a:pt x="5700770" y="0"/>
                </a:moveTo>
                <a:lnTo>
                  <a:pt x="4772825" y="0"/>
                </a:lnTo>
                <a:lnTo>
                  <a:pt x="3844881" y="0"/>
                </a:lnTo>
                <a:lnTo>
                  <a:pt x="2917603" y="0"/>
                </a:lnTo>
                <a:lnTo>
                  <a:pt x="1989658" y="0"/>
                </a:lnTo>
                <a:lnTo>
                  <a:pt x="1061714" y="0"/>
                </a:lnTo>
                <a:lnTo>
                  <a:pt x="127216" y="0"/>
                </a:lnTo>
                <a:cubicBezTo>
                  <a:pt x="56398" y="0"/>
                  <a:pt x="0" y="56398"/>
                  <a:pt x="0" y="127225"/>
                </a:cubicBezTo>
                <a:lnTo>
                  <a:pt x="0" y="906304"/>
                </a:lnTo>
                <a:lnTo>
                  <a:pt x="0" y="3590449"/>
                </a:lnTo>
                <a:lnTo>
                  <a:pt x="0" y="4369527"/>
                </a:lnTo>
                <a:cubicBezTo>
                  <a:pt x="0" y="4440355"/>
                  <a:pt x="56398" y="4496753"/>
                  <a:pt x="127225" y="4496753"/>
                </a:cubicBezTo>
                <a:lnTo>
                  <a:pt x="1054513" y="4496753"/>
                </a:lnTo>
                <a:lnTo>
                  <a:pt x="1989668" y="4496753"/>
                </a:lnTo>
                <a:lnTo>
                  <a:pt x="2917612" y="4496753"/>
                </a:lnTo>
                <a:lnTo>
                  <a:pt x="3845557" y="4496753"/>
                </a:lnTo>
                <a:lnTo>
                  <a:pt x="4772844" y="4496753"/>
                </a:lnTo>
                <a:lnTo>
                  <a:pt x="5700789" y="4496753"/>
                </a:lnTo>
                <a:cubicBezTo>
                  <a:pt x="5771617" y="4496753"/>
                  <a:pt x="5828014" y="4440355"/>
                  <a:pt x="5828014" y="4369527"/>
                </a:cubicBezTo>
                <a:lnTo>
                  <a:pt x="5828014" y="3590439"/>
                </a:lnTo>
                <a:lnTo>
                  <a:pt x="5828014" y="906294"/>
                </a:lnTo>
                <a:lnTo>
                  <a:pt x="5828014" y="127225"/>
                </a:lnTo>
                <a:cubicBezTo>
                  <a:pt x="5835206" y="56398"/>
                  <a:pt x="5771588" y="0"/>
                  <a:pt x="5700770" y="0"/>
                </a:cubicBezTo>
                <a:close/>
                <a:moveTo>
                  <a:pt x="4772825" y="3456003"/>
                </a:moveTo>
                <a:lnTo>
                  <a:pt x="3844881" y="3456003"/>
                </a:lnTo>
                <a:lnTo>
                  <a:pt x="2917603" y="3456003"/>
                </a:lnTo>
                <a:lnTo>
                  <a:pt x="1989658" y="3456003"/>
                </a:lnTo>
                <a:lnTo>
                  <a:pt x="1061714" y="3456003"/>
                </a:lnTo>
                <a:lnTo>
                  <a:pt x="261661" y="3456003"/>
                </a:lnTo>
                <a:lnTo>
                  <a:pt x="261661" y="1033529"/>
                </a:lnTo>
                <a:lnTo>
                  <a:pt x="1061723" y="1033529"/>
                </a:lnTo>
                <a:lnTo>
                  <a:pt x="1989668" y="1033529"/>
                </a:lnTo>
                <a:lnTo>
                  <a:pt x="2917612" y="1033529"/>
                </a:lnTo>
                <a:lnTo>
                  <a:pt x="3845557" y="1033529"/>
                </a:lnTo>
                <a:lnTo>
                  <a:pt x="4772844" y="1033529"/>
                </a:lnTo>
                <a:lnTo>
                  <a:pt x="5572906" y="1033529"/>
                </a:lnTo>
                <a:lnTo>
                  <a:pt x="5572906" y="3456013"/>
                </a:lnTo>
                <a:lnTo>
                  <a:pt x="4772825" y="3456013"/>
                </a:lnTo>
                <a:close/>
                <a:moveTo>
                  <a:pt x="5573544" y="771868"/>
                </a:moveTo>
                <a:lnTo>
                  <a:pt x="4907919" y="771868"/>
                </a:lnTo>
                <a:lnTo>
                  <a:pt x="4907919" y="255108"/>
                </a:lnTo>
                <a:lnTo>
                  <a:pt x="5573544" y="255108"/>
                </a:lnTo>
                <a:lnTo>
                  <a:pt x="5573544" y="771868"/>
                </a:lnTo>
                <a:close/>
                <a:moveTo>
                  <a:pt x="4645600" y="771868"/>
                </a:moveTo>
                <a:lnTo>
                  <a:pt x="3972763" y="771868"/>
                </a:lnTo>
                <a:lnTo>
                  <a:pt x="3972763" y="255108"/>
                </a:lnTo>
                <a:lnTo>
                  <a:pt x="4638390" y="255108"/>
                </a:lnTo>
                <a:lnTo>
                  <a:pt x="4638390" y="771868"/>
                </a:lnTo>
                <a:lnTo>
                  <a:pt x="4645600" y="771868"/>
                </a:lnTo>
                <a:close/>
                <a:moveTo>
                  <a:pt x="3710445" y="771868"/>
                </a:moveTo>
                <a:lnTo>
                  <a:pt x="3044819" y="771868"/>
                </a:lnTo>
                <a:lnTo>
                  <a:pt x="3044819" y="255108"/>
                </a:lnTo>
                <a:lnTo>
                  <a:pt x="3710445" y="255108"/>
                </a:lnTo>
                <a:lnTo>
                  <a:pt x="3710445" y="771868"/>
                </a:lnTo>
                <a:lnTo>
                  <a:pt x="3710445" y="771868"/>
                </a:lnTo>
                <a:close/>
                <a:moveTo>
                  <a:pt x="2783167" y="771868"/>
                </a:moveTo>
                <a:lnTo>
                  <a:pt x="2116884" y="771868"/>
                </a:lnTo>
                <a:lnTo>
                  <a:pt x="2116884" y="255108"/>
                </a:lnTo>
                <a:lnTo>
                  <a:pt x="2782510" y="255108"/>
                </a:lnTo>
                <a:lnTo>
                  <a:pt x="2783167" y="771868"/>
                </a:lnTo>
                <a:lnTo>
                  <a:pt x="2783167" y="771868"/>
                </a:lnTo>
                <a:close/>
                <a:moveTo>
                  <a:pt x="1855222" y="771868"/>
                </a:moveTo>
                <a:lnTo>
                  <a:pt x="1189596" y="771868"/>
                </a:lnTo>
                <a:lnTo>
                  <a:pt x="1189596" y="255108"/>
                </a:lnTo>
                <a:lnTo>
                  <a:pt x="1855222" y="255108"/>
                </a:lnTo>
                <a:lnTo>
                  <a:pt x="1855222" y="771868"/>
                </a:lnTo>
                <a:close/>
                <a:moveTo>
                  <a:pt x="261661" y="261661"/>
                </a:moveTo>
                <a:lnTo>
                  <a:pt x="927287" y="261661"/>
                </a:lnTo>
                <a:lnTo>
                  <a:pt x="927287" y="778421"/>
                </a:lnTo>
                <a:lnTo>
                  <a:pt x="261661" y="778421"/>
                </a:lnTo>
                <a:lnTo>
                  <a:pt x="261661" y="261661"/>
                </a:lnTo>
                <a:close/>
                <a:moveTo>
                  <a:pt x="261661" y="3718322"/>
                </a:moveTo>
                <a:lnTo>
                  <a:pt x="927287" y="3718322"/>
                </a:lnTo>
                <a:lnTo>
                  <a:pt x="927287" y="4235082"/>
                </a:lnTo>
                <a:lnTo>
                  <a:pt x="261661" y="4235082"/>
                </a:lnTo>
                <a:lnTo>
                  <a:pt x="261661" y="3718322"/>
                </a:lnTo>
                <a:close/>
                <a:moveTo>
                  <a:pt x="1189596" y="3718322"/>
                </a:moveTo>
                <a:lnTo>
                  <a:pt x="1855222" y="3718322"/>
                </a:lnTo>
                <a:lnTo>
                  <a:pt x="1855222" y="4235082"/>
                </a:lnTo>
                <a:lnTo>
                  <a:pt x="1189596" y="4235082"/>
                </a:lnTo>
                <a:lnTo>
                  <a:pt x="1189596" y="3718322"/>
                </a:lnTo>
                <a:lnTo>
                  <a:pt x="1189596" y="3718322"/>
                </a:lnTo>
                <a:close/>
                <a:moveTo>
                  <a:pt x="2116884" y="3718322"/>
                </a:moveTo>
                <a:lnTo>
                  <a:pt x="2782510" y="3718322"/>
                </a:lnTo>
                <a:lnTo>
                  <a:pt x="2782510" y="4235082"/>
                </a:lnTo>
                <a:lnTo>
                  <a:pt x="2116884" y="4235082"/>
                </a:lnTo>
                <a:lnTo>
                  <a:pt x="2116884" y="3718322"/>
                </a:lnTo>
                <a:lnTo>
                  <a:pt x="2116884" y="3718322"/>
                </a:lnTo>
                <a:close/>
                <a:moveTo>
                  <a:pt x="3044828" y="3718322"/>
                </a:moveTo>
                <a:lnTo>
                  <a:pt x="3710454" y="3718322"/>
                </a:lnTo>
                <a:lnTo>
                  <a:pt x="3710454" y="4235082"/>
                </a:lnTo>
                <a:lnTo>
                  <a:pt x="3044828" y="4235082"/>
                </a:lnTo>
                <a:lnTo>
                  <a:pt x="3044828" y="3718322"/>
                </a:lnTo>
                <a:close/>
                <a:moveTo>
                  <a:pt x="3972763" y="3718322"/>
                </a:moveTo>
                <a:lnTo>
                  <a:pt x="4638390" y="3718322"/>
                </a:lnTo>
                <a:lnTo>
                  <a:pt x="4638390" y="4235082"/>
                </a:lnTo>
                <a:lnTo>
                  <a:pt x="3972763" y="4235082"/>
                </a:lnTo>
                <a:lnTo>
                  <a:pt x="3972763" y="3718322"/>
                </a:lnTo>
                <a:close/>
                <a:moveTo>
                  <a:pt x="5573544" y="4235082"/>
                </a:moveTo>
                <a:lnTo>
                  <a:pt x="4907919" y="4235082"/>
                </a:lnTo>
                <a:lnTo>
                  <a:pt x="4907919" y="3718322"/>
                </a:lnTo>
                <a:lnTo>
                  <a:pt x="5573544" y="3718322"/>
                </a:lnTo>
                <a:lnTo>
                  <a:pt x="5573544" y="4235082"/>
                </a:lnTo>
                <a:close/>
                <a:moveTo>
                  <a:pt x="3633064" y="2124751"/>
                </a:moveTo>
                <a:lnTo>
                  <a:pt x="2535279" y="1487329"/>
                </a:lnTo>
                <a:cubicBezTo>
                  <a:pt x="2492655" y="1466345"/>
                  <a:pt x="2443468" y="1466345"/>
                  <a:pt x="2408053" y="1487329"/>
                </a:cubicBezTo>
                <a:cubicBezTo>
                  <a:pt x="2365429" y="1508312"/>
                  <a:pt x="2344446" y="1550937"/>
                  <a:pt x="2344446" y="1600781"/>
                </a:cubicBezTo>
                <a:lnTo>
                  <a:pt x="2344446" y="2868416"/>
                </a:lnTo>
                <a:cubicBezTo>
                  <a:pt x="2344446" y="2918260"/>
                  <a:pt x="2372649" y="2960227"/>
                  <a:pt x="2408053" y="2981868"/>
                </a:cubicBezTo>
                <a:cubicBezTo>
                  <a:pt x="2429037" y="2996298"/>
                  <a:pt x="2450678" y="2996298"/>
                  <a:pt x="2471661" y="2996298"/>
                </a:cubicBezTo>
                <a:cubicBezTo>
                  <a:pt x="2492645" y="2996298"/>
                  <a:pt x="2514286" y="2989088"/>
                  <a:pt x="2535270" y="2981868"/>
                </a:cubicBezTo>
                <a:lnTo>
                  <a:pt x="3633054" y="2344445"/>
                </a:lnTo>
                <a:cubicBezTo>
                  <a:pt x="3675679" y="2323462"/>
                  <a:pt x="3696662" y="2280837"/>
                  <a:pt x="3696662" y="2230993"/>
                </a:cubicBezTo>
                <a:cubicBezTo>
                  <a:pt x="3696681" y="2195579"/>
                  <a:pt x="3668478" y="2152955"/>
                  <a:pt x="3633064" y="2124751"/>
                </a:cubicBezTo>
                <a:close/>
                <a:moveTo>
                  <a:pt x="2598887" y="2648731"/>
                </a:moveTo>
                <a:lnTo>
                  <a:pt x="2598887" y="1834239"/>
                </a:lnTo>
                <a:lnTo>
                  <a:pt x="3307137" y="2244766"/>
                </a:lnTo>
                <a:lnTo>
                  <a:pt x="2598887" y="2648731"/>
                </a:ln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32" name="Google Shape;632;p21"/>
          <p:cNvSpPr/>
          <p:nvPr/>
        </p:nvSpPr>
        <p:spPr>
          <a:xfrm>
            <a:off x="8000016" y="3425293"/>
            <a:ext cx="300885" cy="327477"/>
          </a:xfrm>
          <a:custGeom>
            <a:avLst/>
            <a:gdLst/>
            <a:ahLst/>
            <a:cxnLst/>
            <a:rect l="l" t="t" r="r" b="b"/>
            <a:pathLst>
              <a:path w="5811023" h="6324599" extrusionOk="0">
                <a:moveTo>
                  <a:pt x="5281602" y="1551753"/>
                </a:moveTo>
                <a:lnTo>
                  <a:pt x="4899445" y="1551753"/>
                </a:lnTo>
                <a:lnTo>
                  <a:pt x="4899445" y="1543802"/>
                </a:lnTo>
                <a:lnTo>
                  <a:pt x="4899445" y="296191"/>
                </a:lnTo>
                <a:cubicBezTo>
                  <a:pt x="4899445" y="132198"/>
                  <a:pt x="4766523" y="0"/>
                  <a:pt x="4603253" y="0"/>
                </a:cubicBezTo>
                <a:lnTo>
                  <a:pt x="1240392" y="0"/>
                </a:lnTo>
                <a:cubicBezTo>
                  <a:pt x="1076399" y="0"/>
                  <a:pt x="944201" y="132921"/>
                  <a:pt x="944201" y="296191"/>
                </a:cubicBezTo>
                <a:lnTo>
                  <a:pt x="944201" y="1536583"/>
                </a:lnTo>
                <a:lnTo>
                  <a:pt x="944201" y="1544534"/>
                </a:lnTo>
                <a:lnTo>
                  <a:pt x="538200" y="1544534"/>
                </a:lnTo>
                <a:cubicBezTo>
                  <a:pt x="242009" y="1544534"/>
                  <a:pt x="0" y="1786543"/>
                  <a:pt x="0" y="2082734"/>
                </a:cubicBezTo>
                <a:lnTo>
                  <a:pt x="0" y="4306340"/>
                </a:lnTo>
                <a:cubicBezTo>
                  <a:pt x="0" y="4602531"/>
                  <a:pt x="242009" y="4844539"/>
                  <a:pt x="538200" y="4844539"/>
                </a:cubicBezTo>
                <a:lnTo>
                  <a:pt x="944201" y="4844539"/>
                </a:lnTo>
                <a:lnTo>
                  <a:pt x="944201" y="6022808"/>
                </a:lnTo>
                <a:cubicBezTo>
                  <a:pt x="944201" y="6194742"/>
                  <a:pt x="1084350" y="6326949"/>
                  <a:pt x="1248343" y="6326949"/>
                </a:cubicBezTo>
                <a:lnTo>
                  <a:pt x="4595312" y="6326949"/>
                </a:lnTo>
                <a:cubicBezTo>
                  <a:pt x="4767246" y="6326949"/>
                  <a:pt x="4899454" y="6186800"/>
                  <a:pt x="4899454" y="6022808"/>
                </a:cubicBezTo>
                <a:lnTo>
                  <a:pt x="4899454" y="4844549"/>
                </a:lnTo>
                <a:lnTo>
                  <a:pt x="5281612" y="4844549"/>
                </a:lnTo>
                <a:cubicBezTo>
                  <a:pt x="5577803" y="4844549"/>
                  <a:pt x="5819812" y="4602540"/>
                  <a:pt x="5819812" y="4306349"/>
                </a:cubicBezTo>
                <a:lnTo>
                  <a:pt x="5819812" y="2082734"/>
                </a:lnTo>
                <a:cubicBezTo>
                  <a:pt x="5819812" y="1785820"/>
                  <a:pt x="5578516" y="1551753"/>
                  <a:pt x="5281602" y="1551753"/>
                </a:cubicBezTo>
                <a:close/>
                <a:moveTo>
                  <a:pt x="1232441" y="1536583"/>
                </a:moveTo>
                <a:lnTo>
                  <a:pt x="1232441" y="296191"/>
                </a:lnTo>
                <a:cubicBezTo>
                  <a:pt x="1232441" y="288240"/>
                  <a:pt x="1240392" y="288240"/>
                  <a:pt x="1240392" y="288240"/>
                </a:cubicBezTo>
                <a:lnTo>
                  <a:pt x="4603253" y="288240"/>
                </a:lnTo>
                <a:cubicBezTo>
                  <a:pt x="4611204" y="288240"/>
                  <a:pt x="4611204" y="296191"/>
                  <a:pt x="4611204" y="296191"/>
                </a:cubicBezTo>
                <a:lnTo>
                  <a:pt x="4611204" y="1536583"/>
                </a:lnTo>
                <a:cubicBezTo>
                  <a:pt x="4611204" y="1544534"/>
                  <a:pt x="4603253" y="1544534"/>
                  <a:pt x="4603253" y="1544534"/>
                </a:cubicBezTo>
                <a:lnTo>
                  <a:pt x="1240392" y="1544534"/>
                </a:lnTo>
                <a:cubicBezTo>
                  <a:pt x="1240392" y="1551753"/>
                  <a:pt x="1232441" y="1544534"/>
                  <a:pt x="1232441" y="1536583"/>
                </a:cubicBezTo>
                <a:close/>
                <a:moveTo>
                  <a:pt x="4610481" y="6014866"/>
                </a:moveTo>
                <a:cubicBezTo>
                  <a:pt x="4610481" y="6022817"/>
                  <a:pt x="4602531" y="6030758"/>
                  <a:pt x="4594589" y="6030758"/>
                </a:cubicBezTo>
                <a:lnTo>
                  <a:pt x="1248333" y="6030758"/>
                </a:lnTo>
                <a:cubicBezTo>
                  <a:pt x="1240383" y="6030758"/>
                  <a:pt x="1232441" y="6022808"/>
                  <a:pt x="1232441" y="6014866"/>
                </a:cubicBezTo>
                <a:lnTo>
                  <a:pt x="1232441" y="4696449"/>
                </a:lnTo>
                <a:lnTo>
                  <a:pt x="1232441" y="3729127"/>
                </a:lnTo>
                <a:cubicBezTo>
                  <a:pt x="1232441" y="3721176"/>
                  <a:pt x="1240392" y="3713235"/>
                  <a:pt x="1248333" y="3713235"/>
                </a:cubicBezTo>
                <a:lnTo>
                  <a:pt x="4595302" y="3713235"/>
                </a:lnTo>
                <a:cubicBezTo>
                  <a:pt x="4603253" y="3713235"/>
                  <a:pt x="4611195" y="3721186"/>
                  <a:pt x="4611195" y="3729127"/>
                </a:cubicBezTo>
                <a:lnTo>
                  <a:pt x="4611195" y="4704390"/>
                </a:lnTo>
                <a:lnTo>
                  <a:pt x="4611195" y="6014857"/>
                </a:lnTo>
                <a:lnTo>
                  <a:pt x="4610481" y="6014857"/>
                </a:lnTo>
                <a:close/>
                <a:moveTo>
                  <a:pt x="5531562" y="4306340"/>
                </a:moveTo>
                <a:cubicBezTo>
                  <a:pt x="5531562" y="4446489"/>
                  <a:pt x="5422474" y="4556299"/>
                  <a:pt x="5281602" y="4556299"/>
                </a:cubicBezTo>
                <a:lnTo>
                  <a:pt x="4899445" y="4556299"/>
                </a:lnTo>
                <a:lnTo>
                  <a:pt x="4899445" y="3729127"/>
                </a:lnTo>
                <a:cubicBezTo>
                  <a:pt x="4899445" y="3557193"/>
                  <a:pt x="4759295" y="3424985"/>
                  <a:pt x="4595302" y="3424985"/>
                </a:cubicBezTo>
                <a:lnTo>
                  <a:pt x="1248333" y="3424985"/>
                </a:lnTo>
                <a:cubicBezTo>
                  <a:pt x="1076399" y="3424985"/>
                  <a:pt x="944192" y="3565134"/>
                  <a:pt x="944192" y="3729127"/>
                </a:cubicBezTo>
                <a:lnTo>
                  <a:pt x="944192" y="4556299"/>
                </a:lnTo>
                <a:lnTo>
                  <a:pt x="538200" y="4556299"/>
                </a:lnTo>
                <a:cubicBezTo>
                  <a:pt x="398050" y="4556299"/>
                  <a:pt x="288240" y="4447212"/>
                  <a:pt x="288240" y="4306340"/>
                </a:cubicBezTo>
                <a:lnTo>
                  <a:pt x="288240" y="2082734"/>
                </a:lnTo>
                <a:cubicBezTo>
                  <a:pt x="288240" y="1942584"/>
                  <a:pt x="397328" y="1832774"/>
                  <a:pt x="538200" y="1832774"/>
                </a:cubicBezTo>
                <a:lnTo>
                  <a:pt x="1240392" y="1832774"/>
                </a:lnTo>
                <a:lnTo>
                  <a:pt x="4603253" y="1832774"/>
                </a:lnTo>
                <a:lnTo>
                  <a:pt x="5282325" y="1832774"/>
                </a:lnTo>
                <a:cubicBezTo>
                  <a:pt x="5422474" y="1832774"/>
                  <a:pt x="5532285" y="1941862"/>
                  <a:pt x="5532285" y="2082734"/>
                </a:cubicBezTo>
                <a:lnTo>
                  <a:pt x="5531562" y="4306340"/>
                </a:lnTo>
                <a:lnTo>
                  <a:pt x="5531562" y="4306340"/>
                </a:lnTo>
                <a:close/>
                <a:moveTo>
                  <a:pt x="5086548" y="2417937"/>
                </a:moveTo>
                <a:cubicBezTo>
                  <a:pt x="5086548" y="2503905"/>
                  <a:pt x="5016473" y="2573979"/>
                  <a:pt x="4930506" y="2573979"/>
                </a:cubicBezTo>
                <a:cubicBezTo>
                  <a:pt x="4844539" y="2573979"/>
                  <a:pt x="4774464" y="2503905"/>
                  <a:pt x="4774464" y="2417937"/>
                </a:cubicBezTo>
                <a:cubicBezTo>
                  <a:pt x="4774464" y="2331971"/>
                  <a:pt x="4844539" y="2261896"/>
                  <a:pt x="4930506" y="2261896"/>
                </a:cubicBezTo>
                <a:cubicBezTo>
                  <a:pt x="5016473" y="2261896"/>
                  <a:pt x="5086548" y="2331971"/>
                  <a:pt x="5086548" y="2417937"/>
                </a:cubicBezTo>
                <a:close/>
                <a:moveTo>
                  <a:pt x="4509335" y="2417937"/>
                </a:moveTo>
                <a:cubicBezTo>
                  <a:pt x="4509335" y="2503905"/>
                  <a:pt x="4439261" y="2573979"/>
                  <a:pt x="4353294" y="2573979"/>
                </a:cubicBezTo>
                <a:cubicBezTo>
                  <a:pt x="4267327" y="2573979"/>
                  <a:pt x="4197252" y="2503905"/>
                  <a:pt x="4197252" y="2417937"/>
                </a:cubicBezTo>
                <a:cubicBezTo>
                  <a:pt x="4197252" y="2331971"/>
                  <a:pt x="4267327" y="2261896"/>
                  <a:pt x="4353294" y="2261896"/>
                </a:cubicBezTo>
                <a:cubicBezTo>
                  <a:pt x="4439261" y="2261896"/>
                  <a:pt x="4509335" y="2331971"/>
                  <a:pt x="4509335" y="2417937"/>
                </a:cubicBezTo>
                <a:close/>
                <a:moveTo>
                  <a:pt x="4096115" y="5296781"/>
                </a:moveTo>
                <a:cubicBezTo>
                  <a:pt x="4096115" y="5374807"/>
                  <a:pt x="4033992" y="5436931"/>
                  <a:pt x="3955966" y="5436931"/>
                </a:cubicBezTo>
                <a:lnTo>
                  <a:pt x="1918741" y="5436931"/>
                </a:lnTo>
                <a:cubicBezTo>
                  <a:pt x="1840715" y="5436931"/>
                  <a:pt x="1778592" y="5374807"/>
                  <a:pt x="1778592" y="5296781"/>
                </a:cubicBezTo>
                <a:cubicBezTo>
                  <a:pt x="1778592" y="5218756"/>
                  <a:pt x="1840715" y="5156632"/>
                  <a:pt x="1918741" y="5156632"/>
                </a:cubicBezTo>
                <a:lnTo>
                  <a:pt x="3955243" y="5156632"/>
                </a:lnTo>
                <a:cubicBezTo>
                  <a:pt x="4033259" y="5156632"/>
                  <a:pt x="4096115" y="5218756"/>
                  <a:pt x="4096115" y="5296781"/>
                </a:cubicBezTo>
                <a:close/>
                <a:moveTo>
                  <a:pt x="4096115" y="4446489"/>
                </a:moveTo>
                <a:cubicBezTo>
                  <a:pt x="4096115" y="4524515"/>
                  <a:pt x="4033992" y="4586638"/>
                  <a:pt x="3955966" y="4586638"/>
                </a:cubicBezTo>
                <a:lnTo>
                  <a:pt x="1918741" y="4586638"/>
                </a:lnTo>
                <a:cubicBezTo>
                  <a:pt x="1840715" y="4586638"/>
                  <a:pt x="1778592" y="4524515"/>
                  <a:pt x="1778592" y="4446489"/>
                </a:cubicBezTo>
                <a:cubicBezTo>
                  <a:pt x="1778592" y="4368463"/>
                  <a:pt x="1840715" y="4306340"/>
                  <a:pt x="1918741" y="4306340"/>
                </a:cubicBezTo>
                <a:lnTo>
                  <a:pt x="3955243" y="4306340"/>
                </a:lnTo>
                <a:cubicBezTo>
                  <a:pt x="4033259" y="4298398"/>
                  <a:pt x="4096115" y="4368473"/>
                  <a:pt x="4096115" y="4446489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33" name="Google Shape;633;p21"/>
          <p:cNvSpPr/>
          <p:nvPr/>
        </p:nvSpPr>
        <p:spPr>
          <a:xfrm>
            <a:off x="2781817" y="3385423"/>
            <a:ext cx="300852" cy="305776"/>
          </a:xfrm>
          <a:custGeom>
            <a:avLst/>
            <a:gdLst/>
            <a:ahLst/>
            <a:cxnLst/>
            <a:rect l="l" t="t" r="r" b="b"/>
            <a:pathLst>
              <a:path w="5810403" h="5905499" extrusionOk="0">
                <a:moveTo>
                  <a:pt x="1030743" y="2643998"/>
                </a:moveTo>
                <a:lnTo>
                  <a:pt x="1022783" y="2643998"/>
                </a:lnTo>
                <a:lnTo>
                  <a:pt x="303796" y="2643998"/>
                </a:lnTo>
                <a:cubicBezTo>
                  <a:pt x="272690" y="2643998"/>
                  <a:pt x="139602" y="2636039"/>
                  <a:pt x="61480" y="2526820"/>
                </a:cubicBezTo>
                <a:cubicBezTo>
                  <a:pt x="30374" y="2479805"/>
                  <a:pt x="-8682" y="2401683"/>
                  <a:pt x="22424" y="2292464"/>
                </a:cubicBezTo>
                <a:cubicBezTo>
                  <a:pt x="287886" y="1253762"/>
                  <a:pt x="912842" y="542725"/>
                  <a:pt x="1874145" y="199150"/>
                </a:cubicBezTo>
                <a:cubicBezTo>
                  <a:pt x="3045945" y="-222556"/>
                  <a:pt x="4131663" y="26987"/>
                  <a:pt x="5053910" y="933324"/>
                </a:cubicBezTo>
                <a:lnTo>
                  <a:pt x="5444510" y="558644"/>
                </a:lnTo>
                <a:cubicBezTo>
                  <a:pt x="5475616" y="535497"/>
                  <a:pt x="5545779" y="472572"/>
                  <a:pt x="5631850" y="472572"/>
                </a:cubicBezTo>
                <a:cubicBezTo>
                  <a:pt x="5702012" y="472572"/>
                  <a:pt x="5819191" y="519588"/>
                  <a:pt x="5819191" y="691018"/>
                </a:cubicBezTo>
                <a:lnTo>
                  <a:pt x="5819191" y="2393733"/>
                </a:lnTo>
                <a:cubicBezTo>
                  <a:pt x="5819191" y="2518870"/>
                  <a:pt x="5733118" y="2620139"/>
                  <a:pt x="5600744" y="2644008"/>
                </a:cubicBezTo>
                <a:cubicBezTo>
                  <a:pt x="5592785" y="2644008"/>
                  <a:pt x="5577597" y="2644008"/>
                  <a:pt x="5569638" y="2644008"/>
                </a:cubicBezTo>
                <a:lnTo>
                  <a:pt x="3882110" y="2644008"/>
                </a:lnTo>
                <a:cubicBezTo>
                  <a:pt x="3874151" y="2644008"/>
                  <a:pt x="3874151" y="2644008"/>
                  <a:pt x="3866201" y="2644008"/>
                </a:cubicBezTo>
                <a:cubicBezTo>
                  <a:pt x="3827144" y="2636048"/>
                  <a:pt x="3702007" y="2620862"/>
                  <a:pt x="3662941" y="2503684"/>
                </a:cubicBezTo>
                <a:cubicBezTo>
                  <a:pt x="3647031" y="2456668"/>
                  <a:pt x="3631835" y="2370586"/>
                  <a:pt x="3725144" y="2277277"/>
                </a:cubicBezTo>
                <a:lnTo>
                  <a:pt x="4138890" y="1855571"/>
                </a:lnTo>
                <a:cubicBezTo>
                  <a:pt x="3764210" y="1449062"/>
                  <a:pt x="3310675" y="1261722"/>
                  <a:pt x="2794947" y="1300778"/>
                </a:cubicBezTo>
                <a:cubicBezTo>
                  <a:pt x="2083909" y="1362981"/>
                  <a:pt x="1607237" y="1722484"/>
                  <a:pt x="1341775" y="2410365"/>
                </a:cubicBezTo>
                <a:cubicBezTo>
                  <a:pt x="1265108" y="2589746"/>
                  <a:pt x="1132734" y="2643998"/>
                  <a:pt x="1030743" y="2643998"/>
                </a:cubicBezTo>
                <a:close/>
                <a:moveTo>
                  <a:pt x="312478" y="2355390"/>
                </a:moveTo>
                <a:lnTo>
                  <a:pt x="312478" y="2355390"/>
                </a:lnTo>
                <a:lnTo>
                  <a:pt x="1031466" y="2355390"/>
                </a:lnTo>
                <a:cubicBezTo>
                  <a:pt x="1039425" y="2355390"/>
                  <a:pt x="1054612" y="2347430"/>
                  <a:pt x="1078481" y="2308374"/>
                </a:cubicBezTo>
                <a:cubicBezTo>
                  <a:pt x="1383000" y="1527174"/>
                  <a:pt x="1960940" y="1089559"/>
                  <a:pt x="2773969" y="1027356"/>
                </a:cubicBezTo>
                <a:cubicBezTo>
                  <a:pt x="3430030" y="972381"/>
                  <a:pt x="4000734" y="1230615"/>
                  <a:pt x="4453537" y="1785409"/>
                </a:cubicBezTo>
                <a:cubicBezTo>
                  <a:pt x="4500552" y="1840385"/>
                  <a:pt x="4492593" y="1925734"/>
                  <a:pt x="4445577" y="1980709"/>
                </a:cubicBezTo>
                <a:lnTo>
                  <a:pt x="4062937" y="2363349"/>
                </a:lnTo>
                <a:lnTo>
                  <a:pt x="5524068" y="2363349"/>
                </a:lnTo>
                <a:lnTo>
                  <a:pt x="5524068" y="878349"/>
                </a:lnTo>
                <a:lnTo>
                  <a:pt x="5156614" y="1237843"/>
                </a:lnTo>
                <a:cubicBezTo>
                  <a:pt x="5125508" y="1260989"/>
                  <a:pt x="5086452" y="1276899"/>
                  <a:pt x="5055346" y="1276899"/>
                </a:cubicBezTo>
                <a:cubicBezTo>
                  <a:pt x="5016290" y="1276899"/>
                  <a:pt x="4977224" y="1260989"/>
                  <a:pt x="4954078" y="1229883"/>
                </a:cubicBezTo>
                <a:cubicBezTo>
                  <a:pt x="4085370" y="324278"/>
                  <a:pt x="3077774" y="66053"/>
                  <a:pt x="1976136" y="464603"/>
                </a:cubicBezTo>
                <a:cubicBezTo>
                  <a:pt x="1108865" y="777081"/>
                  <a:pt x="554071" y="1417956"/>
                  <a:pt x="312478" y="2355390"/>
                </a:cubicBezTo>
                <a:close/>
                <a:moveTo>
                  <a:pt x="2866555" y="5909835"/>
                </a:moveTo>
                <a:cubicBezTo>
                  <a:pt x="2108501" y="5909835"/>
                  <a:pt x="1405423" y="5597357"/>
                  <a:pt x="765281" y="4972402"/>
                </a:cubicBezTo>
                <a:lnTo>
                  <a:pt x="374681" y="5347082"/>
                </a:lnTo>
                <a:cubicBezTo>
                  <a:pt x="343575" y="5370229"/>
                  <a:pt x="273412" y="5433163"/>
                  <a:pt x="187340" y="5433163"/>
                </a:cubicBezTo>
                <a:lnTo>
                  <a:pt x="187340" y="5433163"/>
                </a:lnTo>
                <a:cubicBezTo>
                  <a:pt x="117178" y="5433163"/>
                  <a:pt x="0" y="5386148"/>
                  <a:pt x="0" y="5214717"/>
                </a:cubicBezTo>
                <a:lnTo>
                  <a:pt x="0" y="3519230"/>
                </a:lnTo>
                <a:cubicBezTo>
                  <a:pt x="0" y="3394092"/>
                  <a:pt x="86072" y="3292824"/>
                  <a:pt x="218446" y="3268955"/>
                </a:cubicBezTo>
                <a:cubicBezTo>
                  <a:pt x="226406" y="3268955"/>
                  <a:pt x="241593" y="3268955"/>
                  <a:pt x="249553" y="3268955"/>
                </a:cubicBezTo>
                <a:lnTo>
                  <a:pt x="1929121" y="3268955"/>
                </a:lnTo>
                <a:cubicBezTo>
                  <a:pt x="1937080" y="3268955"/>
                  <a:pt x="1937080" y="3268955"/>
                  <a:pt x="1945030" y="3268955"/>
                </a:cubicBezTo>
                <a:cubicBezTo>
                  <a:pt x="1984086" y="3276914"/>
                  <a:pt x="2109224" y="3292101"/>
                  <a:pt x="2148290" y="3409279"/>
                </a:cubicBezTo>
                <a:cubicBezTo>
                  <a:pt x="2164199" y="3456295"/>
                  <a:pt x="2179396" y="3542376"/>
                  <a:pt x="2086087" y="3635685"/>
                </a:cubicBezTo>
                <a:lnTo>
                  <a:pt x="1672341" y="4057391"/>
                </a:lnTo>
                <a:cubicBezTo>
                  <a:pt x="2047021" y="4463901"/>
                  <a:pt x="2500556" y="4651241"/>
                  <a:pt x="3016284" y="4612185"/>
                </a:cubicBezTo>
                <a:cubicBezTo>
                  <a:pt x="3727322" y="4549982"/>
                  <a:pt x="4203994" y="4190488"/>
                  <a:pt x="4469456" y="3502597"/>
                </a:cubicBezTo>
                <a:cubicBezTo>
                  <a:pt x="4469456" y="3502597"/>
                  <a:pt x="4469456" y="3494638"/>
                  <a:pt x="4477415" y="3494638"/>
                </a:cubicBezTo>
                <a:cubicBezTo>
                  <a:pt x="4547577" y="3330444"/>
                  <a:pt x="4688625" y="3276191"/>
                  <a:pt x="4781934" y="3276191"/>
                </a:cubicBezTo>
                <a:lnTo>
                  <a:pt x="5508158" y="3276191"/>
                </a:lnTo>
                <a:cubicBezTo>
                  <a:pt x="5539264" y="3276191"/>
                  <a:pt x="5672352" y="3284151"/>
                  <a:pt x="5750474" y="3393370"/>
                </a:cubicBezTo>
                <a:cubicBezTo>
                  <a:pt x="5781580" y="3440385"/>
                  <a:pt x="5820636" y="3518507"/>
                  <a:pt x="5789530" y="3627725"/>
                </a:cubicBezTo>
                <a:cubicBezTo>
                  <a:pt x="5524068" y="4674387"/>
                  <a:pt x="4907072" y="5377465"/>
                  <a:pt x="3945759" y="5729000"/>
                </a:cubicBezTo>
                <a:cubicBezTo>
                  <a:pt x="3585551" y="5846910"/>
                  <a:pt x="3218098" y="5909835"/>
                  <a:pt x="2866555" y="5909835"/>
                </a:cubicBezTo>
                <a:close/>
                <a:moveTo>
                  <a:pt x="773240" y="4628095"/>
                </a:moveTo>
                <a:lnTo>
                  <a:pt x="773240" y="4628095"/>
                </a:lnTo>
                <a:cubicBezTo>
                  <a:pt x="812296" y="4628095"/>
                  <a:pt x="851362" y="4644004"/>
                  <a:pt x="874509" y="4675110"/>
                </a:cubicBezTo>
                <a:cubicBezTo>
                  <a:pt x="1741780" y="5581438"/>
                  <a:pt x="2749377" y="5838950"/>
                  <a:pt x="3851014" y="5441113"/>
                </a:cubicBezTo>
                <a:cubicBezTo>
                  <a:pt x="4710326" y="5128635"/>
                  <a:pt x="5273079" y="4495720"/>
                  <a:pt x="5514672" y="3550326"/>
                </a:cubicBezTo>
                <a:lnTo>
                  <a:pt x="5514672" y="3550326"/>
                </a:lnTo>
                <a:lnTo>
                  <a:pt x="4795685" y="3550326"/>
                </a:lnTo>
                <a:cubicBezTo>
                  <a:pt x="4795685" y="3550326"/>
                  <a:pt x="4772538" y="3558286"/>
                  <a:pt x="4756628" y="3597342"/>
                </a:cubicBezTo>
                <a:lnTo>
                  <a:pt x="4756628" y="3597342"/>
                </a:lnTo>
                <a:cubicBezTo>
                  <a:pt x="4444151" y="4378542"/>
                  <a:pt x="3874170" y="4808198"/>
                  <a:pt x="3061141" y="4878360"/>
                </a:cubicBezTo>
                <a:cubicBezTo>
                  <a:pt x="2405079" y="4933336"/>
                  <a:pt x="1834376" y="4675101"/>
                  <a:pt x="1381573" y="4120307"/>
                </a:cubicBezTo>
                <a:cubicBezTo>
                  <a:pt x="1334557" y="4065332"/>
                  <a:pt x="1342517" y="3979982"/>
                  <a:pt x="1389533" y="3925007"/>
                </a:cubicBezTo>
                <a:lnTo>
                  <a:pt x="1772173" y="3542367"/>
                </a:lnTo>
                <a:lnTo>
                  <a:pt x="311033" y="3542367"/>
                </a:lnTo>
                <a:lnTo>
                  <a:pt x="311033" y="5018685"/>
                </a:lnTo>
                <a:lnTo>
                  <a:pt x="678486" y="4659191"/>
                </a:lnTo>
                <a:cubicBezTo>
                  <a:pt x="703078" y="4644004"/>
                  <a:pt x="734184" y="4628095"/>
                  <a:pt x="773240" y="4628095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34" name="Google Shape;634;p21"/>
          <p:cNvSpPr/>
          <p:nvPr/>
        </p:nvSpPr>
        <p:spPr>
          <a:xfrm>
            <a:off x="4258099" y="2005535"/>
            <a:ext cx="301831" cy="301831"/>
          </a:xfrm>
          <a:custGeom>
            <a:avLst/>
            <a:gdLst/>
            <a:ahLst/>
            <a:cxnLst/>
            <a:rect l="l" t="t" r="r" b="b"/>
            <a:pathLst>
              <a:path w="5829300" h="5829300" extrusionOk="0">
                <a:moveTo>
                  <a:pt x="2915002" y="0"/>
                </a:moveTo>
                <a:cubicBezTo>
                  <a:pt x="1304896" y="0"/>
                  <a:pt x="0" y="1304906"/>
                  <a:pt x="0" y="2915002"/>
                </a:cubicBezTo>
                <a:cubicBezTo>
                  <a:pt x="0" y="4525099"/>
                  <a:pt x="1305601" y="5829300"/>
                  <a:pt x="2915002" y="5829300"/>
                </a:cubicBezTo>
                <a:cubicBezTo>
                  <a:pt x="4525109" y="5837073"/>
                  <a:pt x="5830005" y="4524404"/>
                  <a:pt x="5830005" y="2914298"/>
                </a:cubicBezTo>
                <a:cubicBezTo>
                  <a:pt x="5830005" y="1304192"/>
                  <a:pt x="4525109" y="0"/>
                  <a:pt x="2915002" y="0"/>
                </a:cubicBezTo>
                <a:close/>
                <a:moveTo>
                  <a:pt x="2915002" y="5554475"/>
                </a:moveTo>
                <a:cubicBezTo>
                  <a:pt x="1465269" y="5554475"/>
                  <a:pt x="282597" y="4371804"/>
                  <a:pt x="282597" y="2922070"/>
                </a:cubicBezTo>
                <a:cubicBezTo>
                  <a:pt x="282597" y="1472336"/>
                  <a:pt x="1465269" y="289665"/>
                  <a:pt x="2915002" y="289665"/>
                </a:cubicBezTo>
                <a:cubicBezTo>
                  <a:pt x="4364736" y="289665"/>
                  <a:pt x="5547408" y="1472336"/>
                  <a:pt x="5547408" y="2922070"/>
                </a:cubicBezTo>
                <a:cubicBezTo>
                  <a:pt x="5547408" y="4371804"/>
                  <a:pt x="4372509" y="5554475"/>
                  <a:pt x="2915002" y="5554475"/>
                </a:cubicBezTo>
                <a:close/>
                <a:moveTo>
                  <a:pt x="3785407" y="1731626"/>
                </a:moveTo>
                <a:cubicBezTo>
                  <a:pt x="3731714" y="1731626"/>
                  <a:pt x="3678726" y="1754238"/>
                  <a:pt x="3632807" y="1800158"/>
                </a:cubicBezTo>
                <a:lnTo>
                  <a:pt x="2846480" y="2532793"/>
                </a:lnTo>
                <a:lnTo>
                  <a:pt x="2846480" y="1998678"/>
                </a:lnTo>
                <a:cubicBezTo>
                  <a:pt x="2846480" y="1747161"/>
                  <a:pt x="2693880" y="1731626"/>
                  <a:pt x="2647950" y="1731626"/>
                </a:cubicBezTo>
                <a:cubicBezTo>
                  <a:pt x="2594258" y="1731626"/>
                  <a:pt x="2541270" y="1754238"/>
                  <a:pt x="2495350" y="1800158"/>
                </a:cubicBezTo>
                <a:lnTo>
                  <a:pt x="1541583" y="2693165"/>
                </a:lnTo>
                <a:cubicBezTo>
                  <a:pt x="1381211" y="2837993"/>
                  <a:pt x="1419358" y="2998375"/>
                  <a:pt x="1495663" y="3090215"/>
                </a:cubicBezTo>
                <a:cubicBezTo>
                  <a:pt x="1495663" y="3097987"/>
                  <a:pt x="1503436" y="3097987"/>
                  <a:pt x="1511208" y="3105760"/>
                </a:cubicBezTo>
                <a:lnTo>
                  <a:pt x="2510904" y="4036219"/>
                </a:lnTo>
                <a:cubicBezTo>
                  <a:pt x="2556825" y="4082139"/>
                  <a:pt x="2602744" y="4096979"/>
                  <a:pt x="2655732" y="4096979"/>
                </a:cubicBezTo>
                <a:cubicBezTo>
                  <a:pt x="2701652" y="4096979"/>
                  <a:pt x="2846489" y="4074367"/>
                  <a:pt x="2846489" y="3829927"/>
                </a:cubicBezTo>
                <a:lnTo>
                  <a:pt x="2846489" y="3288040"/>
                </a:lnTo>
                <a:lnTo>
                  <a:pt x="3647656" y="4036219"/>
                </a:lnTo>
                <a:cubicBezTo>
                  <a:pt x="3693576" y="4082139"/>
                  <a:pt x="3739496" y="4096979"/>
                  <a:pt x="3792484" y="4096979"/>
                </a:cubicBezTo>
                <a:cubicBezTo>
                  <a:pt x="3838404" y="4096979"/>
                  <a:pt x="3983241" y="4074367"/>
                  <a:pt x="3983241" y="3829927"/>
                </a:cubicBezTo>
                <a:lnTo>
                  <a:pt x="3983241" y="1998678"/>
                </a:lnTo>
                <a:cubicBezTo>
                  <a:pt x="3983222" y="1754943"/>
                  <a:pt x="3830622" y="1731626"/>
                  <a:pt x="3785407" y="1731626"/>
                </a:cubicBezTo>
                <a:close/>
                <a:moveTo>
                  <a:pt x="2564578" y="3708397"/>
                </a:moveTo>
                <a:lnTo>
                  <a:pt x="1725263" y="2914298"/>
                </a:lnTo>
                <a:cubicBezTo>
                  <a:pt x="1725263" y="2906525"/>
                  <a:pt x="1733036" y="2906525"/>
                  <a:pt x="1740808" y="2898753"/>
                </a:cubicBezTo>
                <a:lnTo>
                  <a:pt x="2564578" y="2128676"/>
                </a:lnTo>
                <a:lnTo>
                  <a:pt x="2564578" y="3708397"/>
                </a:lnTo>
                <a:close/>
                <a:moveTo>
                  <a:pt x="3701329" y="3708397"/>
                </a:moveTo>
                <a:lnTo>
                  <a:pt x="2854242" y="2914298"/>
                </a:lnTo>
                <a:cubicBezTo>
                  <a:pt x="2854242" y="2906525"/>
                  <a:pt x="2862015" y="2906525"/>
                  <a:pt x="2869787" y="2898753"/>
                </a:cubicBezTo>
                <a:lnTo>
                  <a:pt x="3701329" y="2128676"/>
                </a:lnTo>
                <a:lnTo>
                  <a:pt x="3701329" y="3708397"/>
                </a:ln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35" name="Google Shape;635;p21"/>
          <p:cNvSpPr/>
          <p:nvPr/>
        </p:nvSpPr>
        <p:spPr>
          <a:xfrm>
            <a:off x="481817" y="3385423"/>
            <a:ext cx="301339" cy="301339"/>
          </a:xfrm>
          <a:custGeom>
            <a:avLst/>
            <a:gdLst/>
            <a:ahLst/>
            <a:cxnLst/>
            <a:rect l="l" t="t" r="r" b="b"/>
            <a:pathLst>
              <a:path w="5819790" h="5819790" extrusionOk="0">
                <a:moveTo>
                  <a:pt x="2910247" y="0"/>
                </a:moveTo>
                <a:cubicBezTo>
                  <a:pt x="1302768" y="0"/>
                  <a:pt x="0" y="1302768"/>
                  <a:pt x="0" y="2910247"/>
                </a:cubicBezTo>
                <a:cubicBezTo>
                  <a:pt x="0" y="4517727"/>
                  <a:pt x="1302768" y="5827550"/>
                  <a:pt x="2910247" y="5827550"/>
                </a:cubicBezTo>
                <a:cubicBezTo>
                  <a:pt x="4517727" y="5827550"/>
                  <a:pt x="5820495" y="4524783"/>
                  <a:pt x="5820495" y="2917303"/>
                </a:cubicBezTo>
                <a:cubicBezTo>
                  <a:pt x="5820495" y="1309824"/>
                  <a:pt x="4517727" y="0"/>
                  <a:pt x="2910247" y="0"/>
                </a:cubicBezTo>
                <a:close/>
                <a:moveTo>
                  <a:pt x="2910247" y="5545414"/>
                </a:moveTo>
                <a:cubicBezTo>
                  <a:pt x="1462879" y="5545414"/>
                  <a:pt x="282136" y="4364672"/>
                  <a:pt x="282136" y="2917303"/>
                </a:cubicBezTo>
                <a:cubicBezTo>
                  <a:pt x="282136" y="1469935"/>
                  <a:pt x="1462879" y="281433"/>
                  <a:pt x="2910247" y="281433"/>
                </a:cubicBezTo>
                <a:cubicBezTo>
                  <a:pt x="4357616" y="281433"/>
                  <a:pt x="5538358" y="1462175"/>
                  <a:pt x="5538358" y="2909544"/>
                </a:cubicBezTo>
                <a:cubicBezTo>
                  <a:pt x="5538358" y="4356912"/>
                  <a:pt x="4357616" y="5545414"/>
                  <a:pt x="2910247" y="5545414"/>
                </a:cubicBezTo>
                <a:close/>
                <a:moveTo>
                  <a:pt x="4265916" y="2977964"/>
                </a:moveTo>
                <a:cubicBezTo>
                  <a:pt x="4265916" y="2977964"/>
                  <a:pt x="4265916" y="2985724"/>
                  <a:pt x="4258157" y="2985724"/>
                </a:cubicBezTo>
                <a:cubicBezTo>
                  <a:pt x="4250397" y="2993484"/>
                  <a:pt x="4250397" y="3001243"/>
                  <a:pt x="4242637" y="3008299"/>
                </a:cubicBezTo>
                <a:lnTo>
                  <a:pt x="3191680" y="4059256"/>
                </a:lnTo>
                <a:cubicBezTo>
                  <a:pt x="3161354" y="4089582"/>
                  <a:pt x="3131019" y="4097342"/>
                  <a:pt x="3092933" y="4097342"/>
                </a:cubicBezTo>
                <a:cubicBezTo>
                  <a:pt x="3054848" y="4097342"/>
                  <a:pt x="3024513" y="4081822"/>
                  <a:pt x="2994187" y="4059256"/>
                </a:cubicBezTo>
                <a:cubicBezTo>
                  <a:pt x="2940582" y="4005652"/>
                  <a:pt x="2940582" y="3914665"/>
                  <a:pt x="2994187" y="3861051"/>
                </a:cubicBezTo>
                <a:lnTo>
                  <a:pt x="3801807" y="3053431"/>
                </a:lnTo>
                <a:lnTo>
                  <a:pt x="1569385" y="3053431"/>
                </a:lnTo>
                <a:cubicBezTo>
                  <a:pt x="1493204" y="3053431"/>
                  <a:pt x="1432543" y="2992770"/>
                  <a:pt x="1432543" y="2916590"/>
                </a:cubicBezTo>
                <a:cubicBezTo>
                  <a:pt x="1432543" y="2840410"/>
                  <a:pt x="1493204" y="2779749"/>
                  <a:pt x="1569385" y="2779749"/>
                </a:cubicBezTo>
                <a:lnTo>
                  <a:pt x="3801094" y="2779749"/>
                </a:lnTo>
                <a:lnTo>
                  <a:pt x="3001937" y="1980593"/>
                </a:lnTo>
                <a:cubicBezTo>
                  <a:pt x="2948333" y="1926988"/>
                  <a:pt x="2948333" y="1836001"/>
                  <a:pt x="3001937" y="1782387"/>
                </a:cubicBezTo>
                <a:cubicBezTo>
                  <a:pt x="3055542" y="1728782"/>
                  <a:pt x="3146529" y="1728782"/>
                  <a:pt x="3200143" y="1782387"/>
                </a:cubicBezTo>
                <a:lnTo>
                  <a:pt x="4235590" y="2818538"/>
                </a:lnTo>
                <a:cubicBezTo>
                  <a:pt x="4243350" y="2826298"/>
                  <a:pt x="4251110" y="2834057"/>
                  <a:pt x="4251110" y="2841113"/>
                </a:cubicBezTo>
                <a:lnTo>
                  <a:pt x="4258870" y="2848873"/>
                </a:lnTo>
                <a:cubicBezTo>
                  <a:pt x="4258870" y="2856633"/>
                  <a:pt x="4266629" y="2856633"/>
                  <a:pt x="4266629" y="2864393"/>
                </a:cubicBezTo>
                <a:cubicBezTo>
                  <a:pt x="4266629" y="2872152"/>
                  <a:pt x="4266629" y="2872152"/>
                  <a:pt x="4274389" y="2879912"/>
                </a:cubicBezTo>
                <a:cubicBezTo>
                  <a:pt x="4274389" y="2887672"/>
                  <a:pt x="4274389" y="2887672"/>
                  <a:pt x="4274389" y="2895432"/>
                </a:cubicBezTo>
                <a:cubicBezTo>
                  <a:pt x="4274389" y="2910951"/>
                  <a:pt x="4274389" y="2933517"/>
                  <a:pt x="4274389" y="2949036"/>
                </a:cubicBezTo>
                <a:cubicBezTo>
                  <a:pt x="4274389" y="2956796"/>
                  <a:pt x="4274389" y="2956796"/>
                  <a:pt x="4274389" y="2964556"/>
                </a:cubicBezTo>
                <a:cubicBezTo>
                  <a:pt x="4273676" y="2970908"/>
                  <a:pt x="4273676" y="2970908"/>
                  <a:pt x="4265916" y="2977964"/>
                </a:cubicBezTo>
                <a:cubicBezTo>
                  <a:pt x="4265916" y="2970908"/>
                  <a:pt x="4265916" y="2977964"/>
                  <a:pt x="4265916" y="2977964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36" name="Google Shape;636;p21"/>
          <p:cNvSpPr/>
          <p:nvPr/>
        </p:nvSpPr>
        <p:spPr>
          <a:xfrm>
            <a:off x="6491661" y="2069004"/>
            <a:ext cx="301338" cy="301338"/>
          </a:xfrm>
          <a:custGeom>
            <a:avLst/>
            <a:gdLst/>
            <a:ahLst/>
            <a:cxnLst/>
            <a:rect l="l" t="t" r="r" b="b"/>
            <a:pathLst>
              <a:path w="5819775" h="5819775" extrusionOk="0">
                <a:moveTo>
                  <a:pt x="5773646" y="1146820"/>
                </a:moveTo>
                <a:lnTo>
                  <a:pt x="4666374" y="39548"/>
                </a:lnTo>
                <a:cubicBezTo>
                  <a:pt x="4642942" y="16116"/>
                  <a:pt x="4603395" y="0"/>
                  <a:pt x="4563847" y="0"/>
                </a:cubicBezTo>
                <a:lnTo>
                  <a:pt x="4136898" y="0"/>
                </a:lnTo>
                <a:lnTo>
                  <a:pt x="1676286" y="0"/>
                </a:lnTo>
                <a:lnTo>
                  <a:pt x="387401" y="0"/>
                </a:lnTo>
                <a:cubicBezTo>
                  <a:pt x="173565" y="0"/>
                  <a:pt x="0" y="174288"/>
                  <a:pt x="0" y="387401"/>
                </a:cubicBezTo>
                <a:lnTo>
                  <a:pt x="0" y="5433117"/>
                </a:lnTo>
                <a:cubicBezTo>
                  <a:pt x="0" y="5646954"/>
                  <a:pt x="174288" y="5820518"/>
                  <a:pt x="387401" y="5820518"/>
                </a:cubicBezTo>
                <a:lnTo>
                  <a:pt x="1209799" y="5820518"/>
                </a:lnTo>
                <a:lnTo>
                  <a:pt x="4721295" y="5820518"/>
                </a:lnTo>
                <a:lnTo>
                  <a:pt x="5441166" y="5820518"/>
                </a:lnTo>
                <a:cubicBezTo>
                  <a:pt x="5655002" y="5820518"/>
                  <a:pt x="5828567" y="5646220"/>
                  <a:pt x="5828567" y="5433117"/>
                </a:cubicBezTo>
                <a:lnTo>
                  <a:pt x="5828567" y="1250080"/>
                </a:lnTo>
                <a:cubicBezTo>
                  <a:pt x="5820509" y="1218590"/>
                  <a:pt x="5805135" y="1179043"/>
                  <a:pt x="5773646" y="1146820"/>
                </a:cubicBezTo>
                <a:close/>
                <a:moveTo>
                  <a:pt x="3994099" y="292932"/>
                </a:moveTo>
                <a:lnTo>
                  <a:pt x="3994099" y="1589875"/>
                </a:lnTo>
                <a:cubicBezTo>
                  <a:pt x="3994099" y="1597933"/>
                  <a:pt x="3986041" y="1597933"/>
                  <a:pt x="3986041" y="1597933"/>
                </a:cubicBezTo>
                <a:lnTo>
                  <a:pt x="3582533" y="1597933"/>
                </a:lnTo>
                <a:lnTo>
                  <a:pt x="3582533" y="292932"/>
                </a:lnTo>
                <a:lnTo>
                  <a:pt x="3994099" y="292932"/>
                </a:lnTo>
                <a:close/>
                <a:moveTo>
                  <a:pt x="3282277" y="292932"/>
                </a:moveTo>
                <a:lnTo>
                  <a:pt x="3282277" y="1597933"/>
                </a:lnTo>
                <a:lnTo>
                  <a:pt x="1834467" y="1597933"/>
                </a:lnTo>
                <a:cubicBezTo>
                  <a:pt x="1826409" y="1597933"/>
                  <a:pt x="1826409" y="1589875"/>
                  <a:pt x="1826409" y="1589875"/>
                </a:cubicBezTo>
                <a:lnTo>
                  <a:pt x="1826409" y="292932"/>
                </a:lnTo>
                <a:lnTo>
                  <a:pt x="3282277" y="292932"/>
                </a:lnTo>
                <a:close/>
                <a:moveTo>
                  <a:pt x="1351874" y="5529044"/>
                </a:moveTo>
                <a:lnTo>
                  <a:pt x="1351874" y="3717274"/>
                </a:lnTo>
                <a:cubicBezTo>
                  <a:pt x="1351874" y="3377479"/>
                  <a:pt x="1628689" y="3100654"/>
                  <a:pt x="1968494" y="3100654"/>
                </a:cubicBezTo>
                <a:lnTo>
                  <a:pt x="3953828" y="3100654"/>
                </a:lnTo>
                <a:cubicBezTo>
                  <a:pt x="4293622" y="3100654"/>
                  <a:pt x="4570448" y="3377470"/>
                  <a:pt x="4570448" y="3717274"/>
                </a:cubicBezTo>
                <a:lnTo>
                  <a:pt x="4570448" y="5528310"/>
                </a:lnTo>
                <a:lnTo>
                  <a:pt x="1351874" y="5528310"/>
                </a:lnTo>
                <a:lnTo>
                  <a:pt x="1351874" y="5529044"/>
                </a:lnTo>
                <a:close/>
                <a:moveTo>
                  <a:pt x="5528320" y="5433842"/>
                </a:moveTo>
                <a:cubicBezTo>
                  <a:pt x="5528320" y="5481438"/>
                  <a:pt x="5488772" y="5529044"/>
                  <a:pt x="5433117" y="5529044"/>
                </a:cubicBezTo>
                <a:lnTo>
                  <a:pt x="4863370" y="5529044"/>
                </a:lnTo>
                <a:lnTo>
                  <a:pt x="4863370" y="3717274"/>
                </a:lnTo>
                <a:cubicBezTo>
                  <a:pt x="4863370" y="3219298"/>
                  <a:pt x="4451804" y="2807732"/>
                  <a:pt x="3953828" y="2807732"/>
                </a:cubicBezTo>
                <a:lnTo>
                  <a:pt x="1976542" y="2807732"/>
                </a:lnTo>
                <a:cubicBezTo>
                  <a:pt x="1478566" y="2807732"/>
                  <a:pt x="1067000" y="3219298"/>
                  <a:pt x="1067000" y="3717274"/>
                </a:cubicBezTo>
                <a:lnTo>
                  <a:pt x="1067000" y="5528310"/>
                </a:lnTo>
                <a:lnTo>
                  <a:pt x="386667" y="5528310"/>
                </a:lnTo>
                <a:cubicBezTo>
                  <a:pt x="339071" y="5528310"/>
                  <a:pt x="291465" y="5488763"/>
                  <a:pt x="291465" y="5433108"/>
                </a:cubicBezTo>
                <a:lnTo>
                  <a:pt x="291465" y="387401"/>
                </a:lnTo>
                <a:cubicBezTo>
                  <a:pt x="291465" y="339804"/>
                  <a:pt x="331013" y="292198"/>
                  <a:pt x="386667" y="292198"/>
                </a:cubicBezTo>
                <a:lnTo>
                  <a:pt x="1533487" y="292198"/>
                </a:lnTo>
                <a:lnTo>
                  <a:pt x="1533487" y="1589141"/>
                </a:lnTo>
                <a:cubicBezTo>
                  <a:pt x="1533487" y="1755381"/>
                  <a:pt x="1668237" y="1889398"/>
                  <a:pt x="1833744" y="1889398"/>
                </a:cubicBezTo>
                <a:lnTo>
                  <a:pt x="3985308" y="1889398"/>
                </a:lnTo>
                <a:cubicBezTo>
                  <a:pt x="4151548" y="1889398"/>
                  <a:pt x="4285565" y="1754648"/>
                  <a:pt x="4285565" y="1589141"/>
                </a:cubicBezTo>
                <a:lnTo>
                  <a:pt x="4285565" y="292932"/>
                </a:lnTo>
                <a:lnTo>
                  <a:pt x="4506725" y="292932"/>
                </a:lnTo>
                <a:lnTo>
                  <a:pt x="5526853" y="1313059"/>
                </a:lnTo>
                <a:lnTo>
                  <a:pt x="5528320" y="5433842"/>
                </a:lnTo>
                <a:lnTo>
                  <a:pt x="5528320" y="5433842"/>
                </a:lnTo>
                <a:close/>
                <a:moveTo>
                  <a:pt x="4025589" y="4666364"/>
                </a:moveTo>
                <a:cubicBezTo>
                  <a:pt x="4025589" y="4745460"/>
                  <a:pt x="3962610" y="4808439"/>
                  <a:pt x="3883514" y="4808439"/>
                </a:cubicBezTo>
                <a:lnTo>
                  <a:pt x="2071745" y="4808439"/>
                </a:lnTo>
                <a:cubicBezTo>
                  <a:pt x="1992649" y="4808439"/>
                  <a:pt x="1929670" y="4745460"/>
                  <a:pt x="1929670" y="4666364"/>
                </a:cubicBezTo>
                <a:cubicBezTo>
                  <a:pt x="1929670" y="4587278"/>
                  <a:pt x="1992649" y="4524290"/>
                  <a:pt x="2071745" y="4524290"/>
                </a:cubicBezTo>
                <a:lnTo>
                  <a:pt x="3874723" y="4524290"/>
                </a:lnTo>
                <a:cubicBezTo>
                  <a:pt x="3961876" y="4524299"/>
                  <a:pt x="4025589" y="4587278"/>
                  <a:pt x="4025589" y="4666364"/>
                </a:cubicBezTo>
                <a:close/>
                <a:moveTo>
                  <a:pt x="4025589" y="3907679"/>
                </a:moveTo>
                <a:cubicBezTo>
                  <a:pt x="4025589" y="3986765"/>
                  <a:pt x="3962610" y="4049754"/>
                  <a:pt x="3883514" y="4049754"/>
                </a:cubicBezTo>
                <a:lnTo>
                  <a:pt x="2071745" y="4049754"/>
                </a:lnTo>
                <a:cubicBezTo>
                  <a:pt x="1992649" y="4049754"/>
                  <a:pt x="1929670" y="3986775"/>
                  <a:pt x="1929670" y="3907679"/>
                </a:cubicBezTo>
                <a:cubicBezTo>
                  <a:pt x="1929670" y="3828583"/>
                  <a:pt x="1992649" y="3765604"/>
                  <a:pt x="2071745" y="3765604"/>
                </a:cubicBezTo>
                <a:lnTo>
                  <a:pt x="3874723" y="3765604"/>
                </a:lnTo>
                <a:cubicBezTo>
                  <a:pt x="3961876" y="3756822"/>
                  <a:pt x="4025589" y="3820535"/>
                  <a:pt x="4025589" y="3907679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37" name="Google Shape;637;p21"/>
          <p:cNvSpPr/>
          <p:nvPr/>
        </p:nvSpPr>
        <p:spPr>
          <a:xfrm>
            <a:off x="2843524" y="2048377"/>
            <a:ext cx="301338" cy="297392"/>
          </a:xfrm>
          <a:custGeom>
            <a:avLst/>
            <a:gdLst/>
            <a:ahLst/>
            <a:cxnLst/>
            <a:rect l="l" t="t" r="r" b="b"/>
            <a:pathLst>
              <a:path w="5819775" h="5743575" extrusionOk="0">
                <a:moveTo>
                  <a:pt x="5644982" y="4681871"/>
                </a:moveTo>
                <a:lnTo>
                  <a:pt x="4364612" y="3401501"/>
                </a:lnTo>
                <a:cubicBezTo>
                  <a:pt x="4536082" y="3075175"/>
                  <a:pt x="4633532" y="2708062"/>
                  <a:pt x="4633532" y="2316766"/>
                </a:cubicBezTo>
                <a:cubicBezTo>
                  <a:pt x="4633532" y="1043940"/>
                  <a:pt x="3597145" y="0"/>
                  <a:pt x="2316766" y="0"/>
                </a:cubicBezTo>
                <a:cubicBezTo>
                  <a:pt x="1043940" y="0"/>
                  <a:pt x="0" y="1036387"/>
                  <a:pt x="0" y="2316766"/>
                </a:cubicBezTo>
                <a:cubicBezTo>
                  <a:pt x="0" y="3597145"/>
                  <a:pt x="1043940" y="4625216"/>
                  <a:pt x="2325072" y="4625216"/>
                </a:cubicBezTo>
                <a:cubicBezTo>
                  <a:pt x="2749601" y="4625216"/>
                  <a:pt x="3149194" y="4511155"/>
                  <a:pt x="3491389" y="4307196"/>
                </a:cubicBezTo>
                <a:lnTo>
                  <a:pt x="4755899" y="5570954"/>
                </a:lnTo>
                <a:cubicBezTo>
                  <a:pt x="4878267" y="5685015"/>
                  <a:pt x="5033124" y="5750738"/>
                  <a:pt x="5204594" y="5750738"/>
                </a:cubicBezTo>
                <a:cubicBezTo>
                  <a:pt x="5376063" y="5750738"/>
                  <a:pt x="5530920" y="5685777"/>
                  <a:pt x="5644982" y="5563401"/>
                </a:cubicBezTo>
                <a:cubicBezTo>
                  <a:pt x="5889727" y="5326219"/>
                  <a:pt x="5889727" y="4926616"/>
                  <a:pt x="5644982" y="4681871"/>
                </a:cubicBezTo>
                <a:close/>
                <a:moveTo>
                  <a:pt x="3433982" y="3980126"/>
                </a:moveTo>
                <a:cubicBezTo>
                  <a:pt x="3115961" y="4192391"/>
                  <a:pt x="2732227" y="4314759"/>
                  <a:pt x="2316013" y="4314759"/>
                </a:cubicBezTo>
                <a:cubicBezTo>
                  <a:pt x="1215419" y="4323064"/>
                  <a:pt x="309715" y="3417361"/>
                  <a:pt x="309715" y="2307708"/>
                </a:cubicBezTo>
                <a:cubicBezTo>
                  <a:pt x="309715" y="1198055"/>
                  <a:pt x="1215419" y="292332"/>
                  <a:pt x="2325072" y="292332"/>
                </a:cubicBezTo>
                <a:cubicBezTo>
                  <a:pt x="3434725" y="292332"/>
                  <a:pt x="4340438" y="1198036"/>
                  <a:pt x="4340438" y="2307698"/>
                </a:cubicBezTo>
                <a:cubicBezTo>
                  <a:pt x="4340438" y="2683126"/>
                  <a:pt x="4234682" y="3033617"/>
                  <a:pt x="4054907" y="3335779"/>
                </a:cubicBezTo>
                <a:lnTo>
                  <a:pt x="4046601" y="3344085"/>
                </a:lnTo>
                <a:cubicBezTo>
                  <a:pt x="3890982" y="3597145"/>
                  <a:pt x="3678726" y="3816963"/>
                  <a:pt x="3433982" y="3980126"/>
                </a:cubicBezTo>
                <a:close/>
                <a:moveTo>
                  <a:pt x="5432727" y="5359451"/>
                </a:moveTo>
                <a:cubicBezTo>
                  <a:pt x="5310359" y="5481819"/>
                  <a:pt x="5089779" y="5481819"/>
                  <a:pt x="4967412" y="5359451"/>
                </a:cubicBezTo>
                <a:lnTo>
                  <a:pt x="3743687" y="4135727"/>
                </a:lnTo>
                <a:cubicBezTo>
                  <a:pt x="3751993" y="4135727"/>
                  <a:pt x="3751993" y="4127421"/>
                  <a:pt x="3760308" y="4127421"/>
                </a:cubicBezTo>
                <a:cubicBezTo>
                  <a:pt x="3923471" y="3996738"/>
                  <a:pt x="4078329" y="3841890"/>
                  <a:pt x="4200697" y="3670411"/>
                </a:cubicBezTo>
                <a:lnTo>
                  <a:pt x="5432727" y="4902442"/>
                </a:lnTo>
                <a:cubicBezTo>
                  <a:pt x="5563410" y="5024819"/>
                  <a:pt x="5563410" y="5228768"/>
                  <a:pt x="5432727" y="5359451"/>
                </a:cubicBezTo>
                <a:close/>
                <a:moveTo>
                  <a:pt x="2325072" y="929126"/>
                </a:moveTo>
                <a:cubicBezTo>
                  <a:pt x="1566663" y="929126"/>
                  <a:pt x="946499" y="1549299"/>
                  <a:pt x="946499" y="2307698"/>
                </a:cubicBezTo>
                <a:cubicBezTo>
                  <a:pt x="946499" y="3066098"/>
                  <a:pt x="1566672" y="3686270"/>
                  <a:pt x="2325072" y="3686270"/>
                </a:cubicBezTo>
                <a:cubicBezTo>
                  <a:pt x="3083471" y="3686270"/>
                  <a:pt x="3703644" y="3066098"/>
                  <a:pt x="3703644" y="2307698"/>
                </a:cubicBezTo>
                <a:cubicBezTo>
                  <a:pt x="3703644" y="1549299"/>
                  <a:pt x="3083481" y="929126"/>
                  <a:pt x="2325072" y="929126"/>
                </a:cubicBezTo>
                <a:close/>
                <a:moveTo>
                  <a:pt x="2325072" y="3393186"/>
                </a:moveTo>
                <a:cubicBezTo>
                  <a:pt x="1729826" y="3393186"/>
                  <a:pt x="1240336" y="2912002"/>
                  <a:pt x="1240336" y="2308450"/>
                </a:cubicBezTo>
                <a:cubicBezTo>
                  <a:pt x="1240336" y="1713205"/>
                  <a:pt x="1721520" y="1223715"/>
                  <a:pt x="2325072" y="1223715"/>
                </a:cubicBezTo>
                <a:cubicBezTo>
                  <a:pt x="2920318" y="1223715"/>
                  <a:pt x="3409807" y="1704899"/>
                  <a:pt x="3409807" y="2308450"/>
                </a:cubicBezTo>
                <a:cubicBezTo>
                  <a:pt x="3401492" y="2903696"/>
                  <a:pt x="2920318" y="3393186"/>
                  <a:pt x="2325072" y="3393186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38" name="Google Shape;638;p21"/>
          <p:cNvSpPr/>
          <p:nvPr/>
        </p:nvSpPr>
        <p:spPr>
          <a:xfrm>
            <a:off x="482275" y="2050721"/>
            <a:ext cx="301338" cy="253499"/>
          </a:xfrm>
          <a:custGeom>
            <a:avLst/>
            <a:gdLst/>
            <a:ahLst/>
            <a:cxnLst/>
            <a:rect l="l" t="t" r="r" b="b"/>
            <a:pathLst>
              <a:path w="5819775" h="4895850" extrusionOk="0">
                <a:moveTo>
                  <a:pt x="5725987" y="1390502"/>
                </a:moveTo>
                <a:lnTo>
                  <a:pt x="4429606" y="94112"/>
                </a:lnTo>
                <a:cubicBezTo>
                  <a:pt x="4304124" y="-31371"/>
                  <a:pt x="4090678" y="-31371"/>
                  <a:pt x="3965881" y="94112"/>
                </a:cubicBezTo>
                <a:lnTo>
                  <a:pt x="3332355" y="727639"/>
                </a:lnTo>
                <a:lnTo>
                  <a:pt x="2875450" y="1184543"/>
                </a:lnTo>
                <a:lnTo>
                  <a:pt x="2514700" y="823793"/>
                </a:lnTo>
                <a:cubicBezTo>
                  <a:pt x="2514700" y="823793"/>
                  <a:pt x="2514700" y="823793"/>
                  <a:pt x="2507194" y="816288"/>
                </a:cubicBezTo>
                <a:cubicBezTo>
                  <a:pt x="2507194" y="816288"/>
                  <a:pt x="2507194" y="816288"/>
                  <a:pt x="2499689" y="808782"/>
                </a:cubicBezTo>
                <a:lnTo>
                  <a:pt x="1858656" y="167750"/>
                </a:lnTo>
                <a:cubicBezTo>
                  <a:pt x="1726354" y="35447"/>
                  <a:pt x="1505402" y="35447"/>
                  <a:pt x="1372424" y="167750"/>
                </a:cubicBezTo>
                <a:lnTo>
                  <a:pt x="99227" y="1464150"/>
                </a:lnTo>
                <a:cubicBezTo>
                  <a:pt x="-33076" y="1596452"/>
                  <a:pt x="-33076" y="1817403"/>
                  <a:pt x="99227" y="1950382"/>
                </a:cubicBezTo>
                <a:lnTo>
                  <a:pt x="740259" y="2591415"/>
                </a:lnTo>
                <a:cubicBezTo>
                  <a:pt x="740259" y="2591415"/>
                  <a:pt x="740259" y="2591415"/>
                  <a:pt x="747765" y="2598920"/>
                </a:cubicBezTo>
                <a:cubicBezTo>
                  <a:pt x="747765" y="2598920"/>
                  <a:pt x="747765" y="2598920"/>
                  <a:pt x="755271" y="2606426"/>
                </a:cubicBezTo>
                <a:lnTo>
                  <a:pt x="1351974" y="3203129"/>
                </a:lnTo>
                <a:lnTo>
                  <a:pt x="1330152" y="3224951"/>
                </a:lnTo>
                <a:cubicBezTo>
                  <a:pt x="1315150" y="3239953"/>
                  <a:pt x="1308330" y="3254278"/>
                  <a:pt x="1300825" y="3269280"/>
                </a:cubicBezTo>
                <a:cubicBezTo>
                  <a:pt x="1242179" y="3327925"/>
                  <a:pt x="1205355" y="3409079"/>
                  <a:pt x="1205355" y="3497737"/>
                </a:cubicBezTo>
                <a:cubicBezTo>
                  <a:pt x="1205355" y="3586396"/>
                  <a:pt x="1242179" y="3666863"/>
                  <a:pt x="1300825" y="3726194"/>
                </a:cubicBezTo>
                <a:lnTo>
                  <a:pt x="2353756" y="4779126"/>
                </a:lnTo>
                <a:cubicBezTo>
                  <a:pt x="2412402" y="4837772"/>
                  <a:pt x="2501060" y="4874595"/>
                  <a:pt x="2582213" y="4874595"/>
                </a:cubicBezTo>
                <a:cubicBezTo>
                  <a:pt x="2670863" y="4874595"/>
                  <a:pt x="2751339" y="4837772"/>
                  <a:pt x="2810671" y="4779126"/>
                </a:cubicBezTo>
                <a:lnTo>
                  <a:pt x="2869316" y="4720481"/>
                </a:lnTo>
                <a:lnTo>
                  <a:pt x="2972291" y="4823455"/>
                </a:lnTo>
                <a:lnTo>
                  <a:pt x="2979796" y="4830961"/>
                </a:lnTo>
                <a:cubicBezTo>
                  <a:pt x="3016620" y="4867785"/>
                  <a:pt x="3090277" y="4904608"/>
                  <a:pt x="3178926" y="4904608"/>
                </a:cubicBezTo>
                <a:cubicBezTo>
                  <a:pt x="3237572" y="4904608"/>
                  <a:pt x="3318724" y="4889606"/>
                  <a:pt x="3407383" y="4801634"/>
                </a:cubicBezTo>
                <a:lnTo>
                  <a:pt x="4452114" y="3754817"/>
                </a:lnTo>
                <a:cubicBezTo>
                  <a:pt x="4628736" y="3578195"/>
                  <a:pt x="4577596" y="3394067"/>
                  <a:pt x="4473936" y="3276091"/>
                </a:cubicBezTo>
                <a:lnTo>
                  <a:pt x="4392783" y="3194938"/>
                </a:lnTo>
                <a:lnTo>
                  <a:pt x="5099966" y="2488440"/>
                </a:lnTo>
                <a:lnTo>
                  <a:pt x="5733493" y="1854913"/>
                </a:lnTo>
                <a:cubicBezTo>
                  <a:pt x="5792139" y="1796267"/>
                  <a:pt x="5828962" y="1707609"/>
                  <a:pt x="5828962" y="1618960"/>
                </a:cubicBezTo>
                <a:cubicBezTo>
                  <a:pt x="5821466" y="1537797"/>
                  <a:pt x="5784642" y="1449824"/>
                  <a:pt x="5725987" y="1390502"/>
                </a:cubicBezTo>
                <a:close/>
                <a:moveTo>
                  <a:pt x="290860" y="1655774"/>
                </a:moveTo>
                <a:lnTo>
                  <a:pt x="1579736" y="366898"/>
                </a:lnTo>
                <a:cubicBezTo>
                  <a:pt x="1594737" y="351896"/>
                  <a:pt x="1609063" y="345076"/>
                  <a:pt x="1631561" y="345076"/>
                </a:cubicBezTo>
                <a:cubicBezTo>
                  <a:pt x="1654069" y="345076"/>
                  <a:pt x="1668385" y="352582"/>
                  <a:pt x="1683387" y="366898"/>
                </a:cubicBezTo>
                <a:lnTo>
                  <a:pt x="2228264" y="911776"/>
                </a:lnTo>
                <a:lnTo>
                  <a:pt x="828918" y="2296130"/>
                </a:lnTo>
                <a:lnTo>
                  <a:pt x="284040" y="1751252"/>
                </a:lnTo>
                <a:cubicBezTo>
                  <a:pt x="260847" y="1729431"/>
                  <a:pt x="260847" y="1685101"/>
                  <a:pt x="290860" y="1655774"/>
                </a:cubicBezTo>
                <a:close/>
                <a:moveTo>
                  <a:pt x="2574022" y="4601799"/>
                </a:moveTo>
                <a:cubicBezTo>
                  <a:pt x="2566516" y="4601799"/>
                  <a:pt x="2552200" y="4601799"/>
                  <a:pt x="2537198" y="4586798"/>
                </a:cubicBezTo>
                <a:lnTo>
                  <a:pt x="1483581" y="3533866"/>
                </a:lnTo>
                <a:cubicBezTo>
                  <a:pt x="1468579" y="3518864"/>
                  <a:pt x="1468579" y="3504538"/>
                  <a:pt x="1468579" y="3497042"/>
                </a:cubicBezTo>
                <a:cubicBezTo>
                  <a:pt x="1468579" y="3489536"/>
                  <a:pt x="1468579" y="3475220"/>
                  <a:pt x="1483581" y="3460218"/>
                </a:cubicBezTo>
                <a:lnTo>
                  <a:pt x="1520404" y="3423395"/>
                </a:lnTo>
                <a:lnTo>
                  <a:pt x="1520404" y="3423395"/>
                </a:lnTo>
                <a:lnTo>
                  <a:pt x="1594052" y="3349747"/>
                </a:lnTo>
                <a:lnTo>
                  <a:pt x="1763178" y="3180621"/>
                </a:lnTo>
                <a:lnTo>
                  <a:pt x="1770683" y="3173116"/>
                </a:lnTo>
                <a:cubicBezTo>
                  <a:pt x="1778189" y="3165610"/>
                  <a:pt x="1792505" y="3165610"/>
                  <a:pt x="1800011" y="3165610"/>
                </a:cubicBezTo>
                <a:cubicBezTo>
                  <a:pt x="1807516" y="3165610"/>
                  <a:pt x="1821833" y="3165610"/>
                  <a:pt x="1836834" y="3180612"/>
                </a:cubicBezTo>
                <a:lnTo>
                  <a:pt x="2890442" y="4233544"/>
                </a:lnTo>
                <a:cubicBezTo>
                  <a:pt x="2912264" y="4255365"/>
                  <a:pt x="2912264" y="4292189"/>
                  <a:pt x="2890442" y="4307191"/>
                </a:cubicBezTo>
                <a:lnTo>
                  <a:pt x="2764960" y="4432673"/>
                </a:lnTo>
                <a:lnTo>
                  <a:pt x="2610836" y="4587474"/>
                </a:lnTo>
                <a:cubicBezTo>
                  <a:pt x="2595844" y="4601799"/>
                  <a:pt x="2580842" y="4601799"/>
                  <a:pt x="2574022" y="4601799"/>
                </a:cubicBezTo>
                <a:close/>
                <a:moveTo>
                  <a:pt x="4252984" y="3556373"/>
                </a:moveTo>
                <a:lnTo>
                  <a:pt x="3206872" y="4609296"/>
                </a:lnTo>
                <a:cubicBezTo>
                  <a:pt x="3185051" y="4631117"/>
                  <a:pt x="3177545" y="4631117"/>
                  <a:pt x="3170049" y="4631117"/>
                </a:cubicBezTo>
                <a:cubicBezTo>
                  <a:pt x="3170049" y="4631117"/>
                  <a:pt x="3162543" y="4631117"/>
                  <a:pt x="3155047" y="4623612"/>
                </a:cubicBezTo>
                <a:lnTo>
                  <a:pt x="3059578" y="4528142"/>
                </a:lnTo>
                <a:lnTo>
                  <a:pt x="3081400" y="4506321"/>
                </a:lnTo>
                <a:lnTo>
                  <a:pt x="3081400" y="4506321"/>
                </a:lnTo>
                <a:cubicBezTo>
                  <a:pt x="3088905" y="4498815"/>
                  <a:pt x="3096401" y="4491319"/>
                  <a:pt x="3103221" y="4476993"/>
                </a:cubicBezTo>
                <a:cubicBezTo>
                  <a:pt x="3110727" y="4469487"/>
                  <a:pt x="3118223" y="4461991"/>
                  <a:pt x="3125043" y="4455171"/>
                </a:cubicBezTo>
                <a:cubicBezTo>
                  <a:pt x="3132549" y="4447665"/>
                  <a:pt x="3132549" y="4440169"/>
                  <a:pt x="3132549" y="4433349"/>
                </a:cubicBezTo>
                <a:cubicBezTo>
                  <a:pt x="3140055" y="4418348"/>
                  <a:pt x="3147551" y="4411528"/>
                  <a:pt x="3154370" y="4396526"/>
                </a:cubicBezTo>
                <a:lnTo>
                  <a:pt x="3154370" y="4396526"/>
                </a:lnTo>
                <a:cubicBezTo>
                  <a:pt x="3198700" y="4278549"/>
                  <a:pt x="3176192" y="4138751"/>
                  <a:pt x="3080723" y="4043272"/>
                </a:cubicBezTo>
                <a:lnTo>
                  <a:pt x="2028458" y="2981482"/>
                </a:lnTo>
                <a:cubicBezTo>
                  <a:pt x="2013456" y="2966480"/>
                  <a:pt x="1999131" y="2952155"/>
                  <a:pt x="1976633" y="2937153"/>
                </a:cubicBezTo>
                <a:cubicBezTo>
                  <a:pt x="1969127" y="2929647"/>
                  <a:pt x="1961631" y="2929647"/>
                  <a:pt x="1954811" y="2929647"/>
                </a:cubicBezTo>
                <a:cubicBezTo>
                  <a:pt x="1939809" y="2922142"/>
                  <a:pt x="1932989" y="2914645"/>
                  <a:pt x="1917987" y="2907826"/>
                </a:cubicBezTo>
                <a:cubicBezTo>
                  <a:pt x="1910482" y="2907826"/>
                  <a:pt x="1902985" y="2900320"/>
                  <a:pt x="1896166" y="2900320"/>
                </a:cubicBezTo>
                <a:cubicBezTo>
                  <a:pt x="1881164" y="2892814"/>
                  <a:pt x="1874344" y="2892814"/>
                  <a:pt x="1859342" y="2892814"/>
                </a:cubicBezTo>
                <a:cubicBezTo>
                  <a:pt x="1851836" y="2892814"/>
                  <a:pt x="1844340" y="2892814"/>
                  <a:pt x="1837520" y="2892814"/>
                </a:cubicBezTo>
                <a:cubicBezTo>
                  <a:pt x="1822518" y="2892814"/>
                  <a:pt x="1808193" y="2885308"/>
                  <a:pt x="1793191" y="2885308"/>
                </a:cubicBezTo>
                <a:cubicBezTo>
                  <a:pt x="1778189" y="2885308"/>
                  <a:pt x="1771369" y="2885308"/>
                  <a:pt x="1756367" y="2885308"/>
                </a:cubicBezTo>
                <a:cubicBezTo>
                  <a:pt x="1748861" y="2885308"/>
                  <a:pt x="1734545" y="2885308"/>
                  <a:pt x="1727040" y="2885308"/>
                </a:cubicBezTo>
                <a:cubicBezTo>
                  <a:pt x="1705218" y="2885308"/>
                  <a:pt x="1690216" y="2892814"/>
                  <a:pt x="1675214" y="2900310"/>
                </a:cubicBezTo>
                <a:lnTo>
                  <a:pt x="1667709" y="2900310"/>
                </a:lnTo>
                <a:cubicBezTo>
                  <a:pt x="1630885" y="2915312"/>
                  <a:pt x="1594061" y="2937134"/>
                  <a:pt x="1557228" y="2966461"/>
                </a:cubicBezTo>
                <a:lnTo>
                  <a:pt x="1535406" y="2988283"/>
                </a:lnTo>
                <a:lnTo>
                  <a:pt x="1027352" y="2480229"/>
                </a:lnTo>
                <a:lnTo>
                  <a:pt x="2419212" y="1110191"/>
                </a:lnTo>
                <a:lnTo>
                  <a:pt x="2684493" y="1375472"/>
                </a:lnTo>
                <a:lnTo>
                  <a:pt x="1947991" y="2111974"/>
                </a:lnTo>
                <a:cubicBezTo>
                  <a:pt x="1852522" y="2207443"/>
                  <a:pt x="1808193" y="2377254"/>
                  <a:pt x="1947991" y="2517053"/>
                </a:cubicBezTo>
                <a:lnTo>
                  <a:pt x="2235094" y="2804155"/>
                </a:lnTo>
                <a:cubicBezTo>
                  <a:pt x="2250096" y="2819157"/>
                  <a:pt x="2264421" y="2825977"/>
                  <a:pt x="2279423" y="2833483"/>
                </a:cubicBezTo>
                <a:cubicBezTo>
                  <a:pt x="2323752" y="2862810"/>
                  <a:pt x="2374892" y="2877812"/>
                  <a:pt x="2426727" y="2877812"/>
                </a:cubicBezTo>
                <a:cubicBezTo>
                  <a:pt x="2441729" y="2877812"/>
                  <a:pt x="2456055" y="2877812"/>
                  <a:pt x="2478553" y="2870307"/>
                </a:cubicBezTo>
                <a:cubicBezTo>
                  <a:pt x="2478553" y="2870307"/>
                  <a:pt x="2478553" y="2870307"/>
                  <a:pt x="2486058" y="2870307"/>
                </a:cubicBezTo>
                <a:cubicBezTo>
                  <a:pt x="2501060" y="2870307"/>
                  <a:pt x="2515386" y="2862801"/>
                  <a:pt x="2530388" y="2855305"/>
                </a:cubicBezTo>
                <a:lnTo>
                  <a:pt x="2537894" y="2855305"/>
                </a:lnTo>
                <a:cubicBezTo>
                  <a:pt x="2552895" y="2847799"/>
                  <a:pt x="2567221" y="2840303"/>
                  <a:pt x="2582223" y="2833483"/>
                </a:cubicBezTo>
                <a:cubicBezTo>
                  <a:pt x="2582223" y="2833483"/>
                  <a:pt x="2589729" y="2833483"/>
                  <a:pt x="2589729" y="2825977"/>
                </a:cubicBezTo>
                <a:cubicBezTo>
                  <a:pt x="2604730" y="2818471"/>
                  <a:pt x="2619056" y="2804155"/>
                  <a:pt x="2634058" y="2789153"/>
                </a:cubicBezTo>
                <a:lnTo>
                  <a:pt x="3112784" y="2310427"/>
                </a:lnTo>
                <a:lnTo>
                  <a:pt x="4246869" y="3444512"/>
                </a:lnTo>
                <a:lnTo>
                  <a:pt x="4261871" y="3459513"/>
                </a:lnTo>
                <a:cubicBezTo>
                  <a:pt x="4289808" y="3482716"/>
                  <a:pt x="4304810" y="3504538"/>
                  <a:pt x="4252984" y="3556373"/>
                </a:cubicBezTo>
                <a:close/>
                <a:moveTo>
                  <a:pt x="4194329" y="3003990"/>
                </a:moveTo>
                <a:lnTo>
                  <a:pt x="3310523" y="2120184"/>
                </a:lnTo>
                <a:lnTo>
                  <a:pt x="3436006" y="1994702"/>
                </a:lnTo>
                <a:cubicBezTo>
                  <a:pt x="3465333" y="1965374"/>
                  <a:pt x="3472830" y="1936056"/>
                  <a:pt x="3472830" y="1899233"/>
                </a:cubicBezTo>
                <a:cubicBezTo>
                  <a:pt x="3472830" y="1862409"/>
                  <a:pt x="3457828" y="1833082"/>
                  <a:pt x="3436006" y="1803764"/>
                </a:cubicBezTo>
                <a:cubicBezTo>
                  <a:pt x="3384180" y="1751938"/>
                  <a:pt x="3296207" y="1751938"/>
                  <a:pt x="3244382" y="1803764"/>
                </a:cubicBezTo>
                <a:lnTo>
                  <a:pt x="3023431" y="2024715"/>
                </a:lnTo>
                <a:lnTo>
                  <a:pt x="2449225" y="2598920"/>
                </a:lnTo>
                <a:cubicBezTo>
                  <a:pt x="2441720" y="2606426"/>
                  <a:pt x="2434223" y="2606426"/>
                  <a:pt x="2434223" y="2613922"/>
                </a:cubicBezTo>
                <a:lnTo>
                  <a:pt x="2434223" y="2613922"/>
                </a:lnTo>
                <a:lnTo>
                  <a:pt x="2147121" y="2326819"/>
                </a:lnTo>
                <a:cubicBezTo>
                  <a:pt x="2139615" y="2319314"/>
                  <a:pt x="2139615" y="2319314"/>
                  <a:pt x="2139615" y="2311818"/>
                </a:cubicBezTo>
                <a:cubicBezTo>
                  <a:pt x="2139615" y="2304312"/>
                  <a:pt x="2147121" y="2304312"/>
                  <a:pt x="2147121" y="2296816"/>
                </a:cubicBezTo>
                <a:lnTo>
                  <a:pt x="3436006" y="1007931"/>
                </a:lnTo>
                <a:lnTo>
                  <a:pt x="4201835" y="1773760"/>
                </a:lnTo>
                <a:lnTo>
                  <a:pt x="4812864" y="2384789"/>
                </a:lnTo>
                <a:lnTo>
                  <a:pt x="4194329" y="3003990"/>
                </a:lnTo>
                <a:close/>
                <a:moveTo>
                  <a:pt x="5534363" y="1663279"/>
                </a:moveTo>
                <a:lnTo>
                  <a:pt x="4996991" y="2200651"/>
                </a:lnTo>
                <a:lnTo>
                  <a:pt x="3884729" y="1088398"/>
                </a:lnTo>
                <a:lnTo>
                  <a:pt x="3619448" y="823117"/>
                </a:lnTo>
                <a:lnTo>
                  <a:pt x="4156820" y="285745"/>
                </a:lnTo>
                <a:cubicBezTo>
                  <a:pt x="4171821" y="270743"/>
                  <a:pt x="4186147" y="270743"/>
                  <a:pt x="4201149" y="270743"/>
                </a:cubicBezTo>
                <a:cubicBezTo>
                  <a:pt x="4208655" y="270743"/>
                  <a:pt x="4230477" y="270743"/>
                  <a:pt x="4245478" y="285745"/>
                </a:cubicBezTo>
                <a:lnTo>
                  <a:pt x="5541860" y="1582126"/>
                </a:lnTo>
                <a:cubicBezTo>
                  <a:pt x="5556861" y="1597128"/>
                  <a:pt x="5556861" y="1611454"/>
                  <a:pt x="5556861" y="1626456"/>
                </a:cubicBezTo>
                <a:cubicBezTo>
                  <a:pt x="5549365" y="1633952"/>
                  <a:pt x="5549365" y="1648277"/>
                  <a:pt x="5534363" y="1663279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39" name="Google Shape;639;p21"/>
          <p:cNvSpPr/>
          <p:nvPr/>
        </p:nvSpPr>
        <p:spPr>
          <a:xfrm>
            <a:off x="4983499" y="2019434"/>
            <a:ext cx="301831" cy="291967"/>
          </a:xfrm>
          <a:custGeom>
            <a:avLst/>
            <a:gdLst/>
            <a:ahLst/>
            <a:cxnLst/>
            <a:rect l="l" t="t" r="r" b="b"/>
            <a:pathLst>
              <a:path w="5829300" h="5638800" extrusionOk="0">
                <a:moveTo>
                  <a:pt x="5382454" y="1944503"/>
                </a:moveTo>
                <a:lnTo>
                  <a:pt x="5104448" y="1944503"/>
                </a:lnTo>
                <a:lnTo>
                  <a:pt x="3017377" y="33054"/>
                </a:lnTo>
                <a:cubicBezTo>
                  <a:pt x="2965847" y="-11018"/>
                  <a:pt x="2885837" y="-11018"/>
                  <a:pt x="2834297" y="33054"/>
                </a:cubicBezTo>
                <a:lnTo>
                  <a:pt x="710613" y="1944503"/>
                </a:lnTo>
                <a:lnTo>
                  <a:pt x="446846" y="1944503"/>
                </a:lnTo>
                <a:cubicBezTo>
                  <a:pt x="197996" y="1944503"/>
                  <a:pt x="0" y="2142499"/>
                  <a:pt x="0" y="2391349"/>
                </a:cubicBezTo>
                <a:lnTo>
                  <a:pt x="0" y="2566971"/>
                </a:lnTo>
                <a:cubicBezTo>
                  <a:pt x="0" y="2735135"/>
                  <a:pt x="94926" y="2881591"/>
                  <a:pt x="227152" y="2954820"/>
                </a:cubicBezTo>
                <a:lnTo>
                  <a:pt x="695697" y="5386352"/>
                </a:lnTo>
                <a:lnTo>
                  <a:pt x="695697" y="5386352"/>
                </a:lnTo>
                <a:cubicBezTo>
                  <a:pt x="710613" y="5474496"/>
                  <a:pt x="798081" y="5642660"/>
                  <a:pt x="1032691" y="5642660"/>
                </a:cubicBezTo>
                <a:lnTo>
                  <a:pt x="4833233" y="5642660"/>
                </a:lnTo>
                <a:cubicBezTo>
                  <a:pt x="4979699" y="5642660"/>
                  <a:pt x="5089541" y="5561974"/>
                  <a:pt x="5126155" y="5437882"/>
                </a:cubicBezTo>
                <a:cubicBezTo>
                  <a:pt x="5126155" y="5430424"/>
                  <a:pt x="5126155" y="5430424"/>
                  <a:pt x="5126155" y="5422966"/>
                </a:cubicBezTo>
                <a:lnTo>
                  <a:pt x="5602158" y="2948038"/>
                </a:lnTo>
                <a:cubicBezTo>
                  <a:pt x="5733698" y="2867351"/>
                  <a:pt x="5829310" y="2728344"/>
                  <a:pt x="5829310" y="2560189"/>
                </a:cubicBezTo>
                <a:lnTo>
                  <a:pt x="5829310" y="2384567"/>
                </a:lnTo>
                <a:cubicBezTo>
                  <a:pt x="5829300" y="2142499"/>
                  <a:pt x="5631980" y="1944503"/>
                  <a:pt x="5382454" y="1944503"/>
                </a:cubicBezTo>
                <a:close/>
                <a:moveTo>
                  <a:pt x="2922451" y="311737"/>
                </a:moveTo>
                <a:lnTo>
                  <a:pt x="4701683" y="1937730"/>
                </a:lnTo>
                <a:lnTo>
                  <a:pt x="1113377" y="1937730"/>
                </a:lnTo>
                <a:lnTo>
                  <a:pt x="2922451" y="311737"/>
                </a:lnTo>
                <a:close/>
                <a:moveTo>
                  <a:pt x="271224" y="2391349"/>
                </a:moveTo>
                <a:cubicBezTo>
                  <a:pt x="271224" y="2296423"/>
                  <a:pt x="351911" y="2215727"/>
                  <a:pt x="446846" y="2215727"/>
                </a:cubicBezTo>
                <a:lnTo>
                  <a:pt x="5382464" y="2215727"/>
                </a:lnTo>
                <a:cubicBezTo>
                  <a:pt x="5477390" y="2215727"/>
                  <a:pt x="5558085" y="2296413"/>
                  <a:pt x="5558085" y="2391349"/>
                </a:cubicBezTo>
                <a:lnTo>
                  <a:pt x="5558085" y="2566971"/>
                </a:lnTo>
                <a:cubicBezTo>
                  <a:pt x="5558085" y="2661897"/>
                  <a:pt x="5477399" y="2742593"/>
                  <a:pt x="5382464" y="2742593"/>
                </a:cubicBezTo>
                <a:lnTo>
                  <a:pt x="446846" y="2742593"/>
                </a:lnTo>
                <a:cubicBezTo>
                  <a:pt x="351920" y="2742593"/>
                  <a:pt x="271224" y="2661907"/>
                  <a:pt x="271224" y="2566971"/>
                </a:cubicBezTo>
                <a:lnTo>
                  <a:pt x="271224" y="2391349"/>
                </a:lnTo>
                <a:lnTo>
                  <a:pt x="271224" y="2391349"/>
                </a:lnTo>
                <a:close/>
                <a:moveTo>
                  <a:pt x="4863065" y="5364654"/>
                </a:moveTo>
                <a:cubicBezTo>
                  <a:pt x="4863065" y="5372112"/>
                  <a:pt x="4855607" y="5372112"/>
                  <a:pt x="4826451" y="5372112"/>
                </a:cubicBezTo>
                <a:lnTo>
                  <a:pt x="1032691" y="5372112"/>
                </a:lnTo>
                <a:cubicBezTo>
                  <a:pt x="1017775" y="5372112"/>
                  <a:pt x="974379" y="5372112"/>
                  <a:pt x="966921" y="5335498"/>
                </a:cubicBezTo>
                <a:lnTo>
                  <a:pt x="512616" y="3007026"/>
                </a:lnTo>
                <a:lnTo>
                  <a:pt x="5316684" y="3007026"/>
                </a:lnTo>
                <a:lnTo>
                  <a:pt x="4863065" y="5364654"/>
                </a:lnTo>
                <a:close/>
                <a:moveTo>
                  <a:pt x="1340530" y="3804431"/>
                </a:moveTo>
                <a:cubicBezTo>
                  <a:pt x="1340530" y="3731202"/>
                  <a:pt x="1398842" y="3672890"/>
                  <a:pt x="1472070" y="3672890"/>
                </a:cubicBezTo>
                <a:lnTo>
                  <a:pt x="4298918" y="3672890"/>
                </a:lnTo>
                <a:cubicBezTo>
                  <a:pt x="4372147" y="3672890"/>
                  <a:pt x="4430459" y="3731202"/>
                  <a:pt x="4430459" y="3804431"/>
                </a:cubicBezTo>
                <a:cubicBezTo>
                  <a:pt x="4430459" y="3877659"/>
                  <a:pt x="4372147" y="3935971"/>
                  <a:pt x="4298918" y="3935971"/>
                </a:cubicBezTo>
                <a:lnTo>
                  <a:pt x="1479528" y="3935971"/>
                </a:lnTo>
                <a:cubicBezTo>
                  <a:pt x="1406300" y="3936656"/>
                  <a:pt x="1340530" y="3877659"/>
                  <a:pt x="1340530" y="3804431"/>
                </a:cubicBezTo>
                <a:close/>
                <a:moveTo>
                  <a:pt x="4283993" y="4559115"/>
                </a:moveTo>
                <a:cubicBezTo>
                  <a:pt x="4283993" y="4632343"/>
                  <a:pt x="4225681" y="4690656"/>
                  <a:pt x="4152452" y="4690656"/>
                </a:cubicBezTo>
                <a:lnTo>
                  <a:pt x="1640910" y="4690656"/>
                </a:lnTo>
                <a:cubicBezTo>
                  <a:pt x="1567682" y="4690656"/>
                  <a:pt x="1509370" y="4632343"/>
                  <a:pt x="1509370" y="4559115"/>
                </a:cubicBezTo>
                <a:cubicBezTo>
                  <a:pt x="1509370" y="4485887"/>
                  <a:pt x="1567682" y="4427575"/>
                  <a:pt x="1640910" y="4427575"/>
                </a:cubicBezTo>
                <a:lnTo>
                  <a:pt x="4145671" y="4427575"/>
                </a:lnTo>
                <a:cubicBezTo>
                  <a:pt x="4218223" y="4426889"/>
                  <a:pt x="4283993" y="4485887"/>
                  <a:pt x="4283993" y="4559115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40" name="Google Shape;640;p21"/>
          <p:cNvSpPr/>
          <p:nvPr/>
        </p:nvSpPr>
        <p:spPr>
          <a:xfrm>
            <a:off x="1270707" y="3395150"/>
            <a:ext cx="301338" cy="280624"/>
          </a:xfrm>
          <a:custGeom>
            <a:avLst/>
            <a:gdLst/>
            <a:ahLst/>
            <a:cxnLst/>
            <a:rect l="l" t="t" r="r" b="b"/>
            <a:pathLst>
              <a:path w="5819775" h="5419725" extrusionOk="0">
                <a:moveTo>
                  <a:pt x="5579212" y="0"/>
                </a:moveTo>
                <a:lnTo>
                  <a:pt x="249479" y="0"/>
                </a:lnTo>
                <a:cubicBezTo>
                  <a:pt x="111357" y="0"/>
                  <a:pt x="0" y="111957"/>
                  <a:pt x="0" y="249479"/>
                </a:cubicBezTo>
                <a:lnTo>
                  <a:pt x="0" y="808682"/>
                </a:lnTo>
                <a:cubicBezTo>
                  <a:pt x="0" y="946804"/>
                  <a:pt x="111957" y="1058161"/>
                  <a:pt x="249479" y="1058161"/>
                </a:cubicBezTo>
                <a:lnTo>
                  <a:pt x="295723" y="1058161"/>
                </a:lnTo>
                <a:lnTo>
                  <a:pt x="295723" y="1695850"/>
                </a:lnTo>
                <a:lnTo>
                  <a:pt x="295723" y="1695850"/>
                </a:lnTo>
                <a:lnTo>
                  <a:pt x="295723" y="5113106"/>
                </a:lnTo>
                <a:cubicBezTo>
                  <a:pt x="295723" y="5284089"/>
                  <a:pt x="440541" y="5428298"/>
                  <a:pt x="610914" y="5428298"/>
                </a:cubicBezTo>
                <a:lnTo>
                  <a:pt x="2300069" y="5428298"/>
                </a:lnTo>
                <a:lnTo>
                  <a:pt x="3548682" y="5428298"/>
                </a:lnTo>
                <a:lnTo>
                  <a:pt x="5224463" y="5428298"/>
                </a:lnTo>
                <a:cubicBezTo>
                  <a:pt x="5395446" y="5428298"/>
                  <a:pt x="5539655" y="5283480"/>
                  <a:pt x="5539655" y="5113106"/>
                </a:cubicBezTo>
                <a:lnTo>
                  <a:pt x="5539655" y="1498702"/>
                </a:lnTo>
                <a:lnTo>
                  <a:pt x="5539655" y="1471927"/>
                </a:lnTo>
                <a:lnTo>
                  <a:pt x="5539655" y="1058161"/>
                </a:lnTo>
                <a:lnTo>
                  <a:pt x="5579202" y="1058161"/>
                </a:lnTo>
                <a:cubicBezTo>
                  <a:pt x="5717325" y="1058161"/>
                  <a:pt x="5828681" y="946204"/>
                  <a:pt x="5828681" y="808682"/>
                </a:cubicBezTo>
                <a:lnTo>
                  <a:pt x="5828681" y="250088"/>
                </a:lnTo>
                <a:cubicBezTo>
                  <a:pt x="5822604" y="111957"/>
                  <a:pt x="5717334" y="0"/>
                  <a:pt x="5579212" y="0"/>
                </a:cubicBezTo>
                <a:close/>
                <a:moveTo>
                  <a:pt x="2175339" y="5184905"/>
                </a:moveTo>
                <a:lnTo>
                  <a:pt x="611534" y="5184905"/>
                </a:lnTo>
                <a:cubicBezTo>
                  <a:pt x="571986" y="5184905"/>
                  <a:pt x="539125" y="5152044"/>
                  <a:pt x="539125" y="5112496"/>
                </a:cubicBezTo>
                <a:lnTo>
                  <a:pt x="539125" y="4337285"/>
                </a:lnTo>
                <a:lnTo>
                  <a:pt x="2175348" y="4337285"/>
                </a:lnTo>
                <a:lnTo>
                  <a:pt x="2175348" y="5184905"/>
                </a:lnTo>
                <a:lnTo>
                  <a:pt x="2175339" y="5184905"/>
                </a:lnTo>
                <a:close/>
                <a:moveTo>
                  <a:pt x="3423952" y="5184905"/>
                </a:moveTo>
                <a:lnTo>
                  <a:pt x="2418121" y="5184905"/>
                </a:lnTo>
                <a:lnTo>
                  <a:pt x="2418121" y="2983402"/>
                </a:lnTo>
                <a:cubicBezTo>
                  <a:pt x="2418121" y="2970019"/>
                  <a:pt x="2431504" y="2963932"/>
                  <a:pt x="2437590" y="2963932"/>
                </a:cubicBezTo>
                <a:lnTo>
                  <a:pt x="3397177" y="2963932"/>
                </a:lnTo>
                <a:cubicBezTo>
                  <a:pt x="3410560" y="2963932"/>
                  <a:pt x="3416646" y="2977315"/>
                  <a:pt x="3416646" y="2983402"/>
                </a:cubicBezTo>
                <a:lnTo>
                  <a:pt x="3416646" y="5184905"/>
                </a:lnTo>
                <a:lnTo>
                  <a:pt x="3423952" y="5184905"/>
                </a:lnTo>
                <a:close/>
                <a:moveTo>
                  <a:pt x="5290185" y="5113106"/>
                </a:moveTo>
                <a:cubicBezTo>
                  <a:pt x="5290185" y="5152654"/>
                  <a:pt x="5257324" y="5185515"/>
                  <a:pt x="5217776" y="5185515"/>
                </a:cubicBezTo>
                <a:lnTo>
                  <a:pt x="3666735" y="5185515"/>
                </a:lnTo>
                <a:lnTo>
                  <a:pt x="3666735" y="4416390"/>
                </a:lnTo>
                <a:lnTo>
                  <a:pt x="5296262" y="4416390"/>
                </a:lnTo>
                <a:lnTo>
                  <a:pt x="5296262" y="5113106"/>
                </a:lnTo>
                <a:lnTo>
                  <a:pt x="5290185" y="5113106"/>
                </a:lnTo>
                <a:close/>
                <a:moveTo>
                  <a:pt x="5290185" y="4172998"/>
                </a:moveTo>
                <a:lnTo>
                  <a:pt x="3666744" y="4172998"/>
                </a:lnTo>
                <a:lnTo>
                  <a:pt x="3666744" y="2983402"/>
                </a:lnTo>
                <a:cubicBezTo>
                  <a:pt x="3666744" y="2838584"/>
                  <a:pt x="3548701" y="2720531"/>
                  <a:pt x="3403883" y="2720531"/>
                </a:cubicBezTo>
                <a:lnTo>
                  <a:pt x="2438210" y="2720531"/>
                </a:lnTo>
                <a:cubicBezTo>
                  <a:pt x="2293392" y="2720531"/>
                  <a:pt x="2175339" y="2838574"/>
                  <a:pt x="2175339" y="2983402"/>
                </a:cubicBezTo>
                <a:lnTo>
                  <a:pt x="2175339" y="4094502"/>
                </a:lnTo>
                <a:lnTo>
                  <a:pt x="538515" y="4094502"/>
                </a:lnTo>
                <a:lnTo>
                  <a:pt x="538515" y="2149174"/>
                </a:lnTo>
                <a:cubicBezTo>
                  <a:pt x="538515" y="2149174"/>
                  <a:pt x="545211" y="2149174"/>
                  <a:pt x="545211" y="2155870"/>
                </a:cubicBezTo>
                <a:cubicBezTo>
                  <a:pt x="558594" y="2169252"/>
                  <a:pt x="578072" y="2175339"/>
                  <a:pt x="597541" y="2182035"/>
                </a:cubicBezTo>
                <a:cubicBezTo>
                  <a:pt x="604237" y="2182035"/>
                  <a:pt x="610924" y="2188731"/>
                  <a:pt x="610924" y="2188731"/>
                </a:cubicBezTo>
                <a:cubicBezTo>
                  <a:pt x="630393" y="2195427"/>
                  <a:pt x="650472" y="2208200"/>
                  <a:pt x="676637" y="2214896"/>
                </a:cubicBezTo>
                <a:lnTo>
                  <a:pt x="683333" y="2214896"/>
                </a:lnTo>
                <a:cubicBezTo>
                  <a:pt x="702802" y="2221592"/>
                  <a:pt x="722881" y="2228279"/>
                  <a:pt x="742360" y="2228279"/>
                </a:cubicBezTo>
                <a:cubicBezTo>
                  <a:pt x="749056" y="2228279"/>
                  <a:pt x="755742" y="2228279"/>
                  <a:pt x="761829" y="2228279"/>
                </a:cubicBezTo>
                <a:cubicBezTo>
                  <a:pt x="787994" y="2228279"/>
                  <a:pt x="808072" y="2234975"/>
                  <a:pt x="834238" y="2234975"/>
                </a:cubicBezTo>
                <a:cubicBezTo>
                  <a:pt x="853707" y="2234975"/>
                  <a:pt x="873785" y="2234975"/>
                  <a:pt x="893264" y="2228279"/>
                </a:cubicBezTo>
                <a:cubicBezTo>
                  <a:pt x="1038082" y="2214896"/>
                  <a:pt x="1162822" y="2143087"/>
                  <a:pt x="1248013" y="2037826"/>
                </a:cubicBezTo>
                <a:cubicBezTo>
                  <a:pt x="1333205" y="2143097"/>
                  <a:pt x="1458554" y="2215506"/>
                  <a:pt x="1602762" y="2228279"/>
                </a:cubicBezTo>
                <a:cubicBezTo>
                  <a:pt x="1622231" y="2228279"/>
                  <a:pt x="1642310" y="2234975"/>
                  <a:pt x="1661789" y="2234975"/>
                </a:cubicBezTo>
                <a:cubicBezTo>
                  <a:pt x="1681267" y="2234975"/>
                  <a:pt x="1701336" y="2234975"/>
                  <a:pt x="1720815" y="2228279"/>
                </a:cubicBezTo>
                <a:cubicBezTo>
                  <a:pt x="1865633" y="2214896"/>
                  <a:pt x="1990373" y="2143087"/>
                  <a:pt x="2075564" y="2037826"/>
                </a:cubicBezTo>
                <a:cubicBezTo>
                  <a:pt x="2160756" y="2143097"/>
                  <a:pt x="2286105" y="2215506"/>
                  <a:pt x="2430313" y="2228279"/>
                </a:cubicBezTo>
                <a:cubicBezTo>
                  <a:pt x="2449783" y="2228279"/>
                  <a:pt x="2469861" y="2234975"/>
                  <a:pt x="2489340" y="2234975"/>
                </a:cubicBezTo>
                <a:cubicBezTo>
                  <a:pt x="2508809" y="2234975"/>
                  <a:pt x="2528888" y="2234975"/>
                  <a:pt x="2548366" y="2228279"/>
                </a:cubicBezTo>
                <a:cubicBezTo>
                  <a:pt x="2693184" y="2214896"/>
                  <a:pt x="2817924" y="2143087"/>
                  <a:pt x="2903115" y="2037826"/>
                </a:cubicBezTo>
                <a:cubicBezTo>
                  <a:pt x="2988307" y="2143097"/>
                  <a:pt x="3113656" y="2215506"/>
                  <a:pt x="3257864" y="2228279"/>
                </a:cubicBezTo>
                <a:cubicBezTo>
                  <a:pt x="3277334" y="2228279"/>
                  <a:pt x="3297412" y="2234975"/>
                  <a:pt x="3316891" y="2234975"/>
                </a:cubicBezTo>
                <a:cubicBezTo>
                  <a:pt x="3336369" y="2234975"/>
                  <a:pt x="3356439" y="2234975"/>
                  <a:pt x="3375917" y="2228279"/>
                </a:cubicBezTo>
                <a:cubicBezTo>
                  <a:pt x="3520736" y="2214896"/>
                  <a:pt x="3645475" y="2143087"/>
                  <a:pt x="3730666" y="2037826"/>
                </a:cubicBezTo>
                <a:cubicBezTo>
                  <a:pt x="3815858" y="2143097"/>
                  <a:pt x="3941207" y="2215506"/>
                  <a:pt x="4085416" y="2228279"/>
                </a:cubicBezTo>
                <a:cubicBezTo>
                  <a:pt x="4104885" y="2228279"/>
                  <a:pt x="4124963" y="2234975"/>
                  <a:pt x="4144442" y="2234975"/>
                </a:cubicBezTo>
                <a:cubicBezTo>
                  <a:pt x="4163911" y="2234975"/>
                  <a:pt x="4183990" y="2234975"/>
                  <a:pt x="4203468" y="2228279"/>
                </a:cubicBezTo>
                <a:cubicBezTo>
                  <a:pt x="4348287" y="2214896"/>
                  <a:pt x="4473026" y="2143087"/>
                  <a:pt x="4558218" y="2037826"/>
                </a:cubicBezTo>
                <a:cubicBezTo>
                  <a:pt x="4643409" y="2143097"/>
                  <a:pt x="4768758" y="2215506"/>
                  <a:pt x="4912967" y="2228279"/>
                </a:cubicBezTo>
                <a:cubicBezTo>
                  <a:pt x="4932436" y="2228279"/>
                  <a:pt x="4952514" y="2234975"/>
                  <a:pt x="4971993" y="2234975"/>
                </a:cubicBezTo>
                <a:cubicBezTo>
                  <a:pt x="4998159" y="2234975"/>
                  <a:pt x="5024323" y="2234975"/>
                  <a:pt x="5044402" y="2228279"/>
                </a:cubicBezTo>
                <a:cubicBezTo>
                  <a:pt x="5051098" y="2228279"/>
                  <a:pt x="5057785" y="2228279"/>
                  <a:pt x="5063871" y="2228279"/>
                </a:cubicBezTo>
                <a:cubicBezTo>
                  <a:pt x="5090037" y="2221583"/>
                  <a:pt x="5110115" y="2221583"/>
                  <a:pt x="5136280" y="2208810"/>
                </a:cubicBezTo>
                <a:lnTo>
                  <a:pt x="5142976" y="2208810"/>
                </a:lnTo>
                <a:cubicBezTo>
                  <a:pt x="5162446" y="2202113"/>
                  <a:pt x="5182524" y="2195427"/>
                  <a:pt x="5202003" y="2182644"/>
                </a:cubicBezTo>
                <a:cubicBezTo>
                  <a:pt x="5208699" y="2182644"/>
                  <a:pt x="5208699" y="2175948"/>
                  <a:pt x="5215385" y="2175948"/>
                </a:cubicBezTo>
                <a:cubicBezTo>
                  <a:pt x="5234855" y="2162566"/>
                  <a:pt x="5254933" y="2156479"/>
                  <a:pt x="5274412" y="2143087"/>
                </a:cubicBezTo>
                <a:lnTo>
                  <a:pt x="5274412" y="2143087"/>
                </a:lnTo>
                <a:lnTo>
                  <a:pt x="5274412" y="4173607"/>
                </a:lnTo>
                <a:lnTo>
                  <a:pt x="5290233" y="4173607"/>
                </a:lnTo>
                <a:lnTo>
                  <a:pt x="5290233" y="4172998"/>
                </a:lnTo>
                <a:close/>
                <a:moveTo>
                  <a:pt x="538515" y="1695850"/>
                </a:moveTo>
                <a:lnTo>
                  <a:pt x="538515" y="1064847"/>
                </a:lnTo>
                <a:lnTo>
                  <a:pt x="1123274" y="1064847"/>
                </a:lnTo>
                <a:lnTo>
                  <a:pt x="1123274" y="1695850"/>
                </a:lnTo>
                <a:cubicBezTo>
                  <a:pt x="1123274" y="1813893"/>
                  <a:pt x="1050865" y="1919164"/>
                  <a:pt x="945594" y="1965408"/>
                </a:cubicBezTo>
                <a:cubicBezTo>
                  <a:pt x="912733" y="1978790"/>
                  <a:pt x="873185" y="1991573"/>
                  <a:pt x="833628" y="1991573"/>
                </a:cubicBezTo>
                <a:cubicBezTo>
                  <a:pt x="794080" y="1991573"/>
                  <a:pt x="754523" y="1984877"/>
                  <a:pt x="721662" y="1965408"/>
                </a:cubicBezTo>
                <a:cubicBezTo>
                  <a:pt x="610924" y="1925860"/>
                  <a:pt x="538515" y="1820590"/>
                  <a:pt x="538515" y="1695850"/>
                </a:cubicBezTo>
                <a:close/>
                <a:moveTo>
                  <a:pt x="1366657" y="1695850"/>
                </a:moveTo>
                <a:lnTo>
                  <a:pt x="1366657" y="1064847"/>
                </a:lnTo>
                <a:lnTo>
                  <a:pt x="1951415" y="1064847"/>
                </a:lnTo>
                <a:lnTo>
                  <a:pt x="1951415" y="1695850"/>
                </a:lnTo>
                <a:cubicBezTo>
                  <a:pt x="1951415" y="1813893"/>
                  <a:pt x="1879006" y="1919164"/>
                  <a:pt x="1773736" y="1965408"/>
                </a:cubicBezTo>
                <a:cubicBezTo>
                  <a:pt x="1740875" y="1978790"/>
                  <a:pt x="1701327" y="1991573"/>
                  <a:pt x="1661770" y="1991573"/>
                </a:cubicBezTo>
                <a:cubicBezTo>
                  <a:pt x="1622212" y="1991573"/>
                  <a:pt x="1582665" y="1984877"/>
                  <a:pt x="1549803" y="1965408"/>
                </a:cubicBezTo>
                <a:cubicBezTo>
                  <a:pt x="1439075" y="1925860"/>
                  <a:pt x="1366657" y="1820590"/>
                  <a:pt x="1366657" y="1695850"/>
                </a:cubicBezTo>
                <a:close/>
                <a:moveTo>
                  <a:pt x="2194808" y="1695850"/>
                </a:moveTo>
                <a:lnTo>
                  <a:pt x="2194808" y="1064847"/>
                </a:lnTo>
                <a:lnTo>
                  <a:pt x="2779567" y="1064847"/>
                </a:lnTo>
                <a:lnTo>
                  <a:pt x="2779567" y="1695850"/>
                </a:lnTo>
                <a:cubicBezTo>
                  <a:pt x="2779567" y="1813893"/>
                  <a:pt x="2707158" y="1919164"/>
                  <a:pt x="2601887" y="1965408"/>
                </a:cubicBezTo>
                <a:cubicBezTo>
                  <a:pt x="2569026" y="1978790"/>
                  <a:pt x="2529478" y="1991573"/>
                  <a:pt x="2489930" y="1991573"/>
                </a:cubicBezTo>
                <a:cubicBezTo>
                  <a:pt x="2450383" y="1991573"/>
                  <a:pt x="2410825" y="1984877"/>
                  <a:pt x="2377964" y="1965408"/>
                </a:cubicBezTo>
                <a:cubicBezTo>
                  <a:pt x="2273913" y="1925860"/>
                  <a:pt x="2194808" y="1820590"/>
                  <a:pt x="2194808" y="1695850"/>
                </a:cubicBezTo>
                <a:close/>
                <a:moveTo>
                  <a:pt x="3029655" y="1695850"/>
                </a:moveTo>
                <a:lnTo>
                  <a:pt x="3029655" y="1064847"/>
                </a:lnTo>
                <a:lnTo>
                  <a:pt x="3614414" y="1064847"/>
                </a:lnTo>
                <a:lnTo>
                  <a:pt x="3614414" y="1695850"/>
                </a:lnTo>
                <a:cubicBezTo>
                  <a:pt x="3614414" y="1813893"/>
                  <a:pt x="3542005" y="1919164"/>
                  <a:pt x="3436735" y="1965408"/>
                </a:cubicBezTo>
                <a:cubicBezTo>
                  <a:pt x="3403873" y="1978790"/>
                  <a:pt x="3364325" y="1991573"/>
                  <a:pt x="3324768" y="1991573"/>
                </a:cubicBezTo>
                <a:cubicBezTo>
                  <a:pt x="3285211" y="1991573"/>
                  <a:pt x="3245663" y="1984877"/>
                  <a:pt x="3212802" y="1965408"/>
                </a:cubicBezTo>
                <a:cubicBezTo>
                  <a:pt x="3101454" y="1925860"/>
                  <a:pt x="3029655" y="1820590"/>
                  <a:pt x="3029655" y="1695850"/>
                </a:cubicBezTo>
                <a:close/>
                <a:moveTo>
                  <a:pt x="3857196" y="1695850"/>
                </a:moveTo>
                <a:lnTo>
                  <a:pt x="3857196" y="1064847"/>
                </a:lnTo>
                <a:lnTo>
                  <a:pt x="4441955" y="1064847"/>
                </a:lnTo>
                <a:lnTo>
                  <a:pt x="4441955" y="1695850"/>
                </a:lnTo>
                <a:cubicBezTo>
                  <a:pt x="4441955" y="1813893"/>
                  <a:pt x="4369546" y="1919164"/>
                  <a:pt x="4264276" y="1965408"/>
                </a:cubicBezTo>
                <a:cubicBezTo>
                  <a:pt x="4231415" y="1978790"/>
                  <a:pt x="4191867" y="1991573"/>
                  <a:pt x="4152319" y="1991573"/>
                </a:cubicBezTo>
                <a:cubicBezTo>
                  <a:pt x="4112771" y="1991573"/>
                  <a:pt x="4073214" y="1984877"/>
                  <a:pt x="4040353" y="1965408"/>
                </a:cubicBezTo>
                <a:cubicBezTo>
                  <a:pt x="3936302" y="1925860"/>
                  <a:pt x="3857196" y="1820590"/>
                  <a:pt x="3857196" y="1695850"/>
                </a:cubicBezTo>
                <a:close/>
                <a:moveTo>
                  <a:pt x="4692034" y="1695850"/>
                </a:moveTo>
                <a:lnTo>
                  <a:pt x="4692034" y="1064847"/>
                </a:lnTo>
                <a:lnTo>
                  <a:pt x="5276793" y="1064847"/>
                </a:lnTo>
                <a:lnTo>
                  <a:pt x="5276793" y="1400127"/>
                </a:lnTo>
                <a:lnTo>
                  <a:pt x="5276793" y="1695850"/>
                </a:lnTo>
                <a:cubicBezTo>
                  <a:pt x="5276793" y="1813893"/>
                  <a:pt x="5204384" y="1919164"/>
                  <a:pt x="5099114" y="1965408"/>
                </a:cubicBezTo>
                <a:cubicBezTo>
                  <a:pt x="5066253" y="1978790"/>
                  <a:pt x="5026704" y="1991573"/>
                  <a:pt x="4987157" y="1991573"/>
                </a:cubicBezTo>
                <a:cubicBezTo>
                  <a:pt x="4947609" y="1991573"/>
                  <a:pt x="4908052" y="1984877"/>
                  <a:pt x="4875190" y="1965408"/>
                </a:cubicBezTo>
                <a:cubicBezTo>
                  <a:pt x="4764453" y="1925860"/>
                  <a:pt x="4692034" y="1820590"/>
                  <a:pt x="4692034" y="1695850"/>
                </a:cubicBezTo>
                <a:close/>
                <a:moveTo>
                  <a:pt x="5579212" y="808673"/>
                </a:moveTo>
                <a:cubicBezTo>
                  <a:pt x="5579212" y="814759"/>
                  <a:pt x="5579212" y="814759"/>
                  <a:pt x="5579212" y="808673"/>
                </a:cubicBezTo>
                <a:lnTo>
                  <a:pt x="249479" y="808673"/>
                </a:lnTo>
                <a:lnTo>
                  <a:pt x="256175" y="243392"/>
                </a:lnTo>
                <a:lnTo>
                  <a:pt x="5579212" y="250088"/>
                </a:lnTo>
                <a:lnTo>
                  <a:pt x="5579212" y="808673"/>
                </a:ln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41" name="Google Shape;641;p21"/>
          <p:cNvSpPr/>
          <p:nvPr/>
        </p:nvSpPr>
        <p:spPr>
          <a:xfrm>
            <a:off x="5700413" y="2733003"/>
            <a:ext cx="301339" cy="301339"/>
          </a:xfrm>
          <a:custGeom>
            <a:avLst/>
            <a:gdLst/>
            <a:ahLst/>
            <a:cxnLst/>
            <a:rect l="l" t="t" r="r" b="b"/>
            <a:pathLst>
              <a:path w="5819790" h="5819790" extrusionOk="0">
                <a:moveTo>
                  <a:pt x="2910247" y="5827550"/>
                </a:moveTo>
                <a:cubicBezTo>
                  <a:pt x="1310528" y="5827550"/>
                  <a:pt x="0" y="4517023"/>
                  <a:pt x="0" y="2910247"/>
                </a:cubicBezTo>
                <a:cubicBezTo>
                  <a:pt x="0" y="1303471"/>
                  <a:pt x="1302768" y="0"/>
                  <a:pt x="2910247" y="0"/>
                </a:cubicBezTo>
                <a:cubicBezTo>
                  <a:pt x="4517727" y="0"/>
                  <a:pt x="5820495" y="1302768"/>
                  <a:pt x="5820495" y="2910247"/>
                </a:cubicBezTo>
                <a:cubicBezTo>
                  <a:pt x="5820495" y="4517727"/>
                  <a:pt x="4517023" y="5827550"/>
                  <a:pt x="2910247" y="5827550"/>
                </a:cubicBezTo>
                <a:close/>
                <a:moveTo>
                  <a:pt x="2910247" y="281433"/>
                </a:moveTo>
                <a:cubicBezTo>
                  <a:pt x="1462879" y="281433"/>
                  <a:pt x="282136" y="1462175"/>
                  <a:pt x="282136" y="2909544"/>
                </a:cubicBezTo>
                <a:cubicBezTo>
                  <a:pt x="282136" y="4356912"/>
                  <a:pt x="1462879" y="5537655"/>
                  <a:pt x="2910247" y="5537655"/>
                </a:cubicBezTo>
                <a:cubicBezTo>
                  <a:pt x="4357616" y="5537655"/>
                  <a:pt x="5538358" y="4356912"/>
                  <a:pt x="5538358" y="2909544"/>
                </a:cubicBezTo>
                <a:cubicBezTo>
                  <a:pt x="5538358" y="1462175"/>
                  <a:pt x="4364662" y="281433"/>
                  <a:pt x="2910247" y="281433"/>
                </a:cubicBezTo>
                <a:close/>
                <a:moveTo>
                  <a:pt x="3672022" y="3999299"/>
                </a:moveTo>
                <a:lnTo>
                  <a:pt x="2155529" y="3999299"/>
                </a:lnTo>
                <a:cubicBezTo>
                  <a:pt x="1987658" y="3999299"/>
                  <a:pt x="1850817" y="3862458"/>
                  <a:pt x="1850817" y="3694588"/>
                </a:cubicBezTo>
                <a:lnTo>
                  <a:pt x="1850817" y="2178808"/>
                </a:lnTo>
                <a:cubicBezTo>
                  <a:pt x="1850817" y="2010937"/>
                  <a:pt x="1987658" y="1874096"/>
                  <a:pt x="2155529" y="1874096"/>
                </a:cubicBezTo>
                <a:lnTo>
                  <a:pt x="3671309" y="1874096"/>
                </a:lnTo>
                <a:cubicBezTo>
                  <a:pt x="3839179" y="1874096"/>
                  <a:pt x="3976020" y="2010937"/>
                  <a:pt x="3976020" y="2178808"/>
                </a:cubicBezTo>
                <a:lnTo>
                  <a:pt x="3976020" y="3694588"/>
                </a:lnTo>
                <a:cubicBezTo>
                  <a:pt x="3976724" y="3861755"/>
                  <a:pt x="3839188" y="3999299"/>
                  <a:pt x="3672022" y="3999299"/>
                </a:cubicBezTo>
                <a:close/>
                <a:moveTo>
                  <a:pt x="2155529" y="2155529"/>
                </a:moveTo>
                <a:cubicBezTo>
                  <a:pt x="2140009" y="2155529"/>
                  <a:pt x="2132953" y="2163289"/>
                  <a:pt x="2132953" y="2178104"/>
                </a:cubicBezTo>
                <a:lnTo>
                  <a:pt x="2132953" y="3693884"/>
                </a:lnTo>
                <a:cubicBezTo>
                  <a:pt x="2132953" y="3709403"/>
                  <a:pt x="2140713" y="3716459"/>
                  <a:pt x="2155529" y="3716459"/>
                </a:cubicBezTo>
                <a:lnTo>
                  <a:pt x="3671309" y="3716459"/>
                </a:lnTo>
                <a:cubicBezTo>
                  <a:pt x="3686828" y="3716459"/>
                  <a:pt x="3693884" y="3708700"/>
                  <a:pt x="3693884" y="3693884"/>
                </a:cubicBezTo>
                <a:lnTo>
                  <a:pt x="3693884" y="2178808"/>
                </a:lnTo>
                <a:cubicBezTo>
                  <a:pt x="3693884" y="2163289"/>
                  <a:pt x="3686124" y="2156233"/>
                  <a:pt x="3671309" y="2156233"/>
                </a:cubicBezTo>
                <a:lnTo>
                  <a:pt x="2155529" y="2156233"/>
                </a:lnTo>
                <a:lnTo>
                  <a:pt x="2155529" y="2155529"/>
                </a:ln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42" name="Google Shape;642;p21"/>
          <p:cNvSpPr/>
          <p:nvPr/>
        </p:nvSpPr>
        <p:spPr>
          <a:xfrm>
            <a:off x="1271348" y="2051711"/>
            <a:ext cx="301338" cy="259417"/>
          </a:xfrm>
          <a:custGeom>
            <a:avLst/>
            <a:gdLst/>
            <a:ahLst/>
            <a:cxnLst/>
            <a:rect l="l" t="t" r="r" b="b"/>
            <a:pathLst>
              <a:path w="5819775" h="5010150" extrusionOk="0">
                <a:moveTo>
                  <a:pt x="5694531" y="1985629"/>
                </a:moveTo>
                <a:lnTo>
                  <a:pt x="4662783" y="1985629"/>
                </a:lnTo>
                <a:cubicBezTo>
                  <a:pt x="4592127" y="1985629"/>
                  <a:pt x="4535862" y="2041893"/>
                  <a:pt x="4535862" y="2112550"/>
                </a:cubicBezTo>
                <a:lnTo>
                  <a:pt x="4535862" y="4797562"/>
                </a:lnTo>
                <a:lnTo>
                  <a:pt x="4090978" y="4797562"/>
                </a:lnTo>
                <a:lnTo>
                  <a:pt x="4090978" y="664054"/>
                </a:lnTo>
                <a:cubicBezTo>
                  <a:pt x="4090978" y="593398"/>
                  <a:pt x="4034714" y="537134"/>
                  <a:pt x="3964058" y="537134"/>
                </a:cubicBezTo>
                <a:lnTo>
                  <a:pt x="2925118" y="537134"/>
                </a:lnTo>
                <a:cubicBezTo>
                  <a:pt x="2854462" y="537134"/>
                  <a:pt x="2798197" y="593398"/>
                  <a:pt x="2798197" y="664054"/>
                </a:cubicBezTo>
                <a:lnTo>
                  <a:pt x="2798197" y="4804762"/>
                </a:lnTo>
                <a:lnTo>
                  <a:pt x="2353313" y="4804762"/>
                </a:lnTo>
                <a:lnTo>
                  <a:pt x="2353313" y="2805389"/>
                </a:lnTo>
                <a:cubicBezTo>
                  <a:pt x="2353313" y="2734733"/>
                  <a:pt x="2297049" y="2678468"/>
                  <a:pt x="2226393" y="2678468"/>
                </a:cubicBezTo>
                <a:lnTo>
                  <a:pt x="1186796" y="2678468"/>
                </a:lnTo>
                <a:cubicBezTo>
                  <a:pt x="1116140" y="2678468"/>
                  <a:pt x="1059875" y="2734733"/>
                  <a:pt x="1059875" y="2805389"/>
                </a:cubicBezTo>
                <a:lnTo>
                  <a:pt x="1059875" y="4804762"/>
                </a:lnTo>
                <a:lnTo>
                  <a:pt x="791632" y="4804762"/>
                </a:lnTo>
                <a:cubicBezTo>
                  <a:pt x="784431" y="4804762"/>
                  <a:pt x="784431" y="4804762"/>
                  <a:pt x="777240" y="4804762"/>
                </a:cubicBezTo>
                <a:cubicBezTo>
                  <a:pt x="777240" y="4804762"/>
                  <a:pt x="727520" y="4804762"/>
                  <a:pt x="699383" y="4776626"/>
                </a:cubicBezTo>
                <a:cubicBezTo>
                  <a:pt x="664054" y="4748498"/>
                  <a:pt x="656854" y="4685034"/>
                  <a:pt x="656854" y="4635313"/>
                </a:cubicBezTo>
                <a:lnTo>
                  <a:pt x="656854" y="126921"/>
                </a:lnTo>
                <a:cubicBezTo>
                  <a:pt x="656854" y="56264"/>
                  <a:pt x="600589" y="0"/>
                  <a:pt x="529933" y="0"/>
                </a:cubicBezTo>
                <a:lnTo>
                  <a:pt x="126921" y="0"/>
                </a:lnTo>
                <a:cubicBezTo>
                  <a:pt x="56264" y="0"/>
                  <a:pt x="0" y="56264"/>
                  <a:pt x="0" y="126921"/>
                </a:cubicBezTo>
                <a:cubicBezTo>
                  <a:pt x="0" y="197577"/>
                  <a:pt x="56264" y="253841"/>
                  <a:pt x="126921" y="253841"/>
                </a:cubicBezTo>
                <a:lnTo>
                  <a:pt x="402355" y="253841"/>
                </a:lnTo>
                <a:lnTo>
                  <a:pt x="402355" y="826961"/>
                </a:lnTo>
                <a:lnTo>
                  <a:pt x="126921" y="826961"/>
                </a:lnTo>
                <a:cubicBezTo>
                  <a:pt x="56264" y="826961"/>
                  <a:pt x="0" y="883225"/>
                  <a:pt x="0" y="953891"/>
                </a:cubicBezTo>
                <a:cubicBezTo>
                  <a:pt x="0" y="1024547"/>
                  <a:pt x="56264" y="1080811"/>
                  <a:pt x="126921" y="1080811"/>
                </a:cubicBezTo>
                <a:lnTo>
                  <a:pt x="402355" y="1080811"/>
                </a:lnTo>
                <a:lnTo>
                  <a:pt x="402355" y="1653273"/>
                </a:lnTo>
                <a:lnTo>
                  <a:pt x="126921" y="1653273"/>
                </a:lnTo>
                <a:cubicBezTo>
                  <a:pt x="56264" y="1653273"/>
                  <a:pt x="0" y="1709538"/>
                  <a:pt x="0" y="1780194"/>
                </a:cubicBezTo>
                <a:cubicBezTo>
                  <a:pt x="0" y="1850850"/>
                  <a:pt x="56264" y="1907115"/>
                  <a:pt x="126921" y="1907115"/>
                </a:cubicBezTo>
                <a:lnTo>
                  <a:pt x="402355" y="1907115"/>
                </a:lnTo>
                <a:lnTo>
                  <a:pt x="402355" y="2479577"/>
                </a:lnTo>
                <a:lnTo>
                  <a:pt x="126921" y="2479577"/>
                </a:lnTo>
                <a:cubicBezTo>
                  <a:pt x="56264" y="2479577"/>
                  <a:pt x="0" y="2535841"/>
                  <a:pt x="0" y="2606507"/>
                </a:cubicBezTo>
                <a:cubicBezTo>
                  <a:pt x="0" y="2677163"/>
                  <a:pt x="56264" y="2733427"/>
                  <a:pt x="126921" y="2733427"/>
                </a:cubicBezTo>
                <a:lnTo>
                  <a:pt x="402355" y="2733427"/>
                </a:lnTo>
                <a:lnTo>
                  <a:pt x="402355" y="3306547"/>
                </a:lnTo>
                <a:lnTo>
                  <a:pt x="126921" y="3306547"/>
                </a:lnTo>
                <a:cubicBezTo>
                  <a:pt x="56264" y="3306547"/>
                  <a:pt x="0" y="3362811"/>
                  <a:pt x="0" y="3433467"/>
                </a:cubicBezTo>
                <a:cubicBezTo>
                  <a:pt x="0" y="3504124"/>
                  <a:pt x="56264" y="3560388"/>
                  <a:pt x="126921" y="3560388"/>
                </a:cubicBezTo>
                <a:lnTo>
                  <a:pt x="402355" y="3560388"/>
                </a:lnTo>
                <a:lnTo>
                  <a:pt x="402355" y="4132850"/>
                </a:lnTo>
                <a:lnTo>
                  <a:pt x="126921" y="4132850"/>
                </a:lnTo>
                <a:cubicBezTo>
                  <a:pt x="56264" y="4132850"/>
                  <a:pt x="0" y="4189114"/>
                  <a:pt x="0" y="4259771"/>
                </a:cubicBezTo>
                <a:cubicBezTo>
                  <a:pt x="0" y="4330427"/>
                  <a:pt x="56264" y="4386691"/>
                  <a:pt x="126921" y="4386691"/>
                </a:cubicBezTo>
                <a:lnTo>
                  <a:pt x="402355" y="4386691"/>
                </a:lnTo>
                <a:lnTo>
                  <a:pt x="402355" y="4584268"/>
                </a:lnTo>
                <a:cubicBezTo>
                  <a:pt x="402355" y="4732783"/>
                  <a:pt x="444884" y="4845968"/>
                  <a:pt x="529276" y="4923168"/>
                </a:cubicBezTo>
                <a:cubicBezTo>
                  <a:pt x="620868" y="5001025"/>
                  <a:pt x="726853" y="5014760"/>
                  <a:pt x="776583" y="5014760"/>
                </a:cubicBezTo>
                <a:cubicBezTo>
                  <a:pt x="783784" y="5014760"/>
                  <a:pt x="797519" y="5014760"/>
                  <a:pt x="797519" y="5014760"/>
                </a:cubicBezTo>
                <a:lnTo>
                  <a:pt x="1193340" y="5014760"/>
                </a:lnTo>
                <a:lnTo>
                  <a:pt x="2225078" y="5014760"/>
                </a:lnTo>
                <a:lnTo>
                  <a:pt x="2931662" y="5014760"/>
                </a:lnTo>
                <a:lnTo>
                  <a:pt x="3963400" y="5014760"/>
                </a:lnTo>
                <a:lnTo>
                  <a:pt x="4669984" y="5014760"/>
                </a:lnTo>
                <a:lnTo>
                  <a:pt x="5701723" y="5014760"/>
                </a:lnTo>
                <a:cubicBezTo>
                  <a:pt x="5772379" y="5014760"/>
                  <a:pt x="5828643" y="4958496"/>
                  <a:pt x="5828643" y="4887840"/>
                </a:cubicBezTo>
                <a:lnTo>
                  <a:pt x="5828643" y="2119751"/>
                </a:lnTo>
                <a:cubicBezTo>
                  <a:pt x="5822109" y="2041893"/>
                  <a:pt x="5765187" y="1985629"/>
                  <a:pt x="5694531" y="1985629"/>
                </a:cubicBezTo>
                <a:close/>
                <a:moveTo>
                  <a:pt x="1320918" y="4804762"/>
                </a:moveTo>
                <a:lnTo>
                  <a:pt x="1320918" y="2932319"/>
                </a:lnTo>
                <a:lnTo>
                  <a:pt x="2090957" y="2932319"/>
                </a:lnTo>
                <a:lnTo>
                  <a:pt x="2090957" y="4797562"/>
                </a:lnTo>
                <a:lnTo>
                  <a:pt x="1320918" y="4797562"/>
                </a:lnTo>
                <a:lnTo>
                  <a:pt x="1320918" y="4804762"/>
                </a:lnTo>
                <a:close/>
                <a:moveTo>
                  <a:pt x="3059240" y="4804762"/>
                </a:moveTo>
                <a:lnTo>
                  <a:pt x="3059240" y="791632"/>
                </a:lnTo>
                <a:lnTo>
                  <a:pt x="3829279" y="791632"/>
                </a:lnTo>
                <a:lnTo>
                  <a:pt x="3829279" y="4798209"/>
                </a:lnTo>
                <a:lnTo>
                  <a:pt x="3059240" y="4798209"/>
                </a:lnTo>
                <a:lnTo>
                  <a:pt x="3059240" y="4804762"/>
                </a:lnTo>
                <a:close/>
                <a:moveTo>
                  <a:pt x="4797562" y="4804762"/>
                </a:moveTo>
                <a:lnTo>
                  <a:pt x="4797562" y="2246671"/>
                </a:lnTo>
                <a:lnTo>
                  <a:pt x="5567601" y="2246671"/>
                </a:lnTo>
                <a:lnTo>
                  <a:pt x="5567601" y="4804762"/>
                </a:lnTo>
                <a:lnTo>
                  <a:pt x="4797562" y="4804762"/>
                </a:ln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43" name="Google Shape;643;p21"/>
          <p:cNvSpPr/>
          <p:nvPr/>
        </p:nvSpPr>
        <p:spPr>
          <a:xfrm>
            <a:off x="482275" y="2745593"/>
            <a:ext cx="301338" cy="241169"/>
          </a:xfrm>
          <a:custGeom>
            <a:avLst/>
            <a:gdLst/>
            <a:ahLst/>
            <a:cxnLst/>
            <a:rect l="l" t="t" r="r" b="b"/>
            <a:pathLst>
              <a:path w="5819775" h="4657725" extrusionOk="0">
                <a:moveTo>
                  <a:pt x="5293491" y="867346"/>
                </a:moveTo>
                <a:lnTo>
                  <a:pt x="4828166" y="867346"/>
                </a:lnTo>
                <a:lnTo>
                  <a:pt x="4158568" y="867346"/>
                </a:lnTo>
                <a:lnTo>
                  <a:pt x="3968649" y="867346"/>
                </a:lnTo>
                <a:lnTo>
                  <a:pt x="3968649" y="359597"/>
                </a:lnTo>
                <a:cubicBezTo>
                  <a:pt x="3968649" y="162506"/>
                  <a:pt x="3806800" y="0"/>
                  <a:pt x="3609051" y="0"/>
                </a:cubicBezTo>
                <a:lnTo>
                  <a:pt x="2220906" y="0"/>
                </a:lnTo>
                <a:cubicBezTo>
                  <a:pt x="2023815" y="0"/>
                  <a:pt x="1861309" y="161849"/>
                  <a:pt x="1861309" y="359597"/>
                </a:cubicBezTo>
                <a:lnTo>
                  <a:pt x="1861309" y="867346"/>
                </a:lnTo>
                <a:lnTo>
                  <a:pt x="1670742" y="867346"/>
                </a:lnTo>
                <a:lnTo>
                  <a:pt x="1001144" y="867346"/>
                </a:lnTo>
                <a:lnTo>
                  <a:pt x="535810" y="867346"/>
                </a:lnTo>
                <a:cubicBezTo>
                  <a:pt x="239516" y="867346"/>
                  <a:pt x="0" y="1106862"/>
                  <a:pt x="0" y="1403156"/>
                </a:cubicBezTo>
                <a:lnTo>
                  <a:pt x="0" y="4123325"/>
                </a:lnTo>
                <a:cubicBezTo>
                  <a:pt x="0" y="4419619"/>
                  <a:pt x="239516" y="4659135"/>
                  <a:pt x="535810" y="4659135"/>
                </a:cubicBezTo>
                <a:lnTo>
                  <a:pt x="1001135" y="4659135"/>
                </a:lnTo>
                <a:lnTo>
                  <a:pt x="1670733" y="4659135"/>
                </a:lnTo>
                <a:lnTo>
                  <a:pt x="4158558" y="4659135"/>
                </a:lnTo>
                <a:lnTo>
                  <a:pt x="4828156" y="4659135"/>
                </a:lnTo>
                <a:lnTo>
                  <a:pt x="5293481" y="4659135"/>
                </a:lnTo>
                <a:cubicBezTo>
                  <a:pt x="5589775" y="4659135"/>
                  <a:pt x="5829291" y="4419619"/>
                  <a:pt x="5829291" y="4123325"/>
                </a:cubicBezTo>
                <a:lnTo>
                  <a:pt x="5829291" y="1395327"/>
                </a:lnTo>
                <a:cubicBezTo>
                  <a:pt x="5822118" y="1106862"/>
                  <a:pt x="5582603" y="867346"/>
                  <a:pt x="5293491" y="867346"/>
                </a:cubicBezTo>
                <a:close/>
                <a:moveTo>
                  <a:pt x="874528" y="4398731"/>
                </a:moveTo>
                <a:lnTo>
                  <a:pt x="535810" y="4398731"/>
                </a:lnTo>
                <a:cubicBezTo>
                  <a:pt x="387658" y="4398731"/>
                  <a:pt x="261052" y="4278649"/>
                  <a:pt x="261052" y="4123973"/>
                </a:cubicBezTo>
                <a:lnTo>
                  <a:pt x="261052" y="1395975"/>
                </a:lnTo>
                <a:cubicBezTo>
                  <a:pt x="261052" y="1247823"/>
                  <a:pt x="381133" y="1121216"/>
                  <a:pt x="535810" y="1121216"/>
                </a:cubicBezTo>
                <a:lnTo>
                  <a:pt x="873871" y="1121216"/>
                </a:lnTo>
                <a:lnTo>
                  <a:pt x="873871" y="4398731"/>
                </a:lnTo>
                <a:lnTo>
                  <a:pt x="874528" y="4398731"/>
                </a:lnTo>
                <a:close/>
                <a:moveTo>
                  <a:pt x="1536944" y="4398731"/>
                </a:moveTo>
                <a:lnTo>
                  <a:pt x="1128398" y="4398731"/>
                </a:lnTo>
                <a:lnTo>
                  <a:pt x="1128398" y="1127751"/>
                </a:lnTo>
                <a:lnTo>
                  <a:pt x="1536944" y="1127751"/>
                </a:lnTo>
                <a:lnTo>
                  <a:pt x="1536944" y="4398731"/>
                </a:lnTo>
                <a:close/>
                <a:moveTo>
                  <a:pt x="2115179" y="359597"/>
                </a:moveTo>
                <a:cubicBezTo>
                  <a:pt x="2115179" y="303467"/>
                  <a:pt x="2157603" y="261052"/>
                  <a:pt x="2213724" y="261052"/>
                </a:cubicBezTo>
                <a:lnTo>
                  <a:pt x="3602526" y="261052"/>
                </a:lnTo>
                <a:cubicBezTo>
                  <a:pt x="3658657" y="261052"/>
                  <a:pt x="3701072" y="303476"/>
                  <a:pt x="3701072" y="359597"/>
                </a:cubicBezTo>
                <a:lnTo>
                  <a:pt x="3701072" y="867346"/>
                </a:lnTo>
                <a:lnTo>
                  <a:pt x="2115179" y="867346"/>
                </a:lnTo>
                <a:lnTo>
                  <a:pt x="2115179" y="359597"/>
                </a:lnTo>
                <a:close/>
                <a:moveTo>
                  <a:pt x="4024779" y="4398731"/>
                </a:moveTo>
                <a:lnTo>
                  <a:pt x="1797996" y="4398731"/>
                </a:lnTo>
                <a:lnTo>
                  <a:pt x="1797996" y="1127751"/>
                </a:lnTo>
                <a:lnTo>
                  <a:pt x="1988563" y="1127751"/>
                </a:lnTo>
                <a:lnTo>
                  <a:pt x="3835508" y="1127751"/>
                </a:lnTo>
                <a:lnTo>
                  <a:pt x="4026075" y="1127751"/>
                </a:lnTo>
                <a:lnTo>
                  <a:pt x="4026075" y="4398741"/>
                </a:lnTo>
                <a:lnTo>
                  <a:pt x="4024779" y="4398741"/>
                </a:lnTo>
                <a:close/>
                <a:moveTo>
                  <a:pt x="4694377" y="4398731"/>
                </a:moveTo>
                <a:lnTo>
                  <a:pt x="4285831" y="4398731"/>
                </a:lnTo>
                <a:lnTo>
                  <a:pt x="4285831" y="1127751"/>
                </a:lnTo>
                <a:lnTo>
                  <a:pt x="4694377" y="1127751"/>
                </a:lnTo>
                <a:lnTo>
                  <a:pt x="4694377" y="4398731"/>
                </a:lnTo>
                <a:close/>
                <a:moveTo>
                  <a:pt x="5561724" y="4123325"/>
                </a:moveTo>
                <a:cubicBezTo>
                  <a:pt x="5561724" y="4271477"/>
                  <a:pt x="5441643" y="4398083"/>
                  <a:pt x="5286966" y="4398083"/>
                </a:cubicBezTo>
                <a:lnTo>
                  <a:pt x="4955429" y="4398083"/>
                </a:lnTo>
                <a:lnTo>
                  <a:pt x="4955429" y="1127751"/>
                </a:lnTo>
                <a:lnTo>
                  <a:pt x="5293491" y="1127751"/>
                </a:lnTo>
                <a:cubicBezTo>
                  <a:pt x="5441643" y="1127751"/>
                  <a:pt x="5568249" y="1247832"/>
                  <a:pt x="5568249" y="1402509"/>
                </a:cubicBezTo>
                <a:lnTo>
                  <a:pt x="5568249" y="4123325"/>
                </a:lnTo>
                <a:lnTo>
                  <a:pt x="5561724" y="4123325"/>
                </a:ln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44" name="Google Shape;644;p21"/>
          <p:cNvSpPr/>
          <p:nvPr/>
        </p:nvSpPr>
        <p:spPr>
          <a:xfrm>
            <a:off x="5709090" y="2048742"/>
            <a:ext cx="301338" cy="300845"/>
          </a:xfrm>
          <a:custGeom>
            <a:avLst/>
            <a:gdLst/>
            <a:ahLst/>
            <a:cxnLst/>
            <a:rect l="l" t="t" r="r" b="b"/>
            <a:pathLst>
              <a:path w="5819775" h="5810250" extrusionOk="0">
                <a:moveTo>
                  <a:pt x="5531520" y="0"/>
                </a:moveTo>
                <a:lnTo>
                  <a:pt x="3424628" y="0"/>
                </a:lnTo>
                <a:cubicBezTo>
                  <a:pt x="3280201" y="0"/>
                  <a:pt x="3223622" y="64027"/>
                  <a:pt x="3199791" y="120606"/>
                </a:cubicBezTo>
                <a:cubicBezTo>
                  <a:pt x="3151404" y="233020"/>
                  <a:pt x="3239996" y="337995"/>
                  <a:pt x="3263818" y="370008"/>
                </a:cubicBezTo>
                <a:lnTo>
                  <a:pt x="3762623" y="884444"/>
                </a:lnTo>
                <a:lnTo>
                  <a:pt x="3545234" y="1101833"/>
                </a:lnTo>
                <a:cubicBezTo>
                  <a:pt x="3344228" y="1302839"/>
                  <a:pt x="3135021" y="1512046"/>
                  <a:pt x="2934015" y="1713052"/>
                </a:cubicBezTo>
                <a:cubicBezTo>
                  <a:pt x="2756830" y="1890236"/>
                  <a:pt x="2756830" y="2051047"/>
                  <a:pt x="2925823" y="2227488"/>
                </a:cubicBezTo>
                <a:cubicBezTo>
                  <a:pt x="3094825" y="2396490"/>
                  <a:pt x="3263818" y="2572931"/>
                  <a:pt x="3432067" y="2741924"/>
                </a:cubicBezTo>
                <a:lnTo>
                  <a:pt x="3584686" y="2886351"/>
                </a:lnTo>
                <a:cubicBezTo>
                  <a:pt x="3608508" y="2910173"/>
                  <a:pt x="3641265" y="2942930"/>
                  <a:pt x="3673278" y="2966752"/>
                </a:cubicBezTo>
                <a:cubicBezTo>
                  <a:pt x="3729857" y="3006957"/>
                  <a:pt x="3793884" y="3030779"/>
                  <a:pt x="3857911" y="3030779"/>
                </a:cubicBezTo>
                <a:cubicBezTo>
                  <a:pt x="3921938" y="3030779"/>
                  <a:pt x="3986708" y="3006957"/>
                  <a:pt x="4035095" y="2966752"/>
                </a:cubicBezTo>
                <a:cubicBezTo>
                  <a:pt x="4067108" y="2942930"/>
                  <a:pt x="4099122" y="2910173"/>
                  <a:pt x="4131878" y="2878160"/>
                </a:cubicBezTo>
                <a:lnTo>
                  <a:pt x="4952295" y="2057743"/>
                </a:lnTo>
                <a:lnTo>
                  <a:pt x="5451101" y="2548357"/>
                </a:lnTo>
                <a:cubicBezTo>
                  <a:pt x="5474923" y="2572179"/>
                  <a:pt x="5547884" y="2628757"/>
                  <a:pt x="5635733" y="2628757"/>
                </a:cubicBezTo>
                <a:cubicBezTo>
                  <a:pt x="5707951" y="2628757"/>
                  <a:pt x="5828557" y="2580370"/>
                  <a:pt x="5828557" y="2387546"/>
                </a:cubicBezTo>
                <a:lnTo>
                  <a:pt x="5828557" y="305981"/>
                </a:lnTo>
                <a:cubicBezTo>
                  <a:pt x="5836758" y="104975"/>
                  <a:pt x="5684139" y="0"/>
                  <a:pt x="5531520" y="0"/>
                </a:cubicBezTo>
                <a:close/>
                <a:moveTo>
                  <a:pt x="5538959" y="2211115"/>
                </a:moveTo>
                <a:lnTo>
                  <a:pt x="5064729" y="1745066"/>
                </a:lnTo>
                <a:cubicBezTo>
                  <a:pt x="5008150" y="1688487"/>
                  <a:pt x="4912109" y="1688487"/>
                  <a:pt x="4855531" y="1745066"/>
                </a:cubicBezTo>
                <a:lnTo>
                  <a:pt x="4831709" y="1768888"/>
                </a:lnTo>
                <a:cubicBezTo>
                  <a:pt x="4815326" y="1785271"/>
                  <a:pt x="4799695" y="1792710"/>
                  <a:pt x="4791504" y="1809093"/>
                </a:cubicBezTo>
                <a:lnTo>
                  <a:pt x="3930882" y="2669715"/>
                </a:lnTo>
                <a:cubicBezTo>
                  <a:pt x="3907060" y="2693537"/>
                  <a:pt x="3882495" y="2709920"/>
                  <a:pt x="3858663" y="2733742"/>
                </a:cubicBezTo>
                <a:lnTo>
                  <a:pt x="3858663" y="2733742"/>
                </a:lnTo>
                <a:cubicBezTo>
                  <a:pt x="3834841" y="2717359"/>
                  <a:pt x="3818458" y="2701728"/>
                  <a:pt x="3802085" y="2685355"/>
                </a:cubicBezTo>
                <a:lnTo>
                  <a:pt x="3649466" y="2540918"/>
                </a:lnTo>
                <a:cubicBezTo>
                  <a:pt x="3480473" y="2363734"/>
                  <a:pt x="3304023" y="2195474"/>
                  <a:pt x="3143222" y="2026482"/>
                </a:cubicBezTo>
                <a:cubicBezTo>
                  <a:pt x="3119399" y="2002660"/>
                  <a:pt x="3111208" y="1986277"/>
                  <a:pt x="3103016" y="1978095"/>
                </a:cubicBezTo>
                <a:cubicBezTo>
                  <a:pt x="3111208" y="1969903"/>
                  <a:pt x="3119399" y="1954273"/>
                  <a:pt x="3143222" y="1929708"/>
                </a:cubicBezTo>
                <a:cubicBezTo>
                  <a:pt x="3344228" y="1728702"/>
                  <a:pt x="3553435" y="1519495"/>
                  <a:pt x="3754441" y="1318489"/>
                </a:cubicBezTo>
                <a:lnTo>
                  <a:pt x="4019474" y="1053456"/>
                </a:lnTo>
                <a:cubicBezTo>
                  <a:pt x="4035857" y="1037073"/>
                  <a:pt x="4043296" y="1021442"/>
                  <a:pt x="4059679" y="1013250"/>
                </a:cubicBezTo>
                <a:lnTo>
                  <a:pt x="4076062" y="996868"/>
                </a:lnTo>
                <a:cubicBezTo>
                  <a:pt x="4132641" y="940289"/>
                  <a:pt x="4132641" y="844248"/>
                  <a:pt x="4076062" y="787670"/>
                </a:cubicBezTo>
                <a:lnTo>
                  <a:pt x="3610013" y="305248"/>
                </a:lnTo>
                <a:lnTo>
                  <a:pt x="5531520" y="305248"/>
                </a:lnTo>
                <a:lnTo>
                  <a:pt x="5539712" y="305248"/>
                </a:lnTo>
                <a:cubicBezTo>
                  <a:pt x="5539712" y="305248"/>
                  <a:pt x="5539712" y="305248"/>
                  <a:pt x="5539712" y="313439"/>
                </a:cubicBezTo>
                <a:lnTo>
                  <a:pt x="5538959" y="2211115"/>
                </a:lnTo>
                <a:lnTo>
                  <a:pt x="5538959" y="2211115"/>
                </a:lnTo>
                <a:close/>
                <a:moveTo>
                  <a:pt x="2395757" y="3079928"/>
                </a:moveTo>
                <a:lnTo>
                  <a:pt x="2243138" y="2927309"/>
                </a:lnTo>
                <a:cubicBezTo>
                  <a:pt x="2219316" y="2903487"/>
                  <a:pt x="2186559" y="2870730"/>
                  <a:pt x="2154546" y="2846908"/>
                </a:cubicBezTo>
                <a:cubicBezTo>
                  <a:pt x="2042131" y="2766508"/>
                  <a:pt x="1905143" y="2766508"/>
                  <a:pt x="1792729" y="2846908"/>
                </a:cubicBezTo>
                <a:cubicBezTo>
                  <a:pt x="1760715" y="2870730"/>
                  <a:pt x="1728702" y="2903487"/>
                  <a:pt x="1695945" y="2935500"/>
                </a:cubicBezTo>
                <a:cubicBezTo>
                  <a:pt x="1494939" y="3136506"/>
                  <a:pt x="1302115" y="3329330"/>
                  <a:pt x="1101100" y="3530346"/>
                </a:cubicBezTo>
                <a:lnTo>
                  <a:pt x="876262" y="3755184"/>
                </a:lnTo>
                <a:lnTo>
                  <a:pt x="377457" y="3264570"/>
                </a:lnTo>
                <a:cubicBezTo>
                  <a:pt x="353635" y="3240748"/>
                  <a:pt x="280673" y="3184169"/>
                  <a:pt x="192824" y="3184169"/>
                </a:cubicBezTo>
                <a:cubicBezTo>
                  <a:pt x="120606" y="3184169"/>
                  <a:pt x="0" y="3232557"/>
                  <a:pt x="0" y="3425381"/>
                </a:cubicBezTo>
                <a:lnTo>
                  <a:pt x="0" y="5507698"/>
                </a:lnTo>
                <a:cubicBezTo>
                  <a:pt x="0" y="5708704"/>
                  <a:pt x="152619" y="5812936"/>
                  <a:pt x="305238" y="5812936"/>
                </a:cubicBezTo>
                <a:lnTo>
                  <a:pt x="305238" y="5812936"/>
                </a:lnTo>
                <a:lnTo>
                  <a:pt x="2412121" y="5812936"/>
                </a:lnTo>
                <a:cubicBezTo>
                  <a:pt x="2556548" y="5812936"/>
                  <a:pt x="2613127" y="5748909"/>
                  <a:pt x="2636958" y="5692330"/>
                </a:cubicBezTo>
                <a:cubicBezTo>
                  <a:pt x="2685345" y="5579917"/>
                  <a:pt x="2596753" y="5474941"/>
                  <a:pt x="2572931" y="5442928"/>
                </a:cubicBezTo>
                <a:lnTo>
                  <a:pt x="2074126" y="4928492"/>
                </a:lnTo>
                <a:lnTo>
                  <a:pt x="2307146" y="4695473"/>
                </a:lnTo>
                <a:cubicBezTo>
                  <a:pt x="2508152" y="4494467"/>
                  <a:pt x="2700976" y="4301643"/>
                  <a:pt x="2901992" y="4100627"/>
                </a:cubicBezTo>
                <a:cubicBezTo>
                  <a:pt x="3079175" y="3923443"/>
                  <a:pt x="3079175" y="3762632"/>
                  <a:pt x="2910183" y="3586191"/>
                </a:cubicBezTo>
                <a:cubicBezTo>
                  <a:pt x="2733008" y="3417180"/>
                  <a:pt x="2564006" y="3248930"/>
                  <a:pt x="2395757" y="3079928"/>
                </a:cubicBezTo>
                <a:close/>
                <a:moveTo>
                  <a:pt x="2684612" y="3899602"/>
                </a:moveTo>
                <a:cubicBezTo>
                  <a:pt x="2491788" y="4100608"/>
                  <a:pt x="2290782" y="4293432"/>
                  <a:pt x="2089766" y="4494448"/>
                </a:cubicBezTo>
                <a:lnTo>
                  <a:pt x="1800158" y="4784055"/>
                </a:lnTo>
                <a:cubicBezTo>
                  <a:pt x="1783775" y="4800438"/>
                  <a:pt x="1768145" y="4816069"/>
                  <a:pt x="1759953" y="4824260"/>
                </a:cubicBezTo>
                <a:lnTo>
                  <a:pt x="1743570" y="4840643"/>
                </a:lnTo>
                <a:cubicBezTo>
                  <a:pt x="1686992" y="4897222"/>
                  <a:pt x="1686992" y="4993263"/>
                  <a:pt x="1743570" y="5049841"/>
                </a:cubicBezTo>
                <a:lnTo>
                  <a:pt x="2209619" y="5532263"/>
                </a:lnTo>
                <a:lnTo>
                  <a:pt x="288865" y="5532263"/>
                </a:lnTo>
                <a:lnTo>
                  <a:pt x="280673" y="5532263"/>
                </a:lnTo>
                <a:cubicBezTo>
                  <a:pt x="280673" y="5532263"/>
                  <a:pt x="280673" y="5532263"/>
                  <a:pt x="280673" y="5524072"/>
                </a:cubicBezTo>
                <a:lnTo>
                  <a:pt x="280673" y="3610747"/>
                </a:lnTo>
                <a:lnTo>
                  <a:pt x="754913" y="4076795"/>
                </a:lnTo>
                <a:cubicBezTo>
                  <a:pt x="811492" y="4133374"/>
                  <a:pt x="899341" y="4133374"/>
                  <a:pt x="964111" y="4076795"/>
                </a:cubicBezTo>
                <a:lnTo>
                  <a:pt x="987933" y="4060413"/>
                </a:lnTo>
                <a:cubicBezTo>
                  <a:pt x="1004316" y="4044029"/>
                  <a:pt x="1019947" y="4028399"/>
                  <a:pt x="1036320" y="4020207"/>
                </a:cubicBezTo>
                <a:lnTo>
                  <a:pt x="1309545" y="3746983"/>
                </a:lnTo>
                <a:cubicBezTo>
                  <a:pt x="1510551" y="3545977"/>
                  <a:pt x="1703375" y="3353152"/>
                  <a:pt x="1904390" y="3152137"/>
                </a:cubicBezTo>
                <a:cubicBezTo>
                  <a:pt x="1928213" y="3128315"/>
                  <a:pt x="1952777" y="3111932"/>
                  <a:pt x="1976609" y="3088110"/>
                </a:cubicBezTo>
                <a:lnTo>
                  <a:pt x="1976609" y="3088110"/>
                </a:lnTo>
                <a:cubicBezTo>
                  <a:pt x="2000431" y="3104493"/>
                  <a:pt x="2016814" y="3120123"/>
                  <a:pt x="2033188" y="3136497"/>
                </a:cubicBezTo>
                <a:lnTo>
                  <a:pt x="2185807" y="3289116"/>
                </a:lnTo>
                <a:cubicBezTo>
                  <a:pt x="2354809" y="3458118"/>
                  <a:pt x="2523801" y="3627110"/>
                  <a:pt x="2692051" y="3795360"/>
                </a:cubicBezTo>
                <a:cubicBezTo>
                  <a:pt x="2715873" y="3819182"/>
                  <a:pt x="2724064" y="3835565"/>
                  <a:pt x="2732256" y="3843747"/>
                </a:cubicBezTo>
                <a:cubicBezTo>
                  <a:pt x="2724817" y="3851958"/>
                  <a:pt x="2709186" y="3867588"/>
                  <a:pt x="2684612" y="3899602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45" name="Google Shape;645;p21"/>
          <p:cNvSpPr/>
          <p:nvPr/>
        </p:nvSpPr>
        <p:spPr>
          <a:xfrm>
            <a:off x="2060906" y="2759239"/>
            <a:ext cx="301338" cy="254485"/>
          </a:xfrm>
          <a:custGeom>
            <a:avLst/>
            <a:gdLst/>
            <a:ahLst/>
            <a:cxnLst/>
            <a:rect l="l" t="t" r="r" b="b"/>
            <a:pathLst>
              <a:path w="5819775" h="4914900" extrusionOk="0">
                <a:moveTo>
                  <a:pt x="5324637" y="1550365"/>
                </a:moveTo>
                <a:lnTo>
                  <a:pt x="4026922" y="1550365"/>
                </a:lnTo>
                <a:lnTo>
                  <a:pt x="4026922" y="498167"/>
                </a:lnTo>
                <a:cubicBezTo>
                  <a:pt x="4026922" y="224723"/>
                  <a:pt x="3802190" y="0"/>
                  <a:pt x="3528755" y="0"/>
                </a:cubicBezTo>
                <a:lnTo>
                  <a:pt x="498167" y="0"/>
                </a:lnTo>
                <a:cubicBezTo>
                  <a:pt x="224733" y="0"/>
                  <a:pt x="0" y="224723"/>
                  <a:pt x="0" y="498167"/>
                </a:cubicBezTo>
                <a:lnTo>
                  <a:pt x="0" y="2321976"/>
                </a:lnTo>
                <a:cubicBezTo>
                  <a:pt x="0" y="2595420"/>
                  <a:pt x="224733" y="2820143"/>
                  <a:pt x="498167" y="2820143"/>
                </a:cubicBezTo>
                <a:lnTo>
                  <a:pt x="793042" y="2820143"/>
                </a:lnTo>
                <a:lnTo>
                  <a:pt x="1164555" y="3318310"/>
                </a:lnTo>
                <a:cubicBezTo>
                  <a:pt x="1185339" y="3353381"/>
                  <a:pt x="1227553" y="3367669"/>
                  <a:pt x="1269778" y="3367669"/>
                </a:cubicBezTo>
                <a:cubicBezTo>
                  <a:pt x="1312002" y="3367669"/>
                  <a:pt x="1347073" y="3346885"/>
                  <a:pt x="1375000" y="3318310"/>
                </a:cubicBezTo>
                <a:lnTo>
                  <a:pt x="1746514" y="2820143"/>
                </a:lnTo>
                <a:lnTo>
                  <a:pt x="1802368" y="2820143"/>
                </a:lnTo>
                <a:lnTo>
                  <a:pt x="1802368" y="3872341"/>
                </a:lnTo>
                <a:cubicBezTo>
                  <a:pt x="1802368" y="4145785"/>
                  <a:pt x="2027101" y="4370508"/>
                  <a:pt x="2300535" y="4370508"/>
                </a:cubicBezTo>
                <a:lnTo>
                  <a:pt x="4082129" y="4370508"/>
                </a:lnTo>
                <a:lnTo>
                  <a:pt x="4453643" y="4868675"/>
                </a:lnTo>
                <a:cubicBezTo>
                  <a:pt x="4474426" y="4903747"/>
                  <a:pt x="4516641" y="4918034"/>
                  <a:pt x="4558865" y="4918034"/>
                </a:cubicBezTo>
                <a:cubicBezTo>
                  <a:pt x="4601089" y="4918034"/>
                  <a:pt x="4636161" y="4897250"/>
                  <a:pt x="4664088" y="4868675"/>
                </a:cubicBezTo>
                <a:lnTo>
                  <a:pt x="5035601" y="4370508"/>
                </a:lnTo>
                <a:lnTo>
                  <a:pt x="5330476" y="4370508"/>
                </a:lnTo>
                <a:cubicBezTo>
                  <a:pt x="5603920" y="4370508"/>
                  <a:pt x="5828643" y="4145776"/>
                  <a:pt x="5828643" y="3872341"/>
                </a:cubicBezTo>
                <a:lnTo>
                  <a:pt x="5828643" y="2048532"/>
                </a:lnTo>
                <a:cubicBezTo>
                  <a:pt x="5829300" y="1774441"/>
                  <a:pt x="5605224" y="1550365"/>
                  <a:pt x="5324637" y="1550365"/>
                </a:cubicBezTo>
                <a:close/>
                <a:moveTo>
                  <a:pt x="1677019" y="2560339"/>
                </a:moveTo>
                <a:cubicBezTo>
                  <a:pt x="1634804" y="2560339"/>
                  <a:pt x="1599724" y="2581123"/>
                  <a:pt x="1571797" y="2609698"/>
                </a:cubicBezTo>
                <a:lnTo>
                  <a:pt x="1263282" y="3016291"/>
                </a:lnTo>
                <a:lnTo>
                  <a:pt x="954767" y="2609698"/>
                </a:lnTo>
                <a:cubicBezTo>
                  <a:pt x="933983" y="2574627"/>
                  <a:pt x="891769" y="2560339"/>
                  <a:pt x="849544" y="2560339"/>
                </a:cubicBezTo>
                <a:lnTo>
                  <a:pt x="484527" y="2560339"/>
                </a:lnTo>
                <a:cubicBezTo>
                  <a:pt x="351377" y="2560339"/>
                  <a:pt x="246155" y="2455117"/>
                  <a:pt x="246155" y="2321966"/>
                </a:cubicBezTo>
                <a:lnTo>
                  <a:pt x="246155" y="498167"/>
                </a:lnTo>
                <a:cubicBezTo>
                  <a:pt x="246155" y="365017"/>
                  <a:pt x="351377" y="259794"/>
                  <a:pt x="484527" y="259794"/>
                </a:cubicBezTo>
                <a:lnTo>
                  <a:pt x="3515116" y="259794"/>
                </a:lnTo>
                <a:cubicBezTo>
                  <a:pt x="3648266" y="259794"/>
                  <a:pt x="3753479" y="365017"/>
                  <a:pt x="3753479" y="498167"/>
                </a:cubicBezTo>
                <a:lnTo>
                  <a:pt x="3753479" y="1683515"/>
                </a:lnTo>
                <a:lnTo>
                  <a:pt x="3753479" y="2321976"/>
                </a:lnTo>
                <a:cubicBezTo>
                  <a:pt x="3753479" y="2455126"/>
                  <a:pt x="3648256" y="2560349"/>
                  <a:pt x="3515116" y="2560349"/>
                </a:cubicBezTo>
                <a:lnTo>
                  <a:pt x="1929032" y="2560349"/>
                </a:lnTo>
                <a:lnTo>
                  <a:pt x="1677019" y="2560339"/>
                </a:lnTo>
                <a:lnTo>
                  <a:pt x="1677019" y="2560339"/>
                </a:lnTo>
                <a:close/>
                <a:moveTo>
                  <a:pt x="5570144" y="3872341"/>
                </a:moveTo>
                <a:cubicBezTo>
                  <a:pt x="5570144" y="4005491"/>
                  <a:pt x="5464921" y="4110714"/>
                  <a:pt x="5331781" y="4110714"/>
                </a:cubicBezTo>
                <a:lnTo>
                  <a:pt x="4966764" y="4110714"/>
                </a:lnTo>
                <a:cubicBezTo>
                  <a:pt x="4924549" y="4110714"/>
                  <a:pt x="4889469" y="4131497"/>
                  <a:pt x="4861541" y="4160072"/>
                </a:cubicBezTo>
                <a:lnTo>
                  <a:pt x="4553026" y="4566667"/>
                </a:lnTo>
                <a:lnTo>
                  <a:pt x="4244512" y="4160072"/>
                </a:lnTo>
                <a:cubicBezTo>
                  <a:pt x="4223728" y="4125002"/>
                  <a:pt x="4181513" y="4110714"/>
                  <a:pt x="4139289" y="4110714"/>
                </a:cubicBezTo>
                <a:lnTo>
                  <a:pt x="2301193" y="4110714"/>
                </a:lnTo>
                <a:cubicBezTo>
                  <a:pt x="2168042" y="4110714"/>
                  <a:pt x="2062820" y="4005491"/>
                  <a:pt x="2062820" y="3872341"/>
                </a:cubicBezTo>
                <a:lnTo>
                  <a:pt x="2062820" y="2820143"/>
                </a:lnTo>
                <a:lnTo>
                  <a:pt x="3528755" y="2820143"/>
                </a:lnTo>
                <a:cubicBezTo>
                  <a:pt x="3626834" y="2820143"/>
                  <a:pt x="3718408" y="2792216"/>
                  <a:pt x="3795055" y="2742848"/>
                </a:cubicBezTo>
                <a:lnTo>
                  <a:pt x="4777102" y="2742848"/>
                </a:lnTo>
                <a:cubicBezTo>
                  <a:pt x="4847244" y="2742848"/>
                  <a:pt x="4903109" y="2686993"/>
                  <a:pt x="4903109" y="2616842"/>
                </a:cubicBezTo>
                <a:cubicBezTo>
                  <a:pt x="4903109" y="2546690"/>
                  <a:pt x="4847254" y="2490835"/>
                  <a:pt x="4777102" y="2490835"/>
                </a:cubicBezTo>
                <a:lnTo>
                  <a:pt x="4005491" y="2490835"/>
                </a:lnTo>
                <a:cubicBezTo>
                  <a:pt x="4026275" y="2441477"/>
                  <a:pt x="4033418" y="2385613"/>
                  <a:pt x="4033418" y="2322614"/>
                </a:cubicBezTo>
                <a:lnTo>
                  <a:pt x="4033418" y="1817303"/>
                </a:lnTo>
                <a:lnTo>
                  <a:pt x="5331124" y="1817303"/>
                </a:lnTo>
                <a:cubicBezTo>
                  <a:pt x="5464274" y="1817303"/>
                  <a:pt x="5569496" y="1922526"/>
                  <a:pt x="5569496" y="2055676"/>
                </a:cubicBezTo>
                <a:lnTo>
                  <a:pt x="5569496" y="3872341"/>
                </a:lnTo>
                <a:lnTo>
                  <a:pt x="5570144" y="3872341"/>
                </a:lnTo>
                <a:close/>
                <a:moveTo>
                  <a:pt x="4896612" y="3339103"/>
                </a:moveTo>
                <a:cubicBezTo>
                  <a:pt x="4896612" y="3409245"/>
                  <a:pt x="4840758" y="3465110"/>
                  <a:pt x="4770606" y="3465110"/>
                </a:cubicBezTo>
                <a:lnTo>
                  <a:pt x="2862367" y="3465110"/>
                </a:lnTo>
                <a:cubicBezTo>
                  <a:pt x="2792225" y="3465110"/>
                  <a:pt x="2736361" y="3409255"/>
                  <a:pt x="2736361" y="3339103"/>
                </a:cubicBezTo>
                <a:cubicBezTo>
                  <a:pt x="2736361" y="3268951"/>
                  <a:pt x="2792216" y="3213097"/>
                  <a:pt x="2862367" y="3213097"/>
                </a:cubicBezTo>
                <a:lnTo>
                  <a:pt x="4770606" y="3213097"/>
                </a:lnTo>
                <a:cubicBezTo>
                  <a:pt x="4840110" y="3212449"/>
                  <a:pt x="4896612" y="3268951"/>
                  <a:pt x="4896612" y="3339103"/>
                </a:cubicBezTo>
                <a:close/>
                <a:moveTo>
                  <a:pt x="2953293" y="1914735"/>
                </a:moveTo>
                <a:lnTo>
                  <a:pt x="1052198" y="1914735"/>
                </a:lnTo>
                <a:cubicBezTo>
                  <a:pt x="982056" y="1914735"/>
                  <a:pt x="926192" y="1858880"/>
                  <a:pt x="926192" y="1788728"/>
                </a:cubicBezTo>
                <a:cubicBezTo>
                  <a:pt x="926192" y="1718577"/>
                  <a:pt x="982047" y="1662722"/>
                  <a:pt x="1052198" y="1662722"/>
                </a:cubicBezTo>
                <a:lnTo>
                  <a:pt x="2953293" y="1662722"/>
                </a:lnTo>
                <a:cubicBezTo>
                  <a:pt x="3023435" y="1662722"/>
                  <a:pt x="3079299" y="1718577"/>
                  <a:pt x="3079299" y="1788728"/>
                </a:cubicBezTo>
                <a:cubicBezTo>
                  <a:pt x="3086443" y="1858880"/>
                  <a:pt x="3023445" y="1914735"/>
                  <a:pt x="2953293" y="1914735"/>
                </a:cubicBezTo>
                <a:close/>
                <a:moveTo>
                  <a:pt x="926192" y="1059342"/>
                </a:moveTo>
                <a:cubicBezTo>
                  <a:pt x="926192" y="989200"/>
                  <a:pt x="982047" y="933336"/>
                  <a:pt x="1052198" y="933336"/>
                </a:cubicBezTo>
                <a:lnTo>
                  <a:pt x="2195322" y="933336"/>
                </a:lnTo>
                <a:cubicBezTo>
                  <a:pt x="2265464" y="933336"/>
                  <a:pt x="2321328" y="989190"/>
                  <a:pt x="2321328" y="1059342"/>
                </a:cubicBezTo>
                <a:cubicBezTo>
                  <a:pt x="2321328" y="1129484"/>
                  <a:pt x="2265474" y="1185348"/>
                  <a:pt x="2195322" y="1185348"/>
                </a:cubicBezTo>
                <a:lnTo>
                  <a:pt x="1052198" y="1185348"/>
                </a:lnTo>
                <a:cubicBezTo>
                  <a:pt x="982047" y="1185339"/>
                  <a:pt x="926192" y="1129484"/>
                  <a:pt x="926192" y="1059342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46" name="Google Shape;646;p21"/>
          <p:cNvSpPr/>
          <p:nvPr/>
        </p:nvSpPr>
        <p:spPr>
          <a:xfrm>
            <a:off x="7262125" y="2047669"/>
            <a:ext cx="271701" cy="354647"/>
          </a:xfrm>
          <a:custGeom>
            <a:avLst/>
            <a:gdLst/>
            <a:ahLst/>
            <a:cxnLst/>
            <a:rect l="l" t="t" r="r" b="b"/>
            <a:pathLst>
              <a:path w="5247409" h="6849340" extrusionOk="0">
                <a:moveTo>
                  <a:pt x="5249990" y="3266694"/>
                </a:moveTo>
                <a:cubicBezTo>
                  <a:pt x="5249990" y="2778988"/>
                  <a:pt x="4574641" y="2394204"/>
                  <a:pt x="3719565" y="2394204"/>
                </a:cubicBezTo>
                <a:cubicBezTo>
                  <a:pt x="3480461" y="2394204"/>
                  <a:pt x="3266694" y="2419541"/>
                  <a:pt x="3069553" y="2479713"/>
                </a:cubicBezTo>
                <a:lnTo>
                  <a:pt x="3069553" y="1813075"/>
                </a:lnTo>
                <a:cubicBezTo>
                  <a:pt x="3069553" y="1804364"/>
                  <a:pt x="3069553" y="1795653"/>
                  <a:pt x="3069553" y="1787739"/>
                </a:cubicBezTo>
                <a:cubicBezTo>
                  <a:pt x="3069553" y="1779028"/>
                  <a:pt x="3069553" y="1770317"/>
                  <a:pt x="3069553" y="1762402"/>
                </a:cubicBezTo>
                <a:lnTo>
                  <a:pt x="3069553" y="872490"/>
                </a:lnTo>
                <a:cubicBezTo>
                  <a:pt x="3069553" y="384784"/>
                  <a:pt x="2394204" y="0"/>
                  <a:pt x="1539136" y="0"/>
                </a:cubicBezTo>
                <a:cubicBezTo>
                  <a:pt x="675349" y="0"/>
                  <a:pt x="0" y="384784"/>
                  <a:pt x="0" y="872490"/>
                </a:cubicBezTo>
                <a:lnTo>
                  <a:pt x="0" y="1744980"/>
                </a:lnTo>
                <a:cubicBezTo>
                  <a:pt x="0" y="1753691"/>
                  <a:pt x="0" y="1762402"/>
                  <a:pt x="0" y="1770317"/>
                </a:cubicBezTo>
                <a:cubicBezTo>
                  <a:pt x="0" y="1779028"/>
                  <a:pt x="0" y="1787739"/>
                  <a:pt x="0" y="1795653"/>
                </a:cubicBezTo>
                <a:lnTo>
                  <a:pt x="0" y="2668143"/>
                </a:lnTo>
                <a:cubicBezTo>
                  <a:pt x="0" y="2676854"/>
                  <a:pt x="0" y="2685565"/>
                  <a:pt x="0" y="2693480"/>
                </a:cubicBezTo>
                <a:cubicBezTo>
                  <a:pt x="0" y="2701394"/>
                  <a:pt x="0" y="2710902"/>
                  <a:pt x="0" y="2718816"/>
                </a:cubicBezTo>
                <a:lnTo>
                  <a:pt x="0" y="3591306"/>
                </a:lnTo>
                <a:cubicBezTo>
                  <a:pt x="0" y="3600017"/>
                  <a:pt x="0" y="3608728"/>
                  <a:pt x="0" y="3616643"/>
                </a:cubicBezTo>
                <a:cubicBezTo>
                  <a:pt x="0" y="3624557"/>
                  <a:pt x="0" y="3634065"/>
                  <a:pt x="0" y="3641979"/>
                </a:cubicBezTo>
                <a:lnTo>
                  <a:pt x="0" y="4522384"/>
                </a:lnTo>
                <a:cubicBezTo>
                  <a:pt x="0" y="5010090"/>
                  <a:pt x="675349" y="5394874"/>
                  <a:pt x="1530425" y="5394874"/>
                </a:cubicBezTo>
                <a:cubicBezTo>
                  <a:pt x="1761614" y="5394874"/>
                  <a:pt x="1983295" y="5369537"/>
                  <a:pt x="2180437" y="5318076"/>
                </a:cubicBezTo>
                <a:lnTo>
                  <a:pt x="2180437" y="5984714"/>
                </a:lnTo>
                <a:cubicBezTo>
                  <a:pt x="2180437" y="6472420"/>
                  <a:pt x="2855786" y="6857204"/>
                  <a:pt x="3710862" y="6857204"/>
                </a:cubicBezTo>
                <a:cubicBezTo>
                  <a:pt x="4565939" y="6857204"/>
                  <a:pt x="5241288" y="6472420"/>
                  <a:pt x="5241288" y="5984714"/>
                </a:cubicBezTo>
                <a:lnTo>
                  <a:pt x="5241288" y="5113808"/>
                </a:lnTo>
                <a:cubicBezTo>
                  <a:pt x="5241288" y="5105097"/>
                  <a:pt x="5241288" y="5096386"/>
                  <a:pt x="5241288" y="5088472"/>
                </a:cubicBezTo>
                <a:cubicBezTo>
                  <a:pt x="5241288" y="5079760"/>
                  <a:pt x="5241288" y="5071050"/>
                  <a:pt x="5241288" y="5063135"/>
                </a:cubicBezTo>
                <a:lnTo>
                  <a:pt x="5241288" y="4190645"/>
                </a:lnTo>
                <a:cubicBezTo>
                  <a:pt x="5241288" y="4181934"/>
                  <a:pt x="5241288" y="4173223"/>
                  <a:pt x="5241288" y="4165309"/>
                </a:cubicBezTo>
                <a:cubicBezTo>
                  <a:pt x="5241288" y="4156598"/>
                  <a:pt x="5241288" y="4147886"/>
                  <a:pt x="5241288" y="4139972"/>
                </a:cubicBezTo>
                <a:lnTo>
                  <a:pt x="5241288" y="3266694"/>
                </a:lnTo>
                <a:lnTo>
                  <a:pt x="5249990" y="3266694"/>
                </a:lnTo>
                <a:close/>
                <a:moveTo>
                  <a:pt x="402206" y="1471041"/>
                </a:moveTo>
                <a:cubicBezTo>
                  <a:pt x="410917" y="1479752"/>
                  <a:pt x="427543" y="1488463"/>
                  <a:pt x="436254" y="1488463"/>
                </a:cubicBezTo>
                <a:cubicBezTo>
                  <a:pt x="470301" y="1513800"/>
                  <a:pt x="513051" y="1531213"/>
                  <a:pt x="555801" y="1548635"/>
                </a:cubicBezTo>
                <a:lnTo>
                  <a:pt x="555801" y="1548635"/>
                </a:lnTo>
                <a:cubicBezTo>
                  <a:pt x="598551" y="1566057"/>
                  <a:pt x="641310" y="1582683"/>
                  <a:pt x="684060" y="1600096"/>
                </a:cubicBezTo>
                <a:cubicBezTo>
                  <a:pt x="701482" y="1608807"/>
                  <a:pt x="718107" y="1608807"/>
                  <a:pt x="726809" y="1617518"/>
                </a:cubicBezTo>
                <a:cubicBezTo>
                  <a:pt x="760857" y="1626229"/>
                  <a:pt x="786982" y="1634940"/>
                  <a:pt x="821029" y="1651566"/>
                </a:cubicBezTo>
                <a:cubicBezTo>
                  <a:pt x="838451" y="1660277"/>
                  <a:pt x="855077" y="1660277"/>
                  <a:pt x="881201" y="1668988"/>
                </a:cubicBezTo>
                <a:cubicBezTo>
                  <a:pt x="915249" y="1677699"/>
                  <a:pt x="941373" y="1686410"/>
                  <a:pt x="975421" y="1694324"/>
                </a:cubicBezTo>
                <a:cubicBezTo>
                  <a:pt x="992843" y="1703035"/>
                  <a:pt x="1018171" y="1703035"/>
                  <a:pt x="1035593" y="1703035"/>
                </a:cubicBezTo>
                <a:cubicBezTo>
                  <a:pt x="1069640" y="1711747"/>
                  <a:pt x="1103679" y="1711747"/>
                  <a:pt x="1138515" y="1720458"/>
                </a:cubicBezTo>
                <a:cubicBezTo>
                  <a:pt x="1155937" y="1720458"/>
                  <a:pt x="1181265" y="1729169"/>
                  <a:pt x="1198687" y="1729169"/>
                </a:cubicBezTo>
                <a:cubicBezTo>
                  <a:pt x="1232734" y="1737880"/>
                  <a:pt x="1275484" y="1737880"/>
                  <a:pt x="1309532" y="1737880"/>
                </a:cubicBezTo>
                <a:cubicBezTo>
                  <a:pt x="1326954" y="1737880"/>
                  <a:pt x="1343579" y="1737880"/>
                  <a:pt x="1360993" y="1746591"/>
                </a:cubicBezTo>
                <a:cubicBezTo>
                  <a:pt x="1421165" y="1746591"/>
                  <a:pt x="1471838" y="1755302"/>
                  <a:pt x="1532010" y="1755302"/>
                </a:cubicBezTo>
                <a:cubicBezTo>
                  <a:pt x="1592182" y="1755302"/>
                  <a:pt x="1651557" y="1755302"/>
                  <a:pt x="1703027" y="1746591"/>
                </a:cubicBezTo>
                <a:cubicBezTo>
                  <a:pt x="1720449" y="1746591"/>
                  <a:pt x="1737074" y="1746591"/>
                  <a:pt x="1754488" y="1737880"/>
                </a:cubicBezTo>
                <a:cubicBezTo>
                  <a:pt x="1788535" y="1737880"/>
                  <a:pt x="1831285" y="1729169"/>
                  <a:pt x="1865333" y="1729169"/>
                </a:cubicBezTo>
                <a:cubicBezTo>
                  <a:pt x="1882755" y="1729169"/>
                  <a:pt x="1908083" y="1720458"/>
                  <a:pt x="1925505" y="1720458"/>
                </a:cubicBezTo>
                <a:cubicBezTo>
                  <a:pt x="1959552" y="1711747"/>
                  <a:pt x="1993591" y="1711747"/>
                  <a:pt x="2028427" y="1703035"/>
                </a:cubicBezTo>
                <a:cubicBezTo>
                  <a:pt x="2045849" y="1703035"/>
                  <a:pt x="2071177" y="1694324"/>
                  <a:pt x="2088599" y="1694324"/>
                </a:cubicBezTo>
                <a:cubicBezTo>
                  <a:pt x="2122646" y="1685613"/>
                  <a:pt x="2148771" y="1676902"/>
                  <a:pt x="2182818" y="1668988"/>
                </a:cubicBezTo>
                <a:cubicBezTo>
                  <a:pt x="2200240" y="1660277"/>
                  <a:pt x="2216866" y="1660277"/>
                  <a:pt x="2242991" y="1651566"/>
                </a:cubicBezTo>
                <a:cubicBezTo>
                  <a:pt x="2277038" y="1642855"/>
                  <a:pt x="2303162" y="1634144"/>
                  <a:pt x="2337210" y="1617518"/>
                </a:cubicBezTo>
                <a:cubicBezTo>
                  <a:pt x="2354632" y="1608807"/>
                  <a:pt x="2371258" y="1608807"/>
                  <a:pt x="2379960" y="1600096"/>
                </a:cubicBezTo>
                <a:cubicBezTo>
                  <a:pt x="2422710" y="1582674"/>
                  <a:pt x="2465468" y="1566049"/>
                  <a:pt x="2508218" y="1548635"/>
                </a:cubicBezTo>
                <a:lnTo>
                  <a:pt x="2508218" y="1548635"/>
                </a:lnTo>
                <a:cubicBezTo>
                  <a:pt x="2550968" y="1531213"/>
                  <a:pt x="2585016" y="1505885"/>
                  <a:pt x="2627766" y="1488463"/>
                </a:cubicBezTo>
                <a:cubicBezTo>
                  <a:pt x="2636477" y="1479752"/>
                  <a:pt x="2653102" y="1471041"/>
                  <a:pt x="2661813" y="1471041"/>
                </a:cubicBezTo>
                <a:cubicBezTo>
                  <a:pt x="2687150" y="1453619"/>
                  <a:pt x="2713274" y="1436993"/>
                  <a:pt x="2738611" y="1419580"/>
                </a:cubicBezTo>
                <a:cubicBezTo>
                  <a:pt x="2738611" y="1419580"/>
                  <a:pt x="2747322" y="1410869"/>
                  <a:pt x="2756033" y="1410869"/>
                </a:cubicBezTo>
                <a:lnTo>
                  <a:pt x="2756033" y="1744192"/>
                </a:lnTo>
                <a:cubicBezTo>
                  <a:pt x="2756033" y="2009420"/>
                  <a:pt x="2260404" y="2299993"/>
                  <a:pt x="1541509" y="2299993"/>
                </a:cubicBezTo>
                <a:cubicBezTo>
                  <a:pt x="822614" y="2299993"/>
                  <a:pt x="326985" y="2009429"/>
                  <a:pt x="326985" y="1744192"/>
                </a:cubicBezTo>
                <a:lnTo>
                  <a:pt x="326985" y="1410869"/>
                </a:lnTo>
                <a:cubicBezTo>
                  <a:pt x="326985" y="1410869"/>
                  <a:pt x="335696" y="1419580"/>
                  <a:pt x="344407" y="1419580"/>
                </a:cubicBezTo>
                <a:cubicBezTo>
                  <a:pt x="350745" y="1436993"/>
                  <a:pt x="376073" y="1454416"/>
                  <a:pt x="402206" y="1471041"/>
                </a:cubicBezTo>
                <a:close/>
                <a:moveTo>
                  <a:pt x="3010177" y="4036262"/>
                </a:moveTo>
                <a:cubicBezTo>
                  <a:pt x="3027599" y="4044973"/>
                  <a:pt x="3044225" y="4044973"/>
                  <a:pt x="3070349" y="4053684"/>
                </a:cubicBezTo>
                <a:cubicBezTo>
                  <a:pt x="3104397" y="4062395"/>
                  <a:pt x="3130521" y="4071106"/>
                  <a:pt x="3164569" y="4079021"/>
                </a:cubicBezTo>
                <a:cubicBezTo>
                  <a:pt x="3181991" y="4087732"/>
                  <a:pt x="3207319" y="4087732"/>
                  <a:pt x="3224741" y="4087732"/>
                </a:cubicBezTo>
                <a:cubicBezTo>
                  <a:pt x="3258788" y="4096443"/>
                  <a:pt x="3292827" y="4096443"/>
                  <a:pt x="3327663" y="4105154"/>
                </a:cubicBezTo>
                <a:cubicBezTo>
                  <a:pt x="3345085" y="4105154"/>
                  <a:pt x="3370413" y="4113865"/>
                  <a:pt x="3387835" y="4113865"/>
                </a:cubicBezTo>
                <a:cubicBezTo>
                  <a:pt x="3421882" y="4122576"/>
                  <a:pt x="3464632" y="4122576"/>
                  <a:pt x="3498680" y="4122576"/>
                </a:cubicBezTo>
                <a:cubicBezTo>
                  <a:pt x="3516093" y="4122576"/>
                  <a:pt x="3532727" y="4122576"/>
                  <a:pt x="3550141" y="4131287"/>
                </a:cubicBezTo>
                <a:cubicBezTo>
                  <a:pt x="3610313" y="4131287"/>
                  <a:pt x="3660986" y="4139998"/>
                  <a:pt x="3721158" y="4139998"/>
                </a:cubicBezTo>
                <a:cubicBezTo>
                  <a:pt x="3781330" y="4139998"/>
                  <a:pt x="3840714" y="4139998"/>
                  <a:pt x="3892175" y="4131287"/>
                </a:cubicBezTo>
                <a:cubicBezTo>
                  <a:pt x="3909589" y="4131287"/>
                  <a:pt x="3926222" y="4131287"/>
                  <a:pt x="3943636" y="4122576"/>
                </a:cubicBezTo>
                <a:cubicBezTo>
                  <a:pt x="3977683" y="4122576"/>
                  <a:pt x="4020433" y="4113865"/>
                  <a:pt x="4054481" y="4113865"/>
                </a:cubicBezTo>
                <a:cubicBezTo>
                  <a:pt x="4071894" y="4113865"/>
                  <a:pt x="4097231" y="4105154"/>
                  <a:pt x="4114653" y="4105154"/>
                </a:cubicBezTo>
                <a:cubicBezTo>
                  <a:pt x="4148700" y="4096443"/>
                  <a:pt x="4182739" y="4096443"/>
                  <a:pt x="4217575" y="4087732"/>
                </a:cubicBezTo>
                <a:cubicBezTo>
                  <a:pt x="4234989" y="4087732"/>
                  <a:pt x="4260325" y="4079021"/>
                  <a:pt x="4277747" y="4079021"/>
                </a:cubicBezTo>
                <a:cubicBezTo>
                  <a:pt x="4311795" y="4070310"/>
                  <a:pt x="4337919" y="4061599"/>
                  <a:pt x="4371966" y="4053684"/>
                </a:cubicBezTo>
                <a:cubicBezTo>
                  <a:pt x="4389389" y="4044973"/>
                  <a:pt x="4406014" y="4044973"/>
                  <a:pt x="4432139" y="4036262"/>
                </a:cubicBezTo>
                <a:cubicBezTo>
                  <a:pt x="4466186" y="4027551"/>
                  <a:pt x="4492311" y="4018840"/>
                  <a:pt x="4526358" y="4002215"/>
                </a:cubicBezTo>
                <a:cubicBezTo>
                  <a:pt x="4543780" y="3993503"/>
                  <a:pt x="4560406" y="3993503"/>
                  <a:pt x="4569117" y="3984793"/>
                </a:cubicBezTo>
                <a:cubicBezTo>
                  <a:pt x="4611867" y="3967371"/>
                  <a:pt x="4654625" y="3950745"/>
                  <a:pt x="4697375" y="3933332"/>
                </a:cubicBezTo>
                <a:lnTo>
                  <a:pt x="4697375" y="3933332"/>
                </a:lnTo>
                <a:cubicBezTo>
                  <a:pt x="4740125" y="3915909"/>
                  <a:pt x="4774173" y="3890582"/>
                  <a:pt x="4816931" y="3873160"/>
                </a:cubicBezTo>
                <a:cubicBezTo>
                  <a:pt x="4825642" y="3864448"/>
                  <a:pt x="4842268" y="3855738"/>
                  <a:pt x="4850979" y="3855738"/>
                </a:cubicBezTo>
                <a:cubicBezTo>
                  <a:pt x="4876315" y="3838315"/>
                  <a:pt x="4902440" y="3821690"/>
                  <a:pt x="4927777" y="3804276"/>
                </a:cubicBezTo>
                <a:cubicBezTo>
                  <a:pt x="4927777" y="3804276"/>
                  <a:pt x="4936487" y="3795565"/>
                  <a:pt x="4945198" y="3795565"/>
                </a:cubicBezTo>
                <a:lnTo>
                  <a:pt x="4945198" y="4128888"/>
                </a:lnTo>
                <a:cubicBezTo>
                  <a:pt x="4945198" y="4394117"/>
                  <a:pt x="4449569" y="4684689"/>
                  <a:pt x="3730674" y="4684689"/>
                </a:cubicBezTo>
                <a:cubicBezTo>
                  <a:pt x="3422688" y="4684689"/>
                  <a:pt x="3149545" y="4633229"/>
                  <a:pt x="2943693" y="4547720"/>
                </a:cubicBezTo>
                <a:cubicBezTo>
                  <a:pt x="2943693" y="4547720"/>
                  <a:pt x="2934982" y="4547720"/>
                  <a:pt x="2934982" y="4539009"/>
                </a:cubicBezTo>
                <a:cubicBezTo>
                  <a:pt x="2703792" y="4444790"/>
                  <a:pt x="2550198" y="4307820"/>
                  <a:pt x="2516150" y="4179561"/>
                </a:cubicBezTo>
                <a:cubicBezTo>
                  <a:pt x="2516150" y="4179561"/>
                  <a:pt x="2516150" y="4179561"/>
                  <a:pt x="2516150" y="4170850"/>
                </a:cubicBezTo>
                <a:cubicBezTo>
                  <a:pt x="2516150" y="4162139"/>
                  <a:pt x="2516150" y="4153428"/>
                  <a:pt x="2516150" y="4145514"/>
                </a:cubicBezTo>
                <a:lnTo>
                  <a:pt x="2516150" y="4145514"/>
                </a:lnTo>
                <a:lnTo>
                  <a:pt x="2516150" y="3786066"/>
                </a:lnTo>
                <a:cubicBezTo>
                  <a:pt x="2533572" y="3794777"/>
                  <a:pt x="2541487" y="3803488"/>
                  <a:pt x="2558900" y="3820114"/>
                </a:cubicBezTo>
                <a:lnTo>
                  <a:pt x="2558900" y="3820114"/>
                </a:lnTo>
                <a:cubicBezTo>
                  <a:pt x="2558900" y="3820114"/>
                  <a:pt x="2558900" y="3820114"/>
                  <a:pt x="2567611" y="3820114"/>
                </a:cubicBezTo>
                <a:cubicBezTo>
                  <a:pt x="2576322" y="3820114"/>
                  <a:pt x="2576322" y="3828825"/>
                  <a:pt x="2585033" y="3828825"/>
                </a:cubicBezTo>
                <a:lnTo>
                  <a:pt x="2585033" y="3828825"/>
                </a:lnTo>
                <a:cubicBezTo>
                  <a:pt x="2602455" y="3837536"/>
                  <a:pt x="2610370" y="3846247"/>
                  <a:pt x="2627783" y="3854162"/>
                </a:cubicBezTo>
                <a:lnTo>
                  <a:pt x="2627783" y="3854162"/>
                </a:lnTo>
                <a:cubicBezTo>
                  <a:pt x="2645205" y="3862872"/>
                  <a:pt x="2653120" y="3871584"/>
                  <a:pt x="2670533" y="3879498"/>
                </a:cubicBezTo>
                <a:lnTo>
                  <a:pt x="2679244" y="3879498"/>
                </a:lnTo>
                <a:cubicBezTo>
                  <a:pt x="2687955" y="3879498"/>
                  <a:pt x="2687955" y="3888209"/>
                  <a:pt x="2696666" y="3888209"/>
                </a:cubicBezTo>
                <a:cubicBezTo>
                  <a:pt x="2730714" y="3905631"/>
                  <a:pt x="2764753" y="3922256"/>
                  <a:pt x="2807511" y="3939670"/>
                </a:cubicBezTo>
                <a:lnTo>
                  <a:pt x="2807511" y="3939670"/>
                </a:lnTo>
                <a:cubicBezTo>
                  <a:pt x="2816222" y="3939670"/>
                  <a:pt x="2824933" y="3948381"/>
                  <a:pt x="2832848" y="3948381"/>
                </a:cubicBezTo>
                <a:cubicBezTo>
                  <a:pt x="2850270" y="3957092"/>
                  <a:pt x="2875598" y="3965803"/>
                  <a:pt x="2893020" y="3973718"/>
                </a:cubicBezTo>
                <a:cubicBezTo>
                  <a:pt x="2910442" y="3982429"/>
                  <a:pt x="2918356" y="3982429"/>
                  <a:pt x="2935770" y="3991140"/>
                </a:cubicBezTo>
                <a:cubicBezTo>
                  <a:pt x="2941294" y="4019637"/>
                  <a:pt x="2975342" y="4028339"/>
                  <a:pt x="3010177" y="4036262"/>
                </a:cubicBezTo>
                <a:close/>
                <a:moveTo>
                  <a:pt x="2189148" y="4062387"/>
                </a:moveTo>
                <a:cubicBezTo>
                  <a:pt x="1992795" y="4122559"/>
                  <a:pt x="1770317" y="4156606"/>
                  <a:pt x="1539136" y="4156606"/>
                </a:cubicBezTo>
                <a:cubicBezTo>
                  <a:pt x="821038" y="4156606"/>
                  <a:pt x="324621" y="3866042"/>
                  <a:pt x="324621" y="3600805"/>
                </a:cubicBezTo>
                <a:lnTo>
                  <a:pt x="324621" y="3267482"/>
                </a:lnTo>
                <a:cubicBezTo>
                  <a:pt x="606474" y="3472538"/>
                  <a:pt x="1042728" y="3600805"/>
                  <a:pt x="1539145" y="3600805"/>
                </a:cubicBezTo>
                <a:cubicBezTo>
                  <a:pt x="1770334" y="3600805"/>
                  <a:pt x="1992015" y="3575469"/>
                  <a:pt x="2189157" y="3524008"/>
                </a:cubicBezTo>
                <a:lnTo>
                  <a:pt x="2189148" y="4062387"/>
                </a:lnTo>
                <a:lnTo>
                  <a:pt x="2189148" y="4062387"/>
                </a:lnTo>
                <a:close/>
                <a:moveTo>
                  <a:pt x="4934089" y="5062347"/>
                </a:moveTo>
                <a:cubicBezTo>
                  <a:pt x="4934089" y="5327575"/>
                  <a:pt x="4438460" y="5618148"/>
                  <a:pt x="3719565" y="5618148"/>
                </a:cubicBezTo>
                <a:cubicBezTo>
                  <a:pt x="3026794" y="5618148"/>
                  <a:pt x="2531174" y="5344209"/>
                  <a:pt x="2505041" y="5087684"/>
                </a:cubicBezTo>
                <a:lnTo>
                  <a:pt x="2505041" y="5087684"/>
                </a:lnTo>
                <a:lnTo>
                  <a:pt x="2505041" y="4728236"/>
                </a:lnTo>
                <a:cubicBezTo>
                  <a:pt x="2573127" y="4779697"/>
                  <a:pt x="2650721" y="4822456"/>
                  <a:pt x="2736229" y="4865206"/>
                </a:cubicBezTo>
                <a:lnTo>
                  <a:pt x="2736229" y="4865206"/>
                </a:lnTo>
                <a:cubicBezTo>
                  <a:pt x="2753652" y="4873917"/>
                  <a:pt x="2761566" y="4882628"/>
                  <a:pt x="2778979" y="4882628"/>
                </a:cubicBezTo>
                <a:cubicBezTo>
                  <a:pt x="2787691" y="4882628"/>
                  <a:pt x="2796402" y="4891339"/>
                  <a:pt x="2804316" y="4891339"/>
                </a:cubicBezTo>
                <a:cubicBezTo>
                  <a:pt x="3060842" y="4994261"/>
                  <a:pt x="3368820" y="5062356"/>
                  <a:pt x="3719565" y="5062356"/>
                </a:cubicBezTo>
                <a:cubicBezTo>
                  <a:pt x="4223896" y="5062356"/>
                  <a:pt x="4660141" y="4934098"/>
                  <a:pt x="4934089" y="4729033"/>
                </a:cubicBezTo>
                <a:lnTo>
                  <a:pt x="4934089" y="5062347"/>
                </a:lnTo>
                <a:close/>
                <a:moveTo>
                  <a:pt x="2299993" y="2924669"/>
                </a:moveTo>
                <a:cubicBezTo>
                  <a:pt x="2282571" y="2942091"/>
                  <a:pt x="2274657" y="2967419"/>
                  <a:pt x="2257243" y="2984841"/>
                </a:cubicBezTo>
                <a:cubicBezTo>
                  <a:pt x="2248532" y="2993552"/>
                  <a:pt x="2248532" y="3002263"/>
                  <a:pt x="2239821" y="3018888"/>
                </a:cubicBezTo>
                <a:cubicBezTo>
                  <a:pt x="2231110" y="3036310"/>
                  <a:pt x="2222399" y="3052936"/>
                  <a:pt x="2222399" y="3061638"/>
                </a:cubicBezTo>
                <a:cubicBezTo>
                  <a:pt x="2213688" y="3079060"/>
                  <a:pt x="2213688" y="3095686"/>
                  <a:pt x="2204977" y="3104388"/>
                </a:cubicBezTo>
                <a:cubicBezTo>
                  <a:pt x="2204977" y="3113099"/>
                  <a:pt x="2196266" y="3113099"/>
                  <a:pt x="2196266" y="3121810"/>
                </a:cubicBezTo>
                <a:cubicBezTo>
                  <a:pt x="1999912" y="3189897"/>
                  <a:pt x="1768732" y="3224732"/>
                  <a:pt x="1529628" y="3224732"/>
                </a:cubicBezTo>
                <a:cubicBezTo>
                  <a:pt x="811521" y="3224732"/>
                  <a:pt x="315113" y="2934168"/>
                  <a:pt x="315113" y="2668931"/>
                </a:cubicBezTo>
                <a:lnTo>
                  <a:pt x="315113" y="2335617"/>
                </a:lnTo>
                <a:cubicBezTo>
                  <a:pt x="596966" y="2540673"/>
                  <a:pt x="1033220" y="2668940"/>
                  <a:pt x="1529637" y="2668940"/>
                </a:cubicBezTo>
                <a:cubicBezTo>
                  <a:pt x="2026054" y="2668940"/>
                  <a:pt x="2470214" y="2540681"/>
                  <a:pt x="2744161" y="2335617"/>
                </a:cubicBezTo>
                <a:lnTo>
                  <a:pt x="2744161" y="2574720"/>
                </a:lnTo>
                <a:cubicBezTo>
                  <a:pt x="2547808" y="2660229"/>
                  <a:pt x="2393425" y="2779776"/>
                  <a:pt x="2299205" y="2908043"/>
                </a:cubicBezTo>
                <a:cubicBezTo>
                  <a:pt x="2308696" y="2924669"/>
                  <a:pt x="2299993" y="2924669"/>
                  <a:pt x="2299993" y="2924669"/>
                </a:cubicBezTo>
                <a:close/>
                <a:moveTo>
                  <a:pt x="4934089" y="3266694"/>
                </a:moveTo>
                <a:cubicBezTo>
                  <a:pt x="4934089" y="3531922"/>
                  <a:pt x="4438460" y="3822495"/>
                  <a:pt x="3719565" y="3822495"/>
                </a:cubicBezTo>
                <a:cubicBezTo>
                  <a:pt x="3386242" y="3822495"/>
                  <a:pt x="3103592" y="3762323"/>
                  <a:pt x="2898536" y="3668900"/>
                </a:cubicBezTo>
                <a:lnTo>
                  <a:pt x="2898536" y="3668900"/>
                </a:lnTo>
                <a:cubicBezTo>
                  <a:pt x="2873199" y="3660189"/>
                  <a:pt x="2847075" y="3643564"/>
                  <a:pt x="2821738" y="3634853"/>
                </a:cubicBezTo>
                <a:lnTo>
                  <a:pt x="2821738" y="3634853"/>
                </a:lnTo>
                <a:lnTo>
                  <a:pt x="2821738" y="3634853"/>
                </a:lnTo>
                <a:lnTo>
                  <a:pt x="2821738" y="3634853"/>
                </a:lnTo>
                <a:cubicBezTo>
                  <a:pt x="2821738" y="3634853"/>
                  <a:pt x="2813027" y="3634853"/>
                  <a:pt x="2813027" y="3626142"/>
                </a:cubicBezTo>
                <a:cubicBezTo>
                  <a:pt x="2813027" y="3626142"/>
                  <a:pt x="2813027" y="3626142"/>
                  <a:pt x="2804316" y="3626142"/>
                </a:cubicBezTo>
                <a:lnTo>
                  <a:pt x="2770268" y="3608720"/>
                </a:lnTo>
                <a:cubicBezTo>
                  <a:pt x="2752846" y="3591298"/>
                  <a:pt x="2744932" y="3583383"/>
                  <a:pt x="2736221" y="3583383"/>
                </a:cubicBezTo>
                <a:lnTo>
                  <a:pt x="2736221" y="3583383"/>
                </a:lnTo>
                <a:cubicBezTo>
                  <a:pt x="2736221" y="3583383"/>
                  <a:pt x="2727510" y="3583383"/>
                  <a:pt x="2727510" y="3574672"/>
                </a:cubicBezTo>
                <a:cubicBezTo>
                  <a:pt x="2727510" y="3574672"/>
                  <a:pt x="2727510" y="3574672"/>
                  <a:pt x="2718799" y="3574672"/>
                </a:cubicBezTo>
                <a:cubicBezTo>
                  <a:pt x="2701377" y="3565961"/>
                  <a:pt x="2684751" y="3549336"/>
                  <a:pt x="2667338" y="3531922"/>
                </a:cubicBezTo>
                <a:lnTo>
                  <a:pt x="2667338" y="3531922"/>
                </a:lnTo>
                <a:cubicBezTo>
                  <a:pt x="2667338" y="3531922"/>
                  <a:pt x="2667338" y="3531922"/>
                  <a:pt x="2658627" y="3531922"/>
                </a:cubicBezTo>
                <a:lnTo>
                  <a:pt x="2658627" y="3531922"/>
                </a:lnTo>
                <a:cubicBezTo>
                  <a:pt x="2649916" y="3523211"/>
                  <a:pt x="2641205" y="3514500"/>
                  <a:pt x="2633290" y="3506586"/>
                </a:cubicBezTo>
                <a:lnTo>
                  <a:pt x="2633290" y="3506586"/>
                </a:lnTo>
                <a:cubicBezTo>
                  <a:pt x="2624579" y="3497875"/>
                  <a:pt x="2615868" y="3489163"/>
                  <a:pt x="2607954" y="3489163"/>
                </a:cubicBezTo>
                <a:lnTo>
                  <a:pt x="2607954" y="3489163"/>
                </a:lnTo>
                <a:lnTo>
                  <a:pt x="2607954" y="3489163"/>
                </a:lnTo>
                <a:lnTo>
                  <a:pt x="2607954" y="3489163"/>
                </a:lnTo>
                <a:cubicBezTo>
                  <a:pt x="2599243" y="3480452"/>
                  <a:pt x="2590532" y="3471741"/>
                  <a:pt x="2582617" y="3463827"/>
                </a:cubicBezTo>
                <a:cubicBezTo>
                  <a:pt x="2573906" y="3455116"/>
                  <a:pt x="2565195" y="3446405"/>
                  <a:pt x="2565195" y="3438491"/>
                </a:cubicBezTo>
                <a:lnTo>
                  <a:pt x="2565195" y="3438491"/>
                </a:lnTo>
                <a:lnTo>
                  <a:pt x="2565195" y="3438491"/>
                </a:lnTo>
                <a:cubicBezTo>
                  <a:pt x="2556484" y="3429779"/>
                  <a:pt x="2556484" y="3421069"/>
                  <a:pt x="2547773" y="3413154"/>
                </a:cubicBezTo>
                <a:cubicBezTo>
                  <a:pt x="2539062" y="3404443"/>
                  <a:pt x="2539062" y="3395732"/>
                  <a:pt x="2530351" y="3387817"/>
                </a:cubicBezTo>
                <a:lnTo>
                  <a:pt x="2530351" y="3387817"/>
                </a:lnTo>
                <a:cubicBezTo>
                  <a:pt x="2512929" y="3353770"/>
                  <a:pt x="2505014" y="3327646"/>
                  <a:pt x="2505014" y="3293598"/>
                </a:cubicBezTo>
                <a:lnTo>
                  <a:pt x="2505014" y="3293598"/>
                </a:lnTo>
                <a:lnTo>
                  <a:pt x="2505014" y="3293598"/>
                </a:lnTo>
                <a:cubicBezTo>
                  <a:pt x="2505014" y="3284887"/>
                  <a:pt x="2505014" y="3276176"/>
                  <a:pt x="2505014" y="3276176"/>
                </a:cubicBezTo>
                <a:lnTo>
                  <a:pt x="2505014" y="3276176"/>
                </a:lnTo>
                <a:lnTo>
                  <a:pt x="2505014" y="3276176"/>
                </a:lnTo>
                <a:cubicBezTo>
                  <a:pt x="2505014" y="3258754"/>
                  <a:pt x="2505014" y="3242128"/>
                  <a:pt x="2513726" y="3216004"/>
                </a:cubicBezTo>
                <a:lnTo>
                  <a:pt x="2513726" y="3216004"/>
                </a:lnTo>
                <a:cubicBezTo>
                  <a:pt x="2556475" y="3079034"/>
                  <a:pt x="2718782" y="2950776"/>
                  <a:pt x="2966596" y="2856556"/>
                </a:cubicBezTo>
                <a:lnTo>
                  <a:pt x="2975307" y="2856556"/>
                </a:lnTo>
                <a:cubicBezTo>
                  <a:pt x="3180363" y="2779759"/>
                  <a:pt x="3428177" y="2728298"/>
                  <a:pt x="3727453" y="2728298"/>
                </a:cubicBezTo>
                <a:cubicBezTo>
                  <a:pt x="4437672" y="2710893"/>
                  <a:pt x="4934089" y="3002254"/>
                  <a:pt x="4934089" y="3266694"/>
                </a:cubicBezTo>
                <a:close/>
                <a:moveTo>
                  <a:pt x="1530425" y="316698"/>
                </a:moveTo>
                <a:cubicBezTo>
                  <a:pt x="2248532" y="316698"/>
                  <a:pt x="2744949" y="607262"/>
                  <a:pt x="2744949" y="872499"/>
                </a:cubicBezTo>
                <a:cubicBezTo>
                  <a:pt x="2744949" y="1137735"/>
                  <a:pt x="2249320" y="1428300"/>
                  <a:pt x="1530425" y="1428300"/>
                </a:cubicBezTo>
                <a:cubicBezTo>
                  <a:pt x="811530" y="1428300"/>
                  <a:pt x="315901" y="1137735"/>
                  <a:pt x="315901" y="872499"/>
                </a:cubicBezTo>
                <a:cubicBezTo>
                  <a:pt x="316698" y="615973"/>
                  <a:pt x="812318" y="316698"/>
                  <a:pt x="1530425" y="316698"/>
                </a:cubicBezTo>
                <a:close/>
                <a:moveTo>
                  <a:pt x="316698" y="4523968"/>
                </a:moveTo>
                <a:lnTo>
                  <a:pt x="316698" y="4190645"/>
                </a:lnTo>
                <a:cubicBezTo>
                  <a:pt x="598551" y="4395701"/>
                  <a:pt x="1034805" y="4523968"/>
                  <a:pt x="1531213" y="4523968"/>
                </a:cubicBezTo>
                <a:cubicBezTo>
                  <a:pt x="1762402" y="4523968"/>
                  <a:pt x="1984083" y="4498632"/>
                  <a:pt x="2181225" y="4447171"/>
                </a:cubicBezTo>
                <a:lnTo>
                  <a:pt x="2181225" y="4994261"/>
                </a:lnTo>
                <a:cubicBezTo>
                  <a:pt x="1984871" y="5054433"/>
                  <a:pt x="1762393" y="5088480"/>
                  <a:pt x="1531213" y="5088480"/>
                </a:cubicBezTo>
                <a:cubicBezTo>
                  <a:pt x="812318" y="5079769"/>
                  <a:pt x="316698" y="4789196"/>
                  <a:pt x="316698" y="4523968"/>
                </a:cubicBezTo>
                <a:close/>
                <a:moveTo>
                  <a:pt x="4934089" y="5986298"/>
                </a:moveTo>
                <a:cubicBezTo>
                  <a:pt x="4934089" y="6251526"/>
                  <a:pt x="4438460" y="6542099"/>
                  <a:pt x="3719565" y="6542099"/>
                </a:cubicBezTo>
                <a:cubicBezTo>
                  <a:pt x="3000669" y="6542099"/>
                  <a:pt x="2505041" y="6251535"/>
                  <a:pt x="2505041" y="5986298"/>
                </a:cubicBezTo>
                <a:lnTo>
                  <a:pt x="2505041" y="5652975"/>
                </a:lnTo>
                <a:cubicBezTo>
                  <a:pt x="2786894" y="5858031"/>
                  <a:pt x="3223139" y="5986298"/>
                  <a:pt x="3719565" y="5986298"/>
                </a:cubicBezTo>
                <a:cubicBezTo>
                  <a:pt x="4215990" y="5986298"/>
                  <a:pt x="4660141" y="5858040"/>
                  <a:pt x="4934089" y="5652975"/>
                </a:cubicBezTo>
                <a:lnTo>
                  <a:pt x="4934089" y="5986298"/>
                </a:ln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47" name="Google Shape;647;p21"/>
          <p:cNvSpPr/>
          <p:nvPr/>
        </p:nvSpPr>
        <p:spPr>
          <a:xfrm>
            <a:off x="2085584" y="2026394"/>
            <a:ext cx="301831" cy="301831"/>
          </a:xfrm>
          <a:custGeom>
            <a:avLst/>
            <a:gdLst/>
            <a:ahLst/>
            <a:cxnLst/>
            <a:rect l="l" t="t" r="r" b="b"/>
            <a:pathLst>
              <a:path w="5829300" h="5829300" extrusionOk="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48" name="Google Shape;648;p21"/>
          <p:cNvSpPr/>
          <p:nvPr/>
        </p:nvSpPr>
        <p:spPr>
          <a:xfrm>
            <a:off x="7976464" y="2055499"/>
            <a:ext cx="301523" cy="321723"/>
          </a:xfrm>
          <a:custGeom>
            <a:avLst/>
            <a:gdLst/>
            <a:ahLst/>
            <a:cxnLst/>
            <a:rect l="l" t="t" r="r" b="b"/>
            <a:pathLst>
              <a:path w="5823357" h="6213484" extrusionOk="0">
                <a:moveTo>
                  <a:pt x="4851866" y="2377719"/>
                </a:moveTo>
                <a:lnTo>
                  <a:pt x="3741355" y="2377719"/>
                </a:lnTo>
                <a:lnTo>
                  <a:pt x="3741355" y="1813624"/>
                </a:lnTo>
                <a:lnTo>
                  <a:pt x="4262060" y="1813624"/>
                </a:lnTo>
                <a:cubicBezTo>
                  <a:pt x="4417950" y="1813624"/>
                  <a:pt x="4479019" y="1735675"/>
                  <a:pt x="4496698" y="1683445"/>
                </a:cubicBezTo>
                <a:cubicBezTo>
                  <a:pt x="4514378" y="1648895"/>
                  <a:pt x="4540088" y="1553267"/>
                  <a:pt x="4444469" y="1457647"/>
                </a:cubicBezTo>
                <a:lnTo>
                  <a:pt x="3133062" y="95619"/>
                </a:lnTo>
                <a:cubicBezTo>
                  <a:pt x="3055112" y="17679"/>
                  <a:pt x="2977173" y="0"/>
                  <a:pt x="2924943" y="0"/>
                </a:cubicBezTo>
                <a:cubicBezTo>
                  <a:pt x="2812444" y="0"/>
                  <a:pt x="2733696" y="69110"/>
                  <a:pt x="2699145" y="95619"/>
                </a:cubicBezTo>
                <a:lnTo>
                  <a:pt x="1406227" y="1431937"/>
                </a:lnTo>
                <a:cubicBezTo>
                  <a:pt x="1301768" y="1536396"/>
                  <a:pt x="1310608" y="1623185"/>
                  <a:pt x="1337117" y="1683445"/>
                </a:cubicBezTo>
                <a:cubicBezTo>
                  <a:pt x="1354797" y="1717995"/>
                  <a:pt x="1406227" y="1804784"/>
                  <a:pt x="1554075" y="1813624"/>
                </a:cubicBezTo>
                <a:lnTo>
                  <a:pt x="2083620" y="1813624"/>
                </a:lnTo>
                <a:lnTo>
                  <a:pt x="2083620" y="2368879"/>
                </a:lnTo>
                <a:lnTo>
                  <a:pt x="972301" y="2368879"/>
                </a:lnTo>
                <a:cubicBezTo>
                  <a:pt x="433916" y="2368879"/>
                  <a:pt x="0" y="2802796"/>
                  <a:pt x="0" y="3341180"/>
                </a:cubicBezTo>
                <a:lnTo>
                  <a:pt x="0" y="5250424"/>
                </a:lnTo>
                <a:cubicBezTo>
                  <a:pt x="0" y="5788808"/>
                  <a:pt x="433916" y="6222724"/>
                  <a:pt x="972301" y="6222724"/>
                </a:cubicBezTo>
                <a:lnTo>
                  <a:pt x="2239509" y="6222724"/>
                </a:lnTo>
                <a:lnTo>
                  <a:pt x="2239509" y="6222724"/>
                </a:lnTo>
                <a:lnTo>
                  <a:pt x="2239509" y="6222724"/>
                </a:lnTo>
                <a:lnTo>
                  <a:pt x="3575818" y="6222724"/>
                </a:lnTo>
                <a:lnTo>
                  <a:pt x="4851866" y="6222724"/>
                </a:lnTo>
                <a:cubicBezTo>
                  <a:pt x="5390251" y="6222724"/>
                  <a:pt x="5824167" y="5788808"/>
                  <a:pt x="5824167" y="5250424"/>
                </a:cubicBezTo>
                <a:lnTo>
                  <a:pt x="5824167" y="3341180"/>
                </a:lnTo>
                <a:cubicBezTo>
                  <a:pt x="5823358" y="2811635"/>
                  <a:pt x="5389442" y="2377719"/>
                  <a:pt x="4851866" y="2377719"/>
                </a:cubicBezTo>
                <a:close/>
                <a:moveTo>
                  <a:pt x="2083620" y="5910137"/>
                </a:moveTo>
                <a:lnTo>
                  <a:pt x="972301" y="5910137"/>
                </a:lnTo>
                <a:cubicBezTo>
                  <a:pt x="616324" y="5910137"/>
                  <a:pt x="321427" y="5615230"/>
                  <a:pt x="321427" y="5259263"/>
                </a:cubicBezTo>
                <a:lnTo>
                  <a:pt x="321427" y="3350020"/>
                </a:lnTo>
                <a:cubicBezTo>
                  <a:pt x="321427" y="2994043"/>
                  <a:pt x="616334" y="2699146"/>
                  <a:pt x="972301" y="2699146"/>
                </a:cubicBezTo>
                <a:lnTo>
                  <a:pt x="2083620" y="2699146"/>
                </a:lnTo>
                <a:lnTo>
                  <a:pt x="2083620" y="5284983"/>
                </a:lnTo>
                <a:cubicBezTo>
                  <a:pt x="2083620" y="5293823"/>
                  <a:pt x="2074781" y="5310693"/>
                  <a:pt x="2074781" y="5319533"/>
                </a:cubicBezTo>
                <a:lnTo>
                  <a:pt x="2074781" y="5909338"/>
                </a:lnTo>
                <a:lnTo>
                  <a:pt x="2083620" y="5909338"/>
                </a:lnTo>
                <a:lnTo>
                  <a:pt x="2083620" y="5910137"/>
                </a:lnTo>
                <a:close/>
                <a:moveTo>
                  <a:pt x="2404238" y="5319533"/>
                </a:moveTo>
                <a:lnTo>
                  <a:pt x="2404238" y="2542448"/>
                </a:lnTo>
                <a:lnTo>
                  <a:pt x="2404238" y="1657735"/>
                </a:lnTo>
                <a:cubicBezTo>
                  <a:pt x="2404238" y="1570956"/>
                  <a:pt x="2335129" y="1501846"/>
                  <a:pt x="2248349" y="1501846"/>
                </a:cubicBezTo>
                <a:lnTo>
                  <a:pt x="1796753" y="1501846"/>
                </a:lnTo>
                <a:lnTo>
                  <a:pt x="2916104" y="339096"/>
                </a:lnTo>
                <a:lnTo>
                  <a:pt x="4036253" y="1501037"/>
                </a:lnTo>
                <a:lnTo>
                  <a:pt x="3584658" y="1501037"/>
                </a:lnTo>
                <a:cubicBezTo>
                  <a:pt x="3497869" y="1501037"/>
                  <a:pt x="3428769" y="1570147"/>
                  <a:pt x="3428769" y="1656926"/>
                </a:cubicBezTo>
                <a:lnTo>
                  <a:pt x="3428769" y="2533608"/>
                </a:lnTo>
                <a:lnTo>
                  <a:pt x="3428769" y="5900498"/>
                </a:lnTo>
                <a:lnTo>
                  <a:pt x="2404238" y="5900498"/>
                </a:lnTo>
                <a:lnTo>
                  <a:pt x="2404238" y="5319533"/>
                </a:lnTo>
                <a:close/>
                <a:moveTo>
                  <a:pt x="5502740" y="5259263"/>
                </a:moveTo>
                <a:cubicBezTo>
                  <a:pt x="5502740" y="5615240"/>
                  <a:pt x="5207833" y="5910137"/>
                  <a:pt x="4851856" y="5910137"/>
                </a:cubicBezTo>
                <a:lnTo>
                  <a:pt x="3741355" y="5910137"/>
                </a:lnTo>
                <a:lnTo>
                  <a:pt x="3741355" y="2699136"/>
                </a:lnTo>
                <a:lnTo>
                  <a:pt x="4851866" y="2699136"/>
                </a:lnTo>
                <a:cubicBezTo>
                  <a:pt x="5207842" y="2699136"/>
                  <a:pt x="5502750" y="2994043"/>
                  <a:pt x="5502750" y="3350010"/>
                </a:cubicBezTo>
                <a:lnTo>
                  <a:pt x="5502750" y="5259263"/>
                </a:ln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49" name="Google Shape;649;p21"/>
          <p:cNvSpPr/>
          <p:nvPr/>
        </p:nvSpPr>
        <p:spPr>
          <a:xfrm>
            <a:off x="3541322" y="2047364"/>
            <a:ext cx="301831" cy="278158"/>
          </a:xfrm>
          <a:custGeom>
            <a:avLst/>
            <a:gdLst/>
            <a:ahLst/>
            <a:cxnLst/>
            <a:rect l="l" t="t" r="r" b="b"/>
            <a:pathLst>
              <a:path w="5829300" h="5372100" extrusionOk="0">
                <a:moveTo>
                  <a:pt x="5392693" y="563880"/>
                </a:moveTo>
                <a:lnTo>
                  <a:pt x="4821641" y="563880"/>
                </a:lnTo>
                <a:lnTo>
                  <a:pt x="4821641" y="246697"/>
                </a:lnTo>
                <a:cubicBezTo>
                  <a:pt x="4821641" y="112909"/>
                  <a:pt x="4708732" y="0"/>
                  <a:pt x="4574943" y="0"/>
                </a:cubicBezTo>
                <a:lnTo>
                  <a:pt x="4222518" y="0"/>
                </a:lnTo>
                <a:cubicBezTo>
                  <a:pt x="4088730" y="0"/>
                  <a:pt x="3975821" y="112909"/>
                  <a:pt x="3975821" y="246697"/>
                </a:cubicBezTo>
                <a:lnTo>
                  <a:pt x="3975821" y="563880"/>
                </a:lnTo>
                <a:lnTo>
                  <a:pt x="1882188" y="563880"/>
                </a:lnTo>
                <a:lnTo>
                  <a:pt x="1882188" y="246697"/>
                </a:lnTo>
                <a:cubicBezTo>
                  <a:pt x="1882188" y="112909"/>
                  <a:pt x="1769278" y="0"/>
                  <a:pt x="1635490" y="0"/>
                </a:cubicBezTo>
                <a:lnTo>
                  <a:pt x="1283065" y="0"/>
                </a:lnTo>
                <a:cubicBezTo>
                  <a:pt x="1149277" y="0"/>
                  <a:pt x="1036368" y="112909"/>
                  <a:pt x="1036368" y="246697"/>
                </a:cubicBezTo>
                <a:lnTo>
                  <a:pt x="1036368" y="563880"/>
                </a:lnTo>
                <a:lnTo>
                  <a:pt x="437264" y="563880"/>
                </a:lnTo>
                <a:cubicBezTo>
                  <a:pt x="197749" y="563880"/>
                  <a:pt x="0" y="760971"/>
                  <a:pt x="0" y="1001144"/>
                </a:cubicBezTo>
                <a:lnTo>
                  <a:pt x="0" y="4941075"/>
                </a:lnTo>
                <a:cubicBezTo>
                  <a:pt x="0" y="5180590"/>
                  <a:pt x="197091" y="5378339"/>
                  <a:pt x="437264" y="5378339"/>
                </a:cubicBezTo>
                <a:lnTo>
                  <a:pt x="5392036" y="5378339"/>
                </a:lnTo>
                <a:cubicBezTo>
                  <a:pt x="5631552" y="5378339"/>
                  <a:pt x="5829300" y="5181248"/>
                  <a:pt x="5829300" y="4941075"/>
                </a:cubicBezTo>
                <a:lnTo>
                  <a:pt x="5829300" y="1001144"/>
                </a:lnTo>
                <a:cubicBezTo>
                  <a:pt x="5829300" y="760971"/>
                  <a:pt x="5632209" y="563880"/>
                  <a:pt x="5392693" y="563880"/>
                </a:cubicBezTo>
                <a:close/>
                <a:moveTo>
                  <a:pt x="4236882" y="267586"/>
                </a:moveTo>
                <a:lnTo>
                  <a:pt x="4561237" y="267586"/>
                </a:lnTo>
                <a:lnTo>
                  <a:pt x="4561237" y="697668"/>
                </a:lnTo>
                <a:lnTo>
                  <a:pt x="4561237" y="1042911"/>
                </a:lnTo>
                <a:lnTo>
                  <a:pt x="4236882" y="1042911"/>
                </a:lnTo>
                <a:lnTo>
                  <a:pt x="4236882" y="697668"/>
                </a:lnTo>
                <a:lnTo>
                  <a:pt x="4236882" y="267586"/>
                </a:lnTo>
                <a:close/>
                <a:moveTo>
                  <a:pt x="1297429" y="267586"/>
                </a:moveTo>
                <a:lnTo>
                  <a:pt x="1621784" y="267586"/>
                </a:lnTo>
                <a:lnTo>
                  <a:pt x="1621784" y="697668"/>
                </a:lnTo>
                <a:lnTo>
                  <a:pt x="1621784" y="1042911"/>
                </a:lnTo>
                <a:lnTo>
                  <a:pt x="1297429" y="1042911"/>
                </a:lnTo>
                <a:lnTo>
                  <a:pt x="1297429" y="697668"/>
                </a:lnTo>
                <a:lnTo>
                  <a:pt x="1297429" y="267586"/>
                </a:lnTo>
                <a:close/>
                <a:moveTo>
                  <a:pt x="444446" y="824932"/>
                </a:moveTo>
                <a:lnTo>
                  <a:pt x="1043559" y="824932"/>
                </a:lnTo>
                <a:lnTo>
                  <a:pt x="1043559" y="1057266"/>
                </a:lnTo>
                <a:cubicBezTo>
                  <a:pt x="1043559" y="1191054"/>
                  <a:pt x="1156468" y="1303963"/>
                  <a:pt x="1290257" y="1303963"/>
                </a:cubicBezTo>
                <a:lnTo>
                  <a:pt x="1642682" y="1303963"/>
                </a:lnTo>
                <a:cubicBezTo>
                  <a:pt x="1776470" y="1303963"/>
                  <a:pt x="1889379" y="1191054"/>
                  <a:pt x="1889379" y="1057266"/>
                </a:cubicBezTo>
                <a:lnTo>
                  <a:pt x="1889379" y="824932"/>
                </a:lnTo>
                <a:lnTo>
                  <a:pt x="3975830" y="824932"/>
                </a:lnTo>
                <a:lnTo>
                  <a:pt x="3975830" y="1057266"/>
                </a:lnTo>
                <a:cubicBezTo>
                  <a:pt x="3975830" y="1191054"/>
                  <a:pt x="4088740" y="1303963"/>
                  <a:pt x="4222528" y="1303963"/>
                </a:cubicBezTo>
                <a:lnTo>
                  <a:pt x="4574953" y="1303963"/>
                </a:lnTo>
                <a:cubicBezTo>
                  <a:pt x="4708741" y="1303963"/>
                  <a:pt x="4821650" y="1191054"/>
                  <a:pt x="4821650" y="1057266"/>
                </a:cubicBezTo>
                <a:lnTo>
                  <a:pt x="4821650" y="824932"/>
                </a:lnTo>
                <a:lnTo>
                  <a:pt x="5399885" y="824932"/>
                </a:lnTo>
                <a:cubicBezTo>
                  <a:pt x="5498430" y="824932"/>
                  <a:pt x="5576097" y="902599"/>
                  <a:pt x="5576097" y="1001144"/>
                </a:cubicBezTo>
                <a:lnTo>
                  <a:pt x="5576097" y="1705985"/>
                </a:lnTo>
                <a:lnTo>
                  <a:pt x="268234" y="1705985"/>
                </a:lnTo>
                <a:lnTo>
                  <a:pt x="268234" y="1001144"/>
                </a:lnTo>
                <a:cubicBezTo>
                  <a:pt x="268234" y="901941"/>
                  <a:pt x="345891" y="824932"/>
                  <a:pt x="444446" y="824932"/>
                </a:cubicBezTo>
                <a:close/>
                <a:moveTo>
                  <a:pt x="5392693" y="5117287"/>
                </a:moveTo>
                <a:lnTo>
                  <a:pt x="444446" y="5117287"/>
                </a:lnTo>
                <a:cubicBezTo>
                  <a:pt x="345900" y="5117287"/>
                  <a:pt x="268234" y="5039621"/>
                  <a:pt x="268234" y="4941075"/>
                </a:cubicBezTo>
                <a:lnTo>
                  <a:pt x="268234" y="1966389"/>
                </a:lnTo>
                <a:lnTo>
                  <a:pt x="5568906" y="1966389"/>
                </a:lnTo>
                <a:lnTo>
                  <a:pt x="5568906" y="4941075"/>
                </a:lnTo>
                <a:cubicBezTo>
                  <a:pt x="5568896" y="5039621"/>
                  <a:pt x="5491239" y="5117287"/>
                  <a:pt x="5392693" y="5117287"/>
                </a:cubicBezTo>
                <a:close/>
                <a:moveTo>
                  <a:pt x="1417511" y="2678401"/>
                </a:moveTo>
                <a:cubicBezTo>
                  <a:pt x="1417511" y="2748887"/>
                  <a:pt x="1361380" y="2805008"/>
                  <a:pt x="1290904" y="2805008"/>
                </a:cubicBezTo>
                <a:lnTo>
                  <a:pt x="867994" y="2805008"/>
                </a:lnTo>
                <a:cubicBezTo>
                  <a:pt x="797509" y="2805008"/>
                  <a:pt x="741388" y="2748877"/>
                  <a:pt x="741388" y="2678401"/>
                </a:cubicBezTo>
                <a:cubicBezTo>
                  <a:pt x="741388" y="2607916"/>
                  <a:pt x="797519" y="2551795"/>
                  <a:pt x="867994" y="2551795"/>
                </a:cubicBezTo>
                <a:lnTo>
                  <a:pt x="1290895" y="2551795"/>
                </a:lnTo>
                <a:cubicBezTo>
                  <a:pt x="1360732" y="2544613"/>
                  <a:pt x="1417511" y="2607926"/>
                  <a:pt x="1417511" y="2678401"/>
                </a:cubicBezTo>
                <a:close/>
                <a:moveTo>
                  <a:pt x="2636625" y="2678401"/>
                </a:moveTo>
                <a:cubicBezTo>
                  <a:pt x="2636625" y="2748887"/>
                  <a:pt x="2580494" y="2805008"/>
                  <a:pt x="2510019" y="2805008"/>
                </a:cubicBezTo>
                <a:lnTo>
                  <a:pt x="2087118" y="2805008"/>
                </a:lnTo>
                <a:cubicBezTo>
                  <a:pt x="2016633" y="2805008"/>
                  <a:pt x="1960512" y="2748877"/>
                  <a:pt x="1960512" y="2678401"/>
                </a:cubicBezTo>
                <a:cubicBezTo>
                  <a:pt x="1960512" y="2607916"/>
                  <a:pt x="2016643" y="2551795"/>
                  <a:pt x="2087118" y="2551795"/>
                </a:cubicBezTo>
                <a:lnTo>
                  <a:pt x="2510019" y="2551795"/>
                </a:lnTo>
                <a:cubicBezTo>
                  <a:pt x="2573322" y="2544613"/>
                  <a:pt x="2636625" y="2607926"/>
                  <a:pt x="2636625" y="2678401"/>
                </a:cubicBezTo>
                <a:close/>
                <a:moveTo>
                  <a:pt x="3849215" y="2678401"/>
                </a:moveTo>
                <a:cubicBezTo>
                  <a:pt x="3849215" y="2748887"/>
                  <a:pt x="3793093" y="2805008"/>
                  <a:pt x="3722608" y="2805008"/>
                </a:cubicBezTo>
                <a:lnTo>
                  <a:pt x="3299708" y="2805008"/>
                </a:lnTo>
                <a:cubicBezTo>
                  <a:pt x="3229223" y="2805008"/>
                  <a:pt x="3173102" y="2748877"/>
                  <a:pt x="3173102" y="2678401"/>
                </a:cubicBezTo>
                <a:cubicBezTo>
                  <a:pt x="3173102" y="2607916"/>
                  <a:pt x="3229232" y="2551795"/>
                  <a:pt x="3299708" y="2551795"/>
                </a:cubicBezTo>
                <a:lnTo>
                  <a:pt x="3722608" y="2551795"/>
                </a:lnTo>
                <a:cubicBezTo>
                  <a:pt x="3792436" y="2544613"/>
                  <a:pt x="3849215" y="2607926"/>
                  <a:pt x="3849215" y="2678401"/>
                </a:cubicBezTo>
                <a:close/>
                <a:moveTo>
                  <a:pt x="5068329" y="2678401"/>
                </a:moveTo>
                <a:cubicBezTo>
                  <a:pt x="5068329" y="2748887"/>
                  <a:pt x="5012198" y="2805008"/>
                  <a:pt x="4941722" y="2805008"/>
                </a:cubicBezTo>
                <a:lnTo>
                  <a:pt x="4518813" y="2805008"/>
                </a:lnTo>
                <a:cubicBezTo>
                  <a:pt x="4448328" y="2805008"/>
                  <a:pt x="4392206" y="2748877"/>
                  <a:pt x="4392206" y="2678401"/>
                </a:cubicBezTo>
                <a:cubicBezTo>
                  <a:pt x="4392206" y="2607916"/>
                  <a:pt x="4448337" y="2551795"/>
                  <a:pt x="4518813" y="2551795"/>
                </a:cubicBezTo>
                <a:lnTo>
                  <a:pt x="4941722" y="2551795"/>
                </a:lnTo>
                <a:cubicBezTo>
                  <a:pt x="5012208" y="2544613"/>
                  <a:pt x="5068329" y="2607926"/>
                  <a:pt x="5068329" y="2678401"/>
                </a:cubicBezTo>
                <a:close/>
                <a:moveTo>
                  <a:pt x="1417511" y="3545100"/>
                </a:moveTo>
                <a:cubicBezTo>
                  <a:pt x="1417511" y="3615585"/>
                  <a:pt x="1361380" y="3671707"/>
                  <a:pt x="1290904" y="3671707"/>
                </a:cubicBezTo>
                <a:lnTo>
                  <a:pt x="867994" y="3671707"/>
                </a:lnTo>
                <a:cubicBezTo>
                  <a:pt x="797509" y="3671707"/>
                  <a:pt x="741388" y="3615576"/>
                  <a:pt x="741388" y="3545100"/>
                </a:cubicBezTo>
                <a:cubicBezTo>
                  <a:pt x="741388" y="3474615"/>
                  <a:pt x="797519" y="3418494"/>
                  <a:pt x="867994" y="3418494"/>
                </a:cubicBezTo>
                <a:lnTo>
                  <a:pt x="1290895" y="3418494"/>
                </a:lnTo>
                <a:cubicBezTo>
                  <a:pt x="1360732" y="3418494"/>
                  <a:pt x="1417511" y="3474615"/>
                  <a:pt x="1417511" y="3545100"/>
                </a:cubicBezTo>
                <a:close/>
                <a:moveTo>
                  <a:pt x="2636625" y="3545100"/>
                </a:moveTo>
                <a:cubicBezTo>
                  <a:pt x="2636625" y="3615585"/>
                  <a:pt x="2580494" y="3671707"/>
                  <a:pt x="2510019" y="3671707"/>
                </a:cubicBezTo>
                <a:lnTo>
                  <a:pt x="2087118" y="3671707"/>
                </a:lnTo>
                <a:cubicBezTo>
                  <a:pt x="2016633" y="3671707"/>
                  <a:pt x="1960512" y="3615576"/>
                  <a:pt x="1960512" y="3545100"/>
                </a:cubicBezTo>
                <a:cubicBezTo>
                  <a:pt x="1960512" y="3474615"/>
                  <a:pt x="2016643" y="3418494"/>
                  <a:pt x="2087118" y="3418494"/>
                </a:cubicBezTo>
                <a:lnTo>
                  <a:pt x="2510019" y="3418494"/>
                </a:lnTo>
                <a:cubicBezTo>
                  <a:pt x="2573322" y="3418494"/>
                  <a:pt x="2636625" y="3474615"/>
                  <a:pt x="2636625" y="3545100"/>
                </a:cubicBezTo>
                <a:close/>
                <a:moveTo>
                  <a:pt x="3849215" y="3545100"/>
                </a:moveTo>
                <a:cubicBezTo>
                  <a:pt x="3849215" y="3615585"/>
                  <a:pt x="3793093" y="3671707"/>
                  <a:pt x="3722608" y="3671707"/>
                </a:cubicBezTo>
                <a:lnTo>
                  <a:pt x="3299708" y="3671707"/>
                </a:lnTo>
                <a:cubicBezTo>
                  <a:pt x="3229223" y="3671707"/>
                  <a:pt x="3173102" y="3615576"/>
                  <a:pt x="3173102" y="3545100"/>
                </a:cubicBezTo>
                <a:cubicBezTo>
                  <a:pt x="3173102" y="3474615"/>
                  <a:pt x="3229232" y="3418494"/>
                  <a:pt x="3299708" y="3418494"/>
                </a:cubicBezTo>
                <a:lnTo>
                  <a:pt x="3722608" y="3418494"/>
                </a:lnTo>
                <a:cubicBezTo>
                  <a:pt x="3792436" y="3418494"/>
                  <a:pt x="3849215" y="3474615"/>
                  <a:pt x="3849215" y="3545100"/>
                </a:cubicBezTo>
                <a:close/>
                <a:moveTo>
                  <a:pt x="5068329" y="3545100"/>
                </a:moveTo>
                <a:cubicBezTo>
                  <a:pt x="5068329" y="3615585"/>
                  <a:pt x="5012198" y="3671707"/>
                  <a:pt x="4941722" y="3671707"/>
                </a:cubicBezTo>
                <a:lnTo>
                  <a:pt x="4518813" y="3671707"/>
                </a:lnTo>
                <a:cubicBezTo>
                  <a:pt x="4448328" y="3671707"/>
                  <a:pt x="4392206" y="3615576"/>
                  <a:pt x="4392206" y="3545100"/>
                </a:cubicBezTo>
                <a:cubicBezTo>
                  <a:pt x="4392206" y="3474615"/>
                  <a:pt x="4448337" y="3418494"/>
                  <a:pt x="4518813" y="3418494"/>
                </a:cubicBezTo>
                <a:lnTo>
                  <a:pt x="4941722" y="3418494"/>
                </a:lnTo>
                <a:cubicBezTo>
                  <a:pt x="5012208" y="3418494"/>
                  <a:pt x="5068329" y="3474615"/>
                  <a:pt x="5068329" y="3545100"/>
                </a:cubicBezTo>
                <a:close/>
                <a:moveTo>
                  <a:pt x="1417511" y="4419629"/>
                </a:moveTo>
                <a:cubicBezTo>
                  <a:pt x="1417511" y="4490114"/>
                  <a:pt x="1361380" y="4546235"/>
                  <a:pt x="1290904" y="4546235"/>
                </a:cubicBezTo>
                <a:lnTo>
                  <a:pt x="867994" y="4546235"/>
                </a:lnTo>
                <a:cubicBezTo>
                  <a:pt x="797509" y="4546235"/>
                  <a:pt x="741388" y="4490114"/>
                  <a:pt x="741388" y="4419629"/>
                </a:cubicBezTo>
                <a:cubicBezTo>
                  <a:pt x="741388" y="4349144"/>
                  <a:pt x="797519" y="4293022"/>
                  <a:pt x="867994" y="4293022"/>
                </a:cubicBezTo>
                <a:lnTo>
                  <a:pt x="1290895" y="4293022"/>
                </a:lnTo>
                <a:cubicBezTo>
                  <a:pt x="1360732" y="4285183"/>
                  <a:pt x="1417511" y="4341962"/>
                  <a:pt x="1417511" y="4419629"/>
                </a:cubicBezTo>
                <a:close/>
                <a:moveTo>
                  <a:pt x="2636625" y="4419629"/>
                </a:moveTo>
                <a:cubicBezTo>
                  <a:pt x="2636625" y="4490114"/>
                  <a:pt x="2580494" y="4546235"/>
                  <a:pt x="2510019" y="4546235"/>
                </a:cubicBezTo>
                <a:lnTo>
                  <a:pt x="2087118" y="4546235"/>
                </a:lnTo>
                <a:cubicBezTo>
                  <a:pt x="2016633" y="4546235"/>
                  <a:pt x="1960512" y="4490114"/>
                  <a:pt x="1960512" y="4419629"/>
                </a:cubicBezTo>
                <a:cubicBezTo>
                  <a:pt x="1960512" y="4349144"/>
                  <a:pt x="2016643" y="4293022"/>
                  <a:pt x="2087118" y="4293022"/>
                </a:cubicBezTo>
                <a:lnTo>
                  <a:pt x="2510019" y="4293022"/>
                </a:lnTo>
                <a:cubicBezTo>
                  <a:pt x="2573322" y="4285183"/>
                  <a:pt x="2636625" y="4341962"/>
                  <a:pt x="2636625" y="4419629"/>
                </a:cubicBezTo>
                <a:close/>
                <a:moveTo>
                  <a:pt x="3849215" y="4419629"/>
                </a:moveTo>
                <a:cubicBezTo>
                  <a:pt x="3849215" y="4490114"/>
                  <a:pt x="3793093" y="4546235"/>
                  <a:pt x="3722608" y="4546235"/>
                </a:cubicBezTo>
                <a:lnTo>
                  <a:pt x="3299708" y="4546235"/>
                </a:lnTo>
                <a:cubicBezTo>
                  <a:pt x="3229223" y="4546235"/>
                  <a:pt x="3173102" y="4490114"/>
                  <a:pt x="3173102" y="4419629"/>
                </a:cubicBezTo>
                <a:cubicBezTo>
                  <a:pt x="3173102" y="4349144"/>
                  <a:pt x="3229232" y="4293022"/>
                  <a:pt x="3299708" y="4293022"/>
                </a:cubicBezTo>
                <a:lnTo>
                  <a:pt x="3722608" y="4293022"/>
                </a:lnTo>
                <a:cubicBezTo>
                  <a:pt x="3792436" y="4285183"/>
                  <a:pt x="3849215" y="4341962"/>
                  <a:pt x="3849215" y="4419629"/>
                </a:cubicBezTo>
                <a:close/>
                <a:moveTo>
                  <a:pt x="5068329" y="4419629"/>
                </a:moveTo>
                <a:cubicBezTo>
                  <a:pt x="5068329" y="4490114"/>
                  <a:pt x="5012198" y="4546235"/>
                  <a:pt x="4941722" y="4546235"/>
                </a:cubicBezTo>
                <a:lnTo>
                  <a:pt x="4518813" y="4546235"/>
                </a:lnTo>
                <a:cubicBezTo>
                  <a:pt x="4448328" y="4546235"/>
                  <a:pt x="4392206" y="4490114"/>
                  <a:pt x="4392206" y="4419629"/>
                </a:cubicBezTo>
                <a:cubicBezTo>
                  <a:pt x="4392206" y="4349144"/>
                  <a:pt x="4448337" y="4293022"/>
                  <a:pt x="4518813" y="4293022"/>
                </a:cubicBezTo>
                <a:lnTo>
                  <a:pt x="4941722" y="4293022"/>
                </a:lnTo>
                <a:cubicBezTo>
                  <a:pt x="5012208" y="4285183"/>
                  <a:pt x="5068329" y="4341962"/>
                  <a:pt x="5068329" y="4419629"/>
                </a:cubicBezTo>
                <a:close/>
              </a:path>
            </a:pathLst>
          </a:custGeom>
          <a:solidFill>
            <a:srgbClr val="C351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50" name="Google Shape;650;p21"/>
          <p:cNvSpPr/>
          <p:nvPr/>
        </p:nvSpPr>
        <p:spPr>
          <a:xfrm>
            <a:off x="361973" y="265307"/>
            <a:ext cx="9244137" cy="1027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2171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dirty="0">
                <a:solidFill>
                  <a:srgbClr val="171616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Editable </a:t>
            </a:r>
            <a:r>
              <a:rPr lang="es-ES" sz="2800" dirty="0" err="1">
                <a:solidFill>
                  <a:srgbClr val="171616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Icon</a:t>
            </a:r>
            <a:r>
              <a:rPr lang="es-ES" sz="2800" dirty="0">
                <a:solidFill>
                  <a:srgbClr val="171616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 Set</a:t>
            </a:r>
            <a:endParaRPr sz="2800" dirty="0">
              <a:solidFill>
                <a:schemeClr val="accent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51" name="Google Shape;651;p21"/>
          <p:cNvSpPr/>
          <p:nvPr/>
        </p:nvSpPr>
        <p:spPr>
          <a:xfrm>
            <a:off x="9766450" y="1329026"/>
            <a:ext cx="2062651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100" dirty="0" err="1">
                <a:solidFill>
                  <a:srgbClr val="171616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Resize</a:t>
            </a:r>
            <a:r>
              <a:rPr lang="es-ES" sz="1100" dirty="0">
                <a:solidFill>
                  <a:srgbClr val="171616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 </a:t>
            </a:r>
            <a:r>
              <a:rPr lang="es-ES" sz="1100" dirty="0" err="1">
                <a:solidFill>
                  <a:srgbClr val="171616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the</a:t>
            </a:r>
            <a:r>
              <a:rPr lang="es-ES" sz="1100" dirty="0">
                <a:solidFill>
                  <a:srgbClr val="171616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 </a:t>
            </a:r>
            <a:r>
              <a:rPr lang="es-ES" sz="1100" dirty="0" err="1">
                <a:solidFill>
                  <a:srgbClr val="171616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icon</a:t>
            </a:r>
            <a:r>
              <a:rPr lang="es-ES" sz="1100" dirty="0">
                <a:solidFill>
                  <a:srgbClr val="171616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 </a:t>
            </a:r>
            <a:endParaRPr sz="1100" dirty="0">
              <a:solidFill>
                <a:schemeClr val="accent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52" name="Google Shape;652;p21"/>
          <p:cNvSpPr/>
          <p:nvPr/>
        </p:nvSpPr>
        <p:spPr>
          <a:xfrm>
            <a:off x="10501411" y="1749344"/>
            <a:ext cx="611724" cy="611724"/>
          </a:xfrm>
          <a:custGeom>
            <a:avLst/>
            <a:gdLst/>
            <a:ahLst/>
            <a:cxnLst/>
            <a:rect l="l" t="t" r="r" b="b"/>
            <a:pathLst>
              <a:path w="5829300" h="5829300" extrusionOk="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rgbClr val="1716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53" name="Google Shape;653;p21"/>
          <p:cNvSpPr/>
          <p:nvPr/>
        </p:nvSpPr>
        <p:spPr>
          <a:xfrm>
            <a:off x="10498790" y="3220968"/>
            <a:ext cx="613210" cy="613210"/>
          </a:xfrm>
          <a:custGeom>
            <a:avLst/>
            <a:gdLst/>
            <a:ahLst/>
            <a:cxnLst/>
            <a:rect l="l" t="t" r="r" b="b"/>
            <a:pathLst>
              <a:path w="5829300" h="5829300" extrusionOk="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54" name="Google Shape;654;p21"/>
          <p:cNvSpPr/>
          <p:nvPr/>
        </p:nvSpPr>
        <p:spPr>
          <a:xfrm>
            <a:off x="10516154" y="4590645"/>
            <a:ext cx="611724" cy="611724"/>
          </a:xfrm>
          <a:custGeom>
            <a:avLst/>
            <a:gdLst/>
            <a:ahLst/>
            <a:cxnLst/>
            <a:rect l="l" t="t" r="r" b="b"/>
            <a:pathLst>
              <a:path w="5829300" h="5829300" extrusionOk="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55" name="Google Shape;655;p21"/>
          <p:cNvSpPr/>
          <p:nvPr/>
        </p:nvSpPr>
        <p:spPr>
          <a:xfrm>
            <a:off x="10529668" y="5934292"/>
            <a:ext cx="613210" cy="613210"/>
          </a:xfrm>
          <a:custGeom>
            <a:avLst/>
            <a:gdLst/>
            <a:ahLst/>
            <a:cxnLst/>
            <a:rect l="l" t="t" r="r" b="b"/>
            <a:pathLst>
              <a:path w="5829300" h="5829300" extrusionOk="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noFill/>
          <a:ln w="15875" cap="flat" cmpd="sng">
            <a:solidFill>
              <a:schemeClr val="accent1"/>
            </a:solidFill>
            <a:prstDash val="dash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cxnSp>
        <p:nvCxnSpPr>
          <p:cNvPr id="656" name="Google Shape;656;p21"/>
          <p:cNvCxnSpPr/>
          <p:nvPr/>
        </p:nvCxnSpPr>
        <p:spPr>
          <a:xfrm>
            <a:off x="9606115" y="0"/>
            <a:ext cx="0" cy="68580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57" name="Google Shape;657;p21"/>
          <p:cNvSpPr/>
          <p:nvPr/>
        </p:nvSpPr>
        <p:spPr>
          <a:xfrm>
            <a:off x="9766450" y="2646743"/>
            <a:ext cx="2062651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100" dirty="0" err="1">
                <a:solidFill>
                  <a:srgbClr val="171616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Change</a:t>
            </a:r>
            <a:r>
              <a:rPr lang="es-ES" sz="1100" dirty="0">
                <a:solidFill>
                  <a:srgbClr val="171616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 </a:t>
            </a:r>
            <a:r>
              <a:rPr lang="es-ES" sz="1100" dirty="0" err="1">
                <a:solidFill>
                  <a:srgbClr val="171616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fill</a:t>
            </a:r>
            <a:r>
              <a:rPr lang="es-ES" sz="1100" dirty="0">
                <a:solidFill>
                  <a:srgbClr val="171616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 color and </a:t>
            </a:r>
            <a:r>
              <a:rPr lang="es-ES" sz="1100" dirty="0" err="1">
                <a:solidFill>
                  <a:srgbClr val="171616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opacity</a:t>
            </a:r>
            <a:endParaRPr sz="1100" dirty="0">
              <a:solidFill>
                <a:schemeClr val="accent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58" name="Google Shape;658;p21"/>
          <p:cNvSpPr/>
          <p:nvPr/>
        </p:nvSpPr>
        <p:spPr>
          <a:xfrm>
            <a:off x="9766450" y="4158802"/>
            <a:ext cx="2062651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100" dirty="0" err="1">
                <a:solidFill>
                  <a:srgbClr val="171616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Add</a:t>
            </a:r>
            <a:r>
              <a:rPr lang="es-ES" sz="1100" dirty="0">
                <a:solidFill>
                  <a:srgbClr val="171616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 </a:t>
            </a:r>
            <a:r>
              <a:rPr lang="es-ES" sz="1100" dirty="0" err="1">
                <a:solidFill>
                  <a:srgbClr val="171616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stroke</a:t>
            </a:r>
            <a:r>
              <a:rPr lang="es-ES" sz="1100" dirty="0">
                <a:solidFill>
                  <a:srgbClr val="171616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 </a:t>
            </a:r>
            <a:endParaRPr sz="1100" dirty="0">
              <a:solidFill>
                <a:schemeClr val="accent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59" name="Google Shape;659;p21"/>
          <p:cNvSpPr/>
          <p:nvPr/>
        </p:nvSpPr>
        <p:spPr>
          <a:xfrm>
            <a:off x="9765687" y="5510881"/>
            <a:ext cx="2062651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100" dirty="0" err="1">
                <a:solidFill>
                  <a:srgbClr val="171616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Add</a:t>
            </a:r>
            <a:r>
              <a:rPr lang="es-ES" sz="1100" dirty="0">
                <a:solidFill>
                  <a:srgbClr val="171616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 </a:t>
            </a:r>
            <a:r>
              <a:rPr lang="es-ES" sz="1100" dirty="0" err="1">
                <a:solidFill>
                  <a:srgbClr val="171616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dash</a:t>
            </a:r>
            <a:r>
              <a:rPr lang="es-ES" sz="1100" dirty="0">
                <a:solidFill>
                  <a:srgbClr val="171616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 </a:t>
            </a:r>
            <a:r>
              <a:rPr lang="es-ES" sz="1100" dirty="0" err="1">
                <a:solidFill>
                  <a:srgbClr val="171616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lines</a:t>
            </a:r>
            <a:r>
              <a:rPr lang="es-ES" sz="1100" dirty="0">
                <a:solidFill>
                  <a:srgbClr val="171616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 </a:t>
            </a:r>
            <a:endParaRPr sz="1100" dirty="0">
              <a:solidFill>
                <a:schemeClr val="accent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60" name="Google Shape;660;p21"/>
          <p:cNvSpPr/>
          <p:nvPr/>
        </p:nvSpPr>
        <p:spPr>
          <a:xfrm>
            <a:off x="9606111" y="738719"/>
            <a:ext cx="258589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dirty="0" err="1">
                <a:solidFill>
                  <a:srgbClr val="171616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Things</a:t>
            </a:r>
            <a:r>
              <a:rPr lang="es-ES" sz="1200" dirty="0">
                <a:solidFill>
                  <a:srgbClr val="171616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 </a:t>
            </a:r>
            <a:r>
              <a:rPr lang="es-ES" sz="1200" dirty="0" err="1">
                <a:solidFill>
                  <a:srgbClr val="171616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you</a:t>
            </a:r>
            <a:r>
              <a:rPr lang="es-ES" sz="1200" dirty="0">
                <a:solidFill>
                  <a:srgbClr val="171616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 can do: </a:t>
            </a:r>
            <a:endParaRPr sz="1200" dirty="0">
              <a:solidFill>
                <a:schemeClr val="accent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</p:spTree>
    <p:extLst>
      <p:ext uri="{BB962C8B-B14F-4D97-AF65-F5344CB8AC3E}">
        <p14:creationId xmlns:p14="http://schemas.microsoft.com/office/powerpoint/2010/main" val="3032206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22"/>
          <p:cNvSpPr/>
          <p:nvPr/>
        </p:nvSpPr>
        <p:spPr>
          <a:xfrm>
            <a:off x="6105055" y="-9832"/>
            <a:ext cx="6200600" cy="6896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lt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66" name="Google Shape;666;p22"/>
          <p:cNvSpPr/>
          <p:nvPr/>
        </p:nvSpPr>
        <p:spPr>
          <a:xfrm>
            <a:off x="7052014" y="1259483"/>
            <a:ext cx="4354605" cy="1076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133" dirty="0">
                <a:solidFill>
                  <a:schemeClr val="lt2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Big </a:t>
            </a:r>
            <a:r>
              <a:rPr lang="es-ES" sz="2133" dirty="0" err="1">
                <a:solidFill>
                  <a:schemeClr val="lt2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shout-out</a:t>
            </a:r>
            <a:r>
              <a:rPr lang="es-ES" sz="2133" dirty="0">
                <a:solidFill>
                  <a:schemeClr val="lt2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 to </a:t>
            </a:r>
            <a:r>
              <a:rPr lang="es-ES" sz="2133" dirty="0" err="1">
                <a:solidFill>
                  <a:schemeClr val="lt2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the</a:t>
            </a:r>
            <a:r>
              <a:rPr lang="es-ES" sz="2133" dirty="0">
                <a:solidFill>
                  <a:schemeClr val="lt2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 </a:t>
            </a:r>
            <a:r>
              <a:rPr lang="es-ES" sz="2133" dirty="0" err="1">
                <a:solidFill>
                  <a:schemeClr val="lt2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great</a:t>
            </a:r>
            <a:r>
              <a:rPr lang="es-ES" sz="2133" dirty="0">
                <a:solidFill>
                  <a:schemeClr val="lt2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 </a:t>
            </a:r>
            <a:r>
              <a:rPr lang="es-ES" sz="2133" dirty="0" err="1">
                <a:solidFill>
                  <a:schemeClr val="lt2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people</a:t>
            </a:r>
            <a:r>
              <a:rPr lang="es-ES" sz="2133" dirty="0">
                <a:solidFill>
                  <a:schemeClr val="lt2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 </a:t>
            </a:r>
            <a:r>
              <a:rPr lang="es-ES" sz="2133" dirty="0" err="1">
                <a:solidFill>
                  <a:schemeClr val="lt2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that</a:t>
            </a:r>
            <a:r>
              <a:rPr lang="es-ES" sz="2133" dirty="0">
                <a:solidFill>
                  <a:schemeClr val="lt2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 </a:t>
            </a:r>
            <a:r>
              <a:rPr lang="es-ES" sz="2133" dirty="0" err="1">
                <a:solidFill>
                  <a:schemeClr val="lt2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provided</a:t>
            </a:r>
            <a:r>
              <a:rPr lang="es-ES" sz="2133" dirty="0">
                <a:solidFill>
                  <a:schemeClr val="lt2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 </a:t>
            </a:r>
            <a:r>
              <a:rPr lang="es-ES" sz="2133" dirty="0" err="1">
                <a:solidFill>
                  <a:schemeClr val="lt2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us</a:t>
            </a:r>
            <a:r>
              <a:rPr lang="es-ES" sz="2133" dirty="0">
                <a:solidFill>
                  <a:schemeClr val="lt2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 </a:t>
            </a:r>
            <a:r>
              <a:rPr lang="es-ES" sz="2133" dirty="0" err="1">
                <a:solidFill>
                  <a:schemeClr val="lt2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with</a:t>
            </a:r>
            <a:r>
              <a:rPr lang="es-ES" sz="2133" dirty="0">
                <a:solidFill>
                  <a:schemeClr val="lt2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 </a:t>
            </a:r>
            <a:r>
              <a:rPr lang="es-ES" sz="2133" dirty="0" err="1">
                <a:solidFill>
                  <a:schemeClr val="lt2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the</a:t>
            </a:r>
            <a:r>
              <a:rPr lang="es-ES" sz="2133" dirty="0">
                <a:solidFill>
                  <a:schemeClr val="lt2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 free </a:t>
            </a:r>
            <a:r>
              <a:rPr lang="es-ES" sz="2133" dirty="0" err="1">
                <a:solidFill>
                  <a:schemeClr val="lt2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resources</a:t>
            </a:r>
            <a:r>
              <a:rPr lang="es-ES" sz="2133" dirty="0">
                <a:solidFill>
                  <a:schemeClr val="lt2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 of </a:t>
            </a:r>
            <a:r>
              <a:rPr lang="es-ES" sz="2133" dirty="0" err="1">
                <a:solidFill>
                  <a:schemeClr val="lt2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this</a:t>
            </a:r>
            <a:r>
              <a:rPr lang="es-ES" sz="2133" dirty="0">
                <a:solidFill>
                  <a:schemeClr val="lt2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 </a:t>
            </a:r>
            <a:r>
              <a:rPr lang="es-ES" sz="2133" dirty="0" err="1">
                <a:solidFill>
                  <a:schemeClr val="lt2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presentation</a:t>
            </a:r>
            <a:r>
              <a:rPr lang="es-ES" sz="2133" dirty="0">
                <a:solidFill>
                  <a:schemeClr val="lt2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:</a:t>
            </a:r>
            <a:endParaRPr sz="2133" dirty="0">
              <a:solidFill>
                <a:schemeClr val="lt2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67" name="Google Shape;667;p22"/>
          <p:cNvSpPr txBox="1"/>
          <p:nvPr/>
        </p:nvSpPr>
        <p:spPr>
          <a:xfrm>
            <a:off x="7077414" y="3206457"/>
            <a:ext cx="3231029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 dirty="0">
                <a:solidFill>
                  <a:schemeClr val="accent1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STOCK IMAGES</a:t>
            </a:r>
            <a:endParaRPr sz="1600" dirty="0">
              <a:solidFill>
                <a:schemeClr val="accent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ES" sz="1800" u="sng" dirty="0">
                <a:solidFill>
                  <a:schemeClr val="lt1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  <a:hlinkClick r:id="rId3"/>
              </a:rPr>
              <a:t>unsplash.com</a:t>
            </a:r>
            <a:endParaRPr sz="1800" dirty="0">
              <a:solidFill>
                <a:schemeClr val="lt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ES" sz="1800" u="sng" dirty="0">
                <a:solidFill>
                  <a:schemeClr val="lt1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  <a:hlinkClick r:id="rId4"/>
              </a:rPr>
              <a:t>pixabay.com</a:t>
            </a:r>
            <a:endParaRPr sz="1800" dirty="0">
              <a:solidFill>
                <a:schemeClr val="lt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68" name="Google Shape;668;p22"/>
          <p:cNvSpPr/>
          <p:nvPr/>
        </p:nvSpPr>
        <p:spPr>
          <a:xfrm>
            <a:off x="875917" y="1259483"/>
            <a:ext cx="4163788" cy="1077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133" dirty="0" err="1">
                <a:solidFill>
                  <a:srgbClr val="011627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This</a:t>
            </a:r>
            <a:r>
              <a:rPr lang="es-ES" sz="2133" dirty="0">
                <a:solidFill>
                  <a:srgbClr val="011627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 </a:t>
            </a:r>
            <a:r>
              <a:rPr lang="es-ES" sz="2133" dirty="0" err="1">
                <a:solidFill>
                  <a:srgbClr val="011627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template</a:t>
            </a:r>
            <a:r>
              <a:rPr lang="es-ES" sz="2133" dirty="0">
                <a:solidFill>
                  <a:srgbClr val="011627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 </a:t>
            </a:r>
            <a:r>
              <a:rPr lang="es-ES" sz="2133" dirty="0" err="1">
                <a:solidFill>
                  <a:srgbClr val="011627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was</a:t>
            </a:r>
            <a:r>
              <a:rPr lang="es-ES" sz="2133" dirty="0">
                <a:solidFill>
                  <a:srgbClr val="011627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 </a:t>
            </a:r>
            <a:r>
              <a:rPr lang="es-ES" sz="2133" dirty="0" err="1">
                <a:solidFill>
                  <a:srgbClr val="011627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made</a:t>
            </a:r>
            <a:r>
              <a:rPr lang="es-ES" sz="2133" dirty="0">
                <a:solidFill>
                  <a:srgbClr val="011627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 </a:t>
            </a:r>
            <a:r>
              <a:rPr lang="es-ES" sz="2133" dirty="0" err="1">
                <a:solidFill>
                  <a:srgbClr val="011627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specially</a:t>
            </a:r>
            <a:r>
              <a:rPr lang="es-ES" sz="2133" dirty="0">
                <a:solidFill>
                  <a:srgbClr val="011627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 </a:t>
            </a:r>
            <a:r>
              <a:rPr lang="es-ES" sz="2133" dirty="0" err="1">
                <a:solidFill>
                  <a:srgbClr val="011627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for</a:t>
            </a:r>
            <a:r>
              <a:rPr lang="es-ES" sz="2133" dirty="0">
                <a:solidFill>
                  <a:srgbClr val="011627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 </a:t>
            </a:r>
            <a:r>
              <a:rPr lang="es-ES" sz="2133" dirty="0" err="1">
                <a:solidFill>
                  <a:srgbClr val="011627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you</a:t>
            </a:r>
            <a:r>
              <a:rPr lang="es-ES" sz="2133" dirty="0">
                <a:solidFill>
                  <a:srgbClr val="011627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 </a:t>
            </a:r>
            <a:r>
              <a:rPr lang="es-ES" sz="2133" dirty="0" err="1">
                <a:solidFill>
                  <a:srgbClr val="011627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by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133" dirty="0">
                <a:solidFill>
                  <a:srgbClr val="011627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 </a:t>
            </a:r>
            <a:endParaRPr dirty="0"/>
          </a:p>
        </p:txBody>
      </p:sp>
      <p:sp>
        <p:nvSpPr>
          <p:cNvPr id="669" name="Google Shape;669;p22"/>
          <p:cNvSpPr/>
          <p:nvPr/>
        </p:nvSpPr>
        <p:spPr>
          <a:xfrm>
            <a:off x="964827" y="4998352"/>
            <a:ext cx="4140948" cy="1116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20805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67" dirty="0" err="1">
                <a:solidFill>
                  <a:srgbClr val="011627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Visit</a:t>
            </a:r>
            <a:r>
              <a:rPr lang="es-ES" sz="1067" dirty="0">
                <a:solidFill>
                  <a:srgbClr val="011627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 </a:t>
            </a:r>
            <a:r>
              <a:rPr lang="es-ES" sz="1067" u="sng" dirty="0">
                <a:solidFill>
                  <a:srgbClr val="C35131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  <a:hlinkClick r:id="rId5"/>
              </a:rPr>
              <a:t>slidecoretemplates.com</a:t>
            </a:r>
            <a:r>
              <a:rPr lang="es-ES" sz="1067" dirty="0">
                <a:solidFill>
                  <a:srgbClr val="C35131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 </a:t>
            </a:r>
            <a:r>
              <a:rPr lang="es-ES" sz="1067" dirty="0">
                <a:solidFill>
                  <a:srgbClr val="011627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to </a:t>
            </a:r>
            <a:r>
              <a:rPr lang="es-ES" sz="1067" dirty="0" err="1">
                <a:solidFill>
                  <a:srgbClr val="011627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get</a:t>
            </a:r>
            <a:r>
              <a:rPr lang="es-ES" sz="1067" dirty="0">
                <a:solidFill>
                  <a:srgbClr val="011627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 more editable </a:t>
            </a:r>
            <a:r>
              <a:rPr lang="es-ES" sz="1067" dirty="0" err="1">
                <a:solidFill>
                  <a:srgbClr val="011627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premium</a:t>
            </a:r>
            <a:r>
              <a:rPr lang="es-ES" sz="1067" dirty="0">
                <a:solidFill>
                  <a:srgbClr val="011627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 </a:t>
            </a:r>
            <a:r>
              <a:rPr lang="es-ES" sz="1067" dirty="0" err="1">
                <a:solidFill>
                  <a:srgbClr val="011627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presentations</a:t>
            </a:r>
            <a:r>
              <a:rPr lang="es-ES" sz="1067" dirty="0">
                <a:solidFill>
                  <a:srgbClr val="011627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 </a:t>
            </a:r>
            <a:r>
              <a:rPr lang="es-ES" sz="1067" dirty="0" err="1">
                <a:solidFill>
                  <a:srgbClr val="011627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for</a:t>
            </a:r>
            <a:r>
              <a:rPr lang="es-ES" sz="1067" dirty="0">
                <a:solidFill>
                  <a:srgbClr val="011627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 free</a:t>
            </a:r>
            <a:endParaRPr dirty="0"/>
          </a:p>
          <a:p>
            <a:pPr marL="0" marR="0" lvl="0" indent="0" algn="ctr" rtl="0">
              <a:lnSpc>
                <a:spcPct val="20805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67" dirty="0">
              <a:solidFill>
                <a:srgbClr val="011627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sp>
        <p:nvSpPr>
          <p:cNvPr id="670" name="Google Shape;670;p22"/>
          <p:cNvSpPr txBox="1"/>
          <p:nvPr/>
        </p:nvSpPr>
        <p:spPr>
          <a:xfrm>
            <a:off x="7077413" y="4775819"/>
            <a:ext cx="301267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00" dirty="0">
                <a:solidFill>
                  <a:schemeClr val="accent1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ICONS</a:t>
            </a:r>
            <a:endParaRPr sz="1800" dirty="0">
              <a:solidFill>
                <a:schemeClr val="lt2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ES" sz="1800" dirty="0" err="1">
                <a:solidFill>
                  <a:schemeClr val="lt2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Thick</a:t>
            </a:r>
            <a:r>
              <a:rPr lang="es-ES" sz="1800" dirty="0">
                <a:solidFill>
                  <a:schemeClr val="lt2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 </a:t>
            </a:r>
            <a:r>
              <a:rPr lang="es-ES" sz="1800" dirty="0" err="1">
                <a:solidFill>
                  <a:schemeClr val="lt2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Icons</a:t>
            </a:r>
            <a:r>
              <a:rPr lang="es-ES" sz="1800" dirty="0">
                <a:solidFill>
                  <a:schemeClr val="lt2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</a:rPr>
              <a:t>  </a:t>
            </a:r>
            <a:r>
              <a:rPr lang="es-ES" sz="1100" u="sng" dirty="0">
                <a:solidFill>
                  <a:schemeClr val="lt1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Rubik"/>
                <a:hlinkClick r:id="rId6"/>
              </a:rPr>
              <a:t>Nice and Serious</a:t>
            </a:r>
            <a:endParaRPr sz="1000" dirty="0">
              <a:solidFill>
                <a:schemeClr val="lt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000" dirty="0">
              <a:solidFill>
                <a:schemeClr val="lt1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Rubik"/>
            </a:endParaRPr>
          </a:p>
        </p:txBody>
      </p:sp>
      <p:pic>
        <p:nvPicPr>
          <p:cNvPr id="671" name="Google Shape;671;p22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83558" y="2573531"/>
            <a:ext cx="2303487" cy="20578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3609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52;p12">
            <a:extLst>
              <a:ext uri="{FF2B5EF4-FFF2-40B4-BE49-F238E27FC236}">
                <a16:creationId xmlns:a16="http://schemas.microsoft.com/office/drawing/2014/main" id="{8D71C1F2-723C-9A40-9350-6F772A487111}"/>
              </a:ext>
            </a:extLst>
          </p:cNvPr>
          <p:cNvSpPr txBox="1">
            <a:spLocks/>
          </p:cNvSpPr>
          <p:nvPr/>
        </p:nvSpPr>
        <p:spPr>
          <a:xfrm>
            <a:off x="6887295" y="2552461"/>
            <a:ext cx="4489184" cy="225937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" sz="1467" dirty="0">
                <a:solidFill>
                  <a:schemeClr val="accent1"/>
                </a:solidFill>
                <a:latin typeface="Arial" panose="020B0604020202020204" pitchFamily="34" charset="0"/>
                <a:cs typeface="Consolas" panose="020B0609020204030204" pitchFamily="49" charset="0"/>
              </a:rPr>
              <a:t>EDIT AS A POWER POINT </a:t>
            </a:r>
            <a:br>
              <a:rPr lang="en" sz="1467" dirty="0">
                <a:solidFill>
                  <a:schemeClr val="accent1"/>
                </a:solidFill>
                <a:latin typeface="Arial" panose="020B0604020202020204" pitchFamily="34" charset="0"/>
                <a:cs typeface="Consolas" panose="020B0609020204030204" pitchFamily="49" charset="0"/>
              </a:rPr>
            </a:br>
            <a:endParaRPr lang="en" sz="1467" dirty="0">
              <a:solidFill>
                <a:schemeClr val="accent1"/>
              </a:solidFill>
              <a:latin typeface="Arial" panose="020B0604020202020204" pitchFamily="34" charset="0"/>
              <a:cs typeface="Consolas" panose="020B0609020204030204" pitchFamily="49" charset="0"/>
            </a:endParaRPr>
          </a:p>
          <a:p>
            <a:pPr marL="342891" indent="-34289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" sz="1333" dirty="0">
                <a:latin typeface="Arial" panose="020B0604020202020204" pitchFamily="34" charset="0"/>
                <a:cs typeface="Consolas" panose="020B0609020204030204" pitchFamily="49" charset="0"/>
              </a:rPr>
              <a:t>Click the “Edit in Power Point” button below the template preview.</a:t>
            </a:r>
          </a:p>
          <a:p>
            <a:pPr marL="342891" indent="-34289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" sz="1333" dirty="0">
                <a:latin typeface="Arial" panose="020B0604020202020204" pitchFamily="34" charset="0"/>
                <a:cs typeface="Consolas" panose="020B0609020204030204" pitchFamily="49" charset="0"/>
              </a:rPr>
              <a:t>A .pptx file will be downloaded in your computer.</a:t>
            </a:r>
          </a:p>
          <a:p>
            <a:pPr marL="342891" indent="-34289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" sz="1333" dirty="0">
                <a:latin typeface="Arial" panose="020B0604020202020204" pitchFamily="34" charset="0"/>
                <a:cs typeface="Consolas" panose="020B0609020204030204" pitchFamily="49" charset="0"/>
              </a:rPr>
              <a:t>Open it as a Power Point and start rocking your presentation.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endParaRPr lang="en" sz="1333" dirty="0">
              <a:latin typeface="Arial" panose="020B0604020202020204" pitchFamily="34" charset="0"/>
              <a:cs typeface="Consolas" panose="020B0609020204030204" pitchFamily="49" charset="0"/>
            </a:endParaRPr>
          </a:p>
        </p:txBody>
      </p:sp>
      <p:sp>
        <p:nvSpPr>
          <p:cNvPr id="6" name="Google Shape;53;p12">
            <a:extLst>
              <a:ext uri="{FF2B5EF4-FFF2-40B4-BE49-F238E27FC236}">
                <a16:creationId xmlns:a16="http://schemas.microsoft.com/office/drawing/2014/main" id="{EA9E9D82-70A4-C847-B00F-E5E1C2FFA248}"/>
              </a:ext>
            </a:extLst>
          </p:cNvPr>
          <p:cNvSpPr txBox="1">
            <a:spLocks/>
          </p:cNvSpPr>
          <p:nvPr/>
        </p:nvSpPr>
        <p:spPr>
          <a:xfrm>
            <a:off x="890905" y="2552460"/>
            <a:ext cx="4334947" cy="225937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es-ES" sz="1467" dirty="0">
                <a:solidFill>
                  <a:schemeClr val="accent1"/>
                </a:solidFill>
                <a:latin typeface="Arial" panose="020B0604020202020204" pitchFamily="34" charset="0"/>
                <a:cs typeface="Consolas" panose="020B0609020204030204" pitchFamily="49" charset="0"/>
              </a:rPr>
              <a:t>EDIT AS GOOGLE SLIDES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endParaRPr lang="en" sz="1333" dirty="0">
              <a:solidFill>
                <a:schemeClr val="accent1"/>
              </a:solidFill>
              <a:latin typeface="Arial" panose="020B0604020202020204" pitchFamily="34" charset="0"/>
              <a:cs typeface="Consolas" panose="020B0609020204030204" pitchFamily="49" charset="0"/>
            </a:endParaRPr>
          </a:p>
          <a:p>
            <a:pPr marL="342891" indent="-34289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+mj-lt"/>
              <a:buAutoNum type="arabicPeriod"/>
            </a:pPr>
            <a:r>
              <a:rPr lang="en" sz="1333" dirty="0">
                <a:latin typeface="Arial" panose="020B0604020202020204" pitchFamily="34" charset="0"/>
                <a:cs typeface="Consolas" panose="020B0609020204030204" pitchFamily="49" charset="0"/>
              </a:rPr>
              <a:t>Make sure to be logged in your Google account.</a:t>
            </a:r>
          </a:p>
          <a:p>
            <a:pPr marL="342891" indent="-34289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+mj-lt"/>
              <a:buAutoNum type="arabicPeriod"/>
            </a:pPr>
            <a:r>
              <a:rPr lang="en" sz="1333" dirty="0">
                <a:latin typeface="Arial" panose="020B0604020202020204" pitchFamily="34" charset="0"/>
                <a:cs typeface="Consolas" panose="020B0609020204030204" pitchFamily="49" charset="0"/>
              </a:rPr>
              <a:t>Click the “Edit in Google Slides “ button below the template preview.</a:t>
            </a:r>
          </a:p>
          <a:p>
            <a:pPr marL="342891" indent="-34289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+mj-lt"/>
              <a:buAutoNum type="arabicPeriod"/>
            </a:pPr>
            <a:r>
              <a:rPr lang="en" sz="1333" dirty="0">
                <a:latin typeface="Arial" panose="020B0604020202020204" pitchFamily="34" charset="0"/>
                <a:cs typeface="Consolas" panose="020B0609020204030204" pitchFamily="49" charset="0"/>
              </a:rPr>
              <a:t>Get the editable template in your drive and start editing as Frank Sinatra or Fleetwood Mac would: in your own way.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235E1BF1-2963-3A46-92CF-EDEEC291669B}"/>
              </a:ext>
            </a:extLst>
          </p:cNvPr>
          <p:cNvSpPr txBox="1">
            <a:spLocks/>
          </p:cNvSpPr>
          <p:nvPr/>
        </p:nvSpPr>
        <p:spPr>
          <a:xfrm>
            <a:off x="890906" y="297690"/>
            <a:ext cx="10368333" cy="12028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880"/>
              </a:lnSpc>
            </a:pPr>
            <a:r>
              <a:rPr lang="es-ES" dirty="0" err="1">
                <a:solidFill>
                  <a:srgbClr val="011627"/>
                </a:solidFill>
                <a:latin typeface="Arial" panose="020B0604020202020204" pitchFamily="34" charset="0"/>
              </a:rPr>
              <a:t>Instructions</a:t>
            </a:r>
            <a:r>
              <a:rPr lang="es-ES" dirty="0">
                <a:solidFill>
                  <a:srgbClr val="011627"/>
                </a:solidFill>
                <a:latin typeface="Arial" panose="020B0604020202020204" pitchFamily="34" charset="0"/>
              </a:rPr>
              <a:t> </a:t>
            </a:r>
            <a:r>
              <a:rPr lang="es-ES" dirty="0" err="1">
                <a:solidFill>
                  <a:srgbClr val="011627"/>
                </a:solidFill>
                <a:latin typeface="Arial" panose="020B0604020202020204" pitchFamily="34" charset="0"/>
              </a:rPr>
              <a:t>for</a:t>
            </a:r>
            <a:r>
              <a:rPr lang="es-ES" dirty="0">
                <a:solidFill>
                  <a:srgbClr val="011627"/>
                </a:solidFill>
                <a:latin typeface="Arial" panose="020B0604020202020204" pitchFamily="34" charset="0"/>
              </a:rPr>
              <a:t> use</a:t>
            </a:r>
          </a:p>
          <a:p>
            <a:pPr>
              <a:lnSpc>
                <a:spcPts val="4880"/>
              </a:lnSpc>
            </a:pPr>
            <a:r>
              <a:rPr lang="en" sz="2000" dirty="0">
                <a:latin typeface="Arial" panose="020B0604020202020204" pitchFamily="34" charset="0"/>
              </a:rPr>
              <a:t>Just being extra careful, you don’t really need them ;)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7E285D83-320D-504F-977C-7A5A09E01806}"/>
              </a:ext>
            </a:extLst>
          </p:cNvPr>
          <p:cNvSpPr txBox="1">
            <a:spLocks/>
          </p:cNvSpPr>
          <p:nvPr/>
        </p:nvSpPr>
        <p:spPr>
          <a:xfrm>
            <a:off x="890906" y="5870077"/>
            <a:ext cx="10485575" cy="7768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1860"/>
              </a:lnSpc>
            </a:pPr>
            <a:r>
              <a:rPr lang="en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You are free to use this presentation under </a:t>
            </a:r>
            <a:r>
              <a:rPr lang="en" sz="1100" dirty="0">
                <a:solidFill>
                  <a:schemeClr val="accent1"/>
                </a:solidFill>
                <a:latin typeface="Arial" panose="020B0604020202020204" pitchFamily="34" charset="0"/>
              </a:rPr>
              <a:t>Creative Commons Attribution License</a:t>
            </a:r>
            <a:r>
              <a:rPr lang="en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. But please, either keep the Credits Slide or mention </a:t>
            </a:r>
            <a:r>
              <a:rPr lang="en" sz="1100" dirty="0" err="1">
                <a:solidFill>
                  <a:schemeClr val="accent1"/>
                </a:solidFill>
                <a:latin typeface="Arial" panose="020B0604020202020204" pitchFamily="34" charset="0"/>
              </a:rPr>
              <a:t>Slidecore</a:t>
            </a:r>
            <a:r>
              <a:rPr lang="en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 and other used sources in the slide footer. Help to keep the free resources environment a better place :) </a:t>
            </a:r>
          </a:p>
          <a:p>
            <a:pPr>
              <a:lnSpc>
                <a:spcPts val="1860"/>
              </a:lnSpc>
            </a:pPr>
            <a:br>
              <a:rPr lang="en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</a:br>
            <a:endParaRPr lang="en" sz="1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15EEB6E9-8C17-9145-87F8-7B27BCF4F2D3}"/>
              </a:ext>
            </a:extLst>
          </p:cNvPr>
          <p:cNvCxnSpPr>
            <a:cxnSpLocks/>
          </p:cNvCxnSpPr>
          <p:nvPr/>
        </p:nvCxnSpPr>
        <p:spPr>
          <a:xfrm>
            <a:off x="104872" y="1739195"/>
            <a:ext cx="12192000" cy="0"/>
          </a:xfrm>
          <a:prstGeom prst="line">
            <a:avLst/>
          </a:prstGeom>
          <a:ln>
            <a:solidFill>
              <a:schemeClr val="bg2">
                <a:lumMod val="65000"/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F0D054A1-820F-1D47-87C9-77F08DC5C9D5}"/>
              </a:ext>
            </a:extLst>
          </p:cNvPr>
          <p:cNvCxnSpPr>
            <a:cxnSpLocks/>
          </p:cNvCxnSpPr>
          <p:nvPr/>
        </p:nvCxnSpPr>
        <p:spPr>
          <a:xfrm>
            <a:off x="0" y="5612547"/>
            <a:ext cx="12192000" cy="0"/>
          </a:xfrm>
          <a:prstGeom prst="line">
            <a:avLst/>
          </a:prstGeom>
          <a:ln>
            <a:solidFill>
              <a:schemeClr val="bg2">
                <a:lumMod val="65000"/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6295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ángulo 74">
            <a:extLst>
              <a:ext uri="{FF2B5EF4-FFF2-40B4-BE49-F238E27FC236}">
                <a16:creationId xmlns:a16="http://schemas.microsoft.com/office/drawing/2014/main" id="{E49951B7-2CA9-5E41-BC0B-1C46CD19DAEB}"/>
              </a:ext>
            </a:extLst>
          </p:cNvPr>
          <p:cNvSpPr/>
          <p:nvPr/>
        </p:nvSpPr>
        <p:spPr>
          <a:xfrm rot="10800000">
            <a:off x="8010385" y="324246"/>
            <a:ext cx="64472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8000" dirty="0">
                <a:solidFill>
                  <a:srgbClr val="EE6C4D">
                    <a:alpha val="50000"/>
                  </a:srgbClr>
                </a:solidFill>
                <a:latin typeface="Abril Fatface" panose="02000503000000020003" pitchFamily="2" charset="77"/>
              </a:rPr>
              <a:t>“</a:t>
            </a:r>
          </a:p>
        </p:txBody>
      </p:sp>
      <p:sp>
        <p:nvSpPr>
          <p:cNvPr id="70" name="Rectángulo 69">
            <a:extLst>
              <a:ext uri="{FF2B5EF4-FFF2-40B4-BE49-F238E27FC236}">
                <a16:creationId xmlns:a16="http://schemas.microsoft.com/office/drawing/2014/main" id="{D2341189-D69C-094D-B330-E6014C0C1148}"/>
              </a:ext>
            </a:extLst>
          </p:cNvPr>
          <p:cNvSpPr/>
          <p:nvPr/>
        </p:nvSpPr>
        <p:spPr>
          <a:xfrm>
            <a:off x="4371293" y="277128"/>
            <a:ext cx="64472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8000" dirty="0">
                <a:solidFill>
                  <a:srgbClr val="EE6C4D">
                    <a:alpha val="50000"/>
                  </a:srgbClr>
                </a:solidFill>
                <a:latin typeface="Abril Fatface" panose="02000503000000020003" pitchFamily="2" charset="77"/>
              </a:rPr>
              <a:t>“</a:t>
            </a:r>
          </a:p>
        </p:txBody>
      </p:sp>
      <p:sp>
        <p:nvSpPr>
          <p:cNvPr id="64" name="Lágrima 63">
            <a:extLst>
              <a:ext uri="{FF2B5EF4-FFF2-40B4-BE49-F238E27FC236}">
                <a16:creationId xmlns:a16="http://schemas.microsoft.com/office/drawing/2014/main" id="{F2D86B83-5FAB-F94B-8366-82E9EC0292DE}"/>
              </a:ext>
            </a:extLst>
          </p:cNvPr>
          <p:cNvSpPr/>
          <p:nvPr/>
        </p:nvSpPr>
        <p:spPr>
          <a:xfrm rot="16200000">
            <a:off x="-11336" y="0"/>
            <a:ext cx="3815571" cy="3815571"/>
          </a:xfrm>
          <a:prstGeom prst="teardrop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49" name="Grupo 48">
            <a:extLst>
              <a:ext uri="{FF2B5EF4-FFF2-40B4-BE49-F238E27FC236}">
                <a16:creationId xmlns:a16="http://schemas.microsoft.com/office/drawing/2014/main" id="{17A50F2E-4C7A-5A4E-A591-DB41684D9958}"/>
              </a:ext>
            </a:extLst>
          </p:cNvPr>
          <p:cNvGrpSpPr/>
          <p:nvPr/>
        </p:nvGrpSpPr>
        <p:grpSpPr>
          <a:xfrm>
            <a:off x="778740" y="1699028"/>
            <a:ext cx="7876373" cy="4586941"/>
            <a:chOff x="778740" y="1392700"/>
            <a:chExt cx="8812213" cy="4586941"/>
          </a:xfrm>
        </p:grpSpPr>
        <p:sp>
          <p:nvSpPr>
            <p:cNvPr id="4" name="Rectangle 2">
              <a:extLst>
                <a:ext uri="{FF2B5EF4-FFF2-40B4-BE49-F238E27FC236}">
                  <a16:creationId xmlns:a16="http://schemas.microsoft.com/office/drawing/2014/main" id="{6DE607CB-D2B1-F142-8EAE-F474E6B00A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32065" y="1392700"/>
              <a:ext cx="1258888" cy="44926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18000" rIns="90000" bIns="18000" anchor="ctr"/>
            <a:lstStyle>
              <a:lvl1pPr marL="342900" indent="-3429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en-US" altLang="en-US" sz="1000" b="0" dirty="0">
                  <a:cs typeface="Arial" panose="020B0604020202020204" pitchFamily="34" charset="0"/>
                </a:rPr>
                <a:t>SUN</a:t>
              </a:r>
              <a:endParaRPr lang="en-US" altLang="en-US" sz="1000" b="0" dirty="0"/>
            </a:p>
          </p:txBody>
        </p:sp>
        <p:sp>
          <p:nvSpPr>
            <p:cNvPr id="5" name="Rectangle 3">
              <a:extLst>
                <a:ext uri="{FF2B5EF4-FFF2-40B4-BE49-F238E27FC236}">
                  <a16:creationId xmlns:a16="http://schemas.microsoft.com/office/drawing/2014/main" id="{A8C20E29-A355-EB4C-ADB7-CC13BE7C7E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73178" y="1392700"/>
              <a:ext cx="1258887" cy="44926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18000" rIns="90000" bIns="18000" anchor="ctr"/>
            <a:lstStyle>
              <a:lvl1pPr marL="342900" indent="-3429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en-US" altLang="en-US" sz="1000" b="0" dirty="0">
                  <a:cs typeface="Arial" panose="020B0604020202020204" pitchFamily="34" charset="0"/>
                </a:rPr>
                <a:t>SAT</a:t>
              </a:r>
              <a:endParaRPr lang="en-US" altLang="en-US" sz="1000" b="0" dirty="0"/>
            </a:p>
          </p:txBody>
        </p:sp>
        <p:sp>
          <p:nvSpPr>
            <p:cNvPr id="6" name="Rectangle 4">
              <a:extLst>
                <a:ext uri="{FF2B5EF4-FFF2-40B4-BE49-F238E27FC236}">
                  <a16:creationId xmlns:a16="http://schemas.microsoft.com/office/drawing/2014/main" id="{0C66353D-17CE-9B47-9F4A-E4006BF38A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14290" y="1392700"/>
              <a:ext cx="1258888" cy="44926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18000" rIns="90000" bIns="18000" anchor="ctr"/>
            <a:lstStyle>
              <a:lvl1pPr marL="342900" indent="-3429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en-US" altLang="en-US" sz="1000" b="0" dirty="0">
                  <a:cs typeface="Arial" panose="020B0604020202020204" pitchFamily="34" charset="0"/>
                </a:rPr>
                <a:t>FRI</a:t>
              </a:r>
              <a:endParaRPr lang="en-US" altLang="en-US" sz="1000" b="0" dirty="0"/>
            </a:p>
          </p:txBody>
        </p:sp>
        <p:sp>
          <p:nvSpPr>
            <p:cNvPr id="7" name="Rectangle 5">
              <a:extLst>
                <a:ext uri="{FF2B5EF4-FFF2-40B4-BE49-F238E27FC236}">
                  <a16:creationId xmlns:a16="http://schemas.microsoft.com/office/drawing/2014/main" id="{2DCE88D1-84CB-BE41-AE6C-A9FDF8B888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5403" y="1392700"/>
              <a:ext cx="1258887" cy="44926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18000" rIns="90000" bIns="18000" anchor="ctr"/>
            <a:lstStyle>
              <a:lvl1pPr marL="342900" indent="-3429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en-US" altLang="en-US" sz="1000" b="0" dirty="0">
                  <a:cs typeface="Arial" panose="020B0604020202020204" pitchFamily="34" charset="0"/>
                </a:rPr>
                <a:t>THURS</a:t>
              </a:r>
              <a:endParaRPr lang="en-US" altLang="en-US" sz="1000" b="0" dirty="0"/>
            </a:p>
          </p:txBody>
        </p:sp>
        <p:sp>
          <p:nvSpPr>
            <p:cNvPr id="8" name="Rectangle 6">
              <a:extLst>
                <a:ext uri="{FF2B5EF4-FFF2-40B4-BE49-F238E27FC236}">
                  <a16:creationId xmlns:a16="http://schemas.microsoft.com/office/drawing/2014/main" id="{E7F3C5E6-42E4-EA41-8C05-21780B7770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6515" y="1392700"/>
              <a:ext cx="1258888" cy="44926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18000" rIns="90000" bIns="18000" anchor="ctr"/>
            <a:lstStyle>
              <a:lvl1pPr marL="342900" indent="-3429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en-US" altLang="en-US" sz="1000" b="0" dirty="0">
                  <a:cs typeface="Arial" panose="020B0604020202020204" pitchFamily="34" charset="0"/>
                </a:rPr>
                <a:t>WED</a:t>
              </a:r>
              <a:endParaRPr lang="en-US" altLang="en-US" sz="1000" b="0" dirty="0"/>
            </a:p>
          </p:txBody>
        </p:sp>
        <p:sp>
          <p:nvSpPr>
            <p:cNvPr id="9" name="Rectangle 7">
              <a:extLst>
                <a:ext uri="{FF2B5EF4-FFF2-40B4-BE49-F238E27FC236}">
                  <a16:creationId xmlns:a16="http://schemas.microsoft.com/office/drawing/2014/main" id="{B1DAA179-D850-114D-BB6B-139B1B3A73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37628" y="1392700"/>
              <a:ext cx="1258887" cy="44926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18000" rIns="90000" bIns="18000" anchor="ctr"/>
            <a:lstStyle>
              <a:lvl1pPr marL="342900" indent="-3429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en-US" altLang="en-US" sz="1000" b="0" dirty="0">
                  <a:cs typeface="Arial" panose="020B0604020202020204" pitchFamily="34" charset="0"/>
                </a:rPr>
                <a:t>TUES</a:t>
              </a:r>
              <a:endParaRPr lang="en-US" altLang="en-US" sz="1000" b="0" dirty="0"/>
            </a:p>
          </p:txBody>
        </p:sp>
        <p:sp>
          <p:nvSpPr>
            <p:cNvPr id="10" name="Rectangle 8">
              <a:extLst>
                <a:ext uri="{FF2B5EF4-FFF2-40B4-BE49-F238E27FC236}">
                  <a16:creationId xmlns:a16="http://schemas.microsoft.com/office/drawing/2014/main" id="{F45BDEA1-C5D6-3A4C-93AA-AFF9252EDB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740" y="1392700"/>
              <a:ext cx="1258888" cy="44926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000" tIns="18000" rIns="90000" bIns="18000" anchor="ctr"/>
            <a:lstStyle>
              <a:lvl1pPr marL="342900" indent="-3429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en-US" altLang="en-US" sz="1000" b="0" dirty="0"/>
                <a:t>MON</a:t>
              </a:r>
            </a:p>
          </p:txBody>
        </p:sp>
        <p:sp>
          <p:nvSpPr>
            <p:cNvPr id="12" name="Rectangle 115">
              <a:extLst>
                <a:ext uri="{FF2B5EF4-FFF2-40B4-BE49-F238E27FC236}">
                  <a16:creationId xmlns:a16="http://schemas.microsoft.com/office/drawing/2014/main" id="{5FA631CA-8227-374E-8BA2-D3C4CDAE75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5401" y="1844203"/>
              <a:ext cx="1258888" cy="8270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"/>
              <a:r>
                <a:rPr lang="en-US" altLang="en-US" sz="1400" b="0" dirty="0">
                  <a:solidFill>
                    <a:srgbClr val="969696"/>
                  </a:solidFill>
                  <a:cs typeface="Arial" panose="020B0604020202020204" pitchFamily="34" charset="0"/>
                </a:rPr>
                <a:t>31</a:t>
              </a:r>
            </a:p>
          </p:txBody>
        </p:sp>
        <p:sp>
          <p:nvSpPr>
            <p:cNvPr id="13" name="Rectangle 114">
              <a:extLst>
                <a:ext uri="{FF2B5EF4-FFF2-40B4-BE49-F238E27FC236}">
                  <a16:creationId xmlns:a16="http://schemas.microsoft.com/office/drawing/2014/main" id="{B4E4ED3E-4CAE-1741-B77C-38889F689C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6516" y="1844203"/>
              <a:ext cx="1258887" cy="8270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"/>
              <a:r>
                <a:rPr lang="en-US" altLang="en-US" sz="1400" b="0" dirty="0">
                  <a:solidFill>
                    <a:srgbClr val="969696"/>
                  </a:solidFill>
                  <a:cs typeface="Arial" panose="020B0604020202020204" pitchFamily="34" charset="0"/>
                </a:rPr>
                <a:t>30</a:t>
              </a:r>
            </a:p>
          </p:txBody>
        </p:sp>
        <p:sp>
          <p:nvSpPr>
            <p:cNvPr id="14" name="Rectangle 113">
              <a:extLst>
                <a:ext uri="{FF2B5EF4-FFF2-40B4-BE49-F238E27FC236}">
                  <a16:creationId xmlns:a16="http://schemas.microsoft.com/office/drawing/2014/main" id="{C43F392B-0682-3645-9905-B5C3B93165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37628" y="1844203"/>
              <a:ext cx="1258888" cy="8270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"/>
              <a:r>
                <a:rPr lang="en-US" altLang="en-US" sz="1400" b="0" dirty="0">
                  <a:solidFill>
                    <a:srgbClr val="969696"/>
                  </a:solidFill>
                  <a:cs typeface="Arial" panose="020B0604020202020204" pitchFamily="34" charset="0"/>
                </a:rPr>
                <a:t>29</a:t>
              </a:r>
            </a:p>
          </p:txBody>
        </p:sp>
        <p:sp>
          <p:nvSpPr>
            <p:cNvPr id="15" name="Rectangle 112">
              <a:extLst>
                <a:ext uri="{FF2B5EF4-FFF2-40B4-BE49-F238E27FC236}">
                  <a16:creationId xmlns:a16="http://schemas.microsoft.com/office/drawing/2014/main" id="{EB8E0821-A52B-D646-8F30-8C1014FEDF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741" y="1844203"/>
              <a:ext cx="1258887" cy="8270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"/>
              <a:r>
                <a:rPr lang="en-US" altLang="en-US" sz="1400" b="0" dirty="0">
                  <a:solidFill>
                    <a:srgbClr val="969696"/>
                  </a:solidFill>
                  <a:cs typeface="Arial" panose="020B0604020202020204" pitchFamily="34" charset="0"/>
                </a:rPr>
                <a:t>28</a:t>
              </a:r>
            </a:p>
          </p:txBody>
        </p:sp>
        <p:sp>
          <p:nvSpPr>
            <p:cNvPr id="16" name="Rectangle 111">
              <a:extLst>
                <a:ext uri="{FF2B5EF4-FFF2-40B4-BE49-F238E27FC236}">
                  <a16:creationId xmlns:a16="http://schemas.microsoft.com/office/drawing/2014/main" id="{807421D1-92B0-8B49-81EA-E19B7BB797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32065" y="5152553"/>
              <a:ext cx="1258888" cy="8270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"/>
              <a:r>
                <a:rPr lang="en-US" altLang="en-US" sz="1400" b="0" dirty="0">
                  <a:cs typeface="Arial" panose="020B0604020202020204" pitchFamily="34" charset="0"/>
                </a:rPr>
                <a:t>31</a:t>
              </a:r>
            </a:p>
          </p:txBody>
        </p:sp>
        <p:sp>
          <p:nvSpPr>
            <p:cNvPr id="17" name="Rectangle 110">
              <a:extLst>
                <a:ext uri="{FF2B5EF4-FFF2-40B4-BE49-F238E27FC236}">
                  <a16:creationId xmlns:a16="http://schemas.microsoft.com/office/drawing/2014/main" id="{3787279C-48A9-FB48-8D56-14F329C472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73178" y="5152553"/>
              <a:ext cx="1258887" cy="8270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"/>
              <a:r>
                <a:rPr lang="en-US" altLang="en-US" sz="1400" b="0" dirty="0">
                  <a:cs typeface="Arial" panose="020B0604020202020204" pitchFamily="34" charset="0"/>
                </a:rPr>
                <a:t>30</a:t>
              </a:r>
            </a:p>
          </p:txBody>
        </p:sp>
        <p:sp>
          <p:nvSpPr>
            <p:cNvPr id="18" name="Rectangle 109">
              <a:extLst>
                <a:ext uri="{FF2B5EF4-FFF2-40B4-BE49-F238E27FC236}">
                  <a16:creationId xmlns:a16="http://schemas.microsoft.com/office/drawing/2014/main" id="{C26AF1E3-9C6A-2741-B654-8C477A096F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14290" y="5152553"/>
              <a:ext cx="1258888" cy="8270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1400" b="0" dirty="0">
                  <a:cs typeface="Arial" panose="020B0604020202020204" pitchFamily="34" charset="0"/>
                </a:rPr>
                <a:t>29</a:t>
              </a:r>
              <a:endParaRPr lang="en-US" altLang="en-US" sz="1400" b="0" dirty="0"/>
            </a:p>
          </p:txBody>
        </p:sp>
        <p:sp>
          <p:nvSpPr>
            <p:cNvPr id="19" name="Rectangle 108">
              <a:extLst>
                <a:ext uri="{FF2B5EF4-FFF2-40B4-BE49-F238E27FC236}">
                  <a16:creationId xmlns:a16="http://schemas.microsoft.com/office/drawing/2014/main" id="{94684660-D917-854C-A6C6-0695B13E53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5403" y="5152554"/>
              <a:ext cx="1258888" cy="82708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1400" b="0" dirty="0">
                  <a:cs typeface="Arial" panose="020B0604020202020204" pitchFamily="34" charset="0"/>
                </a:rPr>
                <a:t>28</a:t>
              </a:r>
              <a:endParaRPr lang="en-US" altLang="en-US" sz="1400" b="0" dirty="0"/>
            </a:p>
          </p:txBody>
        </p:sp>
        <p:sp>
          <p:nvSpPr>
            <p:cNvPr id="20" name="Rectangle 107">
              <a:extLst>
                <a:ext uri="{FF2B5EF4-FFF2-40B4-BE49-F238E27FC236}">
                  <a16:creationId xmlns:a16="http://schemas.microsoft.com/office/drawing/2014/main" id="{FF83E04D-67E7-904E-8CBC-BBC01B8D9F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6516" y="5152554"/>
              <a:ext cx="1258887" cy="82708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1400" b="0" dirty="0">
                  <a:cs typeface="Arial" panose="020B0604020202020204" pitchFamily="34" charset="0"/>
                </a:rPr>
                <a:t>27</a:t>
              </a:r>
              <a:endParaRPr lang="en-US" altLang="en-US" sz="1400" b="0" dirty="0"/>
            </a:p>
          </p:txBody>
        </p:sp>
        <p:sp>
          <p:nvSpPr>
            <p:cNvPr id="21" name="Rectangle 106">
              <a:extLst>
                <a:ext uri="{FF2B5EF4-FFF2-40B4-BE49-F238E27FC236}">
                  <a16:creationId xmlns:a16="http://schemas.microsoft.com/office/drawing/2014/main" id="{252764B1-7800-B84E-9F45-EE8EFC3090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37628" y="5152554"/>
              <a:ext cx="1258888" cy="82708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1400" b="0" dirty="0">
                  <a:cs typeface="Arial" panose="020B0604020202020204" pitchFamily="34" charset="0"/>
                </a:rPr>
                <a:t>26</a:t>
              </a:r>
              <a:endParaRPr lang="en-US" altLang="en-US" sz="1400" b="0" dirty="0"/>
            </a:p>
          </p:txBody>
        </p:sp>
        <p:sp>
          <p:nvSpPr>
            <p:cNvPr id="22" name="Rectangle 105">
              <a:extLst>
                <a:ext uri="{FF2B5EF4-FFF2-40B4-BE49-F238E27FC236}">
                  <a16:creationId xmlns:a16="http://schemas.microsoft.com/office/drawing/2014/main" id="{88310293-5E7F-D84D-B83D-B2861B368E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741" y="5152554"/>
              <a:ext cx="1258887" cy="82708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1400" b="0" dirty="0">
                  <a:cs typeface="Arial" panose="020B0604020202020204" pitchFamily="34" charset="0"/>
                </a:rPr>
                <a:t>25</a:t>
              </a:r>
              <a:endParaRPr lang="en-US" altLang="en-US" sz="1400" b="0" dirty="0"/>
            </a:p>
          </p:txBody>
        </p:sp>
        <p:sp>
          <p:nvSpPr>
            <p:cNvPr id="23" name="Rectangle 104">
              <a:extLst>
                <a:ext uri="{FF2B5EF4-FFF2-40B4-BE49-F238E27FC236}">
                  <a16:creationId xmlns:a16="http://schemas.microsoft.com/office/drawing/2014/main" id="{B0899D1A-7983-C148-A83C-84ABAB37B2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32065" y="4325466"/>
              <a:ext cx="1258888" cy="82708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1400" b="0" dirty="0">
                  <a:cs typeface="Arial" panose="020B0604020202020204" pitchFamily="34" charset="0"/>
                </a:rPr>
                <a:t>24</a:t>
              </a:r>
              <a:endParaRPr lang="en-US" altLang="en-US" sz="1400" b="0" dirty="0"/>
            </a:p>
          </p:txBody>
        </p:sp>
        <p:sp>
          <p:nvSpPr>
            <p:cNvPr id="24" name="Rectangle 103">
              <a:extLst>
                <a:ext uri="{FF2B5EF4-FFF2-40B4-BE49-F238E27FC236}">
                  <a16:creationId xmlns:a16="http://schemas.microsoft.com/office/drawing/2014/main" id="{8FBD1341-2D33-844D-A5BF-9FC3E533F1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73178" y="4325466"/>
              <a:ext cx="1258887" cy="82708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1400" b="0" dirty="0">
                  <a:cs typeface="Arial" panose="020B0604020202020204" pitchFamily="34" charset="0"/>
                </a:rPr>
                <a:t>23</a:t>
              </a:r>
              <a:endParaRPr lang="en-US" altLang="en-US" sz="1400" b="0" dirty="0"/>
            </a:p>
          </p:txBody>
        </p:sp>
        <p:sp>
          <p:nvSpPr>
            <p:cNvPr id="25" name="Rectangle 102">
              <a:extLst>
                <a:ext uri="{FF2B5EF4-FFF2-40B4-BE49-F238E27FC236}">
                  <a16:creationId xmlns:a16="http://schemas.microsoft.com/office/drawing/2014/main" id="{B1715F1C-5C69-C34B-8DA6-CA772692DE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14290" y="4325466"/>
              <a:ext cx="1258888" cy="82708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1400" b="0" dirty="0">
                  <a:cs typeface="Arial" panose="020B0604020202020204" pitchFamily="34" charset="0"/>
                </a:rPr>
                <a:t>22</a:t>
              </a:r>
              <a:endParaRPr lang="en-US" altLang="en-US" sz="1400" b="0" dirty="0"/>
            </a:p>
          </p:txBody>
        </p:sp>
        <p:sp>
          <p:nvSpPr>
            <p:cNvPr id="26" name="Rectangle 101">
              <a:extLst>
                <a:ext uri="{FF2B5EF4-FFF2-40B4-BE49-F238E27FC236}">
                  <a16:creationId xmlns:a16="http://schemas.microsoft.com/office/drawing/2014/main" id="{DA81BAE1-808F-1842-ABE7-8C0321B474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5403" y="4325466"/>
              <a:ext cx="1258888" cy="8270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1400" b="0" dirty="0">
                  <a:cs typeface="Arial" panose="020B0604020202020204" pitchFamily="34" charset="0"/>
                </a:rPr>
                <a:t>21</a:t>
              </a:r>
              <a:endParaRPr lang="en-US" altLang="en-US" sz="1400" b="0" dirty="0"/>
            </a:p>
          </p:txBody>
        </p:sp>
        <p:sp>
          <p:nvSpPr>
            <p:cNvPr id="27" name="Rectangle 100">
              <a:extLst>
                <a:ext uri="{FF2B5EF4-FFF2-40B4-BE49-F238E27FC236}">
                  <a16:creationId xmlns:a16="http://schemas.microsoft.com/office/drawing/2014/main" id="{610F74E3-34BA-274D-8FAD-96C7711BBA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6516" y="4325466"/>
              <a:ext cx="1258887" cy="8270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1400" b="0" dirty="0">
                  <a:cs typeface="Arial" panose="020B0604020202020204" pitchFamily="34" charset="0"/>
                </a:rPr>
                <a:t>20</a:t>
              </a:r>
              <a:endParaRPr lang="en-US" altLang="en-US" sz="1400" b="0" dirty="0"/>
            </a:p>
          </p:txBody>
        </p:sp>
        <p:sp>
          <p:nvSpPr>
            <p:cNvPr id="28" name="Rectangle 99">
              <a:extLst>
                <a:ext uri="{FF2B5EF4-FFF2-40B4-BE49-F238E27FC236}">
                  <a16:creationId xmlns:a16="http://schemas.microsoft.com/office/drawing/2014/main" id="{984E6E64-A5F5-C343-A5C9-80C4673398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37628" y="4325466"/>
              <a:ext cx="1258888" cy="8270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1400" b="0" dirty="0">
                  <a:cs typeface="Arial" panose="020B0604020202020204" pitchFamily="34" charset="0"/>
                </a:rPr>
                <a:t>19</a:t>
              </a:r>
              <a:endParaRPr lang="en-US" altLang="en-US" sz="1400" b="0" dirty="0"/>
            </a:p>
          </p:txBody>
        </p:sp>
        <p:sp>
          <p:nvSpPr>
            <p:cNvPr id="29" name="Rectangle 98">
              <a:extLst>
                <a:ext uri="{FF2B5EF4-FFF2-40B4-BE49-F238E27FC236}">
                  <a16:creationId xmlns:a16="http://schemas.microsoft.com/office/drawing/2014/main" id="{CD77B2AF-E925-5E41-AE6E-0F3768019B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741" y="4325466"/>
              <a:ext cx="1258887" cy="8270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1400" b="0" dirty="0">
                  <a:cs typeface="Arial" panose="020B0604020202020204" pitchFamily="34" charset="0"/>
                </a:rPr>
                <a:t>18</a:t>
              </a:r>
              <a:endParaRPr lang="en-US" altLang="en-US" sz="1400" b="0" dirty="0"/>
            </a:p>
          </p:txBody>
        </p:sp>
        <p:sp>
          <p:nvSpPr>
            <p:cNvPr id="30" name="Rectangle 97">
              <a:extLst>
                <a:ext uri="{FF2B5EF4-FFF2-40B4-BE49-F238E27FC236}">
                  <a16:creationId xmlns:a16="http://schemas.microsoft.com/office/drawing/2014/main" id="{7863B0A5-D50E-8947-93F7-9AD01A257A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32065" y="3498378"/>
              <a:ext cx="1258888" cy="8270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1400" b="0" dirty="0">
                  <a:cs typeface="Arial" panose="020B0604020202020204" pitchFamily="34" charset="0"/>
                </a:rPr>
                <a:t>17</a:t>
              </a:r>
              <a:endParaRPr lang="en-US" altLang="en-US" sz="1400" b="0" dirty="0"/>
            </a:p>
          </p:txBody>
        </p:sp>
        <p:sp>
          <p:nvSpPr>
            <p:cNvPr id="31" name="Rectangle 96">
              <a:extLst>
                <a:ext uri="{FF2B5EF4-FFF2-40B4-BE49-F238E27FC236}">
                  <a16:creationId xmlns:a16="http://schemas.microsoft.com/office/drawing/2014/main" id="{62CAE6BB-1933-EE44-9D5C-FE28123E73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73178" y="3498378"/>
              <a:ext cx="1258887" cy="8270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1400" b="0" dirty="0">
                  <a:cs typeface="Arial" panose="020B0604020202020204" pitchFamily="34" charset="0"/>
                </a:rPr>
                <a:t>1</a:t>
              </a:r>
              <a:r>
                <a:rPr lang="en-US" altLang="en-US" sz="1400" b="0" dirty="0"/>
                <a:t>6</a:t>
              </a:r>
            </a:p>
          </p:txBody>
        </p:sp>
        <p:sp>
          <p:nvSpPr>
            <p:cNvPr id="32" name="Rectangle 95">
              <a:extLst>
                <a:ext uri="{FF2B5EF4-FFF2-40B4-BE49-F238E27FC236}">
                  <a16:creationId xmlns:a16="http://schemas.microsoft.com/office/drawing/2014/main" id="{91DD9454-1171-DB42-BF86-C7D92853C9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14290" y="3498378"/>
              <a:ext cx="1258888" cy="8270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1400" b="0" dirty="0">
                  <a:cs typeface="Arial" panose="020B0604020202020204" pitchFamily="34" charset="0"/>
                </a:rPr>
                <a:t>15</a:t>
              </a:r>
              <a:endParaRPr lang="en-US" altLang="en-US" sz="1400" b="0" dirty="0"/>
            </a:p>
          </p:txBody>
        </p:sp>
        <p:sp>
          <p:nvSpPr>
            <p:cNvPr id="33" name="Rectangle 94">
              <a:extLst>
                <a:ext uri="{FF2B5EF4-FFF2-40B4-BE49-F238E27FC236}">
                  <a16:creationId xmlns:a16="http://schemas.microsoft.com/office/drawing/2014/main" id="{F4ADDE8B-025C-F342-A3C7-FB12B541CE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5403" y="3498379"/>
              <a:ext cx="1258888" cy="82708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1400" b="0" dirty="0">
                  <a:cs typeface="Arial" panose="020B0604020202020204" pitchFamily="34" charset="0"/>
                </a:rPr>
                <a:t>14</a:t>
              </a:r>
              <a:endParaRPr lang="en-US" altLang="en-US" sz="1400" b="0" dirty="0"/>
            </a:p>
          </p:txBody>
        </p:sp>
        <p:sp>
          <p:nvSpPr>
            <p:cNvPr id="34" name="Rectangle 93">
              <a:extLst>
                <a:ext uri="{FF2B5EF4-FFF2-40B4-BE49-F238E27FC236}">
                  <a16:creationId xmlns:a16="http://schemas.microsoft.com/office/drawing/2014/main" id="{C453C95B-22B1-A84B-A04B-774902DF4E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6516" y="3498379"/>
              <a:ext cx="1258887" cy="82708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1400" b="0" dirty="0">
                  <a:cs typeface="Arial" panose="020B0604020202020204" pitchFamily="34" charset="0"/>
                </a:rPr>
                <a:t>13</a:t>
              </a:r>
              <a:endParaRPr lang="en-US" altLang="en-US" sz="1400" b="0" dirty="0"/>
            </a:p>
          </p:txBody>
        </p:sp>
        <p:sp>
          <p:nvSpPr>
            <p:cNvPr id="35" name="Rectangle 92">
              <a:extLst>
                <a:ext uri="{FF2B5EF4-FFF2-40B4-BE49-F238E27FC236}">
                  <a16:creationId xmlns:a16="http://schemas.microsoft.com/office/drawing/2014/main" id="{63D2CA0C-4351-904C-8910-9D77FE96EF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37628" y="3498379"/>
              <a:ext cx="1258888" cy="82708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1400" b="0" dirty="0">
                  <a:cs typeface="Arial" panose="020B0604020202020204" pitchFamily="34" charset="0"/>
                </a:rPr>
                <a:t>12</a:t>
              </a:r>
              <a:endParaRPr lang="en-US" altLang="en-US" sz="1400" b="0" dirty="0"/>
            </a:p>
          </p:txBody>
        </p:sp>
        <p:sp>
          <p:nvSpPr>
            <p:cNvPr id="36" name="Rectangle 91">
              <a:extLst>
                <a:ext uri="{FF2B5EF4-FFF2-40B4-BE49-F238E27FC236}">
                  <a16:creationId xmlns:a16="http://schemas.microsoft.com/office/drawing/2014/main" id="{3879A723-41A2-D940-B64E-91E85371E8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741" y="3498379"/>
              <a:ext cx="1258887" cy="82708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1400" b="0" dirty="0">
                  <a:cs typeface="Arial" panose="020B0604020202020204" pitchFamily="34" charset="0"/>
                </a:rPr>
                <a:t>11</a:t>
              </a:r>
              <a:endParaRPr lang="en-US" altLang="en-US" sz="1400" b="0" dirty="0"/>
            </a:p>
          </p:txBody>
        </p:sp>
        <p:sp>
          <p:nvSpPr>
            <p:cNvPr id="37" name="Rectangle 90">
              <a:extLst>
                <a:ext uri="{FF2B5EF4-FFF2-40B4-BE49-F238E27FC236}">
                  <a16:creationId xmlns:a16="http://schemas.microsoft.com/office/drawing/2014/main" id="{F8751321-B797-3B42-BE4C-FE4845DB2A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32065" y="2671291"/>
              <a:ext cx="1258888" cy="82708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1400" b="0" dirty="0">
                  <a:cs typeface="Arial" panose="020B0604020202020204" pitchFamily="34" charset="0"/>
                </a:rPr>
                <a:t>10</a:t>
              </a:r>
              <a:endParaRPr lang="en-US" altLang="en-US" sz="1400" b="0" dirty="0"/>
            </a:p>
          </p:txBody>
        </p:sp>
        <p:sp>
          <p:nvSpPr>
            <p:cNvPr id="38" name="Rectangle 89">
              <a:extLst>
                <a:ext uri="{FF2B5EF4-FFF2-40B4-BE49-F238E27FC236}">
                  <a16:creationId xmlns:a16="http://schemas.microsoft.com/office/drawing/2014/main" id="{403D4BC4-4906-9B4F-AD9C-D4988D12F5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73178" y="2671291"/>
              <a:ext cx="1258887" cy="82708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1400" b="0" dirty="0">
                  <a:cs typeface="Arial" panose="020B0604020202020204" pitchFamily="34" charset="0"/>
                </a:rPr>
                <a:t>9</a:t>
              </a:r>
              <a:endParaRPr lang="en-US" altLang="en-US" sz="1400" b="0" dirty="0"/>
            </a:p>
          </p:txBody>
        </p:sp>
        <p:sp>
          <p:nvSpPr>
            <p:cNvPr id="39" name="Rectangle 88">
              <a:extLst>
                <a:ext uri="{FF2B5EF4-FFF2-40B4-BE49-F238E27FC236}">
                  <a16:creationId xmlns:a16="http://schemas.microsoft.com/office/drawing/2014/main" id="{FB17D59C-62FF-1748-838F-A2EB0D3A50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14290" y="2671291"/>
              <a:ext cx="1258888" cy="82708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1400" b="0" dirty="0">
                  <a:cs typeface="Arial" panose="020B0604020202020204" pitchFamily="34" charset="0"/>
                </a:rPr>
                <a:t>8</a:t>
              </a:r>
              <a:endParaRPr lang="en-US" altLang="en-US" sz="1400" b="0" dirty="0"/>
            </a:p>
          </p:txBody>
        </p:sp>
        <p:sp>
          <p:nvSpPr>
            <p:cNvPr id="40" name="Rectangle 87">
              <a:extLst>
                <a:ext uri="{FF2B5EF4-FFF2-40B4-BE49-F238E27FC236}">
                  <a16:creationId xmlns:a16="http://schemas.microsoft.com/office/drawing/2014/main" id="{035A276B-0FA3-8A44-A744-BB773A60AA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5403" y="2671291"/>
              <a:ext cx="1258888" cy="8270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1400" b="0" dirty="0">
                  <a:cs typeface="Arial" panose="020B0604020202020204" pitchFamily="34" charset="0"/>
                </a:rPr>
                <a:t>7</a:t>
              </a:r>
              <a:endParaRPr lang="en-US" altLang="en-US" sz="1400" b="0" dirty="0"/>
            </a:p>
          </p:txBody>
        </p:sp>
        <p:sp>
          <p:nvSpPr>
            <p:cNvPr id="41" name="Rectangle 86">
              <a:extLst>
                <a:ext uri="{FF2B5EF4-FFF2-40B4-BE49-F238E27FC236}">
                  <a16:creationId xmlns:a16="http://schemas.microsoft.com/office/drawing/2014/main" id="{3758C3E3-BF31-284C-82E6-57FD0E7CC5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6516" y="2671291"/>
              <a:ext cx="1258887" cy="8270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1400" b="0" dirty="0">
                  <a:cs typeface="Arial" panose="020B0604020202020204" pitchFamily="34" charset="0"/>
                </a:rPr>
                <a:t>6</a:t>
              </a:r>
              <a:endParaRPr lang="en-US" altLang="en-US" sz="1400" b="0" dirty="0"/>
            </a:p>
          </p:txBody>
        </p:sp>
        <p:sp>
          <p:nvSpPr>
            <p:cNvPr id="42" name="Rectangle 85">
              <a:extLst>
                <a:ext uri="{FF2B5EF4-FFF2-40B4-BE49-F238E27FC236}">
                  <a16:creationId xmlns:a16="http://schemas.microsoft.com/office/drawing/2014/main" id="{841E6456-1E06-C348-9E19-9389CC9F32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37628" y="2671291"/>
              <a:ext cx="1258888" cy="8270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1400" b="0" dirty="0">
                  <a:cs typeface="Arial" panose="020B0604020202020204" pitchFamily="34" charset="0"/>
                </a:rPr>
                <a:t>5</a:t>
              </a:r>
              <a:endParaRPr lang="en-US" altLang="en-US" sz="1400" b="0" dirty="0"/>
            </a:p>
          </p:txBody>
        </p:sp>
        <p:sp>
          <p:nvSpPr>
            <p:cNvPr id="43" name="Rectangle 115">
              <a:extLst>
                <a:ext uri="{FF2B5EF4-FFF2-40B4-BE49-F238E27FC236}">
                  <a16:creationId xmlns:a16="http://schemas.microsoft.com/office/drawing/2014/main" id="{647A742C-66B0-1146-8A0C-D717ED5B99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14290" y="1844203"/>
              <a:ext cx="1258888" cy="8270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"/>
              <a:r>
                <a:rPr lang="en-US" altLang="en-US" sz="1400" b="0" dirty="0"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44" name="Rectangle 115">
              <a:extLst>
                <a:ext uri="{FF2B5EF4-FFF2-40B4-BE49-F238E27FC236}">
                  <a16:creationId xmlns:a16="http://schemas.microsoft.com/office/drawing/2014/main" id="{A8FF5207-A750-DC4A-9EB2-302FE6309A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73178" y="1844203"/>
              <a:ext cx="1258887" cy="8270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1400" b="0" dirty="0">
                  <a:cs typeface="Arial" panose="020B0604020202020204" pitchFamily="34" charset="0"/>
                </a:rPr>
                <a:t>2</a:t>
              </a:r>
              <a:endParaRPr lang="en-US" altLang="en-US" sz="1400" b="0" dirty="0"/>
            </a:p>
          </p:txBody>
        </p:sp>
        <p:sp>
          <p:nvSpPr>
            <p:cNvPr id="45" name="Rectangle 115">
              <a:extLst>
                <a:ext uri="{FF2B5EF4-FFF2-40B4-BE49-F238E27FC236}">
                  <a16:creationId xmlns:a16="http://schemas.microsoft.com/office/drawing/2014/main" id="{6DFCF583-0105-FA44-AD33-C45E0B28B1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32065" y="1844203"/>
              <a:ext cx="1258888" cy="8270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"/>
              <a:r>
                <a:rPr lang="en-US" altLang="en-US" sz="1400" b="0" dirty="0"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46" name="Rectangle 115">
              <a:extLst>
                <a:ext uri="{FF2B5EF4-FFF2-40B4-BE49-F238E27FC236}">
                  <a16:creationId xmlns:a16="http://schemas.microsoft.com/office/drawing/2014/main" id="{A8EA4B65-A575-9147-8114-64A436FFA7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741" y="2671291"/>
              <a:ext cx="1258887" cy="8270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"/>
              <a:r>
                <a:rPr lang="en-US" altLang="en-US" sz="1400" b="0" dirty="0">
                  <a:cs typeface="Arial" panose="020B0604020202020204" pitchFamily="34" charset="0"/>
                </a:rPr>
                <a:t>4</a:t>
              </a:r>
            </a:p>
          </p:txBody>
        </p:sp>
      </p:grpSp>
      <p:grpSp>
        <p:nvGrpSpPr>
          <p:cNvPr id="52" name="Grupo 51">
            <a:extLst>
              <a:ext uri="{FF2B5EF4-FFF2-40B4-BE49-F238E27FC236}">
                <a16:creationId xmlns:a16="http://schemas.microsoft.com/office/drawing/2014/main" id="{401C104F-2E93-3441-99F1-61B9BF89845F}"/>
              </a:ext>
            </a:extLst>
          </p:cNvPr>
          <p:cNvGrpSpPr/>
          <p:nvPr/>
        </p:nvGrpSpPr>
        <p:grpSpPr>
          <a:xfrm>
            <a:off x="734898" y="223274"/>
            <a:ext cx="1186004" cy="1186004"/>
            <a:chOff x="325924" y="127279"/>
            <a:chExt cx="1186004" cy="1186004"/>
          </a:xfrm>
        </p:grpSpPr>
        <p:sp>
          <p:nvSpPr>
            <p:cNvPr id="50" name="Elipse 49">
              <a:extLst>
                <a:ext uri="{FF2B5EF4-FFF2-40B4-BE49-F238E27FC236}">
                  <a16:creationId xmlns:a16="http://schemas.microsoft.com/office/drawing/2014/main" id="{D20E546D-DF56-EE4F-A7BA-9B494E90915A}"/>
                </a:ext>
              </a:extLst>
            </p:cNvPr>
            <p:cNvSpPr/>
            <p:nvPr/>
          </p:nvSpPr>
          <p:spPr>
            <a:xfrm>
              <a:off x="325924" y="127279"/>
              <a:ext cx="1186004" cy="1186004"/>
            </a:xfrm>
            <a:prstGeom prst="ellipse">
              <a:avLst/>
            </a:prstGeom>
            <a:solidFill>
              <a:srgbClr val="EE6C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51" name="Rectángulo 50">
              <a:extLst>
                <a:ext uri="{FF2B5EF4-FFF2-40B4-BE49-F238E27FC236}">
                  <a16:creationId xmlns:a16="http://schemas.microsoft.com/office/drawing/2014/main" id="{EBF05EAA-D05C-014E-B470-ED7CF6B424A7}"/>
                </a:ext>
              </a:extLst>
            </p:cNvPr>
            <p:cNvSpPr/>
            <p:nvPr/>
          </p:nvSpPr>
          <p:spPr>
            <a:xfrm>
              <a:off x="733616" y="397115"/>
              <a:ext cx="380232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b">
                <a:spcBef>
                  <a:spcPct val="0"/>
                </a:spcBef>
              </a:pPr>
              <a:r>
                <a:rPr lang="en-US" altLang="en-US" sz="3600" dirty="0">
                  <a:solidFill>
                    <a:schemeClr val="bg1"/>
                  </a:solidFill>
                  <a:latin typeface="Abril Fatface" panose="02000503000000020003" pitchFamily="2" charset="77"/>
                </a:rPr>
                <a:t>1</a:t>
              </a:r>
            </a:p>
          </p:txBody>
        </p:sp>
      </p:grpSp>
      <p:sp>
        <p:nvSpPr>
          <p:cNvPr id="47" name="Rectángulo 46">
            <a:extLst>
              <a:ext uri="{FF2B5EF4-FFF2-40B4-BE49-F238E27FC236}">
                <a16:creationId xmlns:a16="http://schemas.microsoft.com/office/drawing/2014/main" id="{E39C6272-40CE-F94D-80CC-8BEB462B521D}"/>
              </a:ext>
            </a:extLst>
          </p:cNvPr>
          <p:cNvSpPr/>
          <p:nvPr/>
        </p:nvSpPr>
        <p:spPr>
          <a:xfrm>
            <a:off x="1524426" y="682262"/>
            <a:ext cx="236314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4400" dirty="0">
                <a:solidFill>
                  <a:srgbClr val="293241"/>
                </a:solidFill>
                <a:latin typeface="Abril Fatface" panose="02000503000000020003" pitchFamily="2" charset="77"/>
              </a:rPr>
              <a:t>January</a:t>
            </a: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C9A642A0-500A-8047-9FB4-DB59C4D9AF63}"/>
              </a:ext>
            </a:extLst>
          </p:cNvPr>
          <p:cNvSpPr txBox="1"/>
          <p:nvPr/>
        </p:nvSpPr>
        <p:spPr>
          <a:xfrm>
            <a:off x="9071572" y="2424679"/>
            <a:ext cx="2734147" cy="2486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050" dirty="0" err="1">
                <a:solidFill>
                  <a:schemeClr val="tx2"/>
                </a:solidFill>
              </a:rPr>
              <a:t>Take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your</a:t>
            </a:r>
            <a:r>
              <a:rPr lang="es-ES" sz="1050" dirty="0">
                <a:solidFill>
                  <a:schemeClr val="tx2"/>
                </a:solidFill>
              </a:rPr>
              <a:t> notes </a:t>
            </a:r>
            <a:r>
              <a:rPr lang="es-ES" sz="1050" dirty="0" err="1">
                <a:solidFill>
                  <a:schemeClr val="tx2"/>
                </a:solidFill>
              </a:rPr>
              <a:t>here</a:t>
            </a:r>
            <a:r>
              <a:rPr lang="es-ES" sz="1050" dirty="0">
                <a:solidFill>
                  <a:schemeClr val="tx2"/>
                </a:solidFill>
              </a:rPr>
              <a:t>. </a:t>
            </a:r>
            <a:r>
              <a:rPr lang="es-ES" sz="1050" dirty="0" err="1">
                <a:solidFill>
                  <a:schemeClr val="tx2"/>
                </a:solidFill>
              </a:rPr>
              <a:t>Lorem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ipsum</a:t>
            </a:r>
            <a:r>
              <a:rPr lang="es-ES" sz="1050" dirty="0">
                <a:solidFill>
                  <a:schemeClr val="tx2"/>
                </a:solidFill>
              </a:rPr>
              <a:t> dolor </a:t>
            </a:r>
            <a:r>
              <a:rPr lang="es-ES" sz="1050" dirty="0" err="1">
                <a:solidFill>
                  <a:schemeClr val="tx2"/>
                </a:solidFill>
              </a:rPr>
              <a:t>sit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amet</a:t>
            </a:r>
            <a:r>
              <a:rPr lang="es-ES" sz="1050" dirty="0">
                <a:solidFill>
                  <a:schemeClr val="tx2"/>
                </a:solidFill>
              </a:rPr>
              <a:t>, </a:t>
            </a:r>
            <a:r>
              <a:rPr lang="es-ES" sz="1050" dirty="0" err="1">
                <a:solidFill>
                  <a:schemeClr val="tx2"/>
                </a:solidFill>
              </a:rPr>
              <a:t>consectetur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adipiscing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elit</a:t>
            </a:r>
            <a:r>
              <a:rPr lang="es-ES" sz="1050" dirty="0">
                <a:solidFill>
                  <a:schemeClr val="tx2"/>
                </a:solidFill>
              </a:rPr>
              <a:t>. </a:t>
            </a:r>
            <a:r>
              <a:rPr lang="es-ES" sz="1050" dirty="0" err="1">
                <a:solidFill>
                  <a:schemeClr val="tx2"/>
                </a:solidFill>
              </a:rPr>
              <a:t>Mauris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dapibus</a:t>
            </a:r>
            <a:r>
              <a:rPr lang="es-ES" sz="1050" dirty="0">
                <a:solidFill>
                  <a:schemeClr val="tx2"/>
                </a:solidFill>
              </a:rPr>
              <a:t> nunc et </a:t>
            </a:r>
            <a:r>
              <a:rPr lang="es-ES" sz="1050" dirty="0" err="1">
                <a:solidFill>
                  <a:schemeClr val="tx2"/>
                </a:solidFill>
              </a:rPr>
              <a:t>ipsum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rhoncus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placerat</a:t>
            </a:r>
            <a:r>
              <a:rPr lang="es-ES" sz="1050" dirty="0">
                <a:solidFill>
                  <a:schemeClr val="tx2"/>
                </a:solidFill>
              </a:rPr>
              <a:t>. </a:t>
            </a:r>
            <a:r>
              <a:rPr lang="es-ES" sz="1050" dirty="0" err="1">
                <a:solidFill>
                  <a:schemeClr val="tx2"/>
                </a:solidFill>
              </a:rPr>
              <a:t>Pellentesque</a:t>
            </a:r>
            <a:r>
              <a:rPr lang="es-ES" sz="1050" dirty="0">
                <a:solidFill>
                  <a:schemeClr val="tx2"/>
                </a:solidFill>
              </a:rPr>
              <a:t> in </a:t>
            </a:r>
            <a:r>
              <a:rPr lang="es-ES" sz="1050" dirty="0" err="1">
                <a:solidFill>
                  <a:schemeClr val="tx2"/>
                </a:solidFill>
              </a:rPr>
              <a:t>neque</a:t>
            </a:r>
            <a:r>
              <a:rPr lang="es-ES" sz="1050" dirty="0">
                <a:solidFill>
                  <a:schemeClr val="tx2"/>
                </a:solidFill>
              </a:rPr>
              <a:t> urna.</a:t>
            </a:r>
          </a:p>
          <a:p>
            <a:pPr>
              <a:lnSpc>
                <a:spcPct val="150000"/>
              </a:lnSpc>
            </a:pPr>
            <a:endParaRPr lang="es-ES" sz="1050" dirty="0">
              <a:solidFill>
                <a:schemeClr val="tx2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050" b="1" dirty="0" err="1">
                <a:solidFill>
                  <a:schemeClr val="tx2"/>
                </a:solidFill>
              </a:rPr>
              <a:t>Bullet</a:t>
            </a:r>
            <a:r>
              <a:rPr lang="es-ES" sz="1050" b="1" dirty="0">
                <a:solidFill>
                  <a:schemeClr val="tx2"/>
                </a:solidFill>
              </a:rPr>
              <a:t> 1: </a:t>
            </a:r>
            <a:r>
              <a:rPr lang="es-ES" sz="1050" dirty="0" err="1">
                <a:solidFill>
                  <a:schemeClr val="tx2"/>
                </a:solidFill>
              </a:rPr>
              <a:t>Vivamus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lorem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enim</a:t>
            </a:r>
            <a:endParaRPr lang="es-ES" sz="1050" dirty="0">
              <a:solidFill>
                <a:schemeClr val="tx2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050" b="1" dirty="0" err="1">
                <a:solidFill>
                  <a:schemeClr val="tx2"/>
                </a:solidFill>
              </a:rPr>
              <a:t>Bullet</a:t>
            </a:r>
            <a:r>
              <a:rPr lang="es-ES" sz="1050" b="1" dirty="0">
                <a:solidFill>
                  <a:schemeClr val="tx2"/>
                </a:solidFill>
              </a:rPr>
              <a:t> 2: </a:t>
            </a:r>
            <a:r>
              <a:rPr lang="es-ES" sz="1050" dirty="0" err="1">
                <a:solidFill>
                  <a:schemeClr val="tx2"/>
                </a:solidFill>
              </a:rPr>
              <a:t>Vivamus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lorem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enim</a:t>
            </a:r>
            <a:endParaRPr lang="es-ES" sz="1050" dirty="0">
              <a:solidFill>
                <a:schemeClr val="tx2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050" b="1" dirty="0" err="1">
                <a:solidFill>
                  <a:schemeClr val="tx2"/>
                </a:solidFill>
              </a:rPr>
              <a:t>Bullet</a:t>
            </a:r>
            <a:r>
              <a:rPr lang="es-ES" sz="1050" b="1" dirty="0">
                <a:solidFill>
                  <a:schemeClr val="tx2"/>
                </a:solidFill>
              </a:rPr>
              <a:t> 3: </a:t>
            </a:r>
            <a:r>
              <a:rPr lang="es-ES" sz="1050" dirty="0" err="1">
                <a:solidFill>
                  <a:schemeClr val="tx2"/>
                </a:solidFill>
              </a:rPr>
              <a:t>Vivamus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lorem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enim</a:t>
            </a:r>
            <a:endParaRPr lang="es-ES" sz="1050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endParaRPr lang="es-ES" sz="1050" dirty="0">
              <a:solidFill>
                <a:schemeClr val="tx2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ES" sz="1050" dirty="0">
              <a:solidFill>
                <a:schemeClr val="tx2"/>
              </a:solidFill>
            </a:endParaRPr>
          </a:p>
        </p:txBody>
      </p:sp>
      <p:sp>
        <p:nvSpPr>
          <p:cNvPr id="54" name="Rectángulo redondeado 53">
            <a:extLst>
              <a:ext uri="{FF2B5EF4-FFF2-40B4-BE49-F238E27FC236}">
                <a16:creationId xmlns:a16="http://schemas.microsoft.com/office/drawing/2014/main" id="{B8DD139B-F640-7747-8392-C6E077BE5A54}"/>
              </a:ext>
            </a:extLst>
          </p:cNvPr>
          <p:cNvSpPr/>
          <p:nvPr/>
        </p:nvSpPr>
        <p:spPr>
          <a:xfrm>
            <a:off x="9162867" y="4977166"/>
            <a:ext cx="397592" cy="200124"/>
          </a:xfrm>
          <a:prstGeom prst="roundRect">
            <a:avLst/>
          </a:prstGeom>
          <a:solidFill>
            <a:srgbClr val="EE6C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ED0CD3AB-8DCC-8243-99EC-CBD97452BF81}"/>
              </a:ext>
            </a:extLst>
          </p:cNvPr>
          <p:cNvSpPr txBox="1"/>
          <p:nvPr/>
        </p:nvSpPr>
        <p:spPr>
          <a:xfrm>
            <a:off x="9616205" y="4938728"/>
            <a:ext cx="769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 err="1">
                <a:solidFill>
                  <a:schemeClr val="tx2"/>
                </a:solidFill>
              </a:rPr>
              <a:t>Exam</a:t>
            </a:r>
            <a:endParaRPr lang="es-ES" sz="1050" dirty="0">
              <a:solidFill>
                <a:schemeClr val="tx2"/>
              </a:solidFill>
            </a:endParaRPr>
          </a:p>
        </p:txBody>
      </p:sp>
      <p:sp>
        <p:nvSpPr>
          <p:cNvPr id="56" name="Rectángulo redondeado 55">
            <a:extLst>
              <a:ext uri="{FF2B5EF4-FFF2-40B4-BE49-F238E27FC236}">
                <a16:creationId xmlns:a16="http://schemas.microsoft.com/office/drawing/2014/main" id="{E61ED209-4ED7-FA4F-8154-821B3D650FA2}"/>
              </a:ext>
            </a:extLst>
          </p:cNvPr>
          <p:cNvSpPr/>
          <p:nvPr/>
        </p:nvSpPr>
        <p:spPr>
          <a:xfrm>
            <a:off x="9162867" y="5339475"/>
            <a:ext cx="397592" cy="200124"/>
          </a:xfrm>
          <a:prstGeom prst="roundRect">
            <a:avLst/>
          </a:prstGeom>
          <a:solidFill>
            <a:srgbClr val="70A9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AD5E3F10-2575-AB4B-825C-BB385E219F2C}"/>
              </a:ext>
            </a:extLst>
          </p:cNvPr>
          <p:cNvSpPr txBox="1"/>
          <p:nvPr/>
        </p:nvSpPr>
        <p:spPr>
          <a:xfrm>
            <a:off x="9616205" y="5301037"/>
            <a:ext cx="769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 err="1">
                <a:solidFill>
                  <a:schemeClr val="tx2"/>
                </a:solidFill>
              </a:rPr>
              <a:t>Vacation</a:t>
            </a:r>
            <a:endParaRPr lang="es-ES" sz="1050" dirty="0">
              <a:solidFill>
                <a:schemeClr val="tx2"/>
              </a:solidFill>
            </a:endParaRPr>
          </a:p>
        </p:txBody>
      </p:sp>
      <p:sp>
        <p:nvSpPr>
          <p:cNvPr id="58" name="Rectángulo redondeado 57">
            <a:extLst>
              <a:ext uri="{FF2B5EF4-FFF2-40B4-BE49-F238E27FC236}">
                <a16:creationId xmlns:a16="http://schemas.microsoft.com/office/drawing/2014/main" id="{D68AACAC-E5FE-8B42-9EEE-45ED5FB6AED1}"/>
              </a:ext>
            </a:extLst>
          </p:cNvPr>
          <p:cNvSpPr/>
          <p:nvPr/>
        </p:nvSpPr>
        <p:spPr>
          <a:xfrm>
            <a:off x="9162867" y="5695761"/>
            <a:ext cx="397592" cy="200124"/>
          </a:xfrm>
          <a:prstGeom prst="roundRect">
            <a:avLst/>
          </a:prstGeom>
          <a:solidFill>
            <a:srgbClr val="FCBF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8B111151-5D68-6D42-A854-A5F39F5619F9}"/>
              </a:ext>
            </a:extLst>
          </p:cNvPr>
          <p:cNvSpPr txBox="1"/>
          <p:nvPr/>
        </p:nvSpPr>
        <p:spPr>
          <a:xfrm>
            <a:off x="9616205" y="5657323"/>
            <a:ext cx="769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>
                <a:solidFill>
                  <a:schemeClr val="tx2"/>
                </a:solidFill>
              </a:rPr>
              <a:t>Meeting</a:t>
            </a:r>
          </a:p>
        </p:txBody>
      </p:sp>
      <p:sp>
        <p:nvSpPr>
          <p:cNvPr id="60" name="Rectángulo redondeado 59">
            <a:extLst>
              <a:ext uri="{FF2B5EF4-FFF2-40B4-BE49-F238E27FC236}">
                <a16:creationId xmlns:a16="http://schemas.microsoft.com/office/drawing/2014/main" id="{33C6D7E2-8154-6246-81C9-BC0D67A90E10}"/>
              </a:ext>
            </a:extLst>
          </p:cNvPr>
          <p:cNvSpPr/>
          <p:nvPr/>
        </p:nvSpPr>
        <p:spPr>
          <a:xfrm>
            <a:off x="9162867" y="6052047"/>
            <a:ext cx="397592" cy="200124"/>
          </a:xfrm>
          <a:prstGeom prst="roundRect">
            <a:avLst/>
          </a:prstGeom>
          <a:solidFill>
            <a:srgbClr val="767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1" name="CuadroTexto 60">
            <a:extLst>
              <a:ext uri="{FF2B5EF4-FFF2-40B4-BE49-F238E27FC236}">
                <a16:creationId xmlns:a16="http://schemas.microsoft.com/office/drawing/2014/main" id="{12319F71-0EC2-3946-98F5-0844ADA423E0}"/>
              </a:ext>
            </a:extLst>
          </p:cNvPr>
          <p:cNvSpPr txBox="1"/>
          <p:nvPr/>
        </p:nvSpPr>
        <p:spPr>
          <a:xfrm>
            <a:off x="9616205" y="6013609"/>
            <a:ext cx="769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 err="1">
                <a:solidFill>
                  <a:schemeClr val="tx2"/>
                </a:solidFill>
              </a:rPr>
              <a:t>Travel</a:t>
            </a:r>
            <a:endParaRPr lang="es-ES" sz="1050" dirty="0">
              <a:solidFill>
                <a:schemeClr val="tx2"/>
              </a:solidFill>
            </a:endParaRPr>
          </a:p>
        </p:txBody>
      </p:sp>
      <p:sp>
        <p:nvSpPr>
          <p:cNvPr id="62" name="Rectángulo 61">
            <a:extLst>
              <a:ext uri="{FF2B5EF4-FFF2-40B4-BE49-F238E27FC236}">
                <a16:creationId xmlns:a16="http://schemas.microsoft.com/office/drawing/2014/main" id="{26300779-9BF4-5F4D-AC6D-D503377E4EE3}"/>
              </a:ext>
            </a:extLst>
          </p:cNvPr>
          <p:cNvSpPr/>
          <p:nvPr/>
        </p:nvSpPr>
        <p:spPr>
          <a:xfrm>
            <a:off x="9071572" y="1674566"/>
            <a:ext cx="11031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2800" dirty="0">
                <a:solidFill>
                  <a:schemeClr val="tx2"/>
                </a:solidFill>
                <a:latin typeface="Abril Fatface" panose="02000503000000020003" pitchFamily="2" charset="77"/>
              </a:rPr>
              <a:t>Notes</a:t>
            </a:r>
          </a:p>
        </p:txBody>
      </p:sp>
      <p:sp>
        <p:nvSpPr>
          <p:cNvPr id="63" name="Rectángulo redondeado 62">
            <a:extLst>
              <a:ext uri="{FF2B5EF4-FFF2-40B4-BE49-F238E27FC236}">
                <a16:creationId xmlns:a16="http://schemas.microsoft.com/office/drawing/2014/main" id="{836CF885-0416-A444-A2E0-9B5C4745DEFD}"/>
              </a:ext>
            </a:extLst>
          </p:cNvPr>
          <p:cNvSpPr/>
          <p:nvPr/>
        </p:nvSpPr>
        <p:spPr>
          <a:xfrm>
            <a:off x="1950025" y="3450217"/>
            <a:ext cx="995770" cy="256614"/>
          </a:xfrm>
          <a:prstGeom prst="roundRect">
            <a:avLst/>
          </a:prstGeom>
          <a:solidFill>
            <a:srgbClr val="EE6C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 err="1"/>
              <a:t>Exam</a:t>
            </a:r>
            <a:endParaRPr lang="es-ES" sz="1050" dirty="0"/>
          </a:p>
        </p:txBody>
      </p:sp>
      <p:sp>
        <p:nvSpPr>
          <p:cNvPr id="65" name="Rectángulo 64">
            <a:extLst>
              <a:ext uri="{FF2B5EF4-FFF2-40B4-BE49-F238E27FC236}">
                <a16:creationId xmlns:a16="http://schemas.microsoft.com/office/drawing/2014/main" id="{B43F57AC-5AC5-D846-930E-5F285F0CBB6D}"/>
              </a:ext>
            </a:extLst>
          </p:cNvPr>
          <p:cNvSpPr/>
          <p:nvPr/>
        </p:nvSpPr>
        <p:spPr>
          <a:xfrm>
            <a:off x="2103104" y="495355"/>
            <a:ext cx="6896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dirty="0">
                <a:solidFill>
                  <a:srgbClr val="293241"/>
                </a:solidFill>
                <a:latin typeface="Abril Fatface" panose="02000503000000020003" pitchFamily="2" charset="77"/>
              </a:rPr>
              <a:t>2021</a:t>
            </a:r>
            <a:endParaRPr lang="es-ES" dirty="0"/>
          </a:p>
        </p:txBody>
      </p:sp>
      <p:cxnSp>
        <p:nvCxnSpPr>
          <p:cNvPr id="67" name="Conector recto 66">
            <a:extLst>
              <a:ext uri="{FF2B5EF4-FFF2-40B4-BE49-F238E27FC236}">
                <a16:creationId xmlns:a16="http://schemas.microsoft.com/office/drawing/2014/main" id="{2BC8B90B-D337-7C46-9535-97727D3AAB68}"/>
              </a:ext>
            </a:extLst>
          </p:cNvPr>
          <p:cNvCxnSpPr>
            <a:cxnSpLocks/>
          </p:cNvCxnSpPr>
          <p:nvPr/>
        </p:nvCxnSpPr>
        <p:spPr>
          <a:xfrm flipV="1">
            <a:off x="4154327" y="613572"/>
            <a:ext cx="0" cy="692876"/>
          </a:xfrm>
          <a:prstGeom prst="line">
            <a:avLst/>
          </a:prstGeom>
          <a:ln w="12700"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CuadroTexto 68">
            <a:extLst>
              <a:ext uri="{FF2B5EF4-FFF2-40B4-BE49-F238E27FC236}">
                <a16:creationId xmlns:a16="http://schemas.microsoft.com/office/drawing/2014/main" id="{EB2377B5-3648-6C4A-9CD1-E0EE9050A287}"/>
              </a:ext>
            </a:extLst>
          </p:cNvPr>
          <p:cNvSpPr txBox="1"/>
          <p:nvPr/>
        </p:nvSpPr>
        <p:spPr>
          <a:xfrm>
            <a:off x="4636032" y="582191"/>
            <a:ext cx="4019081" cy="655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300" dirty="0" err="1">
                <a:solidFill>
                  <a:schemeClr val="tx2"/>
                </a:solidFill>
              </a:rPr>
              <a:t>Every</a:t>
            </a:r>
            <a:r>
              <a:rPr lang="es-ES" sz="1300" dirty="0">
                <a:solidFill>
                  <a:schemeClr val="tx2"/>
                </a:solidFill>
              </a:rPr>
              <a:t> time </a:t>
            </a:r>
            <a:r>
              <a:rPr lang="es-ES" sz="1300" dirty="0" err="1">
                <a:solidFill>
                  <a:schemeClr val="tx2"/>
                </a:solidFill>
              </a:rPr>
              <a:t>you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tear</a:t>
            </a:r>
            <a:r>
              <a:rPr lang="es-ES" sz="1300" dirty="0">
                <a:solidFill>
                  <a:schemeClr val="tx2"/>
                </a:solidFill>
              </a:rPr>
              <a:t> a </a:t>
            </a:r>
            <a:r>
              <a:rPr lang="es-ES" sz="1300" dirty="0" err="1">
                <a:solidFill>
                  <a:schemeClr val="tx2"/>
                </a:solidFill>
              </a:rPr>
              <a:t>leaf</a:t>
            </a:r>
            <a:r>
              <a:rPr lang="es-ES" sz="1300" dirty="0">
                <a:solidFill>
                  <a:schemeClr val="tx2"/>
                </a:solidFill>
              </a:rPr>
              <a:t> off a calendar, </a:t>
            </a:r>
            <a:r>
              <a:rPr lang="es-ES" sz="1300" dirty="0" err="1">
                <a:solidFill>
                  <a:schemeClr val="tx2"/>
                </a:solidFill>
              </a:rPr>
              <a:t>you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present</a:t>
            </a:r>
            <a:r>
              <a:rPr lang="es-ES" sz="1300" dirty="0">
                <a:solidFill>
                  <a:schemeClr val="tx2"/>
                </a:solidFill>
              </a:rPr>
              <a:t> a new place </a:t>
            </a:r>
            <a:r>
              <a:rPr lang="es-ES" sz="1300" dirty="0" err="1">
                <a:solidFill>
                  <a:schemeClr val="tx2"/>
                </a:solidFill>
              </a:rPr>
              <a:t>for</a:t>
            </a:r>
            <a:r>
              <a:rPr lang="es-ES" sz="1300" dirty="0">
                <a:solidFill>
                  <a:schemeClr val="tx2"/>
                </a:solidFill>
              </a:rPr>
              <a:t> new ideas and </a:t>
            </a:r>
            <a:r>
              <a:rPr lang="es-ES" sz="1300" dirty="0" err="1">
                <a:solidFill>
                  <a:schemeClr val="tx2"/>
                </a:solidFill>
              </a:rPr>
              <a:t>progress</a:t>
            </a:r>
            <a:r>
              <a:rPr lang="es-ES" sz="1300" dirty="0">
                <a:solidFill>
                  <a:schemeClr val="tx2"/>
                </a:solidFill>
              </a:rPr>
              <a:t>.</a:t>
            </a:r>
          </a:p>
        </p:txBody>
      </p:sp>
      <p:cxnSp>
        <p:nvCxnSpPr>
          <p:cNvPr id="73" name="Conector recto 72">
            <a:extLst>
              <a:ext uri="{FF2B5EF4-FFF2-40B4-BE49-F238E27FC236}">
                <a16:creationId xmlns:a16="http://schemas.microsoft.com/office/drawing/2014/main" id="{441E80E2-0296-4948-BC00-6B5E66B58347}"/>
              </a:ext>
            </a:extLst>
          </p:cNvPr>
          <p:cNvCxnSpPr/>
          <p:nvPr/>
        </p:nvCxnSpPr>
        <p:spPr>
          <a:xfrm>
            <a:off x="9162867" y="4690644"/>
            <a:ext cx="2642852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5">
            <a:extLst>
              <a:ext uri="{FF2B5EF4-FFF2-40B4-BE49-F238E27FC236}">
                <a16:creationId xmlns:a16="http://schemas.microsoft.com/office/drawing/2014/main" id="{9BB3544C-9C44-C941-8908-BEDCE0606E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4271" y="1257733"/>
            <a:ext cx="2065705" cy="254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18000" rIns="90000" bIns="18000" anchor="ctr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fontAlgn="b">
              <a:spcBef>
                <a:spcPct val="0"/>
              </a:spcBef>
              <a:buNone/>
            </a:pPr>
            <a:r>
              <a:rPr lang="en-US" altLang="en-US" sz="800" b="1" spc="300" dirty="0">
                <a:solidFill>
                  <a:schemeClr val="tx1">
                    <a:lumMod val="40000"/>
                    <a:lumOff val="60000"/>
                  </a:schemeClr>
                </a:solidFill>
                <a:cs typeface="Arial" panose="020B0604020202020204" pitchFamily="34" charset="0"/>
              </a:rPr>
              <a:t>CHARLES KETTERING</a:t>
            </a:r>
            <a:endParaRPr lang="en-US" altLang="en-US" sz="800" b="1" spc="300" dirty="0">
              <a:solidFill>
                <a:schemeClr val="tx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6" name="Rectángulo redondeado 75">
            <a:extLst>
              <a:ext uri="{FF2B5EF4-FFF2-40B4-BE49-F238E27FC236}">
                <a16:creationId xmlns:a16="http://schemas.microsoft.com/office/drawing/2014/main" id="{46F6CF34-DFD5-194F-B0D5-2955C32F7CD1}"/>
              </a:ext>
            </a:extLst>
          </p:cNvPr>
          <p:cNvSpPr/>
          <p:nvPr/>
        </p:nvSpPr>
        <p:spPr>
          <a:xfrm>
            <a:off x="9162867" y="2269708"/>
            <a:ext cx="397592" cy="45973"/>
          </a:xfrm>
          <a:prstGeom prst="roundRect">
            <a:avLst/>
          </a:prstGeom>
          <a:solidFill>
            <a:srgbClr val="EE6C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7" name="Rectángulo redondeado 76">
            <a:extLst>
              <a:ext uri="{FF2B5EF4-FFF2-40B4-BE49-F238E27FC236}">
                <a16:creationId xmlns:a16="http://schemas.microsoft.com/office/drawing/2014/main" id="{414C922C-0FA9-CC4C-BC95-AAE80BCC5AB5}"/>
              </a:ext>
            </a:extLst>
          </p:cNvPr>
          <p:cNvSpPr/>
          <p:nvPr/>
        </p:nvSpPr>
        <p:spPr>
          <a:xfrm>
            <a:off x="4255019" y="4288701"/>
            <a:ext cx="2049007" cy="256614"/>
          </a:xfrm>
          <a:prstGeom prst="roundRect">
            <a:avLst/>
          </a:prstGeom>
          <a:solidFill>
            <a:srgbClr val="767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 err="1"/>
              <a:t>Travel</a:t>
            </a:r>
            <a:endParaRPr lang="es-ES" sz="1050" dirty="0"/>
          </a:p>
        </p:txBody>
      </p:sp>
      <p:sp>
        <p:nvSpPr>
          <p:cNvPr id="78" name="Rectángulo redondeado 77">
            <a:extLst>
              <a:ext uri="{FF2B5EF4-FFF2-40B4-BE49-F238E27FC236}">
                <a16:creationId xmlns:a16="http://schemas.microsoft.com/office/drawing/2014/main" id="{E145E341-B604-8A43-B85B-7B798F47A65B}"/>
              </a:ext>
            </a:extLst>
          </p:cNvPr>
          <p:cNvSpPr/>
          <p:nvPr/>
        </p:nvSpPr>
        <p:spPr>
          <a:xfrm>
            <a:off x="4222445" y="3450217"/>
            <a:ext cx="995770" cy="256614"/>
          </a:xfrm>
          <a:prstGeom prst="roundRect">
            <a:avLst/>
          </a:prstGeom>
          <a:solidFill>
            <a:srgbClr val="FCBF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/>
              <a:t>Meeting</a:t>
            </a:r>
          </a:p>
        </p:txBody>
      </p:sp>
      <p:sp>
        <p:nvSpPr>
          <p:cNvPr id="79" name="Rectángulo redondeado 78">
            <a:extLst>
              <a:ext uri="{FF2B5EF4-FFF2-40B4-BE49-F238E27FC236}">
                <a16:creationId xmlns:a16="http://schemas.microsoft.com/office/drawing/2014/main" id="{DAAE34E3-D6F1-B347-9E8D-7AB2606AA513}"/>
              </a:ext>
            </a:extLst>
          </p:cNvPr>
          <p:cNvSpPr/>
          <p:nvPr/>
        </p:nvSpPr>
        <p:spPr>
          <a:xfrm>
            <a:off x="881715" y="5946626"/>
            <a:ext cx="2064079" cy="256614"/>
          </a:xfrm>
          <a:prstGeom prst="roundRect">
            <a:avLst/>
          </a:prstGeom>
          <a:solidFill>
            <a:srgbClr val="70A9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 err="1"/>
              <a:t>Vacation</a:t>
            </a:r>
            <a:endParaRPr lang="es-ES" sz="1050" dirty="0"/>
          </a:p>
        </p:txBody>
      </p:sp>
    </p:spTree>
    <p:extLst>
      <p:ext uri="{BB962C8B-B14F-4D97-AF65-F5344CB8AC3E}">
        <p14:creationId xmlns:p14="http://schemas.microsoft.com/office/powerpoint/2010/main" val="3652655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ángulo 74">
            <a:extLst>
              <a:ext uri="{FF2B5EF4-FFF2-40B4-BE49-F238E27FC236}">
                <a16:creationId xmlns:a16="http://schemas.microsoft.com/office/drawing/2014/main" id="{E49951B7-2CA9-5E41-BC0B-1C46CD19DAEB}"/>
              </a:ext>
            </a:extLst>
          </p:cNvPr>
          <p:cNvSpPr/>
          <p:nvPr/>
        </p:nvSpPr>
        <p:spPr>
          <a:xfrm rot="10800000">
            <a:off x="8010385" y="324246"/>
            <a:ext cx="64472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8000" dirty="0">
                <a:solidFill>
                  <a:srgbClr val="EE6C4D">
                    <a:alpha val="50000"/>
                  </a:srgbClr>
                </a:solidFill>
                <a:latin typeface="Abril Fatface" panose="02000503000000020003" pitchFamily="2" charset="77"/>
              </a:rPr>
              <a:t>“</a:t>
            </a:r>
          </a:p>
        </p:txBody>
      </p:sp>
      <p:sp>
        <p:nvSpPr>
          <p:cNvPr id="70" name="Rectángulo 69">
            <a:extLst>
              <a:ext uri="{FF2B5EF4-FFF2-40B4-BE49-F238E27FC236}">
                <a16:creationId xmlns:a16="http://schemas.microsoft.com/office/drawing/2014/main" id="{D2341189-D69C-094D-B330-E6014C0C1148}"/>
              </a:ext>
            </a:extLst>
          </p:cNvPr>
          <p:cNvSpPr/>
          <p:nvPr/>
        </p:nvSpPr>
        <p:spPr>
          <a:xfrm>
            <a:off x="4371293" y="277128"/>
            <a:ext cx="64472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8000" dirty="0">
                <a:solidFill>
                  <a:srgbClr val="EE6C4D">
                    <a:alpha val="50000"/>
                  </a:srgbClr>
                </a:solidFill>
                <a:latin typeface="Abril Fatface" panose="02000503000000020003" pitchFamily="2" charset="77"/>
              </a:rPr>
              <a:t>“</a:t>
            </a:r>
          </a:p>
        </p:txBody>
      </p:sp>
      <p:sp>
        <p:nvSpPr>
          <p:cNvPr id="64" name="Lágrima 63">
            <a:extLst>
              <a:ext uri="{FF2B5EF4-FFF2-40B4-BE49-F238E27FC236}">
                <a16:creationId xmlns:a16="http://schemas.microsoft.com/office/drawing/2014/main" id="{F2D86B83-5FAB-F94B-8366-82E9EC0292DE}"/>
              </a:ext>
            </a:extLst>
          </p:cNvPr>
          <p:cNvSpPr/>
          <p:nvPr/>
        </p:nvSpPr>
        <p:spPr>
          <a:xfrm rot="16200000">
            <a:off x="-11336" y="0"/>
            <a:ext cx="3815571" cy="3815571"/>
          </a:xfrm>
          <a:prstGeom prst="teardrop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52" name="Grupo 51">
            <a:extLst>
              <a:ext uri="{FF2B5EF4-FFF2-40B4-BE49-F238E27FC236}">
                <a16:creationId xmlns:a16="http://schemas.microsoft.com/office/drawing/2014/main" id="{401C104F-2E93-3441-99F1-61B9BF89845F}"/>
              </a:ext>
            </a:extLst>
          </p:cNvPr>
          <p:cNvGrpSpPr/>
          <p:nvPr/>
        </p:nvGrpSpPr>
        <p:grpSpPr>
          <a:xfrm>
            <a:off x="734898" y="223274"/>
            <a:ext cx="1186004" cy="1186004"/>
            <a:chOff x="325924" y="127279"/>
            <a:chExt cx="1186004" cy="1186004"/>
          </a:xfrm>
        </p:grpSpPr>
        <p:sp>
          <p:nvSpPr>
            <p:cNvPr id="50" name="Elipse 49">
              <a:extLst>
                <a:ext uri="{FF2B5EF4-FFF2-40B4-BE49-F238E27FC236}">
                  <a16:creationId xmlns:a16="http://schemas.microsoft.com/office/drawing/2014/main" id="{D20E546D-DF56-EE4F-A7BA-9B494E90915A}"/>
                </a:ext>
              </a:extLst>
            </p:cNvPr>
            <p:cNvSpPr/>
            <p:nvPr/>
          </p:nvSpPr>
          <p:spPr>
            <a:xfrm>
              <a:off x="325924" y="127279"/>
              <a:ext cx="1186004" cy="1186004"/>
            </a:xfrm>
            <a:prstGeom prst="ellipse">
              <a:avLst/>
            </a:prstGeom>
            <a:solidFill>
              <a:srgbClr val="EE6C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51" name="Rectángulo 50">
              <a:extLst>
                <a:ext uri="{FF2B5EF4-FFF2-40B4-BE49-F238E27FC236}">
                  <a16:creationId xmlns:a16="http://schemas.microsoft.com/office/drawing/2014/main" id="{EBF05EAA-D05C-014E-B470-ED7CF6B424A7}"/>
                </a:ext>
              </a:extLst>
            </p:cNvPr>
            <p:cNvSpPr/>
            <p:nvPr/>
          </p:nvSpPr>
          <p:spPr>
            <a:xfrm>
              <a:off x="733616" y="397115"/>
              <a:ext cx="439544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b">
                <a:spcBef>
                  <a:spcPct val="0"/>
                </a:spcBef>
              </a:pPr>
              <a:r>
                <a:rPr lang="en-US" altLang="en-US" sz="3600" dirty="0">
                  <a:solidFill>
                    <a:schemeClr val="bg1"/>
                  </a:solidFill>
                  <a:latin typeface="Abril Fatface" panose="02000503000000020003" pitchFamily="2" charset="77"/>
                </a:rPr>
                <a:t>2</a:t>
              </a:r>
            </a:p>
          </p:txBody>
        </p:sp>
      </p:grpSp>
      <p:sp>
        <p:nvSpPr>
          <p:cNvPr id="47" name="Rectángulo 46">
            <a:extLst>
              <a:ext uri="{FF2B5EF4-FFF2-40B4-BE49-F238E27FC236}">
                <a16:creationId xmlns:a16="http://schemas.microsoft.com/office/drawing/2014/main" id="{E39C6272-40CE-F94D-80CC-8BEB462B521D}"/>
              </a:ext>
            </a:extLst>
          </p:cNvPr>
          <p:cNvSpPr/>
          <p:nvPr/>
        </p:nvSpPr>
        <p:spPr>
          <a:xfrm>
            <a:off x="1524426" y="682262"/>
            <a:ext cx="265008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4400" dirty="0">
                <a:solidFill>
                  <a:srgbClr val="293241"/>
                </a:solidFill>
                <a:latin typeface="Abril Fatface" panose="02000503000000020003" pitchFamily="2" charset="77"/>
              </a:rPr>
              <a:t>February</a:t>
            </a: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C9A642A0-500A-8047-9FB4-DB59C4D9AF63}"/>
              </a:ext>
            </a:extLst>
          </p:cNvPr>
          <p:cNvSpPr txBox="1"/>
          <p:nvPr/>
        </p:nvSpPr>
        <p:spPr>
          <a:xfrm>
            <a:off x="9071572" y="2424679"/>
            <a:ext cx="2734147" cy="2486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050" dirty="0" err="1">
                <a:solidFill>
                  <a:schemeClr val="tx2"/>
                </a:solidFill>
              </a:rPr>
              <a:t>Take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your</a:t>
            </a:r>
            <a:r>
              <a:rPr lang="es-ES" sz="1050" dirty="0">
                <a:solidFill>
                  <a:schemeClr val="tx2"/>
                </a:solidFill>
              </a:rPr>
              <a:t> notes </a:t>
            </a:r>
            <a:r>
              <a:rPr lang="es-ES" sz="1050" dirty="0" err="1">
                <a:solidFill>
                  <a:schemeClr val="tx2"/>
                </a:solidFill>
              </a:rPr>
              <a:t>here</a:t>
            </a:r>
            <a:r>
              <a:rPr lang="es-ES" sz="1050" dirty="0">
                <a:solidFill>
                  <a:schemeClr val="tx2"/>
                </a:solidFill>
              </a:rPr>
              <a:t>. </a:t>
            </a:r>
            <a:r>
              <a:rPr lang="es-ES" sz="1050" dirty="0" err="1">
                <a:solidFill>
                  <a:schemeClr val="tx2"/>
                </a:solidFill>
              </a:rPr>
              <a:t>Lorem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ipsum</a:t>
            </a:r>
            <a:r>
              <a:rPr lang="es-ES" sz="1050" dirty="0">
                <a:solidFill>
                  <a:schemeClr val="tx2"/>
                </a:solidFill>
              </a:rPr>
              <a:t> dolor </a:t>
            </a:r>
            <a:r>
              <a:rPr lang="es-ES" sz="1050" dirty="0" err="1">
                <a:solidFill>
                  <a:schemeClr val="tx2"/>
                </a:solidFill>
              </a:rPr>
              <a:t>sit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amet</a:t>
            </a:r>
            <a:r>
              <a:rPr lang="es-ES" sz="1050" dirty="0">
                <a:solidFill>
                  <a:schemeClr val="tx2"/>
                </a:solidFill>
              </a:rPr>
              <a:t>, </a:t>
            </a:r>
            <a:r>
              <a:rPr lang="es-ES" sz="1050" dirty="0" err="1">
                <a:solidFill>
                  <a:schemeClr val="tx2"/>
                </a:solidFill>
              </a:rPr>
              <a:t>consectetur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adipiscing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elit</a:t>
            </a:r>
            <a:r>
              <a:rPr lang="es-ES" sz="1050" dirty="0">
                <a:solidFill>
                  <a:schemeClr val="tx2"/>
                </a:solidFill>
              </a:rPr>
              <a:t>. </a:t>
            </a:r>
            <a:r>
              <a:rPr lang="es-ES" sz="1050" dirty="0" err="1">
                <a:solidFill>
                  <a:schemeClr val="tx2"/>
                </a:solidFill>
              </a:rPr>
              <a:t>Mauris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dapibus</a:t>
            </a:r>
            <a:r>
              <a:rPr lang="es-ES" sz="1050" dirty="0">
                <a:solidFill>
                  <a:schemeClr val="tx2"/>
                </a:solidFill>
              </a:rPr>
              <a:t> nunc et </a:t>
            </a:r>
            <a:r>
              <a:rPr lang="es-ES" sz="1050" dirty="0" err="1">
                <a:solidFill>
                  <a:schemeClr val="tx2"/>
                </a:solidFill>
              </a:rPr>
              <a:t>ipsum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rhoncus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placerat</a:t>
            </a:r>
            <a:r>
              <a:rPr lang="es-ES" sz="1050" dirty="0">
                <a:solidFill>
                  <a:schemeClr val="tx2"/>
                </a:solidFill>
              </a:rPr>
              <a:t>. </a:t>
            </a:r>
            <a:r>
              <a:rPr lang="es-ES" sz="1050" dirty="0" err="1">
                <a:solidFill>
                  <a:schemeClr val="tx2"/>
                </a:solidFill>
              </a:rPr>
              <a:t>Pellentesque</a:t>
            </a:r>
            <a:r>
              <a:rPr lang="es-ES" sz="1050" dirty="0">
                <a:solidFill>
                  <a:schemeClr val="tx2"/>
                </a:solidFill>
              </a:rPr>
              <a:t> in </a:t>
            </a:r>
            <a:r>
              <a:rPr lang="es-ES" sz="1050" dirty="0" err="1">
                <a:solidFill>
                  <a:schemeClr val="tx2"/>
                </a:solidFill>
              </a:rPr>
              <a:t>neque</a:t>
            </a:r>
            <a:r>
              <a:rPr lang="es-ES" sz="1050" dirty="0">
                <a:solidFill>
                  <a:schemeClr val="tx2"/>
                </a:solidFill>
              </a:rPr>
              <a:t> urna.</a:t>
            </a:r>
          </a:p>
          <a:p>
            <a:pPr>
              <a:lnSpc>
                <a:spcPct val="150000"/>
              </a:lnSpc>
            </a:pPr>
            <a:endParaRPr lang="es-ES" sz="1050" dirty="0">
              <a:solidFill>
                <a:schemeClr val="tx2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050" b="1" dirty="0" err="1">
                <a:solidFill>
                  <a:schemeClr val="tx2"/>
                </a:solidFill>
              </a:rPr>
              <a:t>Bullet</a:t>
            </a:r>
            <a:r>
              <a:rPr lang="es-ES" sz="1050" b="1" dirty="0">
                <a:solidFill>
                  <a:schemeClr val="tx2"/>
                </a:solidFill>
              </a:rPr>
              <a:t> 1: </a:t>
            </a:r>
            <a:r>
              <a:rPr lang="es-ES" sz="1050" dirty="0" err="1">
                <a:solidFill>
                  <a:schemeClr val="tx2"/>
                </a:solidFill>
              </a:rPr>
              <a:t>Vivamus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lorem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enim</a:t>
            </a:r>
            <a:endParaRPr lang="es-ES" sz="1050" dirty="0">
              <a:solidFill>
                <a:schemeClr val="tx2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050" b="1" dirty="0" err="1">
                <a:solidFill>
                  <a:schemeClr val="tx2"/>
                </a:solidFill>
              </a:rPr>
              <a:t>Bullet</a:t>
            </a:r>
            <a:r>
              <a:rPr lang="es-ES" sz="1050" b="1" dirty="0">
                <a:solidFill>
                  <a:schemeClr val="tx2"/>
                </a:solidFill>
              </a:rPr>
              <a:t> 2: </a:t>
            </a:r>
            <a:r>
              <a:rPr lang="es-ES" sz="1050" dirty="0" err="1">
                <a:solidFill>
                  <a:schemeClr val="tx2"/>
                </a:solidFill>
              </a:rPr>
              <a:t>Vivamus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lorem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enim</a:t>
            </a:r>
            <a:endParaRPr lang="es-ES" sz="1050" dirty="0">
              <a:solidFill>
                <a:schemeClr val="tx2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050" b="1" dirty="0" err="1">
                <a:solidFill>
                  <a:schemeClr val="tx2"/>
                </a:solidFill>
              </a:rPr>
              <a:t>Bullet</a:t>
            </a:r>
            <a:r>
              <a:rPr lang="es-ES" sz="1050" b="1" dirty="0">
                <a:solidFill>
                  <a:schemeClr val="tx2"/>
                </a:solidFill>
              </a:rPr>
              <a:t> 3: </a:t>
            </a:r>
            <a:r>
              <a:rPr lang="es-ES" sz="1050" dirty="0" err="1">
                <a:solidFill>
                  <a:schemeClr val="tx2"/>
                </a:solidFill>
              </a:rPr>
              <a:t>Vivamus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lorem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enim</a:t>
            </a:r>
            <a:endParaRPr lang="es-ES" sz="1050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endParaRPr lang="es-ES" sz="1050" dirty="0">
              <a:solidFill>
                <a:schemeClr val="tx2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ES" sz="1050" dirty="0">
              <a:solidFill>
                <a:schemeClr val="tx2"/>
              </a:solidFill>
            </a:endParaRPr>
          </a:p>
        </p:txBody>
      </p:sp>
      <p:sp>
        <p:nvSpPr>
          <p:cNvPr id="54" name="Rectángulo redondeado 53">
            <a:extLst>
              <a:ext uri="{FF2B5EF4-FFF2-40B4-BE49-F238E27FC236}">
                <a16:creationId xmlns:a16="http://schemas.microsoft.com/office/drawing/2014/main" id="{B8DD139B-F640-7747-8392-C6E077BE5A54}"/>
              </a:ext>
            </a:extLst>
          </p:cNvPr>
          <p:cNvSpPr/>
          <p:nvPr/>
        </p:nvSpPr>
        <p:spPr>
          <a:xfrm>
            <a:off x="9162867" y="4977166"/>
            <a:ext cx="397592" cy="200124"/>
          </a:xfrm>
          <a:prstGeom prst="roundRect">
            <a:avLst/>
          </a:prstGeom>
          <a:solidFill>
            <a:srgbClr val="EE6C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ED0CD3AB-8DCC-8243-99EC-CBD97452BF81}"/>
              </a:ext>
            </a:extLst>
          </p:cNvPr>
          <p:cNvSpPr txBox="1"/>
          <p:nvPr/>
        </p:nvSpPr>
        <p:spPr>
          <a:xfrm>
            <a:off x="9616205" y="4938728"/>
            <a:ext cx="769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 err="1">
                <a:solidFill>
                  <a:schemeClr val="tx2"/>
                </a:solidFill>
              </a:rPr>
              <a:t>Exam</a:t>
            </a:r>
            <a:endParaRPr lang="es-ES" sz="1050" dirty="0">
              <a:solidFill>
                <a:schemeClr val="tx2"/>
              </a:solidFill>
            </a:endParaRPr>
          </a:p>
        </p:txBody>
      </p:sp>
      <p:sp>
        <p:nvSpPr>
          <p:cNvPr id="56" name="Rectángulo redondeado 55">
            <a:extLst>
              <a:ext uri="{FF2B5EF4-FFF2-40B4-BE49-F238E27FC236}">
                <a16:creationId xmlns:a16="http://schemas.microsoft.com/office/drawing/2014/main" id="{E61ED209-4ED7-FA4F-8154-821B3D650FA2}"/>
              </a:ext>
            </a:extLst>
          </p:cNvPr>
          <p:cNvSpPr/>
          <p:nvPr/>
        </p:nvSpPr>
        <p:spPr>
          <a:xfrm>
            <a:off x="9162867" y="5339475"/>
            <a:ext cx="397592" cy="200124"/>
          </a:xfrm>
          <a:prstGeom prst="roundRect">
            <a:avLst/>
          </a:prstGeom>
          <a:solidFill>
            <a:srgbClr val="70A9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AD5E3F10-2575-AB4B-825C-BB385E219F2C}"/>
              </a:ext>
            </a:extLst>
          </p:cNvPr>
          <p:cNvSpPr txBox="1"/>
          <p:nvPr/>
        </p:nvSpPr>
        <p:spPr>
          <a:xfrm>
            <a:off x="9616205" y="5301037"/>
            <a:ext cx="769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 err="1">
                <a:solidFill>
                  <a:schemeClr val="tx2"/>
                </a:solidFill>
              </a:rPr>
              <a:t>Vacation</a:t>
            </a:r>
            <a:endParaRPr lang="es-ES" sz="1050" dirty="0">
              <a:solidFill>
                <a:schemeClr val="tx2"/>
              </a:solidFill>
            </a:endParaRPr>
          </a:p>
        </p:txBody>
      </p:sp>
      <p:sp>
        <p:nvSpPr>
          <p:cNvPr id="58" name="Rectángulo redondeado 57">
            <a:extLst>
              <a:ext uri="{FF2B5EF4-FFF2-40B4-BE49-F238E27FC236}">
                <a16:creationId xmlns:a16="http://schemas.microsoft.com/office/drawing/2014/main" id="{D68AACAC-E5FE-8B42-9EEE-45ED5FB6AED1}"/>
              </a:ext>
            </a:extLst>
          </p:cNvPr>
          <p:cNvSpPr/>
          <p:nvPr/>
        </p:nvSpPr>
        <p:spPr>
          <a:xfrm>
            <a:off x="9162867" y="5695761"/>
            <a:ext cx="397592" cy="200124"/>
          </a:xfrm>
          <a:prstGeom prst="roundRect">
            <a:avLst/>
          </a:prstGeom>
          <a:solidFill>
            <a:srgbClr val="FCBF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8B111151-5D68-6D42-A854-A5F39F5619F9}"/>
              </a:ext>
            </a:extLst>
          </p:cNvPr>
          <p:cNvSpPr txBox="1"/>
          <p:nvPr/>
        </p:nvSpPr>
        <p:spPr>
          <a:xfrm>
            <a:off x="9616205" y="5657323"/>
            <a:ext cx="769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>
                <a:solidFill>
                  <a:schemeClr val="tx2"/>
                </a:solidFill>
              </a:rPr>
              <a:t>Meeting</a:t>
            </a:r>
          </a:p>
        </p:txBody>
      </p:sp>
      <p:sp>
        <p:nvSpPr>
          <p:cNvPr id="60" name="Rectángulo redondeado 59">
            <a:extLst>
              <a:ext uri="{FF2B5EF4-FFF2-40B4-BE49-F238E27FC236}">
                <a16:creationId xmlns:a16="http://schemas.microsoft.com/office/drawing/2014/main" id="{33C6D7E2-8154-6246-81C9-BC0D67A90E10}"/>
              </a:ext>
            </a:extLst>
          </p:cNvPr>
          <p:cNvSpPr/>
          <p:nvPr/>
        </p:nvSpPr>
        <p:spPr>
          <a:xfrm>
            <a:off x="9162867" y="6052047"/>
            <a:ext cx="397592" cy="200124"/>
          </a:xfrm>
          <a:prstGeom prst="roundRect">
            <a:avLst/>
          </a:prstGeom>
          <a:solidFill>
            <a:srgbClr val="767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1" name="CuadroTexto 60">
            <a:extLst>
              <a:ext uri="{FF2B5EF4-FFF2-40B4-BE49-F238E27FC236}">
                <a16:creationId xmlns:a16="http://schemas.microsoft.com/office/drawing/2014/main" id="{12319F71-0EC2-3946-98F5-0844ADA423E0}"/>
              </a:ext>
            </a:extLst>
          </p:cNvPr>
          <p:cNvSpPr txBox="1"/>
          <p:nvPr/>
        </p:nvSpPr>
        <p:spPr>
          <a:xfrm>
            <a:off x="9616205" y="6013609"/>
            <a:ext cx="769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 err="1">
                <a:solidFill>
                  <a:schemeClr val="tx2"/>
                </a:solidFill>
              </a:rPr>
              <a:t>Travel</a:t>
            </a:r>
            <a:endParaRPr lang="es-ES" sz="1050" dirty="0">
              <a:solidFill>
                <a:schemeClr val="tx2"/>
              </a:solidFill>
            </a:endParaRPr>
          </a:p>
        </p:txBody>
      </p:sp>
      <p:sp>
        <p:nvSpPr>
          <p:cNvPr id="62" name="Rectángulo 61">
            <a:extLst>
              <a:ext uri="{FF2B5EF4-FFF2-40B4-BE49-F238E27FC236}">
                <a16:creationId xmlns:a16="http://schemas.microsoft.com/office/drawing/2014/main" id="{26300779-9BF4-5F4D-AC6D-D503377E4EE3}"/>
              </a:ext>
            </a:extLst>
          </p:cNvPr>
          <p:cNvSpPr/>
          <p:nvPr/>
        </p:nvSpPr>
        <p:spPr>
          <a:xfrm>
            <a:off x="9071572" y="1674566"/>
            <a:ext cx="11031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2800" dirty="0">
                <a:solidFill>
                  <a:schemeClr val="tx2"/>
                </a:solidFill>
                <a:latin typeface="Abril Fatface" panose="02000503000000020003" pitchFamily="2" charset="77"/>
              </a:rPr>
              <a:t>Notes</a:t>
            </a:r>
          </a:p>
        </p:txBody>
      </p:sp>
      <p:cxnSp>
        <p:nvCxnSpPr>
          <p:cNvPr id="67" name="Conector recto 66">
            <a:extLst>
              <a:ext uri="{FF2B5EF4-FFF2-40B4-BE49-F238E27FC236}">
                <a16:creationId xmlns:a16="http://schemas.microsoft.com/office/drawing/2014/main" id="{2BC8B90B-D337-7C46-9535-97727D3AAB68}"/>
              </a:ext>
            </a:extLst>
          </p:cNvPr>
          <p:cNvCxnSpPr>
            <a:cxnSpLocks/>
          </p:cNvCxnSpPr>
          <p:nvPr/>
        </p:nvCxnSpPr>
        <p:spPr>
          <a:xfrm flipV="1">
            <a:off x="4154327" y="613572"/>
            <a:ext cx="0" cy="692876"/>
          </a:xfrm>
          <a:prstGeom prst="line">
            <a:avLst/>
          </a:prstGeom>
          <a:ln w="12700"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CuadroTexto 68">
            <a:extLst>
              <a:ext uri="{FF2B5EF4-FFF2-40B4-BE49-F238E27FC236}">
                <a16:creationId xmlns:a16="http://schemas.microsoft.com/office/drawing/2014/main" id="{EB2377B5-3648-6C4A-9CD1-E0EE9050A287}"/>
              </a:ext>
            </a:extLst>
          </p:cNvPr>
          <p:cNvSpPr txBox="1"/>
          <p:nvPr/>
        </p:nvSpPr>
        <p:spPr>
          <a:xfrm>
            <a:off x="4636032" y="582191"/>
            <a:ext cx="4019081" cy="655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300" dirty="0" err="1">
                <a:solidFill>
                  <a:schemeClr val="tx2"/>
                </a:solidFill>
              </a:rPr>
              <a:t>Don't</a:t>
            </a:r>
            <a:r>
              <a:rPr lang="es-ES" sz="1300" dirty="0">
                <a:solidFill>
                  <a:schemeClr val="tx2"/>
                </a:solidFill>
              </a:rPr>
              <a:t> be </a:t>
            </a:r>
            <a:r>
              <a:rPr lang="es-ES" sz="1300" dirty="0" err="1">
                <a:solidFill>
                  <a:schemeClr val="tx2"/>
                </a:solidFill>
              </a:rPr>
              <a:t>fooled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by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the</a:t>
            </a:r>
            <a:r>
              <a:rPr lang="es-ES" sz="1300" dirty="0">
                <a:solidFill>
                  <a:schemeClr val="tx2"/>
                </a:solidFill>
              </a:rPr>
              <a:t> calendar. </a:t>
            </a:r>
            <a:r>
              <a:rPr lang="es-ES" sz="1300" dirty="0" err="1">
                <a:solidFill>
                  <a:schemeClr val="tx2"/>
                </a:solidFill>
              </a:rPr>
              <a:t>There</a:t>
            </a:r>
            <a:r>
              <a:rPr lang="es-ES" sz="1300" dirty="0">
                <a:solidFill>
                  <a:schemeClr val="tx2"/>
                </a:solidFill>
              </a:rPr>
              <a:t> are </a:t>
            </a:r>
            <a:r>
              <a:rPr lang="es-ES" sz="1300" dirty="0" err="1">
                <a:solidFill>
                  <a:schemeClr val="tx2"/>
                </a:solidFill>
              </a:rPr>
              <a:t>only</a:t>
            </a:r>
            <a:r>
              <a:rPr lang="es-ES" sz="1300" dirty="0">
                <a:solidFill>
                  <a:schemeClr val="tx2"/>
                </a:solidFill>
              </a:rPr>
              <a:t> as </a:t>
            </a:r>
            <a:r>
              <a:rPr lang="es-ES" sz="1300" dirty="0" err="1">
                <a:solidFill>
                  <a:schemeClr val="tx2"/>
                </a:solidFill>
              </a:rPr>
              <a:t>many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days</a:t>
            </a:r>
            <a:r>
              <a:rPr lang="es-ES" sz="1300" dirty="0">
                <a:solidFill>
                  <a:schemeClr val="tx2"/>
                </a:solidFill>
              </a:rPr>
              <a:t> in </a:t>
            </a:r>
            <a:r>
              <a:rPr lang="es-ES" sz="1300" dirty="0" err="1">
                <a:solidFill>
                  <a:schemeClr val="tx2"/>
                </a:solidFill>
              </a:rPr>
              <a:t>the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year</a:t>
            </a:r>
            <a:r>
              <a:rPr lang="es-ES" sz="1300" dirty="0">
                <a:solidFill>
                  <a:schemeClr val="tx2"/>
                </a:solidFill>
              </a:rPr>
              <a:t> as </a:t>
            </a:r>
            <a:r>
              <a:rPr lang="es-ES" sz="1300" dirty="0" err="1">
                <a:solidFill>
                  <a:schemeClr val="tx2"/>
                </a:solidFill>
              </a:rPr>
              <a:t>you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make</a:t>
            </a:r>
            <a:r>
              <a:rPr lang="es-ES" sz="1300" dirty="0">
                <a:solidFill>
                  <a:schemeClr val="tx2"/>
                </a:solidFill>
              </a:rPr>
              <a:t> use of.</a:t>
            </a:r>
          </a:p>
        </p:txBody>
      </p:sp>
      <p:cxnSp>
        <p:nvCxnSpPr>
          <p:cNvPr id="73" name="Conector recto 72">
            <a:extLst>
              <a:ext uri="{FF2B5EF4-FFF2-40B4-BE49-F238E27FC236}">
                <a16:creationId xmlns:a16="http://schemas.microsoft.com/office/drawing/2014/main" id="{441E80E2-0296-4948-BC00-6B5E66B58347}"/>
              </a:ext>
            </a:extLst>
          </p:cNvPr>
          <p:cNvCxnSpPr/>
          <p:nvPr/>
        </p:nvCxnSpPr>
        <p:spPr>
          <a:xfrm>
            <a:off x="9162867" y="4690644"/>
            <a:ext cx="2642852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5">
            <a:extLst>
              <a:ext uri="{FF2B5EF4-FFF2-40B4-BE49-F238E27FC236}">
                <a16:creationId xmlns:a16="http://schemas.microsoft.com/office/drawing/2014/main" id="{9BB3544C-9C44-C941-8908-BEDCE0606E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4271" y="1257733"/>
            <a:ext cx="2065705" cy="254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18000" rIns="90000" bIns="18000" anchor="ctr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fontAlgn="b">
              <a:spcBef>
                <a:spcPct val="0"/>
              </a:spcBef>
              <a:buNone/>
            </a:pPr>
            <a:r>
              <a:rPr lang="en-US" altLang="en-US" sz="800" b="1" spc="300" dirty="0">
                <a:solidFill>
                  <a:schemeClr val="tx1">
                    <a:lumMod val="40000"/>
                    <a:lumOff val="60000"/>
                  </a:schemeClr>
                </a:solidFill>
                <a:cs typeface="Arial" panose="020B0604020202020204" pitchFamily="34" charset="0"/>
              </a:rPr>
              <a:t>CHARLES RICHARDS</a:t>
            </a:r>
            <a:endParaRPr lang="en-US" altLang="en-US" sz="800" b="1" spc="300" dirty="0">
              <a:solidFill>
                <a:schemeClr val="tx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6" name="Rectángulo redondeado 75">
            <a:extLst>
              <a:ext uri="{FF2B5EF4-FFF2-40B4-BE49-F238E27FC236}">
                <a16:creationId xmlns:a16="http://schemas.microsoft.com/office/drawing/2014/main" id="{46F6CF34-DFD5-194F-B0D5-2955C32F7CD1}"/>
              </a:ext>
            </a:extLst>
          </p:cNvPr>
          <p:cNvSpPr/>
          <p:nvPr/>
        </p:nvSpPr>
        <p:spPr>
          <a:xfrm>
            <a:off x="9162867" y="2269708"/>
            <a:ext cx="397592" cy="45973"/>
          </a:xfrm>
          <a:prstGeom prst="roundRect">
            <a:avLst/>
          </a:prstGeom>
          <a:solidFill>
            <a:srgbClr val="EE6C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80AEA56B-563D-B042-875D-49C78170502A}"/>
              </a:ext>
            </a:extLst>
          </p:cNvPr>
          <p:cNvGrpSpPr/>
          <p:nvPr/>
        </p:nvGrpSpPr>
        <p:grpSpPr>
          <a:xfrm>
            <a:off x="766764" y="1696551"/>
            <a:ext cx="7885112" cy="3769600"/>
            <a:chOff x="766764" y="1696551"/>
            <a:chExt cx="7885112" cy="3769600"/>
          </a:xfrm>
        </p:grpSpPr>
        <p:grpSp>
          <p:nvGrpSpPr>
            <p:cNvPr id="2" name="Grupo 1">
              <a:extLst>
                <a:ext uri="{FF2B5EF4-FFF2-40B4-BE49-F238E27FC236}">
                  <a16:creationId xmlns:a16="http://schemas.microsoft.com/office/drawing/2014/main" id="{9085D4AF-0858-1141-A88E-DF135B4F3ED5}"/>
                </a:ext>
              </a:extLst>
            </p:cNvPr>
            <p:cNvGrpSpPr/>
            <p:nvPr/>
          </p:nvGrpSpPr>
          <p:grpSpPr>
            <a:xfrm>
              <a:off x="766764" y="1696551"/>
              <a:ext cx="7885112" cy="450696"/>
              <a:chOff x="766764" y="1696551"/>
              <a:chExt cx="7885112" cy="450696"/>
            </a:xfrm>
          </p:grpSpPr>
          <p:sp>
            <p:nvSpPr>
              <p:cNvPr id="80" name="Rectangle 2">
                <a:extLst>
                  <a:ext uri="{FF2B5EF4-FFF2-40B4-BE49-F238E27FC236}">
                    <a16:creationId xmlns:a16="http://schemas.microsoft.com/office/drawing/2014/main" id="{FF17A1A0-D037-DA4F-91DD-A93A089011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25431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SUN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81" name="Rectangle 3">
                <a:extLst>
                  <a:ext uri="{FF2B5EF4-FFF2-40B4-BE49-F238E27FC236}">
                    <a16:creationId xmlns:a16="http://schemas.microsoft.com/office/drawing/2014/main" id="{1C080D6A-7212-FD46-B5E2-D4B4E29B1B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98987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SAT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82" name="Rectangle 4">
                <a:extLst>
                  <a:ext uri="{FF2B5EF4-FFF2-40B4-BE49-F238E27FC236}">
                    <a16:creationId xmlns:a16="http://schemas.microsoft.com/office/drawing/2014/main" id="{4B7D6560-5F7E-FD40-8183-117D47B749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72542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FRI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83" name="Rectangle 5">
                <a:extLst>
                  <a:ext uri="{FF2B5EF4-FFF2-40B4-BE49-F238E27FC236}">
                    <a16:creationId xmlns:a16="http://schemas.microsoft.com/office/drawing/2014/main" id="{F372E58B-CA45-3841-A0CD-E47E49FE9F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6098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THURS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84" name="Rectangle 6">
                <a:extLst>
                  <a:ext uri="{FF2B5EF4-FFF2-40B4-BE49-F238E27FC236}">
                    <a16:creationId xmlns:a16="http://schemas.microsoft.com/office/drawing/2014/main" id="{B6AFD8AE-5F8E-E946-B196-2AB2603521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9653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WED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85" name="Rectangle 7">
                <a:extLst>
                  <a:ext uri="{FF2B5EF4-FFF2-40B4-BE49-F238E27FC236}">
                    <a16:creationId xmlns:a16="http://schemas.microsoft.com/office/drawing/2014/main" id="{816BDF1D-52F7-304F-9E42-450C9F990F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93209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TUES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86" name="Rectangle 8">
                <a:extLst>
                  <a:ext uri="{FF2B5EF4-FFF2-40B4-BE49-F238E27FC236}">
                    <a16:creationId xmlns:a16="http://schemas.microsoft.com/office/drawing/2014/main" id="{9710297C-E910-7A4C-980B-63D486EAEB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6764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</a:rPr>
                  <a:t>MON</a:t>
                </a:r>
              </a:p>
            </p:txBody>
          </p:sp>
        </p:grpSp>
        <p:sp>
          <p:nvSpPr>
            <p:cNvPr id="88" name="Rectangle 111">
              <a:extLst>
                <a:ext uri="{FF2B5EF4-FFF2-40B4-BE49-F238E27FC236}">
                  <a16:creationId xmlns:a16="http://schemas.microsoft.com/office/drawing/2014/main" id="{B0A72F34-D200-FB40-8DC2-91FBC7C631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25430" y="4636421"/>
              <a:ext cx="1126445" cy="82972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1400" b="0" dirty="0">
                  <a:solidFill>
                    <a:schemeClr val="tx2"/>
                  </a:solidFill>
                  <a:cs typeface="Arial" panose="020B0604020202020204" pitchFamily="34" charset="0"/>
                </a:rPr>
                <a:t>28</a:t>
              </a:r>
              <a:endParaRPr lang="en-US" altLang="en-US" sz="1400" b="0" dirty="0">
                <a:solidFill>
                  <a:schemeClr val="tx2"/>
                </a:solidFill>
              </a:endParaRPr>
            </a:p>
          </p:txBody>
        </p:sp>
        <p:sp>
          <p:nvSpPr>
            <p:cNvPr id="89" name="Rectangle 110">
              <a:extLst>
                <a:ext uri="{FF2B5EF4-FFF2-40B4-BE49-F238E27FC236}">
                  <a16:creationId xmlns:a16="http://schemas.microsoft.com/office/drawing/2014/main" id="{0495725E-19A7-F348-9FFA-8F066CDB47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98987" y="4636423"/>
              <a:ext cx="1126444" cy="82972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1400" b="0" dirty="0">
                  <a:solidFill>
                    <a:schemeClr val="tx2"/>
                  </a:solidFill>
                  <a:cs typeface="Arial" panose="020B0604020202020204" pitchFamily="34" charset="0"/>
                </a:rPr>
                <a:t>27</a:t>
              </a:r>
              <a:endParaRPr lang="en-US" altLang="en-US" sz="1400" b="0" dirty="0">
                <a:solidFill>
                  <a:schemeClr val="tx2"/>
                </a:solidFill>
              </a:endParaRPr>
            </a:p>
          </p:txBody>
        </p:sp>
        <p:sp>
          <p:nvSpPr>
            <p:cNvPr id="90" name="Rectangle 109">
              <a:extLst>
                <a:ext uri="{FF2B5EF4-FFF2-40B4-BE49-F238E27FC236}">
                  <a16:creationId xmlns:a16="http://schemas.microsoft.com/office/drawing/2014/main" id="{B5723278-4DF2-5149-86B6-B0DA097CD0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72542" y="4636423"/>
              <a:ext cx="1126445" cy="82972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1400" b="0" dirty="0">
                  <a:solidFill>
                    <a:schemeClr val="tx2"/>
                  </a:solidFill>
                  <a:cs typeface="Arial" panose="020B0604020202020204" pitchFamily="34" charset="0"/>
                </a:rPr>
                <a:t>26</a:t>
              </a:r>
              <a:endParaRPr lang="en-US" altLang="en-US" sz="1400" b="0" dirty="0">
                <a:solidFill>
                  <a:schemeClr val="tx2"/>
                </a:solidFill>
              </a:endParaRPr>
            </a:p>
          </p:txBody>
        </p:sp>
        <p:sp>
          <p:nvSpPr>
            <p:cNvPr id="91" name="Rectangle 108">
              <a:extLst>
                <a:ext uri="{FF2B5EF4-FFF2-40B4-BE49-F238E27FC236}">
                  <a16:creationId xmlns:a16="http://schemas.microsoft.com/office/drawing/2014/main" id="{9402A1ED-F8E6-4B46-9172-6FB31295FE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6097" y="4636423"/>
              <a:ext cx="1126445" cy="82972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1400" b="0" dirty="0">
                  <a:solidFill>
                    <a:schemeClr val="tx2"/>
                  </a:solidFill>
                  <a:cs typeface="Arial" panose="020B0604020202020204" pitchFamily="34" charset="0"/>
                </a:rPr>
                <a:t>25</a:t>
              </a:r>
              <a:endParaRPr lang="en-US" altLang="en-US" sz="1400" b="0" dirty="0">
                <a:solidFill>
                  <a:schemeClr val="tx2"/>
                </a:solidFill>
              </a:endParaRPr>
            </a:p>
          </p:txBody>
        </p:sp>
        <p:sp>
          <p:nvSpPr>
            <p:cNvPr id="92" name="Rectangle 107">
              <a:extLst>
                <a:ext uri="{FF2B5EF4-FFF2-40B4-BE49-F238E27FC236}">
                  <a16:creationId xmlns:a16="http://schemas.microsoft.com/office/drawing/2014/main" id="{7FFADEE5-FCEE-5B41-89A7-17E8873AA4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9653" y="4636422"/>
              <a:ext cx="1126444" cy="82972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1400" b="0" dirty="0">
                  <a:solidFill>
                    <a:schemeClr val="tx2"/>
                  </a:solidFill>
                  <a:cs typeface="Arial" panose="020B0604020202020204" pitchFamily="34" charset="0"/>
                </a:rPr>
                <a:t>24</a:t>
              </a:r>
              <a:endParaRPr lang="en-US" altLang="en-US" sz="1400" b="0" dirty="0">
                <a:solidFill>
                  <a:schemeClr val="tx2"/>
                </a:solidFill>
              </a:endParaRPr>
            </a:p>
          </p:txBody>
        </p:sp>
        <p:sp>
          <p:nvSpPr>
            <p:cNvPr id="93" name="Rectangle 106">
              <a:extLst>
                <a:ext uri="{FF2B5EF4-FFF2-40B4-BE49-F238E27FC236}">
                  <a16:creationId xmlns:a16="http://schemas.microsoft.com/office/drawing/2014/main" id="{5B1F13F6-CC1D-4648-85BD-531B68113D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3209" y="4636425"/>
              <a:ext cx="1126445" cy="82972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1400" b="0" dirty="0">
                  <a:solidFill>
                    <a:schemeClr val="tx2"/>
                  </a:solidFill>
                  <a:cs typeface="Arial" panose="020B0604020202020204" pitchFamily="34" charset="0"/>
                </a:rPr>
                <a:t>23</a:t>
              </a:r>
              <a:endParaRPr lang="en-US" altLang="en-US" sz="1400" b="0" dirty="0">
                <a:solidFill>
                  <a:schemeClr val="tx2"/>
                </a:solidFill>
              </a:endParaRPr>
            </a:p>
          </p:txBody>
        </p:sp>
        <p:sp>
          <p:nvSpPr>
            <p:cNvPr id="94" name="Rectangle 105">
              <a:extLst>
                <a:ext uri="{FF2B5EF4-FFF2-40B4-BE49-F238E27FC236}">
                  <a16:creationId xmlns:a16="http://schemas.microsoft.com/office/drawing/2014/main" id="{031DF793-52C8-BA40-8778-7C6B18B9CD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6765" y="4636425"/>
              <a:ext cx="1126444" cy="82972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1400" b="0" dirty="0">
                  <a:solidFill>
                    <a:schemeClr val="tx2"/>
                  </a:solidFill>
                  <a:cs typeface="Arial" panose="020B0604020202020204" pitchFamily="34" charset="0"/>
                </a:rPr>
                <a:t>22</a:t>
              </a:r>
              <a:endParaRPr lang="en-US" altLang="en-US" sz="1400" b="0" dirty="0">
                <a:solidFill>
                  <a:schemeClr val="tx2"/>
                </a:solidFill>
              </a:endParaRPr>
            </a:p>
          </p:txBody>
        </p:sp>
        <p:sp>
          <p:nvSpPr>
            <p:cNvPr id="95" name="Rectangle 104">
              <a:extLst>
                <a:ext uri="{FF2B5EF4-FFF2-40B4-BE49-F238E27FC236}">
                  <a16:creationId xmlns:a16="http://schemas.microsoft.com/office/drawing/2014/main" id="{A178A08B-EFB9-4A4C-9D46-453FBFDBAD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25430" y="3806694"/>
              <a:ext cx="1126445" cy="82972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1400" b="0" dirty="0">
                  <a:solidFill>
                    <a:schemeClr val="tx2"/>
                  </a:solidFill>
                  <a:cs typeface="Arial" panose="020B0604020202020204" pitchFamily="34" charset="0"/>
                </a:rPr>
                <a:t>21</a:t>
              </a:r>
              <a:endParaRPr lang="en-US" altLang="en-US" sz="1400" b="0" dirty="0">
                <a:solidFill>
                  <a:schemeClr val="tx2"/>
                </a:solidFill>
              </a:endParaRPr>
            </a:p>
          </p:txBody>
        </p:sp>
        <p:sp>
          <p:nvSpPr>
            <p:cNvPr id="96" name="Rectangle 103">
              <a:extLst>
                <a:ext uri="{FF2B5EF4-FFF2-40B4-BE49-F238E27FC236}">
                  <a16:creationId xmlns:a16="http://schemas.microsoft.com/office/drawing/2014/main" id="{0852651B-836F-C248-AF93-FDD4F890CF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98987" y="3806696"/>
              <a:ext cx="1126444" cy="82972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1400" b="0" dirty="0">
                  <a:solidFill>
                    <a:schemeClr val="tx2"/>
                  </a:solidFill>
                  <a:cs typeface="Arial" panose="020B0604020202020204" pitchFamily="34" charset="0"/>
                </a:rPr>
                <a:t>20</a:t>
              </a:r>
              <a:endParaRPr lang="en-US" altLang="en-US" sz="1400" b="0" dirty="0">
                <a:solidFill>
                  <a:schemeClr val="tx2"/>
                </a:solidFill>
              </a:endParaRPr>
            </a:p>
          </p:txBody>
        </p:sp>
        <p:sp>
          <p:nvSpPr>
            <p:cNvPr id="97" name="Rectangle 102">
              <a:extLst>
                <a:ext uri="{FF2B5EF4-FFF2-40B4-BE49-F238E27FC236}">
                  <a16:creationId xmlns:a16="http://schemas.microsoft.com/office/drawing/2014/main" id="{40096E4B-B2DD-6E43-A098-F8EE8289A2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72542" y="3806696"/>
              <a:ext cx="1126445" cy="82972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1400" b="0" dirty="0">
                  <a:solidFill>
                    <a:schemeClr val="tx2"/>
                  </a:solidFill>
                  <a:cs typeface="Arial" panose="020B0604020202020204" pitchFamily="34" charset="0"/>
                </a:rPr>
                <a:t>19</a:t>
              </a:r>
              <a:endParaRPr lang="en-US" altLang="en-US" sz="1400" b="0" dirty="0">
                <a:solidFill>
                  <a:schemeClr val="tx2"/>
                </a:solidFill>
              </a:endParaRPr>
            </a:p>
          </p:txBody>
        </p:sp>
        <p:sp>
          <p:nvSpPr>
            <p:cNvPr id="98" name="Rectangle 101">
              <a:extLst>
                <a:ext uri="{FF2B5EF4-FFF2-40B4-BE49-F238E27FC236}">
                  <a16:creationId xmlns:a16="http://schemas.microsoft.com/office/drawing/2014/main" id="{5C55039D-9656-3341-A177-9FE3E5CE46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6097" y="3806695"/>
              <a:ext cx="1126445" cy="82972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1400" b="0" dirty="0">
                  <a:solidFill>
                    <a:schemeClr val="tx2"/>
                  </a:solidFill>
                  <a:cs typeface="Arial" panose="020B0604020202020204" pitchFamily="34" charset="0"/>
                </a:rPr>
                <a:t>18</a:t>
              </a:r>
              <a:endParaRPr lang="en-US" altLang="en-US" sz="1400" b="0" dirty="0">
                <a:solidFill>
                  <a:schemeClr val="tx2"/>
                </a:solidFill>
              </a:endParaRPr>
            </a:p>
          </p:txBody>
        </p:sp>
        <p:sp>
          <p:nvSpPr>
            <p:cNvPr id="99" name="Rectangle 100">
              <a:extLst>
                <a:ext uri="{FF2B5EF4-FFF2-40B4-BE49-F238E27FC236}">
                  <a16:creationId xmlns:a16="http://schemas.microsoft.com/office/drawing/2014/main" id="{1E870AD3-801B-7B46-B16C-1B31BC220B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9653" y="3806694"/>
              <a:ext cx="1126444" cy="82972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1400" b="0" dirty="0">
                  <a:solidFill>
                    <a:schemeClr val="tx2"/>
                  </a:solidFill>
                  <a:cs typeface="Arial" panose="020B0604020202020204" pitchFamily="34" charset="0"/>
                </a:rPr>
                <a:t>17</a:t>
              </a:r>
              <a:endParaRPr lang="en-US" altLang="en-US" sz="1400" b="0" dirty="0">
                <a:solidFill>
                  <a:schemeClr val="tx2"/>
                </a:solidFill>
              </a:endParaRPr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4FF4307F-F3B1-F44B-B1B3-CC941DC206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3209" y="3806697"/>
              <a:ext cx="1126445" cy="82972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1400" b="0" dirty="0">
                  <a:solidFill>
                    <a:schemeClr val="tx2"/>
                  </a:solidFill>
                  <a:cs typeface="Arial" panose="020B0604020202020204" pitchFamily="34" charset="0"/>
                </a:rPr>
                <a:t>16</a:t>
              </a:r>
              <a:endParaRPr lang="en-US" altLang="en-US" sz="1400" b="0" dirty="0">
                <a:solidFill>
                  <a:schemeClr val="tx2"/>
                </a:solidFill>
              </a:endParaRPr>
            </a:p>
          </p:txBody>
        </p:sp>
        <p:sp>
          <p:nvSpPr>
            <p:cNvPr id="101" name="Rectangle 98">
              <a:extLst>
                <a:ext uri="{FF2B5EF4-FFF2-40B4-BE49-F238E27FC236}">
                  <a16:creationId xmlns:a16="http://schemas.microsoft.com/office/drawing/2014/main" id="{24BDD99F-F5F3-C043-932E-E68DDB7AEC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6765" y="3806697"/>
              <a:ext cx="1126444" cy="82972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1400" b="0" dirty="0">
                  <a:solidFill>
                    <a:schemeClr val="tx2"/>
                  </a:solidFill>
                  <a:cs typeface="Arial" panose="020B0604020202020204" pitchFamily="34" charset="0"/>
                </a:rPr>
                <a:t>15</a:t>
              </a:r>
              <a:endParaRPr lang="en-US" altLang="en-US" sz="1400" b="0" dirty="0">
                <a:solidFill>
                  <a:schemeClr val="tx2"/>
                </a:solidFill>
              </a:endParaRPr>
            </a:p>
          </p:txBody>
        </p:sp>
        <p:sp>
          <p:nvSpPr>
            <p:cNvPr id="102" name="Rectangle 97">
              <a:extLst>
                <a:ext uri="{FF2B5EF4-FFF2-40B4-BE49-F238E27FC236}">
                  <a16:creationId xmlns:a16="http://schemas.microsoft.com/office/drawing/2014/main" id="{3C7F55BB-8546-C243-8A07-1BF5F892A9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25430" y="2976967"/>
              <a:ext cx="1126445" cy="82972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1400" b="0" dirty="0">
                  <a:solidFill>
                    <a:schemeClr val="tx2"/>
                  </a:solidFill>
                  <a:cs typeface="Arial" panose="020B0604020202020204" pitchFamily="34" charset="0"/>
                </a:rPr>
                <a:t>14</a:t>
              </a:r>
              <a:endParaRPr lang="en-US" altLang="en-US" sz="1400" b="0" dirty="0">
                <a:solidFill>
                  <a:schemeClr val="tx2"/>
                </a:solidFill>
              </a:endParaRPr>
            </a:p>
          </p:txBody>
        </p:sp>
        <p:sp>
          <p:nvSpPr>
            <p:cNvPr id="103" name="Rectangle 96">
              <a:extLst>
                <a:ext uri="{FF2B5EF4-FFF2-40B4-BE49-F238E27FC236}">
                  <a16:creationId xmlns:a16="http://schemas.microsoft.com/office/drawing/2014/main" id="{66C9F8A9-AFE6-2C45-8318-0279011B1B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98987" y="2976969"/>
              <a:ext cx="1126444" cy="82972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1400" b="0" dirty="0">
                  <a:solidFill>
                    <a:schemeClr val="tx2"/>
                  </a:solidFill>
                  <a:cs typeface="Arial" panose="020B0604020202020204" pitchFamily="34" charset="0"/>
                </a:rPr>
                <a:t>13</a:t>
              </a:r>
              <a:endParaRPr lang="en-US" altLang="en-US" sz="1400" b="0" dirty="0">
                <a:solidFill>
                  <a:schemeClr val="tx2"/>
                </a:solidFill>
              </a:endParaRPr>
            </a:p>
          </p:txBody>
        </p:sp>
        <p:sp>
          <p:nvSpPr>
            <p:cNvPr id="104" name="Rectangle 95">
              <a:extLst>
                <a:ext uri="{FF2B5EF4-FFF2-40B4-BE49-F238E27FC236}">
                  <a16:creationId xmlns:a16="http://schemas.microsoft.com/office/drawing/2014/main" id="{D1BAE8DF-4333-0941-8D21-5AD23F1E7C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72542" y="2976969"/>
              <a:ext cx="1126445" cy="82972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1400" b="0" dirty="0">
                  <a:solidFill>
                    <a:schemeClr val="tx2"/>
                  </a:solidFill>
                  <a:cs typeface="Arial" panose="020B0604020202020204" pitchFamily="34" charset="0"/>
                </a:rPr>
                <a:t>12</a:t>
              </a:r>
              <a:endParaRPr lang="en-US" altLang="en-US" sz="1400" b="0" dirty="0">
                <a:solidFill>
                  <a:schemeClr val="tx2"/>
                </a:solidFill>
              </a:endParaRPr>
            </a:p>
          </p:txBody>
        </p:sp>
        <p:sp>
          <p:nvSpPr>
            <p:cNvPr id="105" name="Rectangle 94">
              <a:extLst>
                <a:ext uri="{FF2B5EF4-FFF2-40B4-BE49-F238E27FC236}">
                  <a16:creationId xmlns:a16="http://schemas.microsoft.com/office/drawing/2014/main" id="{EBF061AF-A3FF-F04A-8B6C-15B007275E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6097" y="2976969"/>
              <a:ext cx="1126445" cy="82972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1400" b="0" dirty="0">
                  <a:solidFill>
                    <a:schemeClr val="tx2"/>
                  </a:solidFill>
                  <a:cs typeface="Arial" panose="020B0604020202020204" pitchFamily="34" charset="0"/>
                </a:rPr>
                <a:t>11</a:t>
              </a:r>
              <a:endParaRPr lang="en-US" altLang="en-US" sz="1400" b="0" dirty="0">
                <a:solidFill>
                  <a:schemeClr val="tx2"/>
                </a:solidFill>
              </a:endParaRPr>
            </a:p>
          </p:txBody>
        </p:sp>
        <p:sp>
          <p:nvSpPr>
            <p:cNvPr id="106" name="Rectangle 93">
              <a:extLst>
                <a:ext uri="{FF2B5EF4-FFF2-40B4-BE49-F238E27FC236}">
                  <a16:creationId xmlns:a16="http://schemas.microsoft.com/office/drawing/2014/main" id="{4BDEB001-380D-EE4A-8708-60E74B2630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9653" y="2976968"/>
              <a:ext cx="1126444" cy="82972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1400" b="0" dirty="0">
                  <a:solidFill>
                    <a:schemeClr val="tx2"/>
                  </a:solidFill>
                  <a:cs typeface="Arial" panose="020B0604020202020204" pitchFamily="34" charset="0"/>
                </a:rPr>
                <a:t>10</a:t>
              </a:r>
              <a:endParaRPr lang="en-US" altLang="en-US" sz="1400" b="0" dirty="0">
                <a:solidFill>
                  <a:schemeClr val="tx2"/>
                </a:solidFill>
              </a:endParaRPr>
            </a:p>
          </p:txBody>
        </p:sp>
        <p:sp>
          <p:nvSpPr>
            <p:cNvPr id="107" name="Rectangle 92">
              <a:extLst>
                <a:ext uri="{FF2B5EF4-FFF2-40B4-BE49-F238E27FC236}">
                  <a16:creationId xmlns:a16="http://schemas.microsoft.com/office/drawing/2014/main" id="{BF6DB810-0E52-A44F-9DA6-8328B3F7FB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3209" y="2976971"/>
              <a:ext cx="1126445" cy="82972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1400" b="0" dirty="0">
                  <a:solidFill>
                    <a:schemeClr val="tx2"/>
                  </a:solidFill>
                  <a:cs typeface="Arial" panose="020B0604020202020204" pitchFamily="34" charset="0"/>
                </a:rPr>
                <a:t>9</a:t>
              </a:r>
              <a:endParaRPr lang="en-US" altLang="en-US" sz="1400" b="0" dirty="0">
                <a:solidFill>
                  <a:schemeClr val="tx2"/>
                </a:solidFill>
              </a:endParaRPr>
            </a:p>
          </p:txBody>
        </p:sp>
        <p:sp>
          <p:nvSpPr>
            <p:cNvPr id="108" name="Rectangle 91">
              <a:extLst>
                <a:ext uri="{FF2B5EF4-FFF2-40B4-BE49-F238E27FC236}">
                  <a16:creationId xmlns:a16="http://schemas.microsoft.com/office/drawing/2014/main" id="{9D810157-57A8-BB4B-8A03-4BFC6703F5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6765" y="2976971"/>
              <a:ext cx="1126444" cy="82972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1400" b="0" dirty="0">
                  <a:solidFill>
                    <a:schemeClr val="tx2"/>
                  </a:solidFill>
                  <a:cs typeface="Arial" panose="020B0604020202020204" pitchFamily="34" charset="0"/>
                </a:rPr>
                <a:t>8</a:t>
              </a:r>
              <a:endParaRPr lang="en-US" altLang="en-US" sz="1400" b="0" dirty="0">
                <a:solidFill>
                  <a:schemeClr val="tx2"/>
                </a:solidFill>
              </a:endParaRPr>
            </a:p>
          </p:txBody>
        </p:sp>
        <p:sp>
          <p:nvSpPr>
            <p:cNvPr id="109" name="Rectangle 90">
              <a:extLst>
                <a:ext uri="{FF2B5EF4-FFF2-40B4-BE49-F238E27FC236}">
                  <a16:creationId xmlns:a16="http://schemas.microsoft.com/office/drawing/2014/main" id="{87940ED1-5910-8F4D-98B3-B51022C3BD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25430" y="2147241"/>
              <a:ext cx="1126445" cy="82972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1400" b="0" dirty="0">
                  <a:solidFill>
                    <a:schemeClr val="tx2"/>
                  </a:solidFill>
                  <a:cs typeface="Arial" panose="020B0604020202020204" pitchFamily="34" charset="0"/>
                </a:rPr>
                <a:t>7</a:t>
              </a:r>
              <a:endParaRPr lang="en-US" altLang="en-US" sz="1400" b="0" dirty="0">
                <a:solidFill>
                  <a:schemeClr val="tx2"/>
                </a:solidFill>
              </a:endParaRPr>
            </a:p>
          </p:txBody>
        </p:sp>
        <p:sp>
          <p:nvSpPr>
            <p:cNvPr id="110" name="Rectangle 89">
              <a:extLst>
                <a:ext uri="{FF2B5EF4-FFF2-40B4-BE49-F238E27FC236}">
                  <a16:creationId xmlns:a16="http://schemas.microsoft.com/office/drawing/2014/main" id="{19EA7F3F-B6B9-2449-814A-B9F3A63D20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98987" y="2147243"/>
              <a:ext cx="1126444" cy="82972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1400" b="0" dirty="0">
                  <a:solidFill>
                    <a:schemeClr val="tx2"/>
                  </a:solidFill>
                  <a:cs typeface="Arial" panose="020B0604020202020204" pitchFamily="34" charset="0"/>
                </a:rPr>
                <a:t>6</a:t>
              </a:r>
              <a:endParaRPr lang="en-US" altLang="en-US" sz="1400" b="0" dirty="0">
                <a:solidFill>
                  <a:schemeClr val="tx2"/>
                </a:solidFill>
              </a:endParaRPr>
            </a:p>
          </p:txBody>
        </p:sp>
        <p:sp>
          <p:nvSpPr>
            <p:cNvPr id="111" name="Rectangle 88">
              <a:extLst>
                <a:ext uri="{FF2B5EF4-FFF2-40B4-BE49-F238E27FC236}">
                  <a16:creationId xmlns:a16="http://schemas.microsoft.com/office/drawing/2014/main" id="{FBFBD9FE-3C85-684E-B9D9-DE0493A47D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72542" y="2147243"/>
              <a:ext cx="1126445" cy="82972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1400" b="0" dirty="0">
                  <a:solidFill>
                    <a:schemeClr val="tx2"/>
                  </a:solidFill>
                  <a:cs typeface="Arial" panose="020B0604020202020204" pitchFamily="34" charset="0"/>
                </a:rPr>
                <a:t>5</a:t>
              </a:r>
              <a:endParaRPr lang="en-US" altLang="en-US" sz="1400" b="0" dirty="0">
                <a:solidFill>
                  <a:schemeClr val="tx2"/>
                </a:solidFill>
              </a:endParaRPr>
            </a:p>
          </p:txBody>
        </p:sp>
        <p:sp>
          <p:nvSpPr>
            <p:cNvPr id="112" name="Rectangle 87">
              <a:extLst>
                <a:ext uri="{FF2B5EF4-FFF2-40B4-BE49-F238E27FC236}">
                  <a16:creationId xmlns:a16="http://schemas.microsoft.com/office/drawing/2014/main" id="{FB4B9E37-FD85-164A-BC96-C9DA64BCCE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6097" y="2147242"/>
              <a:ext cx="1126445" cy="82972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1400" b="0" dirty="0">
                  <a:solidFill>
                    <a:schemeClr val="tx2"/>
                  </a:solidFill>
                  <a:cs typeface="Arial" panose="020B0604020202020204" pitchFamily="34" charset="0"/>
                </a:rPr>
                <a:t>4</a:t>
              </a:r>
              <a:endParaRPr lang="en-US" altLang="en-US" sz="1400" b="0" dirty="0">
                <a:solidFill>
                  <a:schemeClr val="tx2"/>
                </a:solidFill>
              </a:endParaRPr>
            </a:p>
          </p:txBody>
        </p:sp>
        <p:sp>
          <p:nvSpPr>
            <p:cNvPr id="113" name="Rectangle 86">
              <a:extLst>
                <a:ext uri="{FF2B5EF4-FFF2-40B4-BE49-F238E27FC236}">
                  <a16:creationId xmlns:a16="http://schemas.microsoft.com/office/drawing/2014/main" id="{822FE415-B41A-D34A-815F-8958022E54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9653" y="2147241"/>
              <a:ext cx="1126444" cy="82972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1400" b="0" dirty="0">
                  <a:solidFill>
                    <a:schemeClr val="tx2"/>
                  </a:solidFill>
                  <a:cs typeface="Arial" panose="020B0604020202020204" pitchFamily="34" charset="0"/>
                </a:rPr>
                <a:t>3</a:t>
              </a:r>
              <a:endParaRPr lang="en-US" altLang="en-US" sz="1400" b="0" dirty="0">
                <a:solidFill>
                  <a:schemeClr val="tx2"/>
                </a:solidFill>
              </a:endParaRPr>
            </a:p>
          </p:txBody>
        </p:sp>
        <p:sp>
          <p:nvSpPr>
            <p:cNvPr id="114" name="Rectangle 85">
              <a:extLst>
                <a:ext uri="{FF2B5EF4-FFF2-40B4-BE49-F238E27FC236}">
                  <a16:creationId xmlns:a16="http://schemas.microsoft.com/office/drawing/2014/main" id="{A44FF830-9D8D-614E-962A-B334D1632D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3209" y="2147244"/>
              <a:ext cx="1126445" cy="82972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fontAlgn="b">
                <a:spcBef>
                  <a:spcPct val="0"/>
                </a:spcBef>
                <a:buFontTx/>
                <a:buNone/>
              </a:pPr>
              <a:r>
                <a:rPr lang="en-US" altLang="en-US" sz="1400" b="0" dirty="0">
                  <a:solidFill>
                    <a:schemeClr val="tx2"/>
                  </a:solidFill>
                  <a:cs typeface="Arial" panose="020B0604020202020204" pitchFamily="34" charset="0"/>
                </a:rPr>
                <a:t>2</a:t>
              </a:r>
              <a:endParaRPr lang="en-US" altLang="en-US" sz="1400" b="0" dirty="0">
                <a:solidFill>
                  <a:schemeClr val="tx2"/>
                </a:solidFill>
              </a:endParaRPr>
            </a:p>
          </p:txBody>
        </p:sp>
        <p:sp>
          <p:nvSpPr>
            <p:cNvPr id="115" name="Rectangle 115">
              <a:extLst>
                <a:ext uri="{FF2B5EF4-FFF2-40B4-BE49-F238E27FC236}">
                  <a16:creationId xmlns:a16="http://schemas.microsoft.com/office/drawing/2014/main" id="{091F4088-B6AD-7246-843C-A0D243EFEB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6765" y="2147244"/>
              <a:ext cx="1126444" cy="82972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"/>
              <a:r>
                <a:rPr lang="en-US" altLang="en-US" sz="1400" b="0" dirty="0">
                  <a:solidFill>
                    <a:schemeClr val="tx2"/>
                  </a:solidFill>
                  <a:cs typeface="Arial" panose="020B0604020202020204" pitchFamily="34" charset="0"/>
                </a:rPr>
                <a:t>1</a:t>
              </a:r>
            </a:p>
          </p:txBody>
        </p:sp>
      </p:grpSp>
      <p:sp>
        <p:nvSpPr>
          <p:cNvPr id="116" name="Rectángulo 115">
            <a:extLst>
              <a:ext uri="{FF2B5EF4-FFF2-40B4-BE49-F238E27FC236}">
                <a16:creationId xmlns:a16="http://schemas.microsoft.com/office/drawing/2014/main" id="{21A61DD2-3DFC-AC44-AB5B-C11B758023A6}"/>
              </a:ext>
            </a:extLst>
          </p:cNvPr>
          <p:cNvSpPr/>
          <p:nvPr/>
        </p:nvSpPr>
        <p:spPr>
          <a:xfrm>
            <a:off x="2103104" y="495355"/>
            <a:ext cx="6896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dirty="0">
                <a:solidFill>
                  <a:srgbClr val="293241"/>
                </a:solidFill>
                <a:latin typeface="Abril Fatface" panose="02000503000000020003" pitchFamily="2" charset="77"/>
              </a:rPr>
              <a:t>2021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90801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ángulo 74">
            <a:extLst>
              <a:ext uri="{FF2B5EF4-FFF2-40B4-BE49-F238E27FC236}">
                <a16:creationId xmlns:a16="http://schemas.microsoft.com/office/drawing/2014/main" id="{E49951B7-2CA9-5E41-BC0B-1C46CD19DAEB}"/>
              </a:ext>
            </a:extLst>
          </p:cNvPr>
          <p:cNvSpPr/>
          <p:nvPr/>
        </p:nvSpPr>
        <p:spPr>
          <a:xfrm rot="10800000">
            <a:off x="8010385" y="324246"/>
            <a:ext cx="64472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8000" dirty="0">
                <a:solidFill>
                  <a:srgbClr val="EE6C4D">
                    <a:alpha val="50000"/>
                  </a:srgbClr>
                </a:solidFill>
                <a:latin typeface="Abril Fatface" panose="02000503000000020003" pitchFamily="2" charset="77"/>
              </a:rPr>
              <a:t>“</a:t>
            </a:r>
          </a:p>
        </p:txBody>
      </p:sp>
      <p:sp>
        <p:nvSpPr>
          <p:cNvPr id="70" name="Rectángulo 69">
            <a:extLst>
              <a:ext uri="{FF2B5EF4-FFF2-40B4-BE49-F238E27FC236}">
                <a16:creationId xmlns:a16="http://schemas.microsoft.com/office/drawing/2014/main" id="{D2341189-D69C-094D-B330-E6014C0C1148}"/>
              </a:ext>
            </a:extLst>
          </p:cNvPr>
          <p:cNvSpPr/>
          <p:nvPr/>
        </p:nvSpPr>
        <p:spPr>
          <a:xfrm>
            <a:off x="4371293" y="277128"/>
            <a:ext cx="64472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8000" dirty="0">
                <a:solidFill>
                  <a:srgbClr val="EE6C4D">
                    <a:alpha val="50000"/>
                  </a:srgbClr>
                </a:solidFill>
                <a:latin typeface="Abril Fatface" panose="02000503000000020003" pitchFamily="2" charset="77"/>
              </a:rPr>
              <a:t>“</a:t>
            </a:r>
          </a:p>
        </p:txBody>
      </p:sp>
      <p:sp>
        <p:nvSpPr>
          <p:cNvPr id="64" name="Lágrima 63">
            <a:extLst>
              <a:ext uri="{FF2B5EF4-FFF2-40B4-BE49-F238E27FC236}">
                <a16:creationId xmlns:a16="http://schemas.microsoft.com/office/drawing/2014/main" id="{F2D86B83-5FAB-F94B-8366-82E9EC0292DE}"/>
              </a:ext>
            </a:extLst>
          </p:cNvPr>
          <p:cNvSpPr/>
          <p:nvPr/>
        </p:nvSpPr>
        <p:spPr>
          <a:xfrm rot="16200000">
            <a:off x="-11336" y="0"/>
            <a:ext cx="3815571" cy="3815571"/>
          </a:xfrm>
          <a:prstGeom prst="teardrop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52" name="Grupo 51">
            <a:extLst>
              <a:ext uri="{FF2B5EF4-FFF2-40B4-BE49-F238E27FC236}">
                <a16:creationId xmlns:a16="http://schemas.microsoft.com/office/drawing/2014/main" id="{401C104F-2E93-3441-99F1-61B9BF89845F}"/>
              </a:ext>
            </a:extLst>
          </p:cNvPr>
          <p:cNvGrpSpPr/>
          <p:nvPr/>
        </p:nvGrpSpPr>
        <p:grpSpPr>
          <a:xfrm>
            <a:off x="734898" y="223274"/>
            <a:ext cx="1186004" cy="1186004"/>
            <a:chOff x="325924" y="127279"/>
            <a:chExt cx="1186004" cy="1186004"/>
          </a:xfrm>
        </p:grpSpPr>
        <p:sp>
          <p:nvSpPr>
            <p:cNvPr id="50" name="Elipse 49">
              <a:extLst>
                <a:ext uri="{FF2B5EF4-FFF2-40B4-BE49-F238E27FC236}">
                  <a16:creationId xmlns:a16="http://schemas.microsoft.com/office/drawing/2014/main" id="{D20E546D-DF56-EE4F-A7BA-9B494E90915A}"/>
                </a:ext>
              </a:extLst>
            </p:cNvPr>
            <p:cNvSpPr/>
            <p:nvPr/>
          </p:nvSpPr>
          <p:spPr>
            <a:xfrm>
              <a:off x="325924" y="127279"/>
              <a:ext cx="1186004" cy="1186004"/>
            </a:xfrm>
            <a:prstGeom prst="ellipse">
              <a:avLst/>
            </a:prstGeom>
            <a:solidFill>
              <a:srgbClr val="EE6C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51" name="Rectángulo 50">
              <a:extLst>
                <a:ext uri="{FF2B5EF4-FFF2-40B4-BE49-F238E27FC236}">
                  <a16:creationId xmlns:a16="http://schemas.microsoft.com/office/drawing/2014/main" id="{EBF05EAA-D05C-014E-B470-ED7CF6B424A7}"/>
                </a:ext>
              </a:extLst>
            </p:cNvPr>
            <p:cNvSpPr/>
            <p:nvPr/>
          </p:nvSpPr>
          <p:spPr>
            <a:xfrm>
              <a:off x="733616" y="397115"/>
              <a:ext cx="449162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b">
                <a:spcBef>
                  <a:spcPct val="0"/>
                </a:spcBef>
              </a:pPr>
              <a:r>
                <a:rPr lang="en-US" altLang="en-US" sz="3600" dirty="0">
                  <a:solidFill>
                    <a:schemeClr val="bg1"/>
                  </a:solidFill>
                  <a:latin typeface="Abril Fatface" panose="02000503000000020003" pitchFamily="2" charset="77"/>
                </a:rPr>
                <a:t>3</a:t>
              </a:r>
            </a:p>
          </p:txBody>
        </p:sp>
      </p:grpSp>
      <p:sp>
        <p:nvSpPr>
          <p:cNvPr id="47" name="Rectángulo 46">
            <a:extLst>
              <a:ext uri="{FF2B5EF4-FFF2-40B4-BE49-F238E27FC236}">
                <a16:creationId xmlns:a16="http://schemas.microsoft.com/office/drawing/2014/main" id="{E39C6272-40CE-F94D-80CC-8BEB462B521D}"/>
              </a:ext>
            </a:extLst>
          </p:cNvPr>
          <p:cNvSpPr/>
          <p:nvPr/>
        </p:nvSpPr>
        <p:spPr>
          <a:xfrm>
            <a:off x="1524426" y="682262"/>
            <a:ext cx="186781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4400" dirty="0">
                <a:solidFill>
                  <a:srgbClr val="293241"/>
                </a:solidFill>
                <a:latin typeface="Abril Fatface" panose="02000503000000020003" pitchFamily="2" charset="77"/>
              </a:rPr>
              <a:t>March</a:t>
            </a: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C9A642A0-500A-8047-9FB4-DB59C4D9AF63}"/>
              </a:ext>
            </a:extLst>
          </p:cNvPr>
          <p:cNvSpPr txBox="1"/>
          <p:nvPr/>
        </p:nvSpPr>
        <p:spPr>
          <a:xfrm>
            <a:off x="9071572" y="2424679"/>
            <a:ext cx="2734147" cy="2486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050" dirty="0" err="1">
                <a:solidFill>
                  <a:schemeClr val="tx2"/>
                </a:solidFill>
              </a:rPr>
              <a:t>Take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your</a:t>
            </a:r>
            <a:r>
              <a:rPr lang="es-ES" sz="1050" dirty="0">
                <a:solidFill>
                  <a:schemeClr val="tx2"/>
                </a:solidFill>
              </a:rPr>
              <a:t> notes </a:t>
            </a:r>
            <a:r>
              <a:rPr lang="es-ES" sz="1050" dirty="0" err="1">
                <a:solidFill>
                  <a:schemeClr val="tx2"/>
                </a:solidFill>
              </a:rPr>
              <a:t>here</a:t>
            </a:r>
            <a:r>
              <a:rPr lang="es-ES" sz="1050" dirty="0">
                <a:solidFill>
                  <a:schemeClr val="tx2"/>
                </a:solidFill>
              </a:rPr>
              <a:t>. </a:t>
            </a:r>
            <a:r>
              <a:rPr lang="es-ES" sz="1050" dirty="0" err="1">
                <a:solidFill>
                  <a:schemeClr val="tx2"/>
                </a:solidFill>
              </a:rPr>
              <a:t>Lorem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ipsum</a:t>
            </a:r>
            <a:r>
              <a:rPr lang="es-ES" sz="1050" dirty="0">
                <a:solidFill>
                  <a:schemeClr val="tx2"/>
                </a:solidFill>
              </a:rPr>
              <a:t> dolor </a:t>
            </a:r>
            <a:r>
              <a:rPr lang="es-ES" sz="1050" dirty="0" err="1">
                <a:solidFill>
                  <a:schemeClr val="tx2"/>
                </a:solidFill>
              </a:rPr>
              <a:t>sit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amet</a:t>
            </a:r>
            <a:r>
              <a:rPr lang="es-ES" sz="1050" dirty="0">
                <a:solidFill>
                  <a:schemeClr val="tx2"/>
                </a:solidFill>
              </a:rPr>
              <a:t>, </a:t>
            </a:r>
            <a:r>
              <a:rPr lang="es-ES" sz="1050" dirty="0" err="1">
                <a:solidFill>
                  <a:schemeClr val="tx2"/>
                </a:solidFill>
              </a:rPr>
              <a:t>consectetur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adipiscing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elit</a:t>
            </a:r>
            <a:r>
              <a:rPr lang="es-ES" sz="1050" dirty="0">
                <a:solidFill>
                  <a:schemeClr val="tx2"/>
                </a:solidFill>
              </a:rPr>
              <a:t>. </a:t>
            </a:r>
            <a:r>
              <a:rPr lang="es-ES" sz="1050" dirty="0" err="1">
                <a:solidFill>
                  <a:schemeClr val="tx2"/>
                </a:solidFill>
              </a:rPr>
              <a:t>Mauris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dapibus</a:t>
            </a:r>
            <a:r>
              <a:rPr lang="es-ES" sz="1050" dirty="0">
                <a:solidFill>
                  <a:schemeClr val="tx2"/>
                </a:solidFill>
              </a:rPr>
              <a:t> nunc et </a:t>
            </a:r>
            <a:r>
              <a:rPr lang="es-ES" sz="1050" dirty="0" err="1">
                <a:solidFill>
                  <a:schemeClr val="tx2"/>
                </a:solidFill>
              </a:rPr>
              <a:t>ipsum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rhoncus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placerat</a:t>
            </a:r>
            <a:r>
              <a:rPr lang="es-ES" sz="1050" dirty="0">
                <a:solidFill>
                  <a:schemeClr val="tx2"/>
                </a:solidFill>
              </a:rPr>
              <a:t>. </a:t>
            </a:r>
            <a:r>
              <a:rPr lang="es-ES" sz="1050" dirty="0" err="1">
                <a:solidFill>
                  <a:schemeClr val="tx2"/>
                </a:solidFill>
              </a:rPr>
              <a:t>Pellentesque</a:t>
            </a:r>
            <a:r>
              <a:rPr lang="es-ES" sz="1050" dirty="0">
                <a:solidFill>
                  <a:schemeClr val="tx2"/>
                </a:solidFill>
              </a:rPr>
              <a:t> in </a:t>
            </a:r>
            <a:r>
              <a:rPr lang="es-ES" sz="1050" dirty="0" err="1">
                <a:solidFill>
                  <a:schemeClr val="tx2"/>
                </a:solidFill>
              </a:rPr>
              <a:t>neque</a:t>
            </a:r>
            <a:r>
              <a:rPr lang="es-ES" sz="1050" dirty="0">
                <a:solidFill>
                  <a:schemeClr val="tx2"/>
                </a:solidFill>
              </a:rPr>
              <a:t> urna.</a:t>
            </a:r>
          </a:p>
          <a:p>
            <a:pPr>
              <a:lnSpc>
                <a:spcPct val="150000"/>
              </a:lnSpc>
            </a:pPr>
            <a:endParaRPr lang="es-ES" sz="1050" dirty="0">
              <a:solidFill>
                <a:schemeClr val="tx2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050" b="1" dirty="0" err="1">
                <a:solidFill>
                  <a:schemeClr val="tx2"/>
                </a:solidFill>
              </a:rPr>
              <a:t>Bullet</a:t>
            </a:r>
            <a:r>
              <a:rPr lang="es-ES" sz="1050" b="1" dirty="0">
                <a:solidFill>
                  <a:schemeClr val="tx2"/>
                </a:solidFill>
              </a:rPr>
              <a:t> 1: </a:t>
            </a:r>
            <a:r>
              <a:rPr lang="es-ES" sz="1050" dirty="0" err="1">
                <a:solidFill>
                  <a:schemeClr val="tx2"/>
                </a:solidFill>
              </a:rPr>
              <a:t>Vivamus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lorem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enim</a:t>
            </a:r>
            <a:endParaRPr lang="es-ES" sz="1050" dirty="0">
              <a:solidFill>
                <a:schemeClr val="tx2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050" b="1" dirty="0" err="1">
                <a:solidFill>
                  <a:schemeClr val="tx2"/>
                </a:solidFill>
              </a:rPr>
              <a:t>Bullet</a:t>
            </a:r>
            <a:r>
              <a:rPr lang="es-ES" sz="1050" b="1" dirty="0">
                <a:solidFill>
                  <a:schemeClr val="tx2"/>
                </a:solidFill>
              </a:rPr>
              <a:t> 2: </a:t>
            </a:r>
            <a:r>
              <a:rPr lang="es-ES" sz="1050" dirty="0" err="1">
                <a:solidFill>
                  <a:schemeClr val="tx2"/>
                </a:solidFill>
              </a:rPr>
              <a:t>Vivamus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lorem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enim</a:t>
            </a:r>
            <a:endParaRPr lang="es-ES" sz="1050" dirty="0">
              <a:solidFill>
                <a:schemeClr val="tx2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050" b="1" dirty="0" err="1">
                <a:solidFill>
                  <a:schemeClr val="tx2"/>
                </a:solidFill>
              </a:rPr>
              <a:t>Bullet</a:t>
            </a:r>
            <a:r>
              <a:rPr lang="es-ES" sz="1050" b="1" dirty="0">
                <a:solidFill>
                  <a:schemeClr val="tx2"/>
                </a:solidFill>
              </a:rPr>
              <a:t> 3: </a:t>
            </a:r>
            <a:r>
              <a:rPr lang="es-ES" sz="1050" dirty="0" err="1">
                <a:solidFill>
                  <a:schemeClr val="tx2"/>
                </a:solidFill>
              </a:rPr>
              <a:t>Vivamus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lorem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enim</a:t>
            </a:r>
            <a:endParaRPr lang="es-ES" sz="1050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endParaRPr lang="es-ES" sz="1050" dirty="0">
              <a:solidFill>
                <a:schemeClr val="tx2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ES" sz="1050" dirty="0">
              <a:solidFill>
                <a:schemeClr val="tx2"/>
              </a:solidFill>
            </a:endParaRPr>
          </a:p>
        </p:txBody>
      </p:sp>
      <p:sp>
        <p:nvSpPr>
          <p:cNvPr id="54" name="Rectángulo redondeado 53">
            <a:extLst>
              <a:ext uri="{FF2B5EF4-FFF2-40B4-BE49-F238E27FC236}">
                <a16:creationId xmlns:a16="http://schemas.microsoft.com/office/drawing/2014/main" id="{B8DD139B-F640-7747-8392-C6E077BE5A54}"/>
              </a:ext>
            </a:extLst>
          </p:cNvPr>
          <p:cNvSpPr/>
          <p:nvPr/>
        </p:nvSpPr>
        <p:spPr>
          <a:xfrm>
            <a:off x="9162867" y="4977166"/>
            <a:ext cx="397592" cy="200124"/>
          </a:xfrm>
          <a:prstGeom prst="roundRect">
            <a:avLst/>
          </a:prstGeom>
          <a:solidFill>
            <a:srgbClr val="EE6C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ED0CD3AB-8DCC-8243-99EC-CBD97452BF81}"/>
              </a:ext>
            </a:extLst>
          </p:cNvPr>
          <p:cNvSpPr txBox="1"/>
          <p:nvPr/>
        </p:nvSpPr>
        <p:spPr>
          <a:xfrm>
            <a:off x="9616205" y="4938728"/>
            <a:ext cx="769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 err="1">
                <a:solidFill>
                  <a:schemeClr val="tx2"/>
                </a:solidFill>
              </a:rPr>
              <a:t>Exam</a:t>
            </a:r>
            <a:endParaRPr lang="es-ES" sz="1050" dirty="0">
              <a:solidFill>
                <a:schemeClr val="tx2"/>
              </a:solidFill>
            </a:endParaRPr>
          </a:p>
        </p:txBody>
      </p:sp>
      <p:sp>
        <p:nvSpPr>
          <p:cNvPr id="56" name="Rectángulo redondeado 55">
            <a:extLst>
              <a:ext uri="{FF2B5EF4-FFF2-40B4-BE49-F238E27FC236}">
                <a16:creationId xmlns:a16="http://schemas.microsoft.com/office/drawing/2014/main" id="{E61ED209-4ED7-FA4F-8154-821B3D650FA2}"/>
              </a:ext>
            </a:extLst>
          </p:cNvPr>
          <p:cNvSpPr/>
          <p:nvPr/>
        </p:nvSpPr>
        <p:spPr>
          <a:xfrm>
            <a:off x="9162867" y="5339475"/>
            <a:ext cx="397592" cy="200124"/>
          </a:xfrm>
          <a:prstGeom prst="roundRect">
            <a:avLst/>
          </a:prstGeom>
          <a:solidFill>
            <a:srgbClr val="70A9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AD5E3F10-2575-AB4B-825C-BB385E219F2C}"/>
              </a:ext>
            </a:extLst>
          </p:cNvPr>
          <p:cNvSpPr txBox="1"/>
          <p:nvPr/>
        </p:nvSpPr>
        <p:spPr>
          <a:xfrm>
            <a:off x="9616205" y="5301037"/>
            <a:ext cx="769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 err="1">
                <a:solidFill>
                  <a:schemeClr val="tx2"/>
                </a:solidFill>
              </a:rPr>
              <a:t>Vacation</a:t>
            </a:r>
            <a:endParaRPr lang="es-ES" sz="1050" dirty="0">
              <a:solidFill>
                <a:schemeClr val="tx2"/>
              </a:solidFill>
            </a:endParaRPr>
          </a:p>
        </p:txBody>
      </p:sp>
      <p:sp>
        <p:nvSpPr>
          <p:cNvPr id="58" name="Rectángulo redondeado 57">
            <a:extLst>
              <a:ext uri="{FF2B5EF4-FFF2-40B4-BE49-F238E27FC236}">
                <a16:creationId xmlns:a16="http://schemas.microsoft.com/office/drawing/2014/main" id="{D68AACAC-E5FE-8B42-9EEE-45ED5FB6AED1}"/>
              </a:ext>
            </a:extLst>
          </p:cNvPr>
          <p:cNvSpPr/>
          <p:nvPr/>
        </p:nvSpPr>
        <p:spPr>
          <a:xfrm>
            <a:off x="9162867" y="5695761"/>
            <a:ext cx="397592" cy="200124"/>
          </a:xfrm>
          <a:prstGeom prst="roundRect">
            <a:avLst/>
          </a:prstGeom>
          <a:solidFill>
            <a:srgbClr val="FCBF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8B111151-5D68-6D42-A854-A5F39F5619F9}"/>
              </a:ext>
            </a:extLst>
          </p:cNvPr>
          <p:cNvSpPr txBox="1"/>
          <p:nvPr/>
        </p:nvSpPr>
        <p:spPr>
          <a:xfrm>
            <a:off x="9616205" y="5657323"/>
            <a:ext cx="769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>
                <a:solidFill>
                  <a:schemeClr val="tx2"/>
                </a:solidFill>
              </a:rPr>
              <a:t>Meeting</a:t>
            </a:r>
          </a:p>
        </p:txBody>
      </p:sp>
      <p:sp>
        <p:nvSpPr>
          <p:cNvPr id="60" name="Rectángulo redondeado 59">
            <a:extLst>
              <a:ext uri="{FF2B5EF4-FFF2-40B4-BE49-F238E27FC236}">
                <a16:creationId xmlns:a16="http://schemas.microsoft.com/office/drawing/2014/main" id="{33C6D7E2-8154-6246-81C9-BC0D67A90E10}"/>
              </a:ext>
            </a:extLst>
          </p:cNvPr>
          <p:cNvSpPr/>
          <p:nvPr/>
        </p:nvSpPr>
        <p:spPr>
          <a:xfrm>
            <a:off x="9162867" y="6052047"/>
            <a:ext cx="397592" cy="200124"/>
          </a:xfrm>
          <a:prstGeom prst="roundRect">
            <a:avLst/>
          </a:prstGeom>
          <a:solidFill>
            <a:srgbClr val="767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1" name="CuadroTexto 60">
            <a:extLst>
              <a:ext uri="{FF2B5EF4-FFF2-40B4-BE49-F238E27FC236}">
                <a16:creationId xmlns:a16="http://schemas.microsoft.com/office/drawing/2014/main" id="{12319F71-0EC2-3946-98F5-0844ADA423E0}"/>
              </a:ext>
            </a:extLst>
          </p:cNvPr>
          <p:cNvSpPr txBox="1"/>
          <p:nvPr/>
        </p:nvSpPr>
        <p:spPr>
          <a:xfrm>
            <a:off x="9616205" y="6013609"/>
            <a:ext cx="769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 err="1">
                <a:solidFill>
                  <a:schemeClr val="tx2"/>
                </a:solidFill>
              </a:rPr>
              <a:t>Travel</a:t>
            </a:r>
            <a:endParaRPr lang="es-ES" sz="1050" dirty="0">
              <a:solidFill>
                <a:schemeClr val="tx2"/>
              </a:solidFill>
            </a:endParaRPr>
          </a:p>
        </p:txBody>
      </p:sp>
      <p:sp>
        <p:nvSpPr>
          <p:cNvPr id="62" name="Rectángulo 61">
            <a:extLst>
              <a:ext uri="{FF2B5EF4-FFF2-40B4-BE49-F238E27FC236}">
                <a16:creationId xmlns:a16="http://schemas.microsoft.com/office/drawing/2014/main" id="{26300779-9BF4-5F4D-AC6D-D503377E4EE3}"/>
              </a:ext>
            </a:extLst>
          </p:cNvPr>
          <p:cNvSpPr/>
          <p:nvPr/>
        </p:nvSpPr>
        <p:spPr>
          <a:xfrm>
            <a:off x="9071572" y="1674566"/>
            <a:ext cx="11031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2800" dirty="0">
                <a:solidFill>
                  <a:schemeClr val="tx2"/>
                </a:solidFill>
                <a:latin typeface="Abril Fatface" panose="02000503000000020003" pitchFamily="2" charset="77"/>
              </a:rPr>
              <a:t>Notes</a:t>
            </a:r>
          </a:p>
        </p:txBody>
      </p:sp>
      <p:cxnSp>
        <p:nvCxnSpPr>
          <p:cNvPr id="67" name="Conector recto 66">
            <a:extLst>
              <a:ext uri="{FF2B5EF4-FFF2-40B4-BE49-F238E27FC236}">
                <a16:creationId xmlns:a16="http://schemas.microsoft.com/office/drawing/2014/main" id="{2BC8B90B-D337-7C46-9535-97727D3AAB68}"/>
              </a:ext>
            </a:extLst>
          </p:cNvPr>
          <p:cNvCxnSpPr>
            <a:cxnSpLocks/>
          </p:cNvCxnSpPr>
          <p:nvPr/>
        </p:nvCxnSpPr>
        <p:spPr>
          <a:xfrm flipV="1">
            <a:off x="4154327" y="613572"/>
            <a:ext cx="0" cy="692876"/>
          </a:xfrm>
          <a:prstGeom prst="line">
            <a:avLst/>
          </a:prstGeom>
          <a:ln w="12700"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CuadroTexto 68">
            <a:extLst>
              <a:ext uri="{FF2B5EF4-FFF2-40B4-BE49-F238E27FC236}">
                <a16:creationId xmlns:a16="http://schemas.microsoft.com/office/drawing/2014/main" id="{EB2377B5-3648-6C4A-9CD1-E0EE9050A287}"/>
              </a:ext>
            </a:extLst>
          </p:cNvPr>
          <p:cNvSpPr txBox="1"/>
          <p:nvPr/>
        </p:nvSpPr>
        <p:spPr>
          <a:xfrm>
            <a:off x="4636032" y="783504"/>
            <a:ext cx="4117675" cy="355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300" dirty="0" err="1">
                <a:solidFill>
                  <a:schemeClr val="tx2"/>
                </a:solidFill>
              </a:rPr>
              <a:t>I've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been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on</a:t>
            </a:r>
            <a:r>
              <a:rPr lang="es-ES" sz="1300" dirty="0">
                <a:solidFill>
                  <a:schemeClr val="tx2"/>
                </a:solidFill>
              </a:rPr>
              <a:t> a calendar, </a:t>
            </a:r>
            <a:r>
              <a:rPr lang="es-ES" sz="1300" dirty="0" err="1">
                <a:solidFill>
                  <a:schemeClr val="tx2"/>
                </a:solidFill>
              </a:rPr>
              <a:t>but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I've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never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been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on</a:t>
            </a:r>
            <a:r>
              <a:rPr lang="es-ES" sz="1300" dirty="0">
                <a:solidFill>
                  <a:schemeClr val="tx2"/>
                </a:solidFill>
              </a:rPr>
              <a:t> time.</a:t>
            </a:r>
          </a:p>
        </p:txBody>
      </p:sp>
      <p:cxnSp>
        <p:nvCxnSpPr>
          <p:cNvPr id="73" name="Conector recto 72">
            <a:extLst>
              <a:ext uri="{FF2B5EF4-FFF2-40B4-BE49-F238E27FC236}">
                <a16:creationId xmlns:a16="http://schemas.microsoft.com/office/drawing/2014/main" id="{441E80E2-0296-4948-BC00-6B5E66B58347}"/>
              </a:ext>
            </a:extLst>
          </p:cNvPr>
          <p:cNvCxnSpPr/>
          <p:nvPr/>
        </p:nvCxnSpPr>
        <p:spPr>
          <a:xfrm>
            <a:off x="9162867" y="4690644"/>
            <a:ext cx="2642852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5">
            <a:extLst>
              <a:ext uri="{FF2B5EF4-FFF2-40B4-BE49-F238E27FC236}">
                <a16:creationId xmlns:a16="http://schemas.microsoft.com/office/drawing/2014/main" id="{9BB3544C-9C44-C941-8908-BEDCE0606E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4271" y="1257733"/>
            <a:ext cx="2065705" cy="254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18000" rIns="90000" bIns="18000" anchor="ctr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fontAlgn="b">
              <a:spcBef>
                <a:spcPct val="0"/>
              </a:spcBef>
              <a:buNone/>
            </a:pPr>
            <a:r>
              <a:rPr lang="en-US" altLang="en-US" sz="800" b="1" spc="300" dirty="0">
                <a:solidFill>
                  <a:schemeClr val="tx1">
                    <a:lumMod val="40000"/>
                    <a:lumOff val="60000"/>
                  </a:schemeClr>
                </a:solidFill>
                <a:cs typeface="Arial" panose="020B0604020202020204" pitchFamily="34" charset="0"/>
              </a:rPr>
              <a:t>MARILYN MONROE</a:t>
            </a:r>
            <a:endParaRPr lang="en-US" altLang="en-US" sz="800" b="1" spc="300" dirty="0">
              <a:solidFill>
                <a:schemeClr val="tx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6" name="Rectángulo redondeado 75">
            <a:extLst>
              <a:ext uri="{FF2B5EF4-FFF2-40B4-BE49-F238E27FC236}">
                <a16:creationId xmlns:a16="http://schemas.microsoft.com/office/drawing/2014/main" id="{46F6CF34-DFD5-194F-B0D5-2955C32F7CD1}"/>
              </a:ext>
            </a:extLst>
          </p:cNvPr>
          <p:cNvSpPr/>
          <p:nvPr/>
        </p:nvSpPr>
        <p:spPr>
          <a:xfrm>
            <a:off x="9162867" y="2269708"/>
            <a:ext cx="397592" cy="45973"/>
          </a:xfrm>
          <a:prstGeom prst="roundRect">
            <a:avLst/>
          </a:prstGeom>
          <a:solidFill>
            <a:srgbClr val="EE6C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3" name="Rectángulo 62">
            <a:extLst>
              <a:ext uri="{FF2B5EF4-FFF2-40B4-BE49-F238E27FC236}">
                <a16:creationId xmlns:a16="http://schemas.microsoft.com/office/drawing/2014/main" id="{9241947E-710B-1C48-8C9F-BC3B4CB3D262}"/>
              </a:ext>
            </a:extLst>
          </p:cNvPr>
          <p:cNvSpPr/>
          <p:nvPr/>
        </p:nvSpPr>
        <p:spPr>
          <a:xfrm>
            <a:off x="2103104" y="495355"/>
            <a:ext cx="6896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dirty="0">
                <a:solidFill>
                  <a:srgbClr val="293241"/>
                </a:solidFill>
                <a:latin typeface="Abril Fatface" panose="02000503000000020003" pitchFamily="2" charset="77"/>
              </a:rPr>
              <a:t>2021</a:t>
            </a:r>
            <a:endParaRPr lang="es-ES" dirty="0"/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926FB0DC-CBA8-2B49-9712-CA1FC740EFBE}"/>
              </a:ext>
            </a:extLst>
          </p:cNvPr>
          <p:cNvGrpSpPr/>
          <p:nvPr/>
        </p:nvGrpSpPr>
        <p:grpSpPr>
          <a:xfrm>
            <a:off x="766764" y="1696551"/>
            <a:ext cx="7885112" cy="4578668"/>
            <a:chOff x="766764" y="1696551"/>
            <a:chExt cx="7885112" cy="4578668"/>
          </a:xfrm>
        </p:grpSpPr>
        <p:grpSp>
          <p:nvGrpSpPr>
            <p:cNvPr id="2" name="Grupo 1">
              <a:extLst>
                <a:ext uri="{FF2B5EF4-FFF2-40B4-BE49-F238E27FC236}">
                  <a16:creationId xmlns:a16="http://schemas.microsoft.com/office/drawing/2014/main" id="{F6E3CFE1-0F8F-7146-A3F6-8632852E9F5B}"/>
                </a:ext>
              </a:extLst>
            </p:cNvPr>
            <p:cNvGrpSpPr/>
            <p:nvPr/>
          </p:nvGrpSpPr>
          <p:grpSpPr>
            <a:xfrm>
              <a:off x="772289" y="2138436"/>
              <a:ext cx="7875761" cy="4136783"/>
              <a:chOff x="772289" y="2138436"/>
              <a:chExt cx="7875761" cy="4181451"/>
            </a:xfrm>
          </p:grpSpPr>
          <p:sp>
            <p:nvSpPr>
              <p:cNvPr id="118" name="Rectangle 114">
                <a:extLst>
                  <a:ext uri="{FF2B5EF4-FFF2-40B4-BE49-F238E27FC236}">
                    <a16:creationId xmlns:a16="http://schemas.microsoft.com/office/drawing/2014/main" id="{97D0BF60-5055-0C4C-B7B7-BF531860F5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22509" y="5478171"/>
                <a:ext cx="1125108" cy="83493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1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31</a:t>
                </a:r>
              </a:p>
            </p:txBody>
          </p:sp>
          <p:sp>
            <p:nvSpPr>
              <p:cNvPr id="119" name="Rectangle 113">
                <a:extLst>
                  <a:ext uri="{FF2B5EF4-FFF2-40B4-BE49-F238E27FC236}">
                    <a16:creationId xmlns:a16="http://schemas.microsoft.com/office/drawing/2014/main" id="{3F331C87-34C9-674C-9143-245799B0CB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97400" y="5484953"/>
                <a:ext cx="1125109" cy="83493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30</a:t>
                </a:r>
              </a:p>
            </p:txBody>
          </p:sp>
          <p:sp>
            <p:nvSpPr>
              <p:cNvPr id="120" name="Rectangle 112">
                <a:extLst>
                  <a:ext uri="{FF2B5EF4-FFF2-40B4-BE49-F238E27FC236}">
                    <a16:creationId xmlns:a16="http://schemas.microsoft.com/office/drawing/2014/main" id="{20387C79-4329-984D-AC1F-C2802B1DDB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2289" y="5478170"/>
                <a:ext cx="1125108" cy="83493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29</a:t>
                </a:r>
              </a:p>
            </p:txBody>
          </p:sp>
          <p:sp>
            <p:nvSpPr>
              <p:cNvPr id="121" name="Rectangle 111">
                <a:extLst>
                  <a:ext uri="{FF2B5EF4-FFF2-40B4-BE49-F238E27FC236}">
                    <a16:creationId xmlns:a16="http://schemas.microsoft.com/office/drawing/2014/main" id="{4C782FDB-98DB-BA4E-A621-02E26F23E8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22941" y="4643237"/>
                <a:ext cx="1125109" cy="83493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28</a:t>
                </a:r>
              </a:p>
            </p:txBody>
          </p:sp>
          <p:sp>
            <p:nvSpPr>
              <p:cNvPr id="122" name="Rectangle 110">
                <a:extLst>
                  <a:ext uri="{FF2B5EF4-FFF2-40B4-BE49-F238E27FC236}">
                    <a16:creationId xmlns:a16="http://schemas.microsoft.com/office/drawing/2014/main" id="{A86A180C-98ED-4046-9C47-7D0EF1F5FB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97834" y="4643237"/>
                <a:ext cx="1125108" cy="83493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27</a:t>
                </a:r>
              </a:p>
            </p:txBody>
          </p:sp>
          <p:sp>
            <p:nvSpPr>
              <p:cNvPr id="123" name="Rectangle 109">
                <a:extLst>
                  <a:ext uri="{FF2B5EF4-FFF2-40B4-BE49-F238E27FC236}">
                    <a16:creationId xmlns:a16="http://schemas.microsoft.com/office/drawing/2014/main" id="{AF9DC9D0-47F8-0445-81E7-AA8EDE0116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72725" y="4643237"/>
                <a:ext cx="1125109" cy="83493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26</a:t>
                </a:r>
              </a:p>
            </p:txBody>
          </p:sp>
          <p:sp>
            <p:nvSpPr>
              <p:cNvPr id="124" name="Rectangle 108">
                <a:extLst>
                  <a:ext uri="{FF2B5EF4-FFF2-40B4-BE49-F238E27FC236}">
                    <a16:creationId xmlns:a16="http://schemas.microsoft.com/office/drawing/2014/main" id="{28B56571-EFF8-974A-B8D4-3FB45E8FD6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7616" y="4643238"/>
                <a:ext cx="1125109" cy="83493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25</a:t>
                </a:r>
              </a:p>
            </p:txBody>
          </p:sp>
          <p:sp>
            <p:nvSpPr>
              <p:cNvPr id="125" name="Rectangle 107">
                <a:extLst>
                  <a:ext uri="{FF2B5EF4-FFF2-40B4-BE49-F238E27FC236}">
                    <a16:creationId xmlns:a16="http://schemas.microsoft.com/office/drawing/2014/main" id="{5FADF8C4-646C-454B-BC2D-00EB91C4E7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22509" y="4643238"/>
                <a:ext cx="1125108" cy="83493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24</a:t>
                </a:r>
              </a:p>
            </p:txBody>
          </p:sp>
          <p:sp>
            <p:nvSpPr>
              <p:cNvPr id="126" name="Rectangle 106">
                <a:extLst>
                  <a:ext uri="{FF2B5EF4-FFF2-40B4-BE49-F238E27FC236}">
                    <a16:creationId xmlns:a16="http://schemas.microsoft.com/office/drawing/2014/main" id="{140E71ED-4471-4A40-AD45-36D38FCEFF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97400" y="4650020"/>
                <a:ext cx="1125109" cy="83493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23</a:t>
                </a:r>
              </a:p>
            </p:txBody>
          </p:sp>
          <p:sp>
            <p:nvSpPr>
              <p:cNvPr id="127" name="Rectangle 105">
                <a:extLst>
                  <a:ext uri="{FF2B5EF4-FFF2-40B4-BE49-F238E27FC236}">
                    <a16:creationId xmlns:a16="http://schemas.microsoft.com/office/drawing/2014/main" id="{CE430699-923D-3849-BD85-A659DE0A52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2289" y="4643237"/>
                <a:ext cx="1125108" cy="83493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22</a:t>
                </a:r>
              </a:p>
            </p:txBody>
          </p:sp>
          <p:sp>
            <p:nvSpPr>
              <p:cNvPr id="128" name="Rectangle 104">
                <a:extLst>
                  <a:ext uri="{FF2B5EF4-FFF2-40B4-BE49-F238E27FC236}">
                    <a16:creationId xmlns:a16="http://schemas.microsoft.com/office/drawing/2014/main" id="{7CB054F2-CB1E-2944-BF34-BF14DB0285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22941" y="3808304"/>
                <a:ext cx="1125109" cy="83493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21</a:t>
                </a:r>
              </a:p>
            </p:txBody>
          </p:sp>
          <p:sp>
            <p:nvSpPr>
              <p:cNvPr id="129" name="Rectangle 103">
                <a:extLst>
                  <a:ext uri="{FF2B5EF4-FFF2-40B4-BE49-F238E27FC236}">
                    <a16:creationId xmlns:a16="http://schemas.microsoft.com/office/drawing/2014/main" id="{D43B3E6E-A4CA-CF4A-B96A-CE036D5A82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97834" y="3808304"/>
                <a:ext cx="1125108" cy="83493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20</a:t>
                </a:r>
              </a:p>
            </p:txBody>
          </p:sp>
          <p:sp>
            <p:nvSpPr>
              <p:cNvPr id="130" name="Rectangle 102">
                <a:extLst>
                  <a:ext uri="{FF2B5EF4-FFF2-40B4-BE49-F238E27FC236}">
                    <a16:creationId xmlns:a16="http://schemas.microsoft.com/office/drawing/2014/main" id="{F27AF8FC-F9DA-F84E-92E1-6D24470E8E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72725" y="3808304"/>
                <a:ext cx="1125109" cy="83493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19</a:t>
                </a:r>
              </a:p>
            </p:txBody>
          </p:sp>
          <p:sp>
            <p:nvSpPr>
              <p:cNvPr id="131" name="Rectangle 101">
                <a:extLst>
                  <a:ext uri="{FF2B5EF4-FFF2-40B4-BE49-F238E27FC236}">
                    <a16:creationId xmlns:a16="http://schemas.microsoft.com/office/drawing/2014/main" id="{DB4F1139-E127-D840-B7CA-670A31C37A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7616" y="3808304"/>
                <a:ext cx="1125109" cy="83493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18</a:t>
                </a:r>
              </a:p>
            </p:txBody>
          </p:sp>
          <p:sp>
            <p:nvSpPr>
              <p:cNvPr id="132" name="Rectangle 100">
                <a:extLst>
                  <a:ext uri="{FF2B5EF4-FFF2-40B4-BE49-F238E27FC236}">
                    <a16:creationId xmlns:a16="http://schemas.microsoft.com/office/drawing/2014/main" id="{42CE8C3D-816E-EA49-9293-E5A534F0BF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22509" y="3808304"/>
                <a:ext cx="1125108" cy="83493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17</a:t>
                </a:r>
              </a:p>
            </p:txBody>
          </p:sp>
          <p:sp>
            <p:nvSpPr>
              <p:cNvPr id="133" name="Rectangle 99">
                <a:extLst>
                  <a:ext uri="{FF2B5EF4-FFF2-40B4-BE49-F238E27FC236}">
                    <a16:creationId xmlns:a16="http://schemas.microsoft.com/office/drawing/2014/main" id="{E9C28FBD-A841-2B4E-9FB4-C16CB4B04E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97400" y="3815086"/>
                <a:ext cx="1125109" cy="83493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16</a:t>
                </a:r>
              </a:p>
            </p:txBody>
          </p:sp>
          <p:sp>
            <p:nvSpPr>
              <p:cNvPr id="134" name="Rectangle 98">
                <a:extLst>
                  <a:ext uri="{FF2B5EF4-FFF2-40B4-BE49-F238E27FC236}">
                    <a16:creationId xmlns:a16="http://schemas.microsoft.com/office/drawing/2014/main" id="{61D32CCA-29C9-9141-A24D-36676CC7E8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2289" y="3808303"/>
                <a:ext cx="1125108" cy="83493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15</a:t>
                </a:r>
              </a:p>
            </p:txBody>
          </p:sp>
          <p:sp>
            <p:nvSpPr>
              <p:cNvPr id="135" name="Rectangle 97">
                <a:extLst>
                  <a:ext uri="{FF2B5EF4-FFF2-40B4-BE49-F238E27FC236}">
                    <a16:creationId xmlns:a16="http://schemas.microsoft.com/office/drawing/2014/main" id="{E5616291-9BEC-1F48-B4F7-7535675B34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22941" y="2973370"/>
                <a:ext cx="1125109" cy="83493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14</a:t>
                </a:r>
              </a:p>
            </p:txBody>
          </p:sp>
          <p:sp>
            <p:nvSpPr>
              <p:cNvPr id="136" name="Rectangle 96">
                <a:extLst>
                  <a:ext uri="{FF2B5EF4-FFF2-40B4-BE49-F238E27FC236}">
                    <a16:creationId xmlns:a16="http://schemas.microsoft.com/office/drawing/2014/main" id="{D6965420-470A-E643-A613-180095E5B5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97834" y="2973370"/>
                <a:ext cx="1125108" cy="83493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13</a:t>
                </a:r>
              </a:p>
            </p:txBody>
          </p:sp>
          <p:sp>
            <p:nvSpPr>
              <p:cNvPr id="137" name="Rectangle 95">
                <a:extLst>
                  <a:ext uri="{FF2B5EF4-FFF2-40B4-BE49-F238E27FC236}">
                    <a16:creationId xmlns:a16="http://schemas.microsoft.com/office/drawing/2014/main" id="{3AEECCED-07D6-EF44-9EB9-8485BBE3D8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72725" y="2973370"/>
                <a:ext cx="1125109" cy="83493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12</a:t>
                </a:r>
              </a:p>
            </p:txBody>
          </p:sp>
          <p:sp>
            <p:nvSpPr>
              <p:cNvPr id="138" name="Rectangle 94">
                <a:extLst>
                  <a:ext uri="{FF2B5EF4-FFF2-40B4-BE49-F238E27FC236}">
                    <a16:creationId xmlns:a16="http://schemas.microsoft.com/office/drawing/2014/main" id="{11FD1D68-2C28-9448-A886-548D6FFFC2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7616" y="2973371"/>
                <a:ext cx="1125109" cy="83493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11</a:t>
                </a:r>
              </a:p>
            </p:txBody>
          </p:sp>
          <p:sp>
            <p:nvSpPr>
              <p:cNvPr id="139" name="Rectangle 93">
                <a:extLst>
                  <a:ext uri="{FF2B5EF4-FFF2-40B4-BE49-F238E27FC236}">
                    <a16:creationId xmlns:a16="http://schemas.microsoft.com/office/drawing/2014/main" id="{FBADDAEF-9CFC-6242-AAF7-63486E2F61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22509" y="2973371"/>
                <a:ext cx="1125108" cy="83493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10</a:t>
                </a:r>
              </a:p>
            </p:txBody>
          </p:sp>
          <p:sp>
            <p:nvSpPr>
              <p:cNvPr id="140" name="Rectangle 92">
                <a:extLst>
                  <a:ext uri="{FF2B5EF4-FFF2-40B4-BE49-F238E27FC236}">
                    <a16:creationId xmlns:a16="http://schemas.microsoft.com/office/drawing/2014/main" id="{E4F34A04-F3FA-934B-A8BE-7543A82C5E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97400" y="2980153"/>
                <a:ext cx="1125109" cy="83493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9</a:t>
                </a:r>
              </a:p>
            </p:txBody>
          </p:sp>
          <p:sp>
            <p:nvSpPr>
              <p:cNvPr id="141" name="Rectangle 91">
                <a:extLst>
                  <a:ext uri="{FF2B5EF4-FFF2-40B4-BE49-F238E27FC236}">
                    <a16:creationId xmlns:a16="http://schemas.microsoft.com/office/drawing/2014/main" id="{616626EF-C723-724C-9CFC-7D30C53485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2289" y="2973370"/>
                <a:ext cx="1125108" cy="83493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8</a:t>
                </a:r>
              </a:p>
            </p:txBody>
          </p:sp>
          <p:sp>
            <p:nvSpPr>
              <p:cNvPr id="142" name="Rectangle 90">
                <a:extLst>
                  <a:ext uri="{FF2B5EF4-FFF2-40B4-BE49-F238E27FC236}">
                    <a16:creationId xmlns:a16="http://schemas.microsoft.com/office/drawing/2014/main" id="{B59D31C6-D56C-074A-83ED-19C1893D49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22941" y="2138437"/>
                <a:ext cx="1125109" cy="83493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7</a:t>
                </a:r>
              </a:p>
            </p:txBody>
          </p:sp>
          <p:sp>
            <p:nvSpPr>
              <p:cNvPr id="143" name="Rectangle 89">
                <a:extLst>
                  <a:ext uri="{FF2B5EF4-FFF2-40B4-BE49-F238E27FC236}">
                    <a16:creationId xmlns:a16="http://schemas.microsoft.com/office/drawing/2014/main" id="{42D3F36C-A332-5A43-ABEB-DCD02324A7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97834" y="2138437"/>
                <a:ext cx="1125108" cy="83493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6</a:t>
                </a:r>
              </a:p>
            </p:txBody>
          </p:sp>
          <p:sp>
            <p:nvSpPr>
              <p:cNvPr id="144" name="Rectangle 88">
                <a:extLst>
                  <a:ext uri="{FF2B5EF4-FFF2-40B4-BE49-F238E27FC236}">
                    <a16:creationId xmlns:a16="http://schemas.microsoft.com/office/drawing/2014/main" id="{6F3D6202-B77D-5D4D-90B2-A8C5FF8A43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72725" y="2138437"/>
                <a:ext cx="1125109" cy="83493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5</a:t>
                </a:r>
              </a:p>
            </p:txBody>
          </p:sp>
          <p:sp>
            <p:nvSpPr>
              <p:cNvPr id="145" name="Rectangle 87">
                <a:extLst>
                  <a:ext uri="{FF2B5EF4-FFF2-40B4-BE49-F238E27FC236}">
                    <a16:creationId xmlns:a16="http://schemas.microsoft.com/office/drawing/2014/main" id="{B41A2123-A7C0-9743-9D42-0FE5AC6241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7616" y="2138437"/>
                <a:ext cx="1125109" cy="83493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4</a:t>
                </a:r>
              </a:p>
            </p:txBody>
          </p:sp>
          <p:sp>
            <p:nvSpPr>
              <p:cNvPr id="146" name="Rectangle 86">
                <a:extLst>
                  <a:ext uri="{FF2B5EF4-FFF2-40B4-BE49-F238E27FC236}">
                    <a16:creationId xmlns:a16="http://schemas.microsoft.com/office/drawing/2014/main" id="{1D226D97-6C5B-C74E-A662-604C7D61EA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22509" y="2138437"/>
                <a:ext cx="1125108" cy="83493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147" name="Rectangle 85">
                <a:extLst>
                  <a:ext uri="{FF2B5EF4-FFF2-40B4-BE49-F238E27FC236}">
                    <a16:creationId xmlns:a16="http://schemas.microsoft.com/office/drawing/2014/main" id="{76FE3239-F9A7-2940-B7FB-EE3E7337C4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97400" y="2145219"/>
                <a:ext cx="1125109" cy="83493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8" name="Rectangle 115">
                <a:extLst>
                  <a:ext uri="{FF2B5EF4-FFF2-40B4-BE49-F238E27FC236}">
                    <a16:creationId xmlns:a16="http://schemas.microsoft.com/office/drawing/2014/main" id="{EBA2A16A-F86D-3747-AFA7-B0264AE896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2289" y="2138436"/>
                <a:ext cx="1125108" cy="83493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1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9" name="Rectangle 115">
                <a:extLst>
                  <a:ext uri="{FF2B5EF4-FFF2-40B4-BE49-F238E27FC236}">
                    <a16:creationId xmlns:a16="http://schemas.microsoft.com/office/drawing/2014/main" id="{DE111F0E-E899-274E-A8C4-9F5F70B3AC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72721" y="5475909"/>
                <a:ext cx="1125109" cy="83493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1400" b="0" dirty="0">
                    <a:solidFill>
                      <a:srgbClr val="96969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50" name="Rectangle 115">
                <a:extLst>
                  <a:ext uri="{FF2B5EF4-FFF2-40B4-BE49-F238E27FC236}">
                    <a16:creationId xmlns:a16="http://schemas.microsoft.com/office/drawing/2014/main" id="{0C2CB187-9DAA-CE45-8949-AEDB1E6AA5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97831" y="5475910"/>
                <a:ext cx="1125109" cy="83493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3</a:t>
                </a:r>
                <a:endParaRPr lang="en-US" altLang="en-US" sz="1400" b="0" dirty="0">
                  <a:cs typeface="Arial" panose="020B0604020202020204" pitchFamily="34" charset="0"/>
                </a:endParaRPr>
              </a:p>
            </p:txBody>
          </p:sp>
          <p:sp>
            <p:nvSpPr>
              <p:cNvPr id="151" name="Rectangle 115">
                <a:extLst>
                  <a:ext uri="{FF2B5EF4-FFF2-40B4-BE49-F238E27FC236}">
                    <a16:creationId xmlns:a16="http://schemas.microsoft.com/office/drawing/2014/main" id="{E9D12409-7736-184C-BC45-6D8CE20225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22940" y="5475910"/>
                <a:ext cx="1125108" cy="83493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4</a:t>
                </a:r>
                <a:endParaRPr lang="en-US" altLang="en-US" sz="1400" b="0" dirty="0">
                  <a:cs typeface="Arial" panose="020B0604020202020204" pitchFamily="34" charset="0"/>
                </a:endParaRPr>
              </a:p>
            </p:txBody>
          </p:sp>
          <p:sp>
            <p:nvSpPr>
              <p:cNvPr id="152" name="Rectangle 115">
                <a:extLst>
                  <a:ext uri="{FF2B5EF4-FFF2-40B4-BE49-F238E27FC236}">
                    <a16:creationId xmlns:a16="http://schemas.microsoft.com/office/drawing/2014/main" id="{8F68A231-3497-6A4C-BBE7-2B2FF5B613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7615" y="5478170"/>
                <a:ext cx="1125109" cy="83493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1400" b="0" dirty="0">
                    <a:solidFill>
                      <a:srgbClr val="96969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</a:p>
            </p:txBody>
          </p:sp>
        </p:grpSp>
        <p:grpSp>
          <p:nvGrpSpPr>
            <p:cNvPr id="153" name="Grupo 152">
              <a:extLst>
                <a:ext uri="{FF2B5EF4-FFF2-40B4-BE49-F238E27FC236}">
                  <a16:creationId xmlns:a16="http://schemas.microsoft.com/office/drawing/2014/main" id="{89D1C1C2-C0C6-0E43-9690-B742F363B8D0}"/>
                </a:ext>
              </a:extLst>
            </p:cNvPr>
            <p:cNvGrpSpPr/>
            <p:nvPr/>
          </p:nvGrpSpPr>
          <p:grpSpPr>
            <a:xfrm>
              <a:off x="766764" y="1696551"/>
              <a:ext cx="7885112" cy="450696"/>
              <a:chOff x="766764" y="1696551"/>
              <a:chExt cx="7885112" cy="450696"/>
            </a:xfrm>
          </p:grpSpPr>
          <p:sp>
            <p:nvSpPr>
              <p:cNvPr id="154" name="Rectangle 2">
                <a:extLst>
                  <a:ext uri="{FF2B5EF4-FFF2-40B4-BE49-F238E27FC236}">
                    <a16:creationId xmlns:a16="http://schemas.microsoft.com/office/drawing/2014/main" id="{3BB10994-F1BD-EC4E-8142-CA16127B03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25431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SUN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55" name="Rectangle 3">
                <a:extLst>
                  <a:ext uri="{FF2B5EF4-FFF2-40B4-BE49-F238E27FC236}">
                    <a16:creationId xmlns:a16="http://schemas.microsoft.com/office/drawing/2014/main" id="{314175E8-EA63-3E41-8ABD-877B8F093E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98987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SAT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56" name="Rectangle 4">
                <a:extLst>
                  <a:ext uri="{FF2B5EF4-FFF2-40B4-BE49-F238E27FC236}">
                    <a16:creationId xmlns:a16="http://schemas.microsoft.com/office/drawing/2014/main" id="{E564B850-F6C5-974E-B1CD-D8800DBA53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72542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FRI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57" name="Rectangle 5">
                <a:extLst>
                  <a:ext uri="{FF2B5EF4-FFF2-40B4-BE49-F238E27FC236}">
                    <a16:creationId xmlns:a16="http://schemas.microsoft.com/office/drawing/2014/main" id="{9EFEAB8F-6CD1-7C4B-91F7-EF0CF14B72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6098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THURS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58" name="Rectangle 6">
                <a:extLst>
                  <a:ext uri="{FF2B5EF4-FFF2-40B4-BE49-F238E27FC236}">
                    <a16:creationId xmlns:a16="http://schemas.microsoft.com/office/drawing/2014/main" id="{C4EC5C05-9E82-DE4B-A83F-DAF3205C08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9653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WED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59" name="Rectangle 7">
                <a:extLst>
                  <a:ext uri="{FF2B5EF4-FFF2-40B4-BE49-F238E27FC236}">
                    <a16:creationId xmlns:a16="http://schemas.microsoft.com/office/drawing/2014/main" id="{22F79A49-9E88-E34C-BC86-8717B29803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93209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TUES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60" name="Rectangle 8">
                <a:extLst>
                  <a:ext uri="{FF2B5EF4-FFF2-40B4-BE49-F238E27FC236}">
                    <a16:creationId xmlns:a16="http://schemas.microsoft.com/office/drawing/2014/main" id="{53428336-DA70-0843-A1AB-E6D1F91CE5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6764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</a:rPr>
                  <a:t>MON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18069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ángulo 74">
            <a:extLst>
              <a:ext uri="{FF2B5EF4-FFF2-40B4-BE49-F238E27FC236}">
                <a16:creationId xmlns:a16="http://schemas.microsoft.com/office/drawing/2014/main" id="{E49951B7-2CA9-5E41-BC0B-1C46CD19DAEB}"/>
              </a:ext>
            </a:extLst>
          </p:cNvPr>
          <p:cNvSpPr/>
          <p:nvPr/>
        </p:nvSpPr>
        <p:spPr>
          <a:xfrm rot="10800000">
            <a:off x="8010385" y="324246"/>
            <a:ext cx="64472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8000" dirty="0">
                <a:solidFill>
                  <a:srgbClr val="EE6C4D">
                    <a:alpha val="50000"/>
                  </a:srgbClr>
                </a:solidFill>
                <a:latin typeface="Abril Fatface" panose="02000503000000020003" pitchFamily="2" charset="77"/>
              </a:rPr>
              <a:t>“</a:t>
            </a:r>
          </a:p>
        </p:txBody>
      </p:sp>
      <p:sp>
        <p:nvSpPr>
          <p:cNvPr id="70" name="Rectángulo 69">
            <a:extLst>
              <a:ext uri="{FF2B5EF4-FFF2-40B4-BE49-F238E27FC236}">
                <a16:creationId xmlns:a16="http://schemas.microsoft.com/office/drawing/2014/main" id="{D2341189-D69C-094D-B330-E6014C0C1148}"/>
              </a:ext>
            </a:extLst>
          </p:cNvPr>
          <p:cNvSpPr/>
          <p:nvPr/>
        </p:nvSpPr>
        <p:spPr>
          <a:xfrm>
            <a:off x="4371293" y="277128"/>
            <a:ext cx="64472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8000" dirty="0">
                <a:solidFill>
                  <a:srgbClr val="EE6C4D">
                    <a:alpha val="50000"/>
                  </a:srgbClr>
                </a:solidFill>
                <a:latin typeface="Abril Fatface" panose="02000503000000020003" pitchFamily="2" charset="77"/>
              </a:rPr>
              <a:t>“</a:t>
            </a:r>
          </a:p>
        </p:txBody>
      </p:sp>
      <p:sp>
        <p:nvSpPr>
          <p:cNvPr id="64" name="Lágrima 63">
            <a:extLst>
              <a:ext uri="{FF2B5EF4-FFF2-40B4-BE49-F238E27FC236}">
                <a16:creationId xmlns:a16="http://schemas.microsoft.com/office/drawing/2014/main" id="{F2D86B83-5FAB-F94B-8366-82E9EC0292DE}"/>
              </a:ext>
            </a:extLst>
          </p:cNvPr>
          <p:cNvSpPr/>
          <p:nvPr/>
        </p:nvSpPr>
        <p:spPr>
          <a:xfrm rot="16200000">
            <a:off x="-11336" y="0"/>
            <a:ext cx="3815571" cy="3815571"/>
          </a:xfrm>
          <a:prstGeom prst="teardrop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52" name="Grupo 51">
            <a:extLst>
              <a:ext uri="{FF2B5EF4-FFF2-40B4-BE49-F238E27FC236}">
                <a16:creationId xmlns:a16="http://schemas.microsoft.com/office/drawing/2014/main" id="{401C104F-2E93-3441-99F1-61B9BF89845F}"/>
              </a:ext>
            </a:extLst>
          </p:cNvPr>
          <p:cNvGrpSpPr/>
          <p:nvPr/>
        </p:nvGrpSpPr>
        <p:grpSpPr>
          <a:xfrm>
            <a:off x="734898" y="223274"/>
            <a:ext cx="1186004" cy="1186004"/>
            <a:chOff x="325924" y="127279"/>
            <a:chExt cx="1186004" cy="1186004"/>
          </a:xfrm>
        </p:grpSpPr>
        <p:sp>
          <p:nvSpPr>
            <p:cNvPr id="50" name="Elipse 49">
              <a:extLst>
                <a:ext uri="{FF2B5EF4-FFF2-40B4-BE49-F238E27FC236}">
                  <a16:creationId xmlns:a16="http://schemas.microsoft.com/office/drawing/2014/main" id="{D20E546D-DF56-EE4F-A7BA-9B494E90915A}"/>
                </a:ext>
              </a:extLst>
            </p:cNvPr>
            <p:cNvSpPr/>
            <p:nvPr/>
          </p:nvSpPr>
          <p:spPr>
            <a:xfrm>
              <a:off x="325924" y="127279"/>
              <a:ext cx="1186004" cy="1186004"/>
            </a:xfrm>
            <a:prstGeom prst="ellipse">
              <a:avLst/>
            </a:prstGeom>
            <a:solidFill>
              <a:srgbClr val="EE6C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51" name="Rectángulo 50">
              <a:extLst>
                <a:ext uri="{FF2B5EF4-FFF2-40B4-BE49-F238E27FC236}">
                  <a16:creationId xmlns:a16="http://schemas.microsoft.com/office/drawing/2014/main" id="{EBF05EAA-D05C-014E-B470-ED7CF6B424A7}"/>
                </a:ext>
              </a:extLst>
            </p:cNvPr>
            <p:cNvSpPr/>
            <p:nvPr/>
          </p:nvSpPr>
          <p:spPr>
            <a:xfrm>
              <a:off x="733616" y="397115"/>
              <a:ext cx="46358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b">
                <a:spcBef>
                  <a:spcPct val="0"/>
                </a:spcBef>
              </a:pPr>
              <a:r>
                <a:rPr lang="en-US" altLang="en-US" sz="3600" dirty="0">
                  <a:solidFill>
                    <a:schemeClr val="bg1"/>
                  </a:solidFill>
                  <a:latin typeface="Abril Fatface" panose="02000503000000020003" pitchFamily="2" charset="77"/>
                </a:rPr>
                <a:t>4</a:t>
              </a:r>
            </a:p>
          </p:txBody>
        </p:sp>
      </p:grpSp>
      <p:sp>
        <p:nvSpPr>
          <p:cNvPr id="47" name="Rectángulo 46">
            <a:extLst>
              <a:ext uri="{FF2B5EF4-FFF2-40B4-BE49-F238E27FC236}">
                <a16:creationId xmlns:a16="http://schemas.microsoft.com/office/drawing/2014/main" id="{E39C6272-40CE-F94D-80CC-8BEB462B521D}"/>
              </a:ext>
            </a:extLst>
          </p:cNvPr>
          <p:cNvSpPr/>
          <p:nvPr/>
        </p:nvSpPr>
        <p:spPr>
          <a:xfrm>
            <a:off x="1524426" y="682262"/>
            <a:ext cx="154401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4400" dirty="0">
                <a:solidFill>
                  <a:srgbClr val="293241"/>
                </a:solidFill>
                <a:latin typeface="Abril Fatface" panose="02000503000000020003" pitchFamily="2" charset="77"/>
              </a:rPr>
              <a:t>April</a:t>
            </a: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C9A642A0-500A-8047-9FB4-DB59C4D9AF63}"/>
              </a:ext>
            </a:extLst>
          </p:cNvPr>
          <p:cNvSpPr txBox="1"/>
          <p:nvPr/>
        </p:nvSpPr>
        <p:spPr>
          <a:xfrm>
            <a:off x="9071572" y="2424679"/>
            <a:ext cx="2734147" cy="2486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050" dirty="0" err="1">
                <a:solidFill>
                  <a:schemeClr val="tx2"/>
                </a:solidFill>
              </a:rPr>
              <a:t>Take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your</a:t>
            </a:r>
            <a:r>
              <a:rPr lang="es-ES" sz="1050" dirty="0">
                <a:solidFill>
                  <a:schemeClr val="tx2"/>
                </a:solidFill>
              </a:rPr>
              <a:t> notes </a:t>
            </a:r>
            <a:r>
              <a:rPr lang="es-ES" sz="1050" dirty="0" err="1">
                <a:solidFill>
                  <a:schemeClr val="tx2"/>
                </a:solidFill>
              </a:rPr>
              <a:t>here</a:t>
            </a:r>
            <a:r>
              <a:rPr lang="es-ES" sz="1050" dirty="0">
                <a:solidFill>
                  <a:schemeClr val="tx2"/>
                </a:solidFill>
              </a:rPr>
              <a:t>. </a:t>
            </a:r>
            <a:r>
              <a:rPr lang="es-ES" sz="1050" dirty="0" err="1">
                <a:solidFill>
                  <a:schemeClr val="tx2"/>
                </a:solidFill>
              </a:rPr>
              <a:t>Lorem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ipsum</a:t>
            </a:r>
            <a:r>
              <a:rPr lang="es-ES" sz="1050" dirty="0">
                <a:solidFill>
                  <a:schemeClr val="tx2"/>
                </a:solidFill>
              </a:rPr>
              <a:t> dolor </a:t>
            </a:r>
            <a:r>
              <a:rPr lang="es-ES" sz="1050" dirty="0" err="1">
                <a:solidFill>
                  <a:schemeClr val="tx2"/>
                </a:solidFill>
              </a:rPr>
              <a:t>sit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amet</a:t>
            </a:r>
            <a:r>
              <a:rPr lang="es-ES" sz="1050" dirty="0">
                <a:solidFill>
                  <a:schemeClr val="tx2"/>
                </a:solidFill>
              </a:rPr>
              <a:t>, </a:t>
            </a:r>
            <a:r>
              <a:rPr lang="es-ES" sz="1050" dirty="0" err="1">
                <a:solidFill>
                  <a:schemeClr val="tx2"/>
                </a:solidFill>
              </a:rPr>
              <a:t>consectetur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adipiscing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elit</a:t>
            </a:r>
            <a:r>
              <a:rPr lang="es-ES" sz="1050" dirty="0">
                <a:solidFill>
                  <a:schemeClr val="tx2"/>
                </a:solidFill>
              </a:rPr>
              <a:t>. </a:t>
            </a:r>
            <a:r>
              <a:rPr lang="es-ES" sz="1050" dirty="0" err="1">
                <a:solidFill>
                  <a:schemeClr val="tx2"/>
                </a:solidFill>
              </a:rPr>
              <a:t>Mauris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dapibus</a:t>
            </a:r>
            <a:r>
              <a:rPr lang="es-ES" sz="1050" dirty="0">
                <a:solidFill>
                  <a:schemeClr val="tx2"/>
                </a:solidFill>
              </a:rPr>
              <a:t> nunc et </a:t>
            </a:r>
            <a:r>
              <a:rPr lang="es-ES" sz="1050" dirty="0" err="1">
                <a:solidFill>
                  <a:schemeClr val="tx2"/>
                </a:solidFill>
              </a:rPr>
              <a:t>ipsum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rhoncus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placerat</a:t>
            </a:r>
            <a:r>
              <a:rPr lang="es-ES" sz="1050" dirty="0">
                <a:solidFill>
                  <a:schemeClr val="tx2"/>
                </a:solidFill>
              </a:rPr>
              <a:t>. </a:t>
            </a:r>
            <a:r>
              <a:rPr lang="es-ES" sz="1050" dirty="0" err="1">
                <a:solidFill>
                  <a:schemeClr val="tx2"/>
                </a:solidFill>
              </a:rPr>
              <a:t>Pellentesque</a:t>
            </a:r>
            <a:r>
              <a:rPr lang="es-ES" sz="1050" dirty="0">
                <a:solidFill>
                  <a:schemeClr val="tx2"/>
                </a:solidFill>
              </a:rPr>
              <a:t> in </a:t>
            </a:r>
            <a:r>
              <a:rPr lang="es-ES" sz="1050" dirty="0" err="1">
                <a:solidFill>
                  <a:schemeClr val="tx2"/>
                </a:solidFill>
              </a:rPr>
              <a:t>neque</a:t>
            </a:r>
            <a:r>
              <a:rPr lang="es-ES" sz="1050" dirty="0">
                <a:solidFill>
                  <a:schemeClr val="tx2"/>
                </a:solidFill>
              </a:rPr>
              <a:t> urna.</a:t>
            </a:r>
          </a:p>
          <a:p>
            <a:pPr>
              <a:lnSpc>
                <a:spcPct val="150000"/>
              </a:lnSpc>
            </a:pPr>
            <a:endParaRPr lang="es-ES" sz="1050" dirty="0">
              <a:solidFill>
                <a:schemeClr val="tx2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050" b="1" dirty="0" err="1">
                <a:solidFill>
                  <a:schemeClr val="tx2"/>
                </a:solidFill>
              </a:rPr>
              <a:t>Bullet</a:t>
            </a:r>
            <a:r>
              <a:rPr lang="es-ES" sz="1050" b="1" dirty="0">
                <a:solidFill>
                  <a:schemeClr val="tx2"/>
                </a:solidFill>
              </a:rPr>
              <a:t> 1: </a:t>
            </a:r>
            <a:r>
              <a:rPr lang="es-ES" sz="1050" dirty="0" err="1">
                <a:solidFill>
                  <a:schemeClr val="tx2"/>
                </a:solidFill>
              </a:rPr>
              <a:t>Vivamus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lorem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enim</a:t>
            </a:r>
            <a:endParaRPr lang="es-ES" sz="1050" dirty="0">
              <a:solidFill>
                <a:schemeClr val="tx2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050" b="1" dirty="0" err="1">
                <a:solidFill>
                  <a:schemeClr val="tx2"/>
                </a:solidFill>
              </a:rPr>
              <a:t>Bullet</a:t>
            </a:r>
            <a:r>
              <a:rPr lang="es-ES" sz="1050" b="1" dirty="0">
                <a:solidFill>
                  <a:schemeClr val="tx2"/>
                </a:solidFill>
              </a:rPr>
              <a:t> 2: </a:t>
            </a:r>
            <a:r>
              <a:rPr lang="es-ES" sz="1050" dirty="0" err="1">
                <a:solidFill>
                  <a:schemeClr val="tx2"/>
                </a:solidFill>
              </a:rPr>
              <a:t>Vivamus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lorem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enim</a:t>
            </a:r>
            <a:endParaRPr lang="es-ES" sz="1050" dirty="0">
              <a:solidFill>
                <a:schemeClr val="tx2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050" b="1" dirty="0" err="1">
                <a:solidFill>
                  <a:schemeClr val="tx2"/>
                </a:solidFill>
              </a:rPr>
              <a:t>Bullet</a:t>
            </a:r>
            <a:r>
              <a:rPr lang="es-ES" sz="1050" b="1" dirty="0">
                <a:solidFill>
                  <a:schemeClr val="tx2"/>
                </a:solidFill>
              </a:rPr>
              <a:t> 3: </a:t>
            </a:r>
            <a:r>
              <a:rPr lang="es-ES" sz="1050" dirty="0" err="1">
                <a:solidFill>
                  <a:schemeClr val="tx2"/>
                </a:solidFill>
              </a:rPr>
              <a:t>Vivamus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lorem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enim</a:t>
            </a:r>
            <a:endParaRPr lang="es-ES" sz="1050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endParaRPr lang="es-ES" sz="1050" dirty="0">
              <a:solidFill>
                <a:schemeClr val="tx2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ES" sz="1050" dirty="0">
              <a:solidFill>
                <a:schemeClr val="tx2"/>
              </a:solidFill>
            </a:endParaRPr>
          </a:p>
        </p:txBody>
      </p:sp>
      <p:sp>
        <p:nvSpPr>
          <p:cNvPr id="54" name="Rectángulo redondeado 53">
            <a:extLst>
              <a:ext uri="{FF2B5EF4-FFF2-40B4-BE49-F238E27FC236}">
                <a16:creationId xmlns:a16="http://schemas.microsoft.com/office/drawing/2014/main" id="{B8DD139B-F640-7747-8392-C6E077BE5A54}"/>
              </a:ext>
            </a:extLst>
          </p:cNvPr>
          <p:cNvSpPr/>
          <p:nvPr/>
        </p:nvSpPr>
        <p:spPr>
          <a:xfrm>
            <a:off x="9162867" y="4977166"/>
            <a:ext cx="397592" cy="200124"/>
          </a:xfrm>
          <a:prstGeom prst="roundRect">
            <a:avLst/>
          </a:prstGeom>
          <a:solidFill>
            <a:srgbClr val="EE6C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ED0CD3AB-8DCC-8243-99EC-CBD97452BF81}"/>
              </a:ext>
            </a:extLst>
          </p:cNvPr>
          <p:cNvSpPr txBox="1"/>
          <p:nvPr/>
        </p:nvSpPr>
        <p:spPr>
          <a:xfrm>
            <a:off x="9616205" y="4938728"/>
            <a:ext cx="769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 err="1">
                <a:solidFill>
                  <a:schemeClr val="tx2"/>
                </a:solidFill>
              </a:rPr>
              <a:t>Exam</a:t>
            </a:r>
            <a:endParaRPr lang="es-ES" sz="1050" dirty="0">
              <a:solidFill>
                <a:schemeClr val="tx2"/>
              </a:solidFill>
            </a:endParaRPr>
          </a:p>
        </p:txBody>
      </p:sp>
      <p:sp>
        <p:nvSpPr>
          <p:cNvPr id="56" name="Rectángulo redondeado 55">
            <a:extLst>
              <a:ext uri="{FF2B5EF4-FFF2-40B4-BE49-F238E27FC236}">
                <a16:creationId xmlns:a16="http://schemas.microsoft.com/office/drawing/2014/main" id="{E61ED209-4ED7-FA4F-8154-821B3D650FA2}"/>
              </a:ext>
            </a:extLst>
          </p:cNvPr>
          <p:cNvSpPr/>
          <p:nvPr/>
        </p:nvSpPr>
        <p:spPr>
          <a:xfrm>
            <a:off x="9162867" y="5339475"/>
            <a:ext cx="397592" cy="200124"/>
          </a:xfrm>
          <a:prstGeom prst="roundRect">
            <a:avLst/>
          </a:prstGeom>
          <a:solidFill>
            <a:srgbClr val="70A9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AD5E3F10-2575-AB4B-825C-BB385E219F2C}"/>
              </a:ext>
            </a:extLst>
          </p:cNvPr>
          <p:cNvSpPr txBox="1"/>
          <p:nvPr/>
        </p:nvSpPr>
        <p:spPr>
          <a:xfrm>
            <a:off x="9616205" y="5301037"/>
            <a:ext cx="769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 err="1">
                <a:solidFill>
                  <a:schemeClr val="tx2"/>
                </a:solidFill>
              </a:rPr>
              <a:t>Vacation</a:t>
            </a:r>
            <a:endParaRPr lang="es-ES" sz="1050" dirty="0">
              <a:solidFill>
                <a:schemeClr val="tx2"/>
              </a:solidFill>
            </a:endParaRPr>
          </a:p>
        </p:txBody>
      </p:sp>
      <p:sp>
        <p:nvSpPr>
          <p:cNvPr id="58" name="Rectángulo redondeado 57">
            <a:extLst>
              <a:ext uri="{FF2B5EF4-FFF2-40B4-BE49-F238E27FC236}">
                <a16:creationId xmlns:a16="http://schemas.microsoft.com/office/drawing/2014/main" id="{D68AACAC-E5FE-8B42-9EEE-45ED5FB6AED1}"/>
              </a:ext>
            </a:extLst>
          </p:cNvPr>
          <p:cNvSpPr/>
          <p:nvPr/>
        </p:nvSpPr>
        <p:spPr>
          <a:xfrm>
            <a:off x="9162867" y="5695761"/>
            <a:ext cx="397592" cy="200124"/>
          </a:xfrm>
          <a:prstGeom prst="roundRect">
            <a:avLst/>
          </a:prstGeom>
          <a:solidFill>
            <a:srgbClr val="FCBF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8B111151-5D68-6D42-A854-A5F39F5619F9}"/>
              </a:ext>
            </a:extLst>
          </p:cNvPr>
          <p:cNvSpPr txBox="1"/>
          <p:nvPr/>
        </p:nvSpPr>
        <p:spPr>
          <a:xfrm>
            <a:off x="9616205" y="5657323"/>
            <a:ext cx="769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>
                <a:solidFill>
                  <a:schemeClr val="tx2"/>
                </a:solidFill>
              </a:rPr>
              <a:t>Meeting</a:t>
            </a:r>
          </a:p>
        </p:txBody>
      </p:sp>
      <p:sp>
        <p:nvSpPr>
          <p:cNvPr id="60" name="Rectángulo redondeado 59">
            <a:extLst>
              <a:ext uri="{FF2B5EF4-FFF2-40B4-BE49-F238E27FC236}">
                <a16:creationId xmlns:a16="http://schemas.microsoft.com/office/drawing/2014/main" id="{33C6D7E2-8154-6246-81C9-BC0D67A90E10}"/>
              </a:ext>
            </a:extLst>
          </p:cNvPr>
          <p:cNvSpPr/>
          <p:nvPr/>
        </p:nvSpPr>
        <p:spPr>
          <a:xfrm>
            <a:off x="9162867" y="6052047"/>
            <a:ext cx="397592" cy="200124"/>
          </a:xfrm>
          <a:prstGeom prst="roundRect">
            <a:avLst/>
          </a:prstGeom>
          <a:solidFill>
            <a:srgbClr val="767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1" name="CuadroTexto 60">
            <a:extLst>
              <a:ext uri="{FF2B5EF4-FFF2-40B4-BE49-F238E27FC236}">
                <a16:creationId xmlns:a16="http://schemas.microsoft.com/office/drawing/2014/main" id="{12319F71-0EC2-3946-98F5-0844ADA423E0}"/>
              </a:ext>
            </a:extLst>
          </p:cNvPr>
          <p:cNvSpPr txBox="1"/>
          <p:nvPr/>
        </p:nvSpPr>
        <p:spPr>
          <a:xfrm>
            <a:off x="9616205" y="6013609"/>
            <a:ext cx="769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 err="1">
                <a:solidFill>
                  <a:schemeClr val="tx2"/>
                </a:solidFill>
              </a:rPr>
              <a:t>Travel</a:t>
            </a:r>
            <a:endParaRPr lang="es-ES" sz="1050" dirty="0">
              <a:solidFill>
                <a:schemeClr val="tx2"/>
              </a:solidFill>
            </a:endParaRPr>
          </a:p>
        </p:txBody>
      </p:sp>
      <p:sp>
        <p:nvSpPr>
          <p:cNvPr id="62" name="Rectángulo 61">
            <a:extLst>
              <a:ext uri="{FF2B5EF4-FFF2-40B4-BE49-F238E27FC236}">
                <a16:creationId xmlns:a16="http://schemas.microsoft.com/office/drawing/2014/main" id="{26300779-9BF4-5F4D-AC6D-D503377E4EE3}"/>
              </a:ext>
            </a:extLst>
          </p:cNvPr>
          <p:cNvSpPr/>
          <p:nvPr/>
        </p:nvSpPr>
        <p:spPr>
          <a:xfrm>
            <a:off x="9071572" y="1674566"/>
            <a:ext cx="11031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2800" dirty="0">
                <a:solidFill>
                  <a:schemeClr val="tx2"/>
                </a:solidFill>
                <a:latin typeface="Abril Fatface" panose="02000503000000020003" pitchFamily="2" charset="77"/>
              </a:rPr>
              <a:t>Notes</a:t>
            </a:r>
          </a:p>
        </p:txBody>
      </p:sp>
      <p:cxnSp>
        <p:nvCxnSpPr>
          <p:cNvPr id="67" name="Conector recto 66">
            <a:extLst>
              <a:ext uri="{FF2B5EF4-FFF2-40B4-BE49-F238E27FC236}">
                <a16:creationId xmlns:a16="http://schemas.microsoft.com/office/drawing/2014/main" id="{2BC8B90B-D337-7C46-9535-97727D3AAB68}"/>
              </a:ext>
            </a:extLst>
          </p:cNvPr>
          <p:cNvCxnSpPr>
            <a:cxnSpLocks/>
          </p:cNvCxnSpPr>
          <p:nvPr/>
        </p:nvCxnSpPr>
        <p:spPr>
          <a:xfrm flipV="1">
            <a:off x="4154327" y="613572"/>
            <a:ext cx="0" cy="692876"/>
          </a:xfrm>
          <a:prstGeom prst="line">
            <a:avLst/>
          </a:prstGeom>
          <a:ln w="12700"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CuadroTexto 68">
            <a:extLst>
              <a:ext uri="{FF2B5EF4-FFF2-40B4-BE49-F238E27FC236}">
                <a16:creationId xmlns:a16="http://schemas.microsoft.com/office/drawing/2014/main" id="{EB2377B5-3648-6C4A-9CD1-E0EE9050A287}"/>
              </a:ext>
            </a:extLst>
          </p:cNvPr>
          <p:cNvSpPr txBox="1"/>
          <p:nvPr/>
        </p:nvSpPr>
        <p:spPr>
          <a:xfrm>
            <a:off x="4636032" y="582191"/>
            <a:ext cx="4019081" cy="655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300" dirty="0" err="1">
                <a:solidFill>
                  <a:schemeClr val="tx2"/>
                </a:solidFill>
              </a:rPr>
              <a:t>You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have</a:t>
            </a:r>
            <a:r>
              <a:rPr lang="es-ES" sz="1300" dirty="0">
                <a:solidFill>
                  <a:schemeClr val="tx2"/>
                </a:solidFill>
              </a:rPr>
              <a:t> to calendar time </a:t>
            </a:r>
            <a:r>
              <a:rPr lang="es-ES" sz="1300" dirty="0" err="1">
                <a:solidFill>
                  <a:schemeClr val="tx2"/>
                </a:solidFill>
              </a:rPr>
              <a:t>for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yourself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even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if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you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have</a:t>
            </a:r>
            <a:r>
              <a:rPr lang="es-ES" sz="1300" dirty="0">
                <a:solidFill>
                  <a:schemeClr val="tx2"/>
                </a:solidFill>
              </a:rPr>
              <a:t> no idea </a:t>
            </a:r>
            <a:r>
              <a:rPr lang="es-ES" sz="1300" dirty="0" err="1">
                <a:solidFill>
                  <a:schemeClr val="tx2"/>
                </a:solidFill>
              </a:rPr>
              <a:t>what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you're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going</a:t>
            </a:r>
            <a:r>
              <a:rPr lang="es-ES" sz="1300" dirty="0">
                <a:solidFill>
                  <a:schemeClr val="tx2"/>
                </a:solidFill>
              </a:rPr>
              <a:t> to do </a:t>
            </a:r>
            <a:r>
              <a:rPr lang="es-ES" sz="1300" dirty="0" err="1">
                <a:solidFill>
                  <a:schemeClr val="tx2"/>
                </a:solidFill>
              </a:rPr>
              <a:t>with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it</a:t>
            </a:r>
            <a:r>
              <a:rPr lang="es-ES" sz="1300" dirty="0">
                <a:solidFill>
                  <a:schemeClr val="tx2"/>
                </a:solidFill>
              </a:rPr>
              <a:t>.</a:t>
            </a:r>
          </a:p>
        </p:txBody>
      </p:sp>
      <p:cxnSp>
        <p:nvCxnSpPr>
          <p:cNvPr id="73" name="Conector recto 72">
            <a:extLst>
              <a:ext uri="{FF2B5EF4-FFF2-40B4-BE49-F238E27FC236}">
                <a16:creationId xmlns:a16="http://schemas.microsoft.com/office/drawing/2014/main" id="{441E80E2-0296-4948-BC00-6B5E66B58347}"/>
              </a:ext>
            </a:extLst>
          </p:cNvPr>
          <p:cNvCxnSpPr/>
          <p:nvPr/>
        </p:nvCxnSpPr>
        <p:spPr>
          <a:xfrm>
            <a:off x="9162867" y="4690644"/>
            <a:ext cx="2642852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5">
            <a:extLst>
              <a:ext uri="{FF2B5EF4-FFF2-40B4-BE49-F238E27FC236}">
                <a16:creationId xmlns:a16="http://schemas.microsoft.com/office/drawing/2014/main" id="{9BB3544C-9C44-C941-8908-BEDCE0606E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4271" y="1257733"/>
            <a:ext cx="2065705" cy="254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18000" rIns="90000" bIns="18000" anchor="ctr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fontAlgn="b">
              <a:spcBef>
                <a:spcPct val="0"/>
              </a:spcBef>
              <a:buNone/>
            </a:pPr>
            <a:r>
              <a:rPr lang="en-US" altLang="en-US" sz="800" b="1" spc="300" dirty="0">
                <a:solidFill>
                  <a:schemeClr val="tx1">
                    <a:lumMod val="40000"/>
                    <a:lumOff val="60000"/>
                  </a:schemeClr>
                </a:solidFill>
                <a:cs typeface="Arial" panose="020B0604020202020204" pitchFamily="34" charset="0"/>
              </a:rPr>
              <a:t>SUSIE BRIGHT</a:t>
            </a:r>
            <a:endParaRPr lang="en-US" altLang="en-US" sz="800" b="1" spc="300" dirty="0">
              <a:solidFill>
                <a:schemeClr val="tx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6" name="Rectángulo redondeado 75">
            <a:extLst>
              <a:ext uri="{FF2B5EF4-FFF2-40B4-BE49-F238E27FC236}">
                <a16:creationId xmlns:a16="http://schemas.microsoft.com/office/drawing/2014/main" id="{46F6CF34-DFD5-194F-B0D5-2955C32F7CD1}"/>
              </a:ext>
            </a:extLst>
          </p:cNvPr>
          <p:cNvSpPr/>
          <p:nvPr/>
        </p:nvSpPr>
        <p:spPr>
          <a:xfrm>
            <a:off x="9162867" y="2269708"/>
            <a:ext cx="397592" cy="45973"/>
          </a:xfrm>
          <a:prstGeom prst="roundRect">
            <a:avLst/>
          </a:prstGeom>
          <a:solidFill>
            <a:srgbClr val="EE6C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3" name="Rectángulo 62">
            <a:extLst>
              <a:ext uri="{FF2B5EF4-FFF2-40B4-BE49-F238E27FC236}">
                <a16:creationId xmlns:a16="http://schemas.microsoft.com/office/drawing/2014/main" id="{9241947E-710B-1C48-8C9F-BC3B4CB3D262}"/>
              </a:ext>
            </a:extLst>
          </p:cNvPr>
          <p:cNvSpPr/>
          <p:nvPr/>
        </p:nvSpPr>
        <p:spPr>
          <a:xfrm>
            <a:off x="2103104" y="495355"/>
            <a:ext cx="6896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dirty="0">
                <a:solidFill>
                  <a:srgbClr val="293241"/>
                </a:solidFill>
                <a:latin typeface="Abril Fatface" panose="02000503000000020003" pitchFamily="2" charset="77"/>
              </a:rPr>
              <a:t>2021</a:t>
            </a:r>
            <a:endParaRPr lang="es-ES" dirty="0"/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7C516AF1-4E42-3F4A-B302-01A19D5E1004}"/>
              </a:ext>
            </a:extLst>
          </p:cNvPr>
          <p:cNvGrpSpPr/>
          <p:nvPr/>
        </p:nvGrpSpPr>
        <p:grpSpPr>
          <a:xfrm>
            <a:off x="766764" y="1696551"/>
            <a:ext cx="7885112" cy="4581932"/>
            <a:chOff x="766764" y="1696551"/>
            <a:chExt cx="7885112" cy="4581932"/>
          </a:xfrm>
        </p:grpSpPr>
        <p:grpSp>
          <p:nvGrpSpPr>
            <p:cNvPr id="153" name="Grupo 152">
              <a:extLst>
                <a:ext uri="{FF2B5EF4-FFF2-40B4-BE49-F238E27FC236}">
                  <a16:creationId xmlns:a16="http://schemas.microsoft.com/office/drawing/2014/main" id="{89D1C1C2-C0C6-0E43-9690-B742F363B8D0}"/>
                </a:ext>
              </a:extLst>
            </p:cNvPr>
            <p:cNvGrpSpPr/>
            <p:nvPr/>
          </p:nvGrpSpPr>
          <p:grpSpPr>
            <a:xfrm>
              <a:off x="766764" y="1696551"/>
              <a:ext cx="7885112" cy="450696"/>
              <a:chOff x="766764" y="1696551"/>
              <a:chExt cx="7885112" cy="450696"/>
            </a:xfrm>
          </p:grpSpPr>
          <p:sp>
            <p:nvSpPr>
              <p:cNvPr id="154" name="Rectangle 2">
                <a:extLst>
                  <a:ext uri="{FF2B5EF4-FFF2-40B4-BE49-F238E27FC236}">
                    <a16:creationId xmlns:a16="http://schemas.microsoft.com/office/drawing/2014/main" id="{3BB10994-F1BD-EC4E-8142-CA16127B03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25431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SUN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55" name="Rectangle 3">
                <a:extLst>
                  <a:ext uri="{FF2B5EF4-FFF2-40B4-BE49-F238E27FC236}">
                    <a16:creationId xmlns:a16="http://schemas.microsoft.com/office/drawing/2014/main" id="{314175E8-EA63-3E41-8ABD-877B8F093E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98987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SAT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56" name="Rectangle 4">
                <a:extLst>
                  <a:ext uri="{FF2B5EF4-FFF2-40B4-BE49-F238E27FC236}">
                    <a16:creationId xmlns:a16="http://schemas.microsoft.com/office/drawing/2014/main" id="{E564B850-F6C5-974E-B1CD-D8800DBA53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72542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FRI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57" name="Rectangle 5">
                <a:extLst>
                  <a:ext uri="{FF2B5EF4-FFF2-40B4-BE49-F238E27FC236}">
                    <a16:creationId xmlns:a16="http://schemas.microsoft.com/office/drawing/2014/main" id="{9EFEAB8F-6CD1-7C4B-91F7-EF0CF14B72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6098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THURS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58" name="Rectangle 6">
                <a:extLst>
                  <a:ext uri="{FF2B5EF4-FFF2-40B4-BE49-F238E27FC236}">
                    <a16:creationId xmlns:a16="http://schemas.microsoft.com/office/drawing/2014/main" id="{C4EC5C05-9E82-DE4B-A83F-DAF3205C08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9653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WED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59" name="Rectangle 7">
                <a:extLst>
                  <a:ext uri="{FF2B5EF4-FFF2-40B4-BE49-F238E27FC236}">
                    <a16:creationId xmlns:a16="http://schemas.microsoft.com/office/drawing/2014/main" id="{22F79A49-9E88-E34C-BC86-8717B29803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93209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TUES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60" name="Rectangle 8">
                <a:extLst>
                  <a:ext uri="{FF2B5EF4-FFF2-40B4-BE49-F238E27FC236}">
                    <a16:creationId xmlns:a16="http://schemas.microsoft.com/office/drawing/2014/main" id="{53428336-DA70-0843-A1AB-E6D1F91CE5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6764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</a:rPr>
                  <a:t>MON</a:t>
                </a:r>
              </a:p>
            </p:txBody>
          </p:sp>
        </p:grpSp>
        <p:grpSp>
          <p:nvGrpSpPr>
            <p:cNvPr id="2" name="Grupo 1">
              <a:extLst>
                <a:ext uri="{FF2B5EF4-FFF2-40B4-BE49-F238E27FC236}">
                  <a16:creationId xmlns:a16="http://schemas.microsoft.com/office/drawing/2014/main" id="{B57E702A-E13D-854F-A16F-8CBFF1E4A192}"/>
                </a:ext>
              </a:extLst>
            </p:cNvPr>
            <p:cNvGrpSpPr/>
            <p:nvPr/>
          </p:nvGrpSpPr>
          <p:grpSpPr>
            <a:xfrm>
              <a:off x="776120" y="2143041"/>
              <a:ext cx="7875756" cy="4135442"/>
              <a:chOff x="196851" y="1409697"/>
              <a:chExt cx="8812212" cy="4135442"/>
            </a:xfrm>
          </p:grpSpPr>
          <p:sp>
            <p:nvSpPr>
              <p:cNvPr id="82" name="Rectangle 115">
                <a:extLst>
                  <a:ext uri="{FF2B5EF4-FFF2-40B4-BE49-F238E27FC236}">
                    <a16:creationId xmlns:a16="http://schemas.microsoft.com/office/drawing/2014/main" id="{4B1166C5-4AD1-694A-B1A9-6D977EDA41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2" y="4718050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29</a:t>
                </a:r>
              </a:p>
            </p:txBody>
          </p:sp>
          <p:sp>
            <p:nvSpPr>
              <p:cNvPr id="83" name="Rectangle 114">
                <a:extLst>
                  <a:ext uri="{FF2B5EF4-FFF2-40B4-BE49-F238E27FC236}">
                    <a16:creationId xmlns:a16="http://schemas.microsoft.com/office/drawing/2014/main" id="{C5966403-5C81-0F4E-A479-F712210F6B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4" y="4718049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28</a:t>
                </a:r>
              </a:p>
            </p:txBody>
          </p:sp>
          <p:sp>
            <p:nvSpPr>
              <p:cNvPr id="84" name="Rectangle 113">
                <a:extLst>
                  <a:ext uri="{FF2B5EF4-FFF2-40B4-BE49-F238E27FC236}">
                    <a16:creationId xmlns:a16="http://schemas.microsoft.com/office/drawing/2014/main" id="{7F9DB3D0-D74C-ED46-A747-FDA602DBFB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6" y="4718049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27</a:t>
                </a:r>
              </a:p>
            </p:txBody>
          </p:sp>
          <p:sp>
            <p:nvSpPr>
              <p:cNvPr id="85" name="Rectangle 112">
                <a:extLst>
                  <a:ext uri="{FF2B5EF4-FFF2-40B4-BE49-F238E27FC236}">
                    <a16:creationId xmlns:a16="http://schemas.microsoft.com/office/drawing/2014/main" id="{74E69E35-4D75-E94C-A9ED-3272888219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1" y="4718051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26</a:t>
                </a:r>
              </a:p>
            </p:txBody>
          </p:sp>
          <p:sp>
            <p:nvSpPr>
              <p:cNvPr id="86" name="Rectangle 111">
                <a:extLst>
                  <a:ext uri="{FF2B5EF4-FFF2-40B4-BE49-F238E27FC236}">
                    <a16:creationId xmlns:a16="http://schemas.microsoft.com/office/drawing/2014/main" id="{4EBE2012-0153-5943-9899-512E253E69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5" y="3890963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25</a:t>
                </a:r>
              </a:p>
            </p:txBody>
          </p:sp>
          <p:sp>
            <p:nvSpPr>
              <p:cNvPr id="87" name="Rectangle 110">
                <a:extLst>
                  <a:ext uri="{FF2B5EF4-FFF2-40B4-BE49-F238E27FC236}">
                    <a16:creationId xmlns:a16="http://schemas.microsoft.com/office/drawing/2014/main" id="{1E570603-D940-BF46-831D-98711A6E30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88" y="3890963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24</a:t>
                </a:r>
              </a:p>
            </p:txBody>
          </p:sp>
          <p:sp>
            <p:nvSpPr>
              <p:cNvPr id="88" name="Rectangle 109">
                <a:extLst>
                  <a:ext uri="{FF2B5EF4-FFF2-40B4-BE49-F238E27FC236}">
                    <a16:creationId xmlns:a16="http://schemas.microsoft.com/office/drawing/2014/main" id="{AC39463B-EB03-7F48-9375-7B3D494CDE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400" y="3890963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23</a:t>
                </a:r>
              </a:p>
            </p:txBody>
          </p:sp>
          <p:sp>
            <p:nvSpPr>
              <p:cNvPr id="89" name="Rectangle 108">
                <a:extLst>
                  <a:ext uri="{FF2B5EF4-FFF2-40B4-BE49-F238E27FC236}">
                    <a16:creationId xmlns:a16="http://schemas.microsoft.com/office/drawing/2014/main" id="{50A50BBB-C15C-B24C-A604-AF4F760085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2" y="3890963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22</a:t>
                </a:r>
              </a:p>
            </p:txBody>
          </p:sp>
          <p:sp>
            <p:nvSpPr>
              <p:cNvPr id="90" name="Rectangle 107">
                <a:extLst>
                  <a:ext uri="{FF2B5EF4-FFF2-40B4-BE49-F238E27FC236}">
                    <a16:creationId xmlns:a16="http://schemas.microsoft.com/office/drawing/2014/main" id="{FF14B04F-7B69-3641-82B5-1F70A7E8FA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4" y="3890962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21</a:t>
                </a:r>
              </a:p>
            </p:txBody>
          </p:sp>
          <p:sp>
            <p:nvSpPr>
              <p:cNvPr id="91" name="Rectangle 106">
                <a:extLst>
                  <a:ext uri="{FF2B5EF4-FFF2-40B4-BE49-F238E27FC236}">
                    <a16:creationId xmlns:a16="http://schemas.microsoft.com/office/drawing/2014/main" id="{5579410F-43C0-7F46-9937-B26D61AA51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6" y="3890962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20</a:t>
                </a:r>
              </a:p>
            </p:txBody>
          </p:sp>
          <p:sp>
            <p:nvSpPr>
              <p:cNvPr id="92" name="Rectangle 105">
                <a:extLst>
                  <a:ext uri="{FF2B5EF4-FFF2-40B4-BE49-F238E27FC236}">
                    <a16:creationId xmlns:a16="http://schemas.microsoft.com/office/drawing/2014/main" id="{0BD05C52-3BB9-3A44-8784-B52AE34F45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1" y="3890964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19</a:t>
                </a:r>
              </a:p>
            </p:txBody>
          </p:sp>
          <p:sp>
            <p:nvSpPr>
              <p:cNvPr id="93" name="Rectangle 104">
                <a:extLst>
                  <a:ext uri="{FF2B5EF4-FFF2-40B4-BE49-F238E27FC236}">
                    <a16:creationId xmlns:a16="http://schemas.microsoft.com/office/drawing/2014/main" id="{3C1ABBD3-05A2-DB42-A0DF-45521F95AB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5" y="3063876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18</a:t>
                </a:r>
              </a:p>
            </p:txBody>
          </p:sp>
          <p:sp>
            <p:nvSpPr>
              <p:cNvPr id="94" name="Rectangle 103">
                <a:extLst>
                  <a:ext uri="{FF2B5EF4-FFF2-40B4-BE49-F238E27FC236}">
                    <a16:creationId xmlns:a16="http://schemas.microsoft.com/office/drawing/2014/main" id="{758CA35F-A857-0F41-99D7-0116EB08CE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88" y="3063876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17</a:t>
                </a:r>
              </a:p>
            </p:txBody>
          </p:sp>
          <p:sp>
            <p:nvSpPr>
              <p:cNvPr id="95" name="Rectangle 102">
                <a:extLst>
                  <a:ext uri="{FF2B5EF4-FFF2-40B4-BE49-F238E27FC236}">
                    <a16:creationId xmlns:a16="http://schemas.microsoft.com/office/drawing/2014/main" id="{BB75E21D-DC37-8D4B-96D1-3EE5F79A0F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400" y="3063876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16</a:t>
                </a:r>
              </a:p>
            </p:txBody>
          </p:sp>
          <p:sp>
            <p:nvSpPr>
              <p:cNvPr id="96" name="Rectangle 101">
                <a:extLst>
                  <a:ext uri="{FF2B5EF4-FFF2-40B4-BE49-F238E27FC236}">
                    <a16:creationId xmlns:a16="http://schemas.microsoft.com/office/drawing/2014/main" id="{CF97BF10-18F2-6449-9F0C-23F2C540A3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2" y="3063875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15</a:t>
                </a:r>
              </a:p>
            </p:txBody>
          </p:sp>
          <p:sp>
            <p:nvSpPr>
              <p:cNvPr id="97" name="Rectangle 100">
                <a:extLst>
                  <a:ext uri="{FF2B5EF4-FFF2-40B4-BE49-F238E27FC236}">
                    <a16:creationId xmlns:a16="http://schemas.microsoft.com/office/drawing/2014/main" id="{C8D38A06-1888-E844-9683-C2688D0E8F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4" y="3063874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14</a:t>
                </a:r>
              </a:p>
            </p:txBody>
          </p:sp>
          <p:sp>
            <p:nvSpPr>
              <p:cNvPr id="98" name="Rectangle 99">
                <a:extLst>
                  <a:ext uri="{FF2B5EF4-FFF2-40B4-BE49-F238E27FC236}">
                    <a16:creationId xmlns:a16="http://schemas.microsoft.com/office/drawing/2014/main" id="{C987B3E0-A36B-C840-8C12-8474185CA3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6" y="3063874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13</a:t>
                </a:r>
              </a:p>
            </p:txBody>
          </p:sp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DB35C084-0316-F647-8E9E-F044C720AA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1" y="3063876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12</a:t>
                </a:r>
              </a:p>
            </p:txBody>
          </p:sp>
          <p:sp>
            <p:nvSpPr>
              <p:cNvPr id="100" name="Rectangle 97">
                <a:extLst>
                  <a:ext uri="{FF2B5EF4-FFF2-40B4-BE49-F238E27FC236}">
                    <a16:creationId xmlns:a16="http://schemas.microsoft.com/office/drawing/2014/main" id="{F4BDF7B1-9E73-364A-923E-3870907F33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5" y="2236788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11</a:t>
                </a:r>
              </a:p>
            </p:txBody>
          </p:sp>
          <p:sp>
            <p:nvSpPr>
              <p:cNvPr id="101" name="Rectangle 96">
                <a:extLst>
                  <a:ext uri="{FF2B5EF4-FFF2-40B4-BE49-F238E27FC236}">
                    <a16:creationId xmlns:a16="http://schemas.microsoft.com/office/drawing/2014/main" id="{128F2900-1883-C542-B0F7-29F21A9824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88" y="2236788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10</a:t>
                </a:r>
              </a:p>
            </p:txBody>
          </p:sp>
          <p:sp>
            <p:nvSpPr>
              <p:cNvPr id="102" name="Rectangle 95">
                <a:extLst>
                  <a:ext uri="{FF2B5EF4-FFF2-40B4-BE49-F238E27FC236}">
                    <a16:creationId xmlns:a16="http://schemas.microsoft.com/office/drawing/2014/main" id="{46BA5043-4CFC-5F4B-82CD-7073B84C4C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400" y="2236788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9</a:t>
                </a:r>
              </a:p>
            </p:txBody>
          </p:sp>
          <p:sp>
            <p:nvSpPr>
              <p:cNvPr id="103" name="Rectangle 94">
                <a:extLst>
                  <a:ext uri="{FF2B5EF4-FFF2-40B4-BE49-F238E27FC236}">
                    <a16:creationId xmlns:a16="http://schemas.microsoft.com/office/drawing/2014/main" id="{DB65BA29-178A-9F43-83C3-C9FF19045D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2" y="2236788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8</a:t>
                </a:r>
              </a:p>
            </p:txBody>
          </p:sp>
          <p:sp>
            <p:nvSpPr>
              <p:cNvPr id="104" name="Rectangle 93">
                <a:extLst>
                  <a:ext uri="{FF2B5EF4-FFF2-40B4-BE49-F238E27FC236}">
                    <a16:creationId xmlns:a16="http://schemas.microsoft.com/office/drawing/2014/main" id="{03D57FBC-D0EF-5D49-8214-690668E22D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4" y="2236787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7</a:t>
                </a:r>
              </a:p>
            </p:txBody>
          </p:sp>
          <p:sp>
            <p:nvSpPr>
              <p:cNvPr id="105" name="Rectangle 92">
                <a:extLst>
                  <a:ext uri="{FF2B5EF4-FFF2-40B4-BE49-F238E27FC236}">
                    <a16:creationId xmlns:a16="http://schemas.microsoft.com/office/drawing/2014/main" id="{475FFEB8-FDD2-034E-9C22-D611A1276D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6" y="2236787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6</a:t>
                </a:r>
              </a:p>
            </p:txBody>
          </p:sp>
          <p:sp>
            <p:nvSpPr>
              <p:cNvPr id="106" name="Rectangle 91">
                <a:extLst>
                  <a:ext uri="{FF2B5EF4-FFF2-40B4-BE49-F238E27FC236}">
                    <a16:creationId xmlns:a16="http://schemas.microsoft.com/office/drawing/2014/main" id="{A0EAC58E-D2BD-714D-8C30-A62185B355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1" y="2236789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5</a:t>
                </a:r>
              </a:p>
            </p:txBody>
          </p:sp>
          <p:sp>
            <p:nvSpPr>
              <p:cNvPr id="107" name="Rectangle 90">
                <a:extLst>
                  <a:ext uri="{FF2B5EF4-FFF2-40B4-BE49-F238E27FC236}">
                    <a16:creationId xmlns:a16="http://schemas.microsoft.com/office/drawing/2014/main" id="{1FFFEFE5-EC35-B448-94D9-51F4AAA4BF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5" y="1409701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4</a:t>
                </a:r>
              </a:p>
            </p:txBody>
          </p:sp>
          <p:sp>
            <p:nvSpPr>
              <p:cNvPr id="108" name="Rectangle 89">
                <a:extLst>
                  <a:ext uri="{FF2B5EF4-FFF2-40B4-BE49-F238E27FC236}">
                    <a16:creationId xmlns:a16="http://schemas.microsoft.com/office/drawing/2014/main" id="{506FA5E8-B47B-694F-A4B1-7186352C45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88" y="1409701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109" name="Rectangle 88">
                <a:extLst>
                  <a:ext uri="{FF2B5EF4-FFF2-40B4-BE49-F238E27FC236}">
                    <a16:creationId xmlns:a16="http://schemas.microsoft.com/office/drawing/2014/main" id="{B8F09C17-8525-5444-A9B0-5C6A58CF86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400" y="1409701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10" name="Rectangle 87">
                <a:extLst>
                  <a:ext uri="{FF2B5EF4-FFF2-40B4-BE49-F238E27FC236}">
                    <a16:creationId xmlns:a16="http://schemas.microsoft.com/office/drawing/2014/main" id="{A30FA1F9-6591-2B4A-A54B-D3C12A14EB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2" y="1409700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11" name="Rectangle 114">
                <a:extLst>
                  <a:ext uri="{FF2B5EF4-FFF2-40B4-BE49-F238E27FC236}">
                    <a16:creationId xmlns:a16="http://schemas.microsoft.com/office/drawing/2014/main" id="{6D878A0E-A082-824C-AA30-27301F7370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5" y="1409701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1400" b="0" dirty="0">
                    <a:solidFill>
                      <a:srgbClr val="96969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31</a:t>
                </a:r>
              </a:p>
            </p:txBody>
          </p:sp>
          <p:sp>
            <p:nvSpPr>
              <p:cNvPr id="112" name="Rectangle 113">
                <a:extLst>
                  <a:ext uri="{FF2B5EF4-FFF2-40B4-BE49-F238E27FC236}">
                    <a16:creationId xmlns:a16="http://schemas.microsoft.com/office/drawing/2014/main" id="{B65800D0-7C6D-8B43-9C8A-69E8D52AFA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7" y="1409701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1400" b="0" dirty="0">
                    <a:solidFill>
                      <a:srgbClr val="96969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30</a:t>
                </a:r>
              </a:p>
            </p:txBody>
          </p: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DCEDB758-E235-7441-B800-D1F570FF24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1" y="1409697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1400" b="0" dirty="0">
                    <a:solidFill>
                      <a:srgbClr val="96969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29</a:t>
                </a:r>
              </a:p>
            </p:txBody>
          </p:sp>
          <p:sp>
            <p:nvSpPr>
              <p:cNvPr id="114" name="Rectangle 111">
                <a:extLst>
                  <a:ext uri="{FF2B5EF4-FFF2-40B4-BE49-F238E27FC236}">
                    <a16:creationId xmlns:a16="http://schemas.microsoft.com/office/drawing/2014/main" id="{C1209448-23ED-7440-876C-3E95E9065D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5" y="4718051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1400" b="0" dirty="0">
                    <a:solidFill>
                      <a:srgbClr val="96969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15" name="Rectangle 110">
                <a:extLst>
                  <a:ext uri="{FF2B5EF4-FFF2-40B4-BE49-F238E27FC236}">
                    <a16:creationId xmlns:a16="http://schemas.microsoft.com/office/drawing/2014/main" id="{12A340AD-DD30-DA4C-A638-66A5678692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88" y="4718051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1400" b="0" dirty="0">
                    <a:solidFill>
                      <a:srgbClr val="96969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16" name="Rectangle 109">
                <a:extLst>
                  <a:ext uri="{FF2B5EF4-FFF2-40B4-BE49-F238E27FC236}">
                    <a16:creationId xmlns:a16="http://schemas.microsoft.com/office/drawing/2014/main" id="{D34F2C7E-14F8-CA44-A0A4-97F1656609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400" y="4718051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30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40419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Lágrima 63">
            <a:extLst>
              <a:ext uri="{FF2B5EF4-FFF2-40B4-BE49-F238E27FC236}">
                <a16:creationId xmlns:a16="http://schemas.microsoft.com/office/drawing/2014/main" id="{F2D86B83-5FAB-F94B-8366-82E9EC0292DE}"/>
              </a:ext>
            </a:extLst>
          </p:cNvPr>
          <p:cNvSpPr/>
          <p:nvPr/>
        </p:nvSpPr>
        <p:spPr>
          <a:xfrm rot="16200000">
            <a:off x="-11336" y="0"/>
            <a:ext cx="3815571" cy="3815571"/>
          </a:xfrm>
          <a:prstGeom prst="teardrop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52" name="Grupo 51">
            <a:extLst>
              <a:ext uri="{FF2B5EF4-FFF2-40B4-BE49-F238E27FC236}">
                <a16:creationId xmlns:a16="http://schemas.microsoft.com/office/drawing/2014/main" id="{401C104F-2E93-3441-99F1-61B9BF89845F}"/>
              </a:ext>
            </a:extLst>
          </p:cNvPr>
          <p:cNvGrpSpPr/>
          <p:nvPr/>
        </p:nvGrpSpPr>
        <p:grpSpPr>
          <a:xfrm>
            <a:off x="734898" y="223274"/>
            <a:ext cx="1186004" cy="1186004"/>
            <a:chOff x="325924" y="127279"/>
            <a:chExt cx="1186004" cy="1186004"/>
          </a:xfrm>
        </p:grpSpPr>
        <p:sp>
          <p:nvSpPr>
            <p:cNvPr id="50" name="Elipse 49">
              <a:extLst>
                <a:ext uri="{FF2B5EF4-FFF2-40B4-BE49-F238E27FC236}">
                  <a16:creationId xmlns:a16="http://schemas.microsoft.com/office/drawing/2014/main" id="{D20E546D-DF56-EE4F-A7BA-9B494E90915A}"/>
                </a:ext>
              </a:extLst>
            </p:cNvPr>
            <p:cNvSpPr/>
            <p:nvPr/>
          </p:nvSpPr>
          <p:spPr>
            <a:xfrm>
              <a:off x="325924" y="127279"/>
              <a:ext cx="1186004" cy="1186004"/>
            </a:xfrm>
            <a:prstGeom prst="ellipse">
              <a:avLst/>
            </a:prstGeom>
            <a:solidFill>
              <a:srgbClr val="EE6C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51" name="Rectángulo 50">
              <a:extLst>
                <a:ext uri="{FF2B5EF4-FFF2-40B4-BE49-F238E27FC236}">
                  <a16:creationId xmlns:a16="http://schemas.microsoft.com/office/drawing/2014/main" id="{EBF05EAA-D05C-014E-B470-ED7CF6B424A7}"/>
                </a:ext>
              </a:extLst>
            </p:cNvPr>
            <p:cNvSpPr/>
            <p:nvPr/>
          </p:nvSpPr>
          <p:spPr>
            <a:xfrm>
              <a:off x="733616" y="397115"/>
              <a:ext cx="434734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b">
                <a:spcBef>
                  <a:spcPct val="0"/>
                </a:spcBef>
              </a:pPr>
              <a:r>
                <a:rPr lang="en-US" altLang="en-US" sz="3600" dirty="0">
                  <a:solidFill>
                    <a:schemeClr val="bg1"/>
                  </a:solidFill>
                  <a:latin typeface="Abril Fatface" panose="02000503000000020003" pitchFamily="2" charset="77"/>
                </a:rPr>
                <a:t>5</a:t>
              </a:r>
            </a:p>
          </p:txBody>
        </p:sp>
      </p:grpSp>
      <p:sp>
        <p:nvSpPr>
          <p:cNvPr id="47" name="Rectángulo 46">
            <a:extLst>
              <a:ext uri="{FF2B5EF4-FFF2-40B4-BE49-F238E27FC236}">
                <a16:creationId xmlns:a16="http://schemas.microsoft.com/office/drawing/2014/main" id="{E39C6272-40CE-F94D-80CC-8BEB462B521D}"/>
              </a:ext>
            </a:extLst>
          </p:cNvPr>
          <p:cNvSpPr/>
          <p:nvPr/>
        </p:nvSpPr>
        <p:spPr>
          <a:xfrm>
            <a:off x="1524426" y="682262"/>
            <a:ext cx="126829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4400" dirty="0">
                <a:solidFill>
                  <a:srgbClr val="293241"/>
                </a:solidFill>
                <a:latin typeface="Abril Fatface" panose="02000503000000020003" pitchFamily="2" charset="77"/>
              </a:rPr>
              <a:t>May</a:t>
            </a: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C9A642A0-500A-8047-9FB4-DB59C4D9AF63}"/>
              </a:ext>
            </a:extLst>
          </p:cNvPr>
          <p:cNvSpPr txBox="1"/>
          <p:nvPr/>
        </p:nvSpPr>
        <p:spPr>
          <a:xfrm>
            <a:off x="9071572" y="2424679"/>
            <a:ext cx="2734147" cy="2486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050" dirty="0" err="1">
                <a:solidFill>
                  <a:schemeClr val="tx2"/>
                </a:solidFill>
              </a:rPr>
              <a:t>Take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your</a:t>
            </a:r>
            <a:r>
              <a:rPr lang="es-ES" sz="1050" dirty="0">
                <a:solidFill>
                  <a:schemeClr val="tx2"/>
                </a:solidFill>
              </a:rPr>
              <a:t> notes </a:t>
            </a:r>
            <a:r>
              <a:rPr lang="es-ES" sz="1050" dirty="0" err="1">
                <a:solidFill>
                  <a:schemeClr val="tx2"/>
                </a:solidFill>
              </a:rPr>
              <a:t>here</a:t>
            </a:r>
            <a:r>
              <a:rPr lang="es-ES" sz="1050" dirty="0">
                <a:solidFill>
                  <a:schemeClr val="tx2"/>
                </a:solidFill>
              </a:rPr>
              <a:t>. </a:t>
            </a:r>
            <a:r>
              <a:rPr lang="es-ES" sz="1050" dirty="0" err="1">
                <a:solidFill>
                  <a:schemeClr val="tx2"/>
                </a:solidFill>
              </a:rPr>
              <a:t>Lorem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ipsum</a:t>
            </a:r>
            <a:r>
              <a:rPr lang="es-ES" sz="1050" dirty="0">
                <a:solidFill>
                  <a:schemeClr val="tx2"/>
                </a:solidFill>
              </a:rPr>
              <a:t> dolor </a:t>
            </a:r>
            <a:r>
              <a:rPr lang="es-ES" sz="1050" dirty="0" err="1">
                <a:solidFill>
                  <a:schemeClr val="tx2"/>
                </a:solidFill>
              </a:rPr>
              <a:t>sit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amet</a:t>
            </a:r>
            <a:r>
              <a:rPr lang="es-ES" sz="1050" dirty="0">
                <a:solidFill>
                  <a:schemeClr val="tx2"/>
                </a:solidFill>
              </a:rPr>
              <a:t>, </a:t>
            </a:r>
            <a:r>
              <a:rPr lang="es-ES" sz="1050" dirty="0" err="1">
                <a:solidFill>
                  <a:schemeClr val="tx2"/>
                </a:solidFill>
              </a:rPr>
              <a:t>consectetur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adipiscing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elit</a:t>
            </a:r>
            <a:r>
              <a:rPr lang="es-ES" sz="1050" dirty="0">
                <a:solidFill>
                  <a:schemeClr val="tx2"/>
                </a:solidFill>
              </a:rPr>
              <a:t>. </a:t>
            </a:r>
            <a:r>
              <a:rPr lang="es-ES" sz="1050" dirty="0" err="1">
                <a:solidFill>
                  <a:schemeClr val="tx2"/>
                </a:solidFill>
              </a:rPr>
              <a:t>Mauris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dapibus</a:t>
            </a:r>
            <a:r>
              <a:rPr lang="es-ES" sz="1050" dirty="0">
                <a:solidFill>
                  <a:schemeClr val="tx2"/>
                </a:solidFill>
              </a:rPr>
              <a:t> nunc et </a:t>
            </a:r>
            <a:r>
              <a:rPr lang="es-ES" sz="1050" dirty="0" err="1">
                <a:solidFill>
                  <a:schemeClr val="tx2"/>
                </a:solidFill>
              </a:rPr>
              <a:t>ipsum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rhoncus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placerat</a:t>
            </a:r>
            <a:r>
              <a:rPr lang="es-ES" sz="1050" dirty="0">
                <a:solidFill>
                  <a:schemeClr val="tx2"/>
                </a:solidFill>
              </a:rPr>
              <a:t>. </a:t>
            </a:r>
            <a:r>
              <a:rPr lang="es-ES" sz="1050" dirty="0" err="1">
                <a:solidFill>
                  <a:schemeClr val="tx2"/>
                </a:solidFill>
              </a:rPr>
              <a:t>Pellentesque</a:t>
            </a:r>
            <a:r>
              <a:rPr lang="es-ES" sz="1050" dirty="0">
                <a:solidFill>
                  <a:schemeClr val="tx2"/>
                </a:solidFill>
              </a:rPr>
              <a:t> in </a:t>
            </a:r>
            <a:r>
              <a:rPr lang="es-ES" sz="1050" dirty="0" err="1">
                <a:solidFill>
                  <a:schemeClr val="tx2"/>
                </a:solidFill>
              </a:rPr>
              <a:t>neque</a:t>
            </a:r>
            <a:r>
              <a:rPr lang="es-ES" sz="1050" dirty="0">
                <a:solidFill>
                  <a:schemeClr val="tx2"/>
                </a:solidFill>
              </a:rPr>
              <a:t> urna.</a:t>
            </a:r>
          </a:p>
          <a:p>
            <a:pPr>
              <a:lnSpc>
                <a:spcPct val="150000"/>
              </a:lnSpc>
            </a:pPr>
            <a:endParaRPr lang="es-ES" sz="1050" dirty="0">
              <a:solidFill>
                <a:schemeClr val="tx2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050" b="1" dirty="0" err="1">
                <a:solidFill>
                  <a:schemeClr val="tx2"/>
                </a:solidFill>
              </a:rPr>
              <a:t>Bullet</a:t>
            </a:r>
            <a:r>
              <a:rPr lang="es-ES" sz="1050" b="1" dirty="0">
                <a:solidFill>
                  <a:schemeClr val="tx2"/>
                </a:solidFill>
              </a:rPr>
              <a:t> 1: </a:t>
            </a:r>
            <a:r>
              <a:rPr lang="es-ES" sz="1050" dirty="0" err="1">
                <a:solidFill>
                  <a:schemeClr val="tx2"/>
                </a:solidFill>
              </a:rPr>
              <a:t>Vivamus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lorem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enim</a:t>
            </a:r>
            <a:endParaRPr lang="es-ES" sz="1050" dirty="0">
              <a:solidFill>
                <a:schemeClr val="tx2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050" b="1" dirty="0" err="1">
                <a:solidFill>
                  <a:schemeClr val="tx2"/>
                </a:solidFill>
              </a:rPr>
              <a:t>Bullet</a:t>
            </a:r>
            <a:r>
              <a:rPr lang="es-ES" sz="1050" b="1" dirty="0">
                <a:solidFill>
                  <a:schemeClr val="tx2"/>
                </a:solidFill>
              </a:rPr>
              <a:t> 2: </a:t>
            </a:r>
            <a:r>
              <a:rPr lang="es-ES" sz="1050" dirty="0" err="1">
                <a:solidFill>
                  <a:schemeClr val="tx2"/>
                </a:solidFill>
              </a:rPr>
              <a:t>Vivamus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lorem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enim</a:t>
            </a:r>
            <a:endParaRPr lang="es-ES" sz="1050" dirty="0">
              <a:solidFill>
                <a:schemeClr val="tx2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050" b="1" dirty="0" err="1">
                <a:solidFill>
                  <a:schemeClr val="tx2"/>
                </a:solidFill>
              </a:rPr>
              <a:t>Bullet</a:t>
            </a:r>
            <a:r>
              <a:rPr lang="es-ES" sz="1050" b="1" dirty="0">
                <a:solidFill>
                  <a:schemeClr val="tx2"/>
                </a:solidFill>
              </a:rPr>
              <a:t> 3: </a:t>
            </a:r>
            <a:r>
              <a:rPr lang="es-ES" sz="1050" dirty="0" err="1">
                <a:solidFill>
                  <a:schemeClr val="tx2"/>
                </a:solidFill>
              </a:rPr>
              <a:t>Vivamus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lorem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enim</a:t>
            </a:r>
            <a:endParaRPr lang="es-ES" sz="1050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endParaRPr lang="es-ES" sz="1050" dirty="0">
              <a:solidFill>
                <a:schemeClr val="tx2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ES" sz="1050" dirty="0">
              <a:solidFill>
                <a:schemeClr val="tx2"/>
              </a:solidFill>
            </a:endParaRPr>
          </a:p>
        </p:txBody>
      </p:sp>
      <p:sp>
        <p:nvSpPr>
          <p:cNvPr id="54" name="Rectángulo redondeado 53">
            <a:extLst>
              <a:ext uri="{FF2B5EF4-FFF2-40B4-BE49-F238E27FC236}">
                <a16:creationId xmlns:a16="http://schemas.microsoft.com/office/drawing/2014/main" id="{B8DD139B-F640-7747-8392-C6E077BE5A54}"/>
              </a:ext>
            </a:extLst>
          </p:cNvPr>
          <p:cNvSpPr/>
          <p:nvPr/>
        </p:nvSpPr>
        <p:spPr>
          <a:xfrm>
            <a:off x="9162867" y="4977166"/>
            <a:ext cx="397592" cy="200124"/>
          </a:xfrm>
          <a:prstGeom prst="roundRect">
            <a:avLst/>
          </a:prstGeom>
          <a:solidFill>
            <a:srgbClr val="EE6C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ED0CD3AB-8DCC-8243-99EC-CBD97452BF81}"/>
              </a:ext>
            </a:extLst>
          </p:cNvPr>
          <p:cNvSpPr txBox="1"/>
          <p:nvPr/>
        </p:nvSpPr>
        <p:spPr>
          <a:xfrm>
            <a:off x="9616205" y="4938728"/>
            <a:ext cx="769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 err="1">
                <a:solidFill>
                  <a:schemeClr val="tx2"/>
                </a:solidFill>
              </a:rPr>
              <a:t>Exam</a:t>
            </a:r>
            <a:endParaRPr lang="es-ES" sz="1050" dirty="0">
              <a:solidFill>
                <a:schemeClr val="tx2"/>
              </a:solidFill>
            </a:endParaRPr>
          </a:p>
        </p:txBody>
      </p:sp>
      <p:sp>
        <p:nvSpPr>
          <p:cNvPr id="56" name="Rectángulo redondeado 55">
            <a:extLst>
              <a:ext uri="{FF2B5EF4-FFF2-40B4-BE49-F238E27FC236}">
                <a16:creationId xmlns:a16="http://schemas.microsoft.com/office/drawing/2014/main" id="{E61ED209-4ED7-FA4F-8154-821B3D650FA2}"/>
              </a:ext>
            </a:extLst>
          </p:cNvPr>
          <p:cNvSpPr/>
          <p:nvPr/>
        </p:nvSpPr>
        <p:spPr>
          <a:xfrm>
            <a:off x="9162867" y="5339475"/>
            <a:ext cx="397592" cy="200124"/>
          </a:xfrm>
          <a:prstGeom prst="roundRect">
            <a:avLst/>
          </a:prstGeom>
          <a:solidFill>
            <a:srgbClr val="70A9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AD5E3F10-2575-AB4B-825C-BB385E219F2C}"/>
              </a:ext>
            </a:extLst>
          </p:cNvPr>
          <p:cNvSpPr txBox="1"/>
          <p:nvPr/>
        </p:nvSpPr>
        <p:spPr>
          <a:xfrm>
            <a:off x="9616205" y="5301037"/>
            <a:ext cx="769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 err="1">
                <a:solidFill>
                  <a:schemeClr val="tx2"/>
                </a:solidFill>
              </a:rPr>
              <a:t>Vacation</a:t>
            </a:r>
            <a:endParaRPr lang="es-ES" sz="1050" dirty="0">
              <a:solidFill>
                <a:schemeClr val="tx2"/>
              </a:solidFill>
            </a:endParaRPr>
          </a:p>
        </p:txBody>
      </p:sp>
      <p:sp>
        <p:nvSpPr>
          <p:cNvPr id="58" name="Rectángulo redondeado 57">
            <a:extLst>
              <a:ext uri="{FF2B5EF4-FFF2-40B4-BE49-F238E27FC236}">
                <a16:creationId xmlns:a16="http://schemas.microsoft.com/office/drawing/2014/main" id="{D68AACAC-E5FE-8B42-9EEE-45ED5FB6AED1}"/>
              </a:ext>
            </a:extLst>
          </p:cNvPr>
          <p:cNvSpPr/>
          <p:nvPr/>
        </p:nvSpPr>
        <p:spPr>
          <a:xfrm>
            <a:off x="9162867" y="5695761"/>
            <a:ext cx="397592" cy="200124"/>
          </a:xfrm>
          <a:prstGeom prst="roundRect">
            <a:avLst/>
          </a:prstGeom>
          <a:solidFill>
            <a:srgbClr val="FCBF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8B111151-5D68-6D42-A854-A5F39F5619F9}"/>
              </a:ext>
            </a:extLst>
          </p:cNvPr>
          <p:cNvSpPr txBox="1"/>
          <p:nvPr/>
        </p:nvSpPr>
        <p:spPr>
          <a:xfrm>
            <a:off x="9616205" y="5657323"/>
            <a:ext cx="769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>
                <a:solidFill>
                  <a:schemeClr val="tx2"/>
                </a:solidFill>
              </a:rPr>
              <a:t>Meeting</a:t>
            </a:r>
          </a:p>
        </p:txBody>
      </p:sp>
      <p:sp>
        <p:nvSpPr>
          <p:cNvPr id="60" name="Rectángulo redondeado 59">
            <a:extLst>
              <a:ext uri="{FF2B5EF4-FFF2-40B4-BE49-F238E27FC236}">
                <a16:creationId xmlns:a16="http://schemas.microsoft.com/office/drawing/2014/main" id="{33C6D7E2-8154-6246-81C9-BC0D67A90E10}"/>
              </a:ext>
            </a:extLst>
          </p:cNvPr>
          <p:cNvSpPr/>
          <p:nvPr/>
        </p:nvSpPr>
        <p:spPr>
          <a:xfrm>
            <a:off x="9162867" y="6052047"/>
            <a:ext cx="397592" cy="200124"/>
          </a:xfrm>
          <a:prstGeom prst="roundRect">
            <a:avLst/>
          </a:prstGeom>
          <a:solidFill>
            <a:srgbClr val="767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1" name="CuadroTexto 60">
            <a:extLst>
              <a:ext uri="{FF2B5EF4-FFF2-40B4-BE49-F238E27FC236}">
                <a16:creationId xmlns:a16="http://schemas.microsoft.com/office/drawing/2014/main" id="{12319F71-0EC2-3946-98F5-0844ADA423E0}"/>
              </a:ext>
            </a:extLst>
          </p:cNvPr>
          <p:cNvSpPr txBox="1"/>
          <p:nvPr/>
        </p:nvSpPr>
        <p:spPr>
          <a:xfrm>
            <a:off x="9616205" y="6013609"/>
            <a:ext cx="769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 err="1">
                <a:solidFill>
                  <a:schemeClr val="tx2"/>
                </a:solidFill>
              </a:rPr>
              <a:t>Travel</a:t>
            </a:r>
            <a:endParaRPr lang="es-ES" sz="1050" dirty="0">
              <a:solidFill>
                <a:schemeClr val="tx2"/>
              </a:solidFill>
            </a:endParaRPr>
          </a:p>
        </p:txBody>
      </p:sp>
      <p:sp>
        <p:nvSpPr>
          <p:cNvPr id="62" name="Rectángulo 61">
            <a:extLst>
              <a:ext uri="{FF2B5EF4-FFF2-40B4-BE49-F238E27FC236}">
                <a16:creationId xmlns:a16="http://schemas.microsoft.com/office/drawing/2014/main" id="{26300779-9BF4-5F4D-AC6D-D503377E4EE3}"/>
              </a:ext>
            </a:extLst>
          </p:cNvPr>
          <p:cNvSpPr/>
          <p:nvPr/>
        </p:nvSpPr>
        <p:spPr>
          <a:xfrm>
            <a:off x="9071572" y="1674566"/>
            <a:ext cx="11031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2800" dirty="0">
                <a:solidFill>
                  <a:schemeClr val="tx2"/>
                </a:solidFill>
                <a:latin typeface="Abril Fatface" panose="02000503000000020003" pitchFamily="2" charset="77"/>
              </a:rPr>
              <a:t>Notes</a:t>
            </a:r>
          </a:p>
        </p:txBody>
      </p:sp>
      <p:cxnSp>
        <p:nvCxnSpPr>
          <p:cNvPr id="67" name="Conector recto 66">
            <a:extLst>
              <a:ext uri="{FF2B5EF4-FFF2-40B4-BE49-F238E27FC236}">
                <a16:creationId xmlns:a16="http://schemas.microsoft.com/office/drawing/2014/main" id="{2BC8B90B-D337-7C46-9535-97727D3AAB68}"/>
              </a:ext>
            </a:extLst>
          </p:cNvPr>
          <p:cNvCxnSpPr>
            <a:cxnSpLocks/>
          </p:cNvCxnSpPr>
          <p:nvPr/>
        </p:nvCxnSpPr>
        <p:spPr>
          <a:xfrm flipV="1">
            <a:off x="4154327" y="613572"/>
            <a:ext cx="0" cy="692876"/>
          </a:xfrm>
          <a:prstGeom prst="line">
            <a:avLst/>
          </a:prstGeom>
          <a:ln w="12700"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ector recto 72">
            <a:extLst>
              <a:ext uri="{FF2B5EF4-FFF2-40B4-BE49-F238E27FC236}">
                <a16:creationId xmlns:a16="http://schemas.microsoft.com/office/drawing/2014/main" id="{441E80E2-0296-4948-BC00-6B5E66B58347}"/>
              </a:ext>
            </a:extLst>
          </p:cNvPr>
          <p:cNvCxnSpPr/>
          <p:nvPr/>
        </p:nvCxnSpPr>
        <p:spPr>
          <a:xfrm>
            <a:off x="9162867" y="4690644"/>
            <a:ext cx="2642852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ángulo redondeado 75">
            <a:extLst>
              <a:ext uri="{FF2B5EF4-FFF2-40B4-BE49-F238E27FC236}">
                <a16:creationId xmlns:a16="http://schemas.microsoft.com/office/drawing/2014/main" id="{46F6CF34-DFD5-194F-B0D5-2955C32F7CD1}"/>
              </a:ext>
            </a:extLst>
          </p:cNvPr>
          <p:cNvSpPr/>
          <p:nvPr/>
        </p:nvSpPr>
        <p:spPr>
          <a:xfrm>
            <a:off x="9162867" y="2269708"/>
            <a:ext cx="397592" cy="45973"/>
          </a:xfrm>
          <a:prstGeom prst="roundRect">
            <a:avLst/>
          </a:prstGeom>
          <a:solidFill>
            <a:srgbClr val="EE6C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3" name="Rectángulo 62">
            <a:extLst>
              <a:ext uri="{FF2B5EF4-FFF2-40B4-BE49-F238E27FC236}">
                <a16:creationId xmlns:a16="http://schemas.microsoft.com/office/drawing/2014/main" id="{9241947E-710B-1C48-8C9F-BC3B4CB3D262}"/>
              </a:ext>
            </a:extLst>
          </p:cNvPr>
          <p:cNvSpPr/>
          <p:nvPr/>
        </p:nvSpPr>
        <p:spPr>
          <a:xfrm>
            <a:off x="2103104" y="495355"/>
            <a:ext cx="6896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dirty="0">
                <a:solidFill>
                  <a:srgbClr val="293241"/>
                </a:solidFill>
                <a:latin typeface="Abril Fatface" panose="02000503000000020003" pitchFamily="2" charset="77"/>
              </a:rPr>
              <a:t>2021</a:t>
            </a:r>
            <a:endParaRPr lang="es-ES" dirty="0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D5ADFF2B-448F-AB4F-ACA6-D44A78880F18}"/>
              </a:ext>
            </a:extLst>
          </p:cNvPr>
          <p:cNvGrpSpPr/>
          <p:nvPr/>
        </p:nvGrpSpPr>
        <p:grpSpPr>
          <a:xfrm>
            <a:off x="766764" y="1696551"/>
            <a:ext cx="7885112" cy="4578668"/>
            <a:chOff x="766764" y="1696551"/>
            <a:chExt cx="7885112" cy="4578668"/>
          </a:xfrm>
        </p:grpSpPr>
        <p:grpSp>
          <p:nvGrpSpPr>
            <p:cNvPr id="153" name="Grupo 152">
              <a:extLst>
                <a:ext uri="{FF2B5EF4-FFF2-40B4-BE49-F238E27FC236}">
                  <a16:creationId xmlns:a16="http://schemas.microsoft.com/office/drawing/2014/main" id="{89D1C1C2-C0C6-0E43-9690-B742F363B8D0}"/>
                </a:ext>
              </a:extLst>
            </p:cNvPr>
            <p:cNvGrpSpPr/>
            <p:nvPr/>
          </p:nvGrpSpPr>
          <p:grpSpPr>
            <a:xfrm>
              <a:off x="766764" y="1696551"/>
              <a:ext cx="7885112" cy="450696"/>
              <a:chOff x="766764" y="1696551"/>
              <a:chExt cx="7885112" cy="450696"/>
            </a:xfrm>
          </p:grpSpPr>
          <p:sp>
            <p:nvSpPr>
              <p:cNvPr id="154" name="Rectangle 2">
                <a:extLst>
                  <a:ext uri="{FF2B5EF4-FFF2-40B4-BE49-F238E27FC236}">
                    <a16:creationId xmlns:a16="http://schemas.microsoft.com/office/drawing/2014/main" id="{3BB10994-F1BD-EC4E-8142-CA16127B03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25431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SUN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55" name="Rectangle 3">
                <a:extLst>
                  <a:ext uri="{FF2B5EF4-FFF2-40B4-BE49-F238E27FC236}">
                    <a16:creationId xmlns:a16="http://schemas.microsoft.com/office/drawing/2014/main" id="{314175E8-EA63-3E41-8ABD-877B8F093E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98987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SAT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56" name="Rectangle 4">
                <a:extLst>
                  <a:ext uri="{FF2B5EF4-FFF2-40B4-BE49-F238E27FC236}">
                    <a16:creationId xmlns:a16="http://schemas.microsoft.com/office/drawing/2014/main" id="{E564B850-F6C5-974E-B1CD-D8800DBA53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72542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FRI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57" name="Rectangle 5">
                <a:extLst>
                  <a:ext uri="{FF2B5EF4-FFF2-40B4-BE49-F238E27FC236}">
                    <a16:creationId xmlns:a16="http://schemas.microsoft.com/office/drawing/2014/main" id="{9EFEAB8F-6CD1-7C4B-91F7-EF0CF14B72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6098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THURS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58" name="Rectangle 6">
                <a:extLst>
                  <a:ext uri="{FF2B5EF4-FFF2-40B4-BE49-F238E27FC236}">
                    <a16:creationId xmlns:a16="http://schemas.microsoft.com/office/drawing/2014/main" id="{C4EC5C05-9E82-DE4B-A83F-DAF3205C08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9653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WED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59" name="Rectangle 7">
                <a:extLst>
                  <a:ext uri="{FF2B5EF4-FFF2-40B4-BE49-F238E27FC236}">
                    <a16:creationId xmlns:a16="http://schemas.microsoft.com/office/drawing/2014/main" id="{22F79A49-9E88-E34C-BC86-8717B29803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93209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TUES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60" name="Rectangle 8">
                <a:extLst>
                  <a:ext uri="{FF2B5EF4-FFF2-40B4-BE49-F238E27FC236}">
                    <a16:creationId xmlns:a16="http://schemas.microsoft.com/office/drawing/2014/main" id="{53428336-DA70-0843-A1AB-E6D1F91CE5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6764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</a:rPr>
                  <a:t>MON</a:t>
                </a:r>
              </a:p>
            </p:txBody>
          </p:sp>
        </p:grpSp>
        <p:grpSp>
          <p:nvGrpSpPr>
            <p:cNvPr id="3" name="Grupo 2">
              <a:extLst>
                <a:ext uri="{FF2B5EF4-FFF2-40B4-BE49-F238E27FC236}">
                  <a16:creationId xmlns:a16="http://schemas.microsoft.com/office/drawing/2014/main" id="{C20F6F1C-7188-DA49-86F8-436CE3C7FC15}"/>
                </a:ext>
              </a:extLst>
            </p:cNvPr>
            <p:cNvGrpSpPr/>
            <p:nvPr/>
          </p:nvGrpSpPr>
          <p:grpSpPr>
            <a:xfrm>
              <a:off x="776117" y="2143041"/>
              <a:ext cx="7875759" cy="4132178"/>
              <a:chOff x="196850" y="1409702"/>
              <a:chExt cx="8812215" cy="4963200"/>
            </a:xfrm>
          </p:grpSpPr>
          <p:sp>
            <p:nvSpPr>
              <p:cNvPr id="71" name="Rectangle 115">
                <a:extLst>
                  <a:ext uri="{FF2B5EF4-FFF2-40B4-BE49-F238E27FC236}">
                    <a16:creationId xmlns:a16="http://schemas.microsoft.com/office/drawing/2014/main" id="{A24F2C00-43C5-CC46-A235-AB20B9EF70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4" y="1409702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1400" b="0" dirty="0">
                    <a:solidFill>
                      <a:srgbClr val="96969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29</a:t>
                </a:r>
              </a:p>
            </p:txBody>
          </p:sp>
          <p:sp>
            <p:nvSpPr>
              <p:cNvPr id="72" name="Rectangle 114">
                <a:extLst>
                  <a:ext uri="{FF2B5EF4-FFF2-40B4-BE49-F238E27FC236}">
                    <a16:creationId xmlns:a16="http://schemas.microsoft.com/office/drawing/2014/main" id="{A6588505-CD71-2540-940D-0ABA654CB0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7" y="1409704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1400" b="0" dirty="0">
                    <a:solidFill>
                      <a:srgbClr val="96969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28</a:t>
                </a:r>
              </a:p>
            </p:txBody>
          </p:sp>
          <p:sp>
            <p:nvSpPr>
              <p:cNvPr id="77" name="Rectangle 113">
                <a:extLst>
                  <a:ext uri="{FF2B5EF4-FFF2-40B4-BE49-F238E27FC236}">
                    <a16:creationId xmlns:a16="http://schemas.microsoft.com/office/drawing/2014/main" id="{01E0D266-4853-FD4D-900C-7D01DC9A79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9" y="1409704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1400" b="0" dirty="0">
                    <a:solidFill>
                      <a:srgbClr val="96969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27</a:t>
                </a:r>
              </a:p>
            </p:txBody>
          </p:sp>
          <p:sp>
            <p:nvSpPr>
              <p:cNvPr id="78" name="Rectangle 112">
                <a:extLst>
                  <a:ext uri="{FF2B5EF4-FFF2-40B4-BE49-F238E27FC236}">
                    <a16:creationId xmlns:a16="http://schemas.microsoft.com/office/drawing/2014/main" id="{AD92EA3D-4A83-6943-A8BD-0F1D073440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0" y="5545142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1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31</a:t>
                </a:r>
              </a:p>
            </p:txBody>
          </p:sp>
          <p:sp>
            <p:nvSpPr>
              <p:cNvPr id="79" name="Rectangle 111">
                <a:extLst>
                  <a:ext uri="{FF2B5EF4-FFF2-40B4-BE49-F238E27FC236}">
                    <a16:creationId xmlns:a16="http://schemas.microsoft.com/office/drawing/2014/main" id="{A8DB11C4-9CC0-DA48-BFF8-4F62F5AAF4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7" y="4718054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1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30</a:t>
                </a:r>
              </a:p>
            </p:txBody>
          </p:sp>
          <p:sp>
            <p:nvSpPr>
              <p:cNvPr id="80" name="Rectangle 110">
                <a:extLst>
                  <a:ext uri="{FF2B5EF4-FFF2-40B4-BE49-F238E27FC236}">
                    <a16:creationId xmlns:a16="http://schemas.microsoft.com/office/drawing/2014/main" id="{22F64EC4-16B6-3147-A79E-0365A5B8E2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90" y="4718054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29</a:t>
                </a:r>
              </a:p>
            </p:txBody>
          </p:sp>
          <p:sp>
            <p:nvSpPr>
              <p:cNvPr id="81" name="Rectangle 109">
                <a:extLst>
                  <a:ext uri="{FF2B5EF4-FFF2-40B4-BE49-F238E27FC236}">
                    <a16:creationId xmlns:a16="http://schemas.microsoft.com/office/drawing/2014/main" id="{E010F1C0-2C04-8A4B-B48F-DCC8BB94EC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402" y="4718054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28</a:t>
                </a:r>
              </a:p>
            </p:txBody>
          </p:sp>
          <p:sp>
            <p:nvSpPr>
              <p:cNvPr id="117" name="Rectangle 108">
                <a:extLst>
                  <a:ext uri="{FF2B5EF4-FFF2-40B4-BE49-F238E27FC236}">
                    <a16:creationId xmlns:a16="http://schemas.microsoft.com/office/drawing/2014/main" id="{737B6E09-0810-D847-890F-6C3C4BC7DF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4" y="4718054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27</a:t>
                </a:r>
              </a:p>
            </p:txBody>
          </p:sp>
          <p:sp>
            <p:nvSpPr>
              <p:cNvPr id="118" name="Rectangle 107">
                <a:extLst>
                  <a:ext uri="{FF2B5EF4-FFF2-40B4-BE49-F238E27FC236}">
                    <a16:creationId xmlns:a16="http://schemas.microsoft.com/office/drawing/2014/main" id="{C49AA063-2C93-6C4B-9324-84E7D9D5A0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7" y="4718055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26</a:t>
                </a:r>
              </a:p>
            </p:txBody>
          </p:sp>
          <p:sp>
            <p:nvSpPr>
              <p:cNvPr id="119" name="Rectangle 106">
                <a:extLst>
                  <a:ext uri="{FF2B5EF4-FFF2-40B4-BE49-F238E27FC236}">
                    <a16:creationId xmlns:a16="http://schemas.microsoft.com/office/drawing/2014/main" id="{16C88768-36FA-1547-B0EE-66B387150B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9" y="4718055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25</a:t>
                </a:r>
              </a:p>
            </p:txBody>
          </p:sp>
          <p:sp>
            <p:nvSpPr>
              <p:cNvPr id="120" name="Rectangle 105">
                <a:extLst>
                  <a:ext uri="{FF2B5EF4-FFF2-40B4-BE49-F238E27FC236}">
                    <a16:creationId xmlns:a16="http://schemas.microsoft.com/office/drawing/2014/main" id="{51FF11A1-0BCB-9E4D-96C8-9F721C4BD5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0" y="4718055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24</a:t>
                </a:r>
              </a:p>
            </p:txBody>
          </p:sp>
          <p:sp>
            <p:nvSpPr>
              <p:cNvPr id="121" name="Rectangle 104">
                <a:extLst>
                  <a:ext uri="{FF2B5EF4-FFF2-40B4-BE49-F238E27FC236}">
                    <a16:creationId xmlns:a16="http://schemas.microsoft.com/office/drawing/2014/main" id="{AE913B12-281C-0443-BBD9-ABDDD0325C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7" y="3890967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23</a:t>
                </a:r>
              </a:p>
            </p:txBody>
          </p:sp>
          <p:sp>
            <p:nvSpPr>
              <p:cNvPr id="122" name="Rectangle 103">
                <a:extLst>
                  <a:ext uri="{FF2B5EF4-FFF2-40B4-BE49-F238E27FC236}">
                    <a16:creationId xmlns:a16="http://schemas.microsoft.com/office/drawing/2014/main" id="{949E0F97-AE07-4A49-90DD-F93842322C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90" y="3890967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22</a:t>
                </a:r>
              </a:p>
            </p:txBody>
          </p:sp>
          <p:sp>
            <p:nvSpPr>
              <p:cNvPr id="123" name="Rectangle 102">
                <a:extLst>
                  <a:ext uri="{FF2B5EF4-FFF2-40B4-BE49-F238E27FC236}">
                    <a16:creationId xmlns:a16="http://schemas.microsoft.com/office/drawing/2014/main" id="{53A05D83-80B2-4F4A-9994-5B35F66B8B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402" y="3890967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21</a:t>
                </a:r>
              </a:p>
            </p:txBody>
          </p:sp>
          <p:sp>
            <p:nvSpPr>
              <p:cNvPr id="124" name="Rectangle 101">
                <a:extLst>
                  <a:ext uri="{FF2B5EF4-FFF2-40B4-BE49-F238E27FC236}">
                    <a16:creationId xmlns:a16="http://schemas.microsoft.com/office/drawing/2014/main" id="{F327A8CA-7300-E649-93D4-3EECC709C9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4" y="3890966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20</a:t>
                </a:r>
              </a:p>
            </p:txBody>
          </p:sp>
          <p:sp>
            <p:nvSpPr>
              <p:cNvPr id="125" name="Rectangle 100">
                <a:extLst>
                  <a:ext uri="{FF2B5EF4-FFF2-40B4-BE49-F238E27FC236}">
                    <a16:creationId xmlns:a16="http://schemas.microsoft.com/office/drawing/2014/main" id="{74E1F558-DB0D-E241-86BB-AD1115184A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7" y="3890967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19</a:t>
                </a:r>
              </a:p>
            </p:txBody>
          </p:sp>
          <p:sp>
            <p:nvSpPr>
              <p:cNvPr id="126" name="Rectangle 99">
                <a:extLst>
                  <a:ext uri="{FF2B5EF4-FFF2-40B4-BE49-F238E27FC236}">
                    <a16:creationId xmlns:a16="http://schemas.microsoft.com/office/drawing/2014/main" id="{91F70B13-59FA-5C44-8DDA-AE73873765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9" y="3890967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18</a:t>
                </a:r>
              </a:p>
            </p:txBody>
          </p:sp>
          <p:sp>
            <p:nvSpPr>
              <p:cNvPr id="127" name="Rectangle 98">
                <a:extLst>
                  <a:ext uri="{FF2B5EF4-FFF2-40B4-BE49-F238E27FC236}">
                    <a16:creationId xmlns:a16="http://schemas.microsoft.com/office/drawing/2014/main" id="{E98E7BC6-D660-DE4E-BCF6-99FA21AF1A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0" y="3890967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17</a:t>
                </a:r>
              </a:p>
            </p:txBody>
          </p:sp>
          <p:sp>
            <p:nvSpPr>
              <p:cNvPr id="128" name="Rectangle 97">
                <a:extLst>
                  <a:ext uri="{FF2B5EF4-FFF2-40B4-BE49-F238E27FC236}">
                    <a16:creationId xmlns:a16="http://schemas.microsoft.com/office/drawing/2014/main" id="{77AE2364-129E-2E49-B368-DB3B13F74D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7" y="3063879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16</a:t>
                </a:r>
              </a:p>
            </p:txBody>
          </p:sp>
          <p:sp>
            <p:nvSpPr>
              <p:cNvPr id="129" name="Rectangle 96">
                <a:extLst>
                  <a:ext uri="{FF2B5EF4-FFF2-40B4-BE49-F238E27FC236}">
                    <a16:creationId xmlns:a16="http://schemas.microsoft.com/office/drawing/2014/main" id="{3C4E9CC4-C149-7F40-8571-3EF41CAE1C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90" y="3063879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15</a:t>
                </a:r>
              </a:p>
            </p:txBody>
          </p:sp>
          <p:sp>
            <p:nvSpPr>
              <p:cNvPr id="130" name="Rectangle 95">
                <a:extLst>
                  <a:ext uri="{FF2B5EF4-FFF2-40B4-BE49-F238E27FC236}">
                    <a16:creationId xmlns:a16="http://schemas.microsoft.com/office/drawing/2014/main" id="{14448DED-C20F-2B4F-8F26-F85A8DAA75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402" y="3063879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14</a:t>
                </a:r>
              </a:p>
            </p:txBody>
          </p:sp>
          <p:sp>
            <p:nvSpPr>
              <p:cNvPr id="131" name="Rectangle 94">
                <a:extLst>
                  <a:ext uri="{FF2B5EF4-FFF2-40B4-BE49-F238E27FC236}">
                    <a16:creationId xmlns:a16="http://schemas.microsoft.com/office/drawing/2014/main" id="{F99A048E-2F73-B54F-8EFA-D10705AB29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4" y="3063879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13</a:t>
                </a:r>
              </a:p>
            </p:txBody>
          </p:sp>
          <p:sp>
            <p:nvSpPr>
              <p:cNvPr id="132" name="Rectangle 93">
                <a:extLst>
                  <a:ext uri="{FF2B5EF4-FFF2-40B4-BE49-F238E27FC236}">
                    <a16:creationId xmlns:a16="http://schemas.microsoft.com/office/drawing/2014/main" id="{BE521E54-D999-C948-9248-55B7E14CE5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7" y="3063880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12</a:t>
                </a:r>
              </a:p>
            </p:txBody>
          </p:sp>
          <p:sp>
            <p:nvSpPr>
              <p:cNvPr id="133" name="Rectangle 92">
                <a:extLst>
                  <a:ext uri="{FF2B5EF4-FFF2-40B4-BE49-F238E27FC236}">
                    <a16:creationId xmlns:a16="http://schemas.microsoft.com/office/drawing/2014/main" id="{1047717C-26EF-9F4C-8A69-F294B725EA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9" y="3063880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11</a:t>
                </a:r>
              </a:p>
            </p:txBody>
          </p:sp>
          <p:sp>
            <p:nvSpPr>
              <p:cNvPr id="134" name="Rectangle 91">
                <a:extLst>
                  <a:ext uri="{FF2B5EF4-FFF2-40B4-BE49-F238E27FC236}">
                    <a16:creationId xmlns:a16="http://schemas.microsoft.com/office/drawing/2014/main" id="{5AEBD4E2-BA65-B04E-BE06-F04BFD2857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0" y="3063880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10</a:t>
                </a:r>
              </a:p>
            </p:txBody>
          </p:sp>
          <p:sp>
            <p:nvSpPr>
              <p:cNvPr id="135" name="Rectangle 90">
                <a:extLst>
                  <a:ext uri="{FF2B5EF4-FFF2-40B4-BE49-F238E27FC236}">
                    <a16:creationId xmlns:a16="http://schemas.microsoft.com/office/drawing/2014/main" id="{3E1E9A5F-F3BE-7B44-A6F7-2A6FDD0502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7" y="2236792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9</a:t>
                </a:r>
              </a:p>
            </p:txBody>
          </p:sp>
          <p:sp>
            <p:nvSpPr>
              <p:cNvPr id="136" name="Rectangle 89">
                <a:extLst>
                  <a:ext uri="{FF2B5EF4-FFF2-40B4-BE49-F238E27FC236}">
                    <a16:creationId xmlns:a16="http://schemas.microsoft.com/office/drawing/2014/main" id="{0992C718-3E6B-3146-B67F-788FE72C32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90" y="2236792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8</a:t>
                </a:r>
              </a:p>
            </p:txBody>
          </p:sp>
          <p:sp>
            <p:nvSpPr>
              <p:cNvPr id="137" name="Rectangle 88">
                <a:extLst>
                  <a:ext uri="{FF2B5EF4-FFF2-40B4-BE49-F238E27FC236}">
                    <a16:creationId xmlns:a16="http://schemas.microsoft.com/office/drawing/2014/main" id="{BF298B30-B31D-304A-80C1-E6442496B5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402" y="2236792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7</a:t>
                </a:r>
              </a:p>
            </p:txBody>
          </p:sp>
          <p:sp>
            <p:nvSpPr>
              <p:cNvPr id="138" name="Rectangle 87">
                <a:extLst>
                  <a:ext uri="{FF2B5EF4-FFF2-40B4-BE49-F238E27FC236}">
                    <a16:creationId xmlns:a16="http://schemas.microsoft.com/office/drawing/2014/main" id="{8523F4AB-C7D8-3D42-9508-14BE404D10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4" y="2236791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6</a:t>
                </a:r>
              </a:p>
            </p:txBody>
          </p:sp>
          <p:sp>
            <p:nvSpPr>
              <p:cNvPr id="139" name="Rectangle 86">
                <a:extLst>
                  <a:ext uri="{FF2B5EF4-FFF2-40B4-BE49-F238E27FC236}">
                    <a16:creationId xmlns:a16="http://schemas.microsoft.com/office/drawing/2014/main" id="{9A9BC0B4-1248-8148-94F5-5DC63E6301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7" y="2236792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5</a:t>
                </a:r>
              </a:p>
            </p:txBody>
          </p:sp>
          <p:sp>
            <p:nvSpPr>
              <p:cNvPr id="140" name="Rectangle 85">
                <a:extLst>
                  <a:ext uri="{FF2B5EF4-FFF2-40B4-BE49-F238E27FC236}">
                    <a16:creationId xmlns:a16="http://schemas.microsoft.com/office/drawing/2014/main" id="{D9154514-5480-B143-8D7F-E9FCCFAC43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9" y="2236792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4</a:t>
                </a:r>
              </a:p>
            </p:txBody>
          </p:sp>
          <p:sp>
            <p:nvSpPr>
              <p:cNvPr id="141" name="Rectangle 115">
                <a:extLst>
                  <a:ext uri="{FF2B5EF4-FFF2-40B4-BE49-F238E27FC236}">
                    <a16:creationId xmlns:a16="http://schemas.microsoft.com/office/drawing/2014/main" id="{C4C20E24-EE82-1942-9D3C-446073A3AA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402" y="1409704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30</a:t>
                </a:r>
                <a:endParaRPr lang="en-US" altLang="en-US" sz="1400" b="0" dirty="0">
                  <a:cs typeface="Arial" panose="020B0604020202020204" pitchFamily="34" charset="0"/>
                </a:endParaRPr>
              </a:p>
            </p:txBody>
          </p:sp>
          <p:sp>
            <p:nvSpPr>
              <p:cNvPr id="142" name="Rectangle 115">
                <a:extLst>
                  <a:ext uri="{FF2B5EF4-FFF2-40B4-BE49-F238E27FC236}">
                    <a16:creationId xmlns:a16="http://schemas.microsoft.com/office/drawing/2014/main" id="{5B7D9C92-ABCA-234F-AD22-DE4BAC47E8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90" y="1409704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3" name="Rectangle 115">
                <a:extLst>
                  <a:ext uri="{FF2B5EF4-FFF2-40B4-BE49-F238E27FC236}">
                    <a16:creationId xmlns:a16="http://schemas.microsoft.com/office/drawing/2014/main" id="{2C197EA1-D326-6241-852F-F3C6D193E6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7" y="1409704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1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4" name="Rectangle 115">
                <a:extLst>
                  <a:ext uri="{FF2B5EF4-FFF2-40B4-BE49-F238E27FC236}">
                    <a16:creationId xmlns:a16="http://schemas.microsoft.com/office/drawing/2014/main" id="{CD044B0A-45AB-D44E-958A-EC4FE13CA6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0" y="2236792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1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145" name="Rectangle 113">
                <a:extLst>
                  <a:ext uri="{FF2B5EF4-FFF2-40B4-BE49-F238E27FC236}">
                    <a16:creationId xmlns:a16="http://schemas.microsoft.com/office/drawing/2014/main" id="{D181D9A7-A463-0248-BF8D-FB6466DB76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1" y="1410374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1400" b="0" dirty="0">
                    <a:solidFill>
                      <a:srgbClr val="96969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26</a:t>
                </a:r>
              </a:p>
            </p:txBody>
          </p:sp>
          <p:sp>
            <p:nvSpPr>
              <p:cNvPr id="146" name="Rectangle 115">
                <a:extLst>
                  <a:ext uri="{FF2B5EF4-FFF2-40B4-BE49-F238E27FC236}">
                    <a16:creationId xmlns:a16="http://schemas.microsoft.com/office/drawing/2014/main" id="{F79D0C5C-2852-144D-8B59-762DBD41E3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399" y="5545142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1400" b="0" dirty="0">
                    <a:solidFill>
                      <a:srgbClr val="96969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</a:p>
            </p:txBody>
          </p:sp>
          <p:sp>
            <p:nvSpPr>
              <p:cNvPr id="147" name="Rectangle 114">
                <a:extLst>
                  <a:ext uri="{FF2B5EF4-FFF2-40B4-BE49-F238E27FC236}">
                    <a16:creationId xmlns:a16="http://schemas.microsoft.com/office/drawing/2014/main" id="{A33CC5EE-A893-6943-8718-74B565F0BA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2" y="5545144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1400" b="0" dirty="0">
                    <a:solidFill>
                      <a:srgbClr val="96969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148" name="Rectangle 113">
                <a:extLst>
                  <a:ext uri="{FF2B5EF4-FFF2-40B4-BE49-F238E27FC236}">
                    <a16:creationId xmlns:a16="http://schemas.microsoft.com/office/drawing/2014/main" id="{22F7FA78-73A6-F549-A2F6-EBA897749D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4" y="5545144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1400" b="0" dirty="0">
                    <a:solidFill>
                      <a:srgbClr val="96969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49" name="Rectangle 115">
                <a:extLst>
                  <a:ext uri="{FF2B5EF4-FFF2-40B4-BE49-F238E27FC236}">
                    <a16:creationId xmlns:a16="http://schemas.microsoft.com/office/drawing/2014/main" id="{4B67A97A-5614-A046-B879-C128BD25A6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87" y="5545144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5</a:t>
                </a:r>
                <a:endParaRPr lang="en-US" altLang="en-US" sz="1400" b="0" dirty="0">
                  <a:cs typeface="Arial" panose="020B0604020202020204" pitchFamily="34" charset="0"/>
                </a:endParaRPr>
              </a:p>
            </p:txBody>
          </p:sp>
          <p:sp>
            <p:nvSpPr>
              <p:cNvPr id="150" name="Rectangle 113">
                <a:extLst>
                  <a:ext uri="{FF2B5EF4-FFF2-40B4-BE49-F238E27FC236}">
                    <a16:creationId xmlns:a16="http://schemas.microsoft.com/office/drawing/2014/main" id="{C57885D3-4C58-764E-B030-DE4D8595D4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6" y="5545814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1400" b="0" dirty="0">
                    <a:solidFill>
                      <a:srgbClr val="96969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1" name="Rectangle 115">
                <a:extLst>
                  <a:ext uri="{FF2B5EF4-FFF2-40B4-BE49-F238E27FC236}">
                    <a16:creationId xmlns:a16="http://schemas.microsoft.com/office/drawing/2014/main" id="{F4ED3DA7-86A1-CA47-8E8F-E86EEFD194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7" y="5545814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6</a:t>
                </a:r>
                <a:endParaRPr lang="en-US" altLang="en-US" sz="1400" b="0" dirty="0"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52" name="Rectángulo 151">
            <a:extLst>
              <a:ext uri="{FF2B5EF4-FFF2-40B4-BE49-F238E27FC236}">
                <a16:creationId xmlns:a16="http://schemas.microsoft.com/office/drawing/2014/main" id="{79917356-04B9-D54B-B935-598EEB325179}"/>
              </a:ext>
            </a:extLst>
          </p:cNvPr>
          <p:cNvSpPr/>
          <p:nvPr/>
        </p:nvSpPr>
        <p:spPr>
          <a:xfrm rot="10800000">
            <a:off x="8518139" y="324246"/>
            <a:ext cx="64472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8000" dirty="0">
                <a:solidFill>
                  <a:srgbClr val="EE6C4D">
                    <a:alpha val="50000"/>
                  </a:srgbClr>
                </a:solidFill>
                <a:latin typeface="Abril Fatface" panose="02000503000000020003" pitchFamily="2" charset="77"/>
              </a:rPr>
              <a:t>“</a:t>
            </a:r>
          </a:p>
        </p:txBody>
      </p:sp>
      <p:sp>
        <p:nvSpPr>
          <p:cNvPr id="161" name="Rectángulo 160">
            <a:extLst>
              <a:ext uri="{FF2B5EF4-FFF2-40B4-BE49-F238E27FC236}">
                <a16:creationId xmlns:a16="http://schemas.microsoft.com/office/drawing/2014/main" id="{4ECBED19-B946-6945-B9DF-A4C983BCB5DE}"/>
              </a:ext>
            </a:extLst>
          </p:cNvPr>
          <p:cNvSpPr/>
          <p:nvPr/>
        </p:nvSpPr>
        <p:spPr>
          <a:xfrm>
            <a:off x="4371293" y="277128"/>
            <a:ext cx="64472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8000" dirty="0">
                <a:solidFill>
                  <a:srgbClr val="EE6C4D">
                    <a:alpha val="50000"/>
                  </a:srgbClr>
                </a:solidFill>
                <a:latin typeface="Abril Fatface" panose="02000503000000020003" pitchFamily="2" charset="77"/>
              </a:rPr>
              <a:t>“</a:t>
            </a:r>
          </a:p>
        </p:txBody>
      </p:sp>
      <p:sp>
        <p:nvSpPr>
          <p:cNvPr id="162" name="CuadroTexto 161">
            <a:extLst>
              <a:ext uri="{FF2B5EF4-FFF2-40B4-BE49-F238E27FC236}">
                <a16:creationId xmlns:a16="http://schemas.microsoft.com/office/drawing/2014/main" id="{161F7939-72F2-034A-A229-8428AA4C988C}"/>
              </a:ext>
            </a:extLst>
          </p:cNvPr>
          <p:cNvSpPr txBox="1"/>
          <p:nvPr/>
        </p:nvSpPr>
        <p:spPr>
          <a:xfrm>
            <a:off x="4636032" y="582191"/>
            <a:ext cx="4435540" cy="655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300" dirty="0" err="1">
                <a:solidFill>
                  <a:schemeClr val="tx2"/>
                </a:solidFill>
              </a:rPr>
              <a:t>My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wife's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jealousy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is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getting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ridiculous</a:t>
            </a:r>
            <a:r>
              <a:rPr lang="es-ES" sz="1300" dirty="0">
                <a:solidFill>
                  <a:schemeClr val="tx2"/>
                </a:solidFill>
              </a:rPr>
              <a:t>. </a:t>
            </a:r>
            <a:r>
              <a:rPr lang="es-ES" sz="1300" dirty="0" err="1">
                <a:solidFill>
                  <a:schemeClr val="tx2"/>
                </a:solidFill>
              </a:rPr>
              <a:t>The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other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day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she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looked</a:t>
            </a:r>
            <a:r>
              <a:rPr lang="es-ES" sz="1300" dirty="0">
                <a:solidFill>
                  <a:schemeClr val="tx2"/>
                </a:solidFill>
              </a:rPr>
              <a:t> at </a:t>
            </a:r>
            <a:r>
              <a:rPr lang="es-ES" sz="1300" dirty="0" err="1">
                <a:solidFill>
                  <a:schemeClr val="tx2"/>
                </a:solidFill>
              </a:rPr>
              <a:t>my</a:t>
            </a:r>
            <a:r>
              <a:rPr lang="es-ES" sz="1300" dirty="0">
                <a:solidFill>
                  <a:schemeClr val="tx2"/>
                </a:solidFill>
              </a:rPr>
              <a:t> calendar and </a:t>
            </a:r>
            <a:r>
              <a:rPr lang="es-ES" sz="1300" dirty="0" err="1">
                <a:solidFill>
                  <a:schemeClr val="tx2"/>
                </a:solidFill>
              </a:rPr>
              <a:t>wanted</a:t>
            </a:r>
            <a:r>
              <a:rPr lang="es-ES" sz="1300" dirty="0">
                <a:solidFill>
                  <a:schemeClr val="tx2"/>
                </a:solidFill>
              </a:rPr>
              <a:t> to </a:t>
            </a:r>
            <a:r>
              <a:rPr lang="es-ES" sz="1300" dirty="0" err="1">
                <a:solidFill>
                  <a:schemeClr val="tx2"/>
                </a:solidFill>
              </a:rPr>
              <a:t>know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who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May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was</a:t>
            </a:r>
            <a:r>
              <a:rPr lang="es-ES" sz="1300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163" name="Rectangle 5">
            <a:extLst>
              <a:ext uri="{FF2B5EF4-FFF2-40B4-BE49-F238E27FC236}">
                <a16:creationId xmlns:a16="http://schemas.microsoft.com/office/drawing/2014/main" id="{40ED9F63-ADE3-3747-A025-2D193C0D58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4271" y="1257733"/>
            <a:ext cx="2065705" cy="254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18000" rIns="90000" bIns="18000" anchor="ctr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fontAlgn="b">
              <a:spcBef>
                <a:spcPct val="0"/>
              </a:spcBef>
              <a:buNone/>
            </a:pPr>
            <a:r>
              <a:rPr lang="en-US" altLang="en-US" sz="800" b="1" spc="300" dirty="0">
                <a:solidFill>
                  <a:schemeClr val="tx1">
                    <a:lumMod val="40000"/>
                    <a:lumOff val="60000"/>
                  </a:schemeClr>
                </a:solidFill>
                <a:cs typeface="Arial" panose="020B0604020202020204" pitchFamily="34" charset="0"/>
              </a:rPr>
              <a:t>RODNEY DANGERFIELD</a:t>
            </a:r>
            <a:endParaRPr lang="en-US" altLang="en-US" sz="800" b="1" spc="300" dirty="0">
              <a:solidFill>
                <a:schemeClr val="tx1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717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ángulo 74">
            <a:extLst>
              <a:ext uri="{FF2B5EF4-FFF2-40B4-BE49-F238E27FC236}">
                <a16:creationId xmlns:a16="http://schemas.microsoft.com/office/drawing/2014/main" id="{E49951B7-2CA9-5E41-BC0B-1C46CD19DAEB}"/>
              </a:ext>
            </a:extLst>
          </p:cNvPr>
          <p:cNvSpPr/>
          <p:nvPr/>
        </p:nvSpPr>
        <p:spPr>
          <a:xfrm rot="10800000">
            <a:off x="8010385" y="324246"/>
            <a:ext cx="64472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8000" dirty="0">
                <a:solidFill>
                  <a:srgbClr val="EE6C4D">
                    <a:alpha val="50000"/>
                  </a:srgbClr>
                </a:solidFill>
                <a:latin typeface="Abril Fatface" panose="02000503000000020003" pitchFamily="2" charset="77"/>
              </a:rPr>
              <a:t>“</a:t>
            </a:r>
          </a:p>
        </p:txBody>
      </p:sp>
      <p:sp>
        <p:nvSpPr>
          <p:cNvPr id="70" name="Rectángulo 69">
            <a:extLst>
              <a:ext uri="{FF2B5EF4-FFF2-40B4-BE49-F238E27FC236}">
                <a16:creationId xmlns:a16="http://schemas.microsoft.com/office/drawing/2014/main" id="{D2341189-D69C-094D-B330-E6014C0C1148}"/>
              </a:ext>
            </a:extLst>
          </p:cNvPr>
          <p:cNvSpPr/>
          <p:nvPr/>
        </p:nvSpPr>
        <p:spPr>
          <a:xfrm>
            <a:off x="4371293" y="277128"/>
            <a:ext cx="64472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8000" dirty="0">
                <a:solidFill>
                  <a:srgbClr val="EE6C4D">
                    <a:alpha val="50000"/>
                  </a:srgbClr>
                </a:solidFill>
                <a:latin typeface="Abril Fatface" panose="02000503000000020003" pitchFamily="2" charset="77"/>
              </a:rPr>
              <a:t>“</a:t>
            </a:r>
          </a:p>
        </p:txBody>
      </p:sp>
      <p:sp>
        <p:nvSpPr>
          <p:cNvPr id="64" name="Lágrima 63">
            <a:extLst>
              <a:ext uri="{FF2B5EF4-FFF2-40B4-BE49-F238E27FC236}">
                <a16:creationId xmlns:a16="http://schemas.microsoft.com/office/drawing/2014/main" id="{F2D86B83-5FAB-F94B-8366-82E9EC0292DE}"/>
              </a:ext>
            </a:extLst>
          </p:cNvPr>
          <p:cNvSpPr/>
          <p:nvPr/>
        </p:nvSpPr>
        <p:spPr>
          <a:xfrm rot="16200000">
            <a:off x="-11336" y="0"/>
            <a:ext cx="3815571" cy="3815571"/>
          </a:xfrm>
          <a:prstGeom prst="teardrop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52" name="Grupo 51">
            <a:extLst>
              <a:ext uri="{FF2B5EF4-FFF2-40B4-BE49-F238E27FC236}">
                <a16:creationId xmlns:a16="http://schemas.microsoft.com/office/drawing/2014/main" id="{401C104F-2E93-3441-99F1-61B9BF89845F}"/>
              </a:ext>
            </a:extLst>
          </p:cNvPr>
          <p:cNvGrpSpPr/>
          <p:nvPr/>
        </p:nvGrpSpPr>
        <p:grpSpPr>
          <a:xfrm>
            <a:off x="734898" y="223274"/>
            <a:ext cx="1186004" cy="1186004"/>
            <a:chOff x="325924" y="127279"/>
            <a:chExt cx="1186004" cy="1186004"/>
          </a:xfrm>
        </p:grpSpPr>
        <p:sp>
          <p:nvSpPr>
            <p:cNvPr id="50" name="Elipse 49">
              <a:extLst>
                <a:ext uri="{FF2B5EF4-FFF2-40B4-BE49-F238E27FC236}">
                  <a16:creationId xmlns:a16="http://schemas.microsoft.com/office/drawing/2014/main" id="{D20E546D-DF56-EE4F-A7BA-9B494E90915A}"/>
                </a:ext>
              </a:extLst>
            </p:cNvPr>
            <p:cNvSpPr/>
            <p:nvPr/>
          </p:nvSpPr>
          <p:spPr>
            <a:xfrm>
              <a:off x="325924" y="127279"/>
              <a:ext cx="1186004" cy="1186004"/>
            </a:xfrm>
            <a:prstGeom prst="ellipse">
              <a:avLst/>
            </a:prstGeom>
            <a:solidFill>
              <a:srgbClr val="EE6C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51" name="Rectángulo 50">
              <a:extLst>
                <a:ext uri="{FF2B5EF4-FFF2-40B4-BE49-F238E27FC236}">
                  <a16:creationId xmlns:a16="http://schemas.microsoft.com/office/drawing/2014/main" id="{EBF05EAA-D05C-014E-B470-ED7CF6B424A7}"/>
                </a:ext>
              </a:extLst>
            </p:cNvPr>
            <p:cNvSpPr/>
            <p:nvPr/>
          </p:nvSpPr>
          <p:spPr>
            <a:xfrm>
              <a:off x="733616" y="397115"/>
              <a:ext cx="46839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b">
                <a:spcBef>
                  <a:spcPct val="0"/>
                </a:spcBef>
              </a:pPr>
              <a:r>
                <a:rPr lang="en-US" altLang="en-US" sz="3600" dirty="0">
                  <a:solidFill>
                    <a:schemeClr val="bg1"/>
                  </a:solidFill>
                  <a:latin typeface="Abril Fatface" panose="02000503000000020003" pitchFamily="2" charset="77"/>
                </a:rPr>
                <a:t>6</a:t>
              </a:r>
            </a:p>
          </p:txBody>
        </p:sp>
      </p:grpSp>
      <p:sp>
        <p:nvSpPr>
          <p:cNvPr id="47" name="Rectángulo 46">
            <a:extLst>
              <a:ext uri="{FF2B5EF4-FFF2-40B4-BE49-F238E27FC236}">
                <a16:creationId xmlns:a16="http://schemas.microsoft.com/office/drawing/2014/main" id="{E39C6272-40CE-F94D-80CC-8BEB462B521D}"/>
              </a:ext>
            </a:extLst>
          </p:cNvPr>
          <p:cNvSpPr/>
          <p:nvPr/>
        </p:nvSpPr>
        <p:spPr>
          <a:xfrm>
            <a:off x="1524426" y="682262"/>
            <a:ext cx="145745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4400" dirty="0">
                <a:solidFill>
                  <a:srgbClr val="293241"/>
                </a:solidFill>
                <a:latin typeface="Abril Fatface" panose="02000503000000020003" pitchFamily="2" charset="77"/>
              </a:rPr>
              <a:t>June</a:t>
            </a: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C9A642A0-500A-8047-9FB4-DB59C4D9AF63}"/>
              </a:ext>
            </a:extLst>
          </p:cNvPr>
          <p:cNvSpPr txBox="1"/>
          <p:nvPr/>
        </p:nvSpPr>
        <p:spPr>
          <a:xfrm>
            <a:off x="9071572" y="2424679"/>
            <a:ext cx="2734147" cy="2486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050" dirty="0" err="1">
                <a:solidFill>
                  <a:schemeClr val="tx2"/>
                </a:solidFill>
              </a:rPr>
              <a:t>Take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your</a:t>
            </a:r>
            <a:r>
              <a:rPr lang="es-ES" sz="1050" dirty="0">
                <a:solidFill>
                  <a:schemeClr val="tx2"/>
                </a:solidFill>
              </a:rPr>
              <a:t> notes </a:t>
            </a:r>
            <a:r>
              <a:rPr lang="es-ES" sz="1050" dirty="0" err="1">
                <a:solidFill>
                  <a:schemeClr val="tx2"/>
                </a:solidFill>
              </a:rPr>
              <a:t>here</a:t>
            </a:r>
            <a:r>
              <a:rPr lang="es-ES" sz="1050" dirty="0">
                <a:solidFill>
                  <a:schemeClr val="tx2"/>
                </a:solidFill>
              </a:rPr>
              <a:t>. </a:t>
            </a:r>
            <a:r>
              <a:rPr lang="es-ES" sz="1050" dirty="0" err="1">
                <a:solidFill>
                  <a:schemeClr val="tx2"/>
                </a:solidFill>
              </a:rPr>
              <a:t>Lorem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ipsum</a:t>
            </a:r>
            <a:r>
              <a:rPr lang="es-ES" sz="1050" dirty="0">
                <a:solidFill>
                  <a:schemeClr val="tx2"/>
                </a:solidFill>
              </a:rPr>
              <a:t> dolor </a:t>
            </a:r>
            <a:r>
              <a:rPr lang="es-ES" sz="1050" dirty="0" err="1">
                <a:solidFill>
                  <a:schemeClr val="tx2"/>
                </a:solidFill>
              </a:rPr>
              <a:t>sit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amet</a:t>
            </a:r>
            <a:r>
              <a:rPr lang="es-ES" sz="1050" dirty="0">
                <a:solidFill>
                  <a:schemeClr val="tx2"/>
                </a:solidFill>
              </a:rPr>
              <a:t>, </a:t>
            </a:r>
            <a:r>
              <a:rPr lang="es-ES" sz="1050" dirty="0" err="1">
                <a:solidFill>
                  <a:schemeClr val="tx2"/>
                </a:solidFill>
              </a:rPr>
              <a:t>consectetur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adipiscing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elit</a:t>
            </a:r>
            <a:r>
              <a:rPr lang="es-ES" sz="1050" dirty="0">
                <a:solidFill>
                  <a:schemeClr val="tx2"/>
                </a:solidFill>
              </a:rPr>
              <a:t>. </a:t>
            </a:r>
            <a:r>
              <a:rPr lang="es-ES" sz="1050" dirty="0" err="1">
                <a:solidFill>
                  <a:schemeClr val="tx2"/>
                </a:solidFill>
              </a:rPr>
              <a:t>Mauris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dapibus</a:t>
            </a:r>
            <a:r>
              <a:rPr lang="es-ES" sz="1050" dirty="0">
                <a:solidFill>
                  <a:schemeClr val="tx2"/>
                </a:solidFill>
              </a:rPr>
              <a:t> nunc et </a:t>
            </a:r>
            <a:r>
              <a:rPr lang="es-ES" sz="1050" dirty="0" err="1">
                <a:solidFill>
                  <a:schemeClr val="tx2"/>
                </a:solidFill>
              </a:rPr>
              <a:t>ipsum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rhoncus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placerat</a:t>
            </a:r>
            <a:r>
              <a:rPr lang="es-ES" sz="1050" dirty="0">
                <a:solidFill>
                  <a:schemeClr val="tx2"/>
                </a:solidFill>
              </a:rPr>
              <a:t>. </a:t>
            </a:r>
            <a:r>
              <a:rPr lang="es-ES" sz="1050" dirty="0" err="1">
                <a:solidFill>
                  <a:schemeClr val="tx2"/>
                </a:solidFill>
              </a:rPr>
              <a:t>Pellentesque</a:t>
            </a:r>
            <a:r>
              <a:rPr lang="es-ES" sz="1050" dirty="0">
                <a:solidFill>
                  <a:schemeClr val="tx2"/>
                </a:solidFill>
              </a:rPr>
              <a:t> in </a:t>
            </a:r>
            <a:r>
              <a:rPr lang="es-ES" sz="1050" dirty="0" err="1">
                <a:solidFill>
                  <a:schemeClr val="tx2"/>
                </a:solidFill>
              </a:rPr>
              <a:t>neque</a:t>
            </a:r>
            <a:r>
              <a:rPr lang="es-ES" sz="1050" dirty="0">
                <a:solidFill>
                  <a:schemeClr val="tx2"/>
                </a:solidFill>
              </a:rPr>
              <a:t> urna.</a:t>
            </a:r>
          </a:p>
          <a:p>
            <a:pPr>
              <a:lnSpc>
                <a:spcPct val="150000"/>
              </a:lnSpc>
            </a:pPr>
            <a:endParaRPr lang="es-ES" sz="1050" dirty="0">
              <a:solidFill>
                <a:schemeClr val="tx2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050" b="1" dirty="0" err="1">
                <a:solidFill>
                  <a:schemeClr val="tx2"/>
                </a:solidFill>
              </a:rPr>
              <a:t>Bullet</a:t>
            </a:r>
            <a:r>
              <a:rPr lang="es-ES" sz="1050" b="1" dirty="0">
                <a:solidFill>
                  <a:schemeClr val="tx2"/>
                </a:solidFill>
              </a:rPr>
              <a:t> 1: </a:t>
            </a:r>
            <a:r>
              <a:rPr lang="es-ES" sz="1050" dirty="0" err="1">
                <a:solidFill>
                  <a:schemeClr val="tx2"/>
                </a:solidFill>
              </a:rPr>
              <a:t>Vivamus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lorem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enim</a:t>
            </a:r>
            <a:endParaRPr lang="es-ES" sz="1050" dirty="0">
              <a:solidFill>
                <a:schemeClr val="tx2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050" b="1" dirty="0" err="1">
                <a:solidFill>
                  <a:schemeClr val="tx2"/>
                </a:solidFill>
              </a:rPr>
              <a:t>Bullet</a:t>
            </a:r>
            <a:r>
              <a:rPr lang="es-ES" sz="1050" b="1" dirty="0">
                <a:solidFill>
                  <a:schemeClr val="tx2"/>
                </a:solidFill>
              </a:rPr>
              <a:t> 2: </a:t>
            </a:r>
            <a:r>
              <a:rPr lang="es-ES" sz="1050" dirty="0" err="1">
                <a:solidFill>
                  <a:schemeClr val="tx2"/>
                </a:solidFill>
              </a:rPr>
              <a:t>Vivamus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lorem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enim</a:t>
            </a:r>
            <a:endParaRPr lang="es-ES" sz="1050" dirty="0">
              <a:solidFill>
                <a:schemeClr val="tx2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050" b="1" dirty="0" err="1">
                <a:solidFill>
                  <a:schemeClr val="tx2"/>
                </a:solidFill>
              </a:rPr>
              <a:t>Bullet</a:t>
            </a:r>
            <a:r>
              <a:rPr lang="es-ES" sz="1050" b="1" dirty="0">
                <a:solidFill>
                  <a:schemeClr val="tx2"/>
                </a:solidFill>
              </a:rPr>
              <a:t> 3: </a:t>
            </a:r>
            <a:r>
              <a:rPr lang="es-ES" sz="1050" dirty="0" err="1">
                <a:solidFill>
                  <a:schemeClr val="tx2"/>
                </a:solidFill>
              </a:rPr>
              <a:t>Vivamus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lorem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enim</a:t>
            </a:r>
            <a:endParaRPr lang="es-ES" sz="1050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endParaRPr lang="es-ES" sz="1050" dirty="0">
              <a:solidFill>
                <a:schemeClr val="tx2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ES" sz="1050" dirty="0">
              <a:solidFill>
                <a:schemeClr val="tx2"/>
              </a:solidFill>
            </a:endParaRPr>
          </a:p>
        </p:txBody>
      </p:sp>
      <p:sp>
        <p:nvSpPr>
          <p:cNvPr id="54" name="Rectángulo redondeado 53">
            <a:extLst>
              <a:ext uri="{FF2B5EF4-FFF2-40B4-BE49-F238E27FC236}">
                <a16:creationId xmlns:a16="http://schemas.microsoft.com/office/drawing/2014/main" id="{B8DD139B-F640-7747-8392-C6E077BE5A54}"/>
              </a:ext>
            </a:extLst>
          </p:cNvPr>
          <p:cNvSpPr/>
          <p:nvPr/>
        </p:nvSpPr>
        <p:spPr>
          <a:xfrm>
            <a:off x="9162867" y="4977166"/>
            <a:ext cx="397592" cy="200124"/>
          </a:xfrm>
          <a:prstGeom prst="roundRect">
            <a:avLst/>
          </a:prstGeom>
          <a:solidFill>
            <a:srgbClr val="EE6C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ED0CD3AB-8DCC-8243-99EC-CBD97452BF81}"/>
              </a:ext>
            </a:extLst>
          </p:cNvPr>
          <p:cNvSpPr txBox="1"/>
          <p:nvPr/>
        </p:nvSpPr>
        <p:spPr>
          <a:xfrm>
            <a:off x="9616205" y="4938728"/>
            <a:ext cx="769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 err="1">
                <a:solidFill>
                  <a:schemeClr val="tx2"/>
                </a:solidFill>
              </a:rPr>
              <a:t>Exam</a:t>
            </a:r>
            <a:endParaRPr lang="es-ES" sz="1050" dirty="0">
              <a:solidFill>
                <a:schemeClr val="tx2"/>
              </a:solidFill>
            </a:endParaRPr>
          </a:p>
        </p:txBody>
      </p:sp>
      <p:sp>
        <p:nvSpPr>
          <p:cNvPr id="56" name="Rectángulo redondeado 55">
            <a:extLst>
              <a:ext uri="{FF2B5EF4-FFF2-40B4-BE49-F238E27FC236}">
                <a16:creationId xmlns:a16="http://schemas.microsoft.com/office/drawing/2014/main" id="{E61ED209-4ED7-FA4F-8154-821B3D650FA2}"/>
              </a:ext>
            </a:extLst>
          </p:cNvPr>
          <p:cNvSpPr/>
          <p:nvPr/>
        </p:nvSpPr>
        <p:spPr>
          <a:xfrm>
            <a:off x="9162867" y="5339475"/>
            <a:ext cx="397592" cy="200124"/>
          </a:xfrm>
          <a:prstGeom prst="roundRect">
            <a:avLst/>
          </a:prstGeom>
          <a:solidFill>
            <a:srgbClr val="70A9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AD5E3F10-2575-AB4B-825C-BB385E219F2C}"/>
              </a:ext>
            </a:extLst>
          </p:cNvPr>
          <p:cNvSpPr txBox="1"/>
          <p:nvPr/>
        </p:nvSpPr>
        <p:spPr>
          <a:xfrm>
            <a:off x="9616205" y="5301037"/>
            <a:ext cx="769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 err="1">
                <a:solidFill>
                  <a:schemeClr val="tx2"/>
                </a:solidFill>
              </a:rPr>
              <a:t>Vacation</a:t>
            </a:r>
            <a:endParaRPr lang="es-ES" sz="1050" dirty="0">
              <a:solidFill>
                <a:schemeClr val="tx2"/>
              </a:solidFill>
            </a:endParaRPr>
          </a:p>
        </p:txBody>
      </p:sp>
      <p:sp>
        <p:nvSpPr>
          <p:cNvPr id="58" name="Rectángulo redondeado 57">
            <a:extLst>
              <a:ext uri="{FF2B5EF4-FFF2-40B4-BE49-F238E27FC236}">
                <a16:creationId xmlns:a16="http://schemas.microsoft.com/office/drawing/2014/main" id="{D68AACAC-E5FE-8B42-9EEE-45ED5FB6AED1}"/>
              </a:ext>
            </a:extLst>
          </p:cNvPr>
          <p:cNvSpPr/>
          <p:nvPr/>
        </p:nvSpPr>
        <p:spPr>
          <a:xfrm>
            <a:off x="9162867" y="5695761"/>
            <a:ext cx="397592" cy="200124"/>
          </a:xfrm>
          <a:prstGeom prst="roundRect">
            <a:avLst/>
          </a:prstGeom>
          <a:solidFill>
            <a:srgbClr val="FCBF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8B111151-5D68-6D42-A854-A5F39F5619F9}"/>
              </a:ext>
            </a:extLst>
          </p:cNvPr>
          <p:cNvSpPr txBox="1"/>
          <p:nvPr/>
        </p:nvSpPr>
        <p:spPr>
          <a:xfrm>
            <a:off x="9616205" y="5657323"/>
            <a:ext cx="769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>
                <a:solidFill>
                  <a:schemeClr val="tx2"/>
                </a:solidFill>
              </a:rPr>
              <a:t>Meeting</a:t>
            </a:r>
          </a:p>
        </p:txBody>
      </p:sp>
      <p:sp>
        <p:nvSpPr>
          <p:cNvPr id="60" name="Rectángulo redondeado 59">
            <a:extLst>
              <a:ext uri="{FF2B5EF4-FFF2-40B4-BE49-F238E27FC236}">
                <a16:creationId xmlns:a16="http://schemas.microsoft.com/office/drawing/2014/main" id="{33C6D7E2-8154-6246-81C9-BC0D67A90E10}"/>
              </a:ext>
            </a:extLst>
          </p:cNvPr>
          <p:cNvSpPr/>
          <p:nvPr/>
        </p:nvSpPr>
        <p:spPr>
          <a:xfrm>
            <a:off x="9162867" y="6052047"/>
            <a:ext cx="397592" cy="200124"/>
          </a:xfrm>
          <a:prstGeom prst="roundRect">
            <a:avLst/>
          </a:prstGeom>
          <a:solidFill>
            <a:srgbClr val="767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1" name="CuadroTexto 60">
            <a:extLst>
              <a:ext uri="{FF2B5EF4-FFF2-40B4-BE49-F238E27FC236}">
                <a16:creationId xmlns:a16="http://schemas.microsoft.com/office/drawing/2014/main" id="{12319F71-0EC2-3946-98F5-0844ADA423E0}"/>
              </a:ext>
            </a:extLst>
          </p:cNvPr>
          <p:cNvSpPr txBox="1"/>
          <p:nvPr/>
        </p:nvSpPr>
        <p:spPr>
          <a:xfrm>
            <a:off x="9616205" y="6013609"/>
            <a:ext cx="769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 err="1">
                <a:solidFill>
                  <a:schemeClr val="tx2"/>
                </a:solidFill>
              </a:rPr>
              <a:t>Travel</a:t>
            </a:r>
            <a:endParaRPr lang="es-ES" sz="1050" dirty="0">
              <a:solidFill>
                <a:schemeClr val="tx2"/>
              </a:solidFill>
            </a:endParaRPr>
          </a:p>
        </p:txBody>
      </p:sp>
      <p:sp>
        <p:nvSpPr>
          <p:cNvPr id="62" name="Rectángulo 61">
            <a:extLst>
              <a:ext uri="{FF2B5EF4-FFF2-40B4-BE49-F238E27FC236}">
                <a16:creationId xmlns:a16="http://schemas.microsoft.com/office/drawing/2014/main" id="{26300779-9BF4-5F4D-AC6D-D503377E4EE3}"/>
              </a:ext>
            </a:extLst>
          </p:cNvPr>
          <p:cNvSpPr/>
          <p:nvPr/>
        </p:nvSpPr>
        <p:spPr>
          <a:xfrm>
            <a:off x="9071572" y="1674566"/>
            <a:ext cx="11031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2800" dirty="0">
                <a:solidFill>
                  <a:schemeClr val="tx2"/>
                </a:solidFill>
                <a:latin typeface="Abril Fatface" panose="02000503000000020003" pitchFamily="2" charset="77"/>
              </a:rPr>
              <a:t>Notes</a:t>
            </a:r>
          </a:p>
        </p:txBody>
      </p:sp>
      <p:cxnSp>
        <p:nvCxnSpPr>
          <p:cNvPr id="67" name="Conector recto 66">
            <a:extLst>
              <a:ext uri="{FF2B5EF4-FFF2-40B4-BE49-F238E27FC236}">
                <a16:creationId xmlns:a16="http://schemas.microsoft.com/office/drawing/2014/main" id="{2BC8B90B-D337-7C46-9535-97727D3AAB68}"/>
              </a:ext>
            </a:extLst>
          </p:cNvPr>
          <p:cNvCxnSpPr>
            <a:cxnSpLocks/>
          </p:cNvCxnSpPr>
          <p:nvPr/>
        </p:nvCxnSpPr>
        <p:spPr>
          <a:xfrm flipV="1">
            <a:off x="4154327" y="613572"/>
            <a:ext cx="0" cy="692876"/>
          </a:xfrm>
          <a:prstGeom prst="line">
            <a:avLst/>
          </a:prstGeom>
          <a:ln w="12700"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ector recto 72">
            <a:extLst>
              <a:ext uri="{FF2B5EF4-FFF2-40B4-BE49-F238E27FC236}">
                <a16:creationId xmlns:a16="http://schemas.microsoft.com/office/drawing/2014/main" id="{441E80E2-0296-4948-BC00-6B5E66B58347}"/>
              </a:ext>
            </a:extLst>
          </p:cNvPr>
          <p:cNvCxnSpPr/>
          <p:nvPr/>
        </p:nvCxnSpPr>
        <p:spPr>
          <a:xfrm>
            <a:off x="9162867" y="4690644"/>
            <a:ext cx="2642852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ángulo redondeado 75">
            <a:extLst>
              <a:ext uri="{FF2B5EF4-FFF2-40B4-BE49-F238E27FC236}">
                <a16:creationId xmlns:a16="http://schemas.microsoft.com/office/drawing/2014/main" id="{46F6CF34-DFD5-194F-B0D5-2955C32F7CD1}"/>
              </a:ext>
            </a:extLst>
          </p:cNvPr>
          <p:cNvSpPr/>
          <p:nvPr/>
        </p:nvSpPr>
        <p:spPr>
          <a:xfrm>
            <a:off x="9162867" y="2269708"/>
            <a:ext cx="397592" cy="45973"/>
          </a:xfrm>
          <a:prstGeom prst="roundRect">
            <a:avLst/>
          </a:prstGeom>
          <a:solidFill>
            <a:srgbClr val="EE6C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3" name="Rectángulo 62">
            <a:extLst>
              <a:ext uri="{FF2B5EF4-FFF2-40B4-BE49-F238E27FC236}">
                <a16:creationId xmlns:a16="http://schemas.microsoft.com/office/drawing/2014/main" id="{9241947E-710B-1C48-8C9F-BC3B4CB3D262}"/>
              </a:ext>
            </a:extLst>
          </p:cNvPr>
          <p:cNvSpPr/>
          <p:nvPr/>
        </p:nvSpPr>
        <p:spPr>
          <a:xfrm>
            <a:off x="2103104" y="495355"/>
            <a:ext cx="6896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dirty="0">
                <a:solidFill>
                  <a:srgbClr val="293241"/>
                </a:solidFill>
                <a:latin typeface="Abril Fatface" panose="02000503000000020003" pitchFamily="2" charset="77"/>
              </a:rPr>
              <a:t>2021</a:t>
            </a:r>
            <a:endParaRPr lang="es-ES" dirty="0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85536DBB-1E7F-E644-8C7C-4F90E99EECB3}"/>
              </a:ext>
            </a:extLst>
          </p:cNvPr>
          <p:cNvGrpSpPr/>
          <p:nvPr/>
        </p:nvGrpSpPr>
        <p:grpSpPr>
          <a:xfrm>
            <a:off x="766764" y="1696551"/>
            <a:ext cx="7885112" cy="4581929"/>
            <a:chOff x="766764" y="1696551"/>
            <a:chExt cx="7885112" cy="4581929"/>
          </a:xfrm>
        </p:grpSpPr>
        <p:grpSp>
          <p:nvGrpSpPr>
            <p:cNvPr id="153" name="Grupo 152">
              <a:extLst>
                <a:ext uri="{FF2B5EF4-FFF2-40B4-BE49-F238E27FC236}">
                  <a16:creationId xmlns:a16="http://schemas.microsoft.com/office/drawing/2014/main" id="{89D1C1C2-C0C6-0E43-9690-B742F363B8D0}"/>
                </a:ext>
              </a:extLst>
            </p:cNvPr>
            <p:cNvGrpSpPr/>
            <p:nvPr/>
          </p:nvGrpSpPr>
          <p:grpSpPr>
            <a:xfrm>
              <a:off x="766764" y="1696551"/>
              <a:ext cx="7885112" cy="450696"/>
              <a:chOff x="766764" y="1696551"/>
              <a:chExt cx="7885112" cy="450696"/>
            </a:xfrm>
          </p:grpSpPr>
          <p:sp>
            <p:nvSpPr>
              <p:cNvPr id="154" name="Rectangle 2">
                <a:extLst>
                  <a:ext uri="{FF2B5EF4-FFF2-40B4-BE49-F238E27FC236}">
                    <a16:creationId xmlns:a16="http://schemas.microsoft.com/office/drawing/2014/main" id="{3BB10994-F1BD-EC4E-8142-CA16127B03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25431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SUN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55" name="Rectangle 3">
                <a:extLst>
                  <a:ext uri="{FF2B5EF4-FFF2-40B4-BE49-F238E27FC236}">
                    <a16:creationId xmlns:a16="http://schemas.microsoft.com/office/drawing/2014/main" id="{314175E8-EA63-3E41-8ABD-877B8F093E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98987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SAT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56" name="Rectangle 4">
                <a:extLst>
                  <a:ext uri="{FF2B5EF4-FFF2-40B4-BE49-F238E27FC236}">
                    <a16:creationId xmlns:a16="http://schemas.microsoft.com/office/drawing/2014/main" id="{E564B850-F6C5-974E-B1CD-D8800DBA53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72542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FRI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57" name="Rectangle 5">
                <a:extLst>
                  <a:ext uri="{FF2B5EF4-FFF2-40B4-BE49-F238E27FC236}">
                    <a16:creationId xmlns:a16="http://schemas.microsoft.com/office/drawing/2014/main" id="{9EFEAB8F-6CD1-7C4B-91F7-EF0CF14B72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6098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THURS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58" name="Rectangle 6">
                <a:extLst>
                  <a:ext uri="{FF2B5EF4-FFF2-40B4-BE49-F238E27FC236}">
                    <a16:creationId xmlns:a16="http://schemas.microsoft.com/office/drawing/2014/main" id="{C4EC5C05-9E82-DE4B-A83F-DAF3205C08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9653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WED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59" name="Rectangle 7">
                <a:extLst>
                  <a:ext uri="{FF2B5EF4-FFF2-40B4-BE49-F238E27FC236}">
                    <a16:creationId xmlns:a16="http://schemas.microsoft.com/office/drawing/2014/main" id="{22F79A49-9E88-E34C-BC86-8717B29803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93209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TUES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60" name="Rectangle 8">
                <a:extLst>
                  <a:ext uri="{FF2B5EF4-FFF2-40B4-BE49-F238E27FC236}">
                    <a16:creationId xmlns:a16="http://schemas.microsoft.com/office/drawing/2014/main" id="{53428336-DA70-0843-A1AB-E6D1F91CE5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6764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</a:rPr>
                  <a:t>MON</a:t>
                </a:r>
              </a:p>
            </p:txBody>
          </p:sp>
        </p:grpSp>
        <p:grpSp>
          <p:nvGrpSpPr>
            <p:cNvPr id="2" name="Grupo 1">
              <a:extLst>
                <a:ext uri="{FF2B5EF4-FFF2-40B4-BE49-F238E27FC236}">
                  <a16:creationId xmlns:a16="http://schemas.microsoft.com/office/drawing/2014/main" id="{546AFB0C-6416-4743-8FE9-99FCA110BB77}"/>
                </a:ext>
              </a:extLst>
            </p:cNvPr>
            <p:cNvGrpSpPr/>
            <p:nvPr/>
          </p:nvGrpSpPr>
          <p:grpSpPr>
            <a:xfrm>
              <a:off x="766764" y="2143041"/>
              <a:ext cx="7885111" cy="4135439"/>
              <a:chOff x="211072" y="1409699"/>
              <a:chExt cx="8812215" cy="4135439"/>
            </a:xfrm>
          </p:grpSpPr>
          <p:sp>
            <p:nvSpPr>
              <p:cNvPr id="82" name="Rectangle 115">
                <a:extLst>
                  <a:ext uri="{FF2B5EF4-FFF2-40B4-BE49-F238E27FC236}">
                    <a16:creationId xmlns:a16="http://schemas.microsoft.com/office/drawing/2014/main" id="{F392D1CA-B1D8-CB49-867B-72735C6EAE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87736" y="4718050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1400" b="0" dirty="0">
                    <a:solidFill>
                      <a:srgbClr val="96969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83" name="Rectangle 114">
                <a:extLst>
                  <a:ext uri="{FF2B5EF4-FFF2-40B4-BE49-F238E27FC236}">
                    <a16:creationId xmlns:a16="http://schemas.microsoft.com/office/drawing/2014/main" id="{DBFC936D-4AEE-DF43-A4AE-F6B5A21E60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28849" y="4718050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30</a:t>
                </a:r>
              </a:p>
            </p:txBody>
          </p:sp>
          <p:sp>
            <p:nvSpPr>
              <p:cNvPr id="84" name="Rectangle 113">
                <a:extLst>
                  <a:ext uri="{FF2B5EF4-FFF2-40B4-BE49-F238E27FC236}">
                    <a16:creationId xmlns:a16="http://schemas.microsoft.com/office/drawing/2014/main" id="{5B66DD88-8416-5D40-8E4B-8C05D8FD19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69961" y="4718050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>
                    <a:cs typeface="Arial" panose="020B0604020202020204" pitchFamily="34" charset="0"/>
                  </a:rPr>
                  <a:t>29</a:t>
                </a:r>
              </a:p>
            </p:txBody>
          </p:sp>
          <p:sp>
            <p:nvSpPr>
              <p:cNvPr id="85" name="Rectangle 112">
                <a:extLst>
                  <a:ext uri="{FF2B5EF4-FFF2-40B4-BE49-F238E27FC236}">
                    <a16:creationId xmlns:a16="http://schemas.microsoft.com/office/drawing/2014/main" id="{AD93F3E4-D0E2-F346-96F9-B547CEBBF4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1073" y="4718050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>
                    <a:cs typeface="Arial" panose="020B0604020202020204" pitchFamily="34" charset="0"/>
                  </a:rPr>
                  <a:t>28</a:t>
                </a:r>
              </a:p>
            </p:txBody>
          </p:sp>
          <p:sp>
            <p:nvSpPr>
              <p:cNvPr id="86" name="Rectangle 111">
                <a:extLst>
                  <a:ext uri="{FF2B5EF4-FFF2-40B4-BE49-F238E27FC236}">
                    <a16:creationId xmlns:a16="http://schemas.microsoft.com/office/drawing/2014/main" id="{AAF5F609-E4D2-8643-8FC4-80FA0534D5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64399" y="3890962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>
                    <a:cs typeface="Arial" panose="020B0604020202020204" pitchFamily="34" charset="0"/>
                  </a:rPr>
                  <a:t>27</a:t>
                </a:r>
              </a:p>
            </p:txBody>
          </p:sp>
          <p:sp>
            <p:nvSpPr>
              <p:cNvPr id="87" name="Rectangle 110">
                <a:extLst>
                  <a:ext uri="{FF2B5EF4-FFF2-40B4-BE49-F238E27FC236}">
                    <a16:creationId xmlns:a16="http://schemas.microsoft.com/office/drawing/2014/main" id="{D6DBDECA-9D99-9C44-81E7-3AE04DE867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05512" y="3890962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>
                    <a:cs typeface="Arial" panose="020B0604020202020204" pitchFamily="34" charset="0"/>
                  </a:rPr>
                  <a:t>26</a:t>
                </a:r>
              </a:p>
            </p:txBody>
          </p:sp>
          <p:sp>
            <p:nvSpPr>
              <p:cNvPr id="88" name="Rectangle 109">
                <a:extLst>
                  <a:ext uri="{FF2B5EF4-FFF2-40B4-BE49-F238E27FC236}">
                    <a16:creationId xmlns:a16="http://schemas.microsoft.com/office/drawing/2014/main" id="{7CEF2BA6-DE3F-0943-8E37-39ECC1AB97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46624" y="3890962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>
                    <a:cs typeface="Arial" panose="020B0604020202020204" pitchFamily="34" charset="0"/>
                  </a:rPr>
                  <a:t>25</a:t>
                </a:r>
              </a:p>
            </p:txBody>
          </p:sp>
          <p:sp>
            <p:nvSpPr>
              <p:cNvPr id="89" name="Rectangle 108">
                <a:extLst>
                  <a:ext uri="{FF2B5EF4-FFF2-40B4-BE49-F238E27FC236}">
                    <a16:creationId xmlns:a16="http://schemas.microsoft.com/office/drawing/2014/main" id="{A2F74902-750D-044B-B0F6-A74435F9B0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87736" y="3890963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>
                    <a:cs typeface="Arial" panose="020B0604020202020204" pitchFamily="34" charset="0"/>
                  </a:rPr>
                  <a:t>24</a:t>
                </a:r>
              </a:p>
            </p:txBody>
          </p:sp>
          <p:sp>
            <p:nvSpPr>
              <p:cNvPr id="90" name="Rectangle 107">
                <a:extLst>
                  <a:ext uri="{FF2B5EF4-FFF2-40B4-BE49-F238E27FC236}">
                    <a16:creationId xmlns:a16="http://schemas.microsoft.com/office/drawing/2014/main" id="{D5D60F24-51A0-1C41-856C-15C9037636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28849" y="3890963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>
                    <a:cs typeface="Arial" panose="020B0604020202020204" pitchFamily="34" charset="0"/>
                  </a:rPr>
                  <a:t>23</a:t>
                </a:r>
              </a:p>
            </p:txBody>
          </p:sp>
          <p:sp>
            <p:nvSpPr>
              <p:cNvPr id="91" name="Rectangle 106">
                <a:extLst>
                  <a:ext uri="{FF2B5EF4-FFF2-40B4-BE49-F238E27FC236}">
                    <a16:creationId xmlns:a16="http://schemas.microsoft.com/office/drawing/2014/main" id="{C6D57CFE-D494-8342-BF42-67290DD34B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69961" y="3890963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>
                    <a:cs typeface="Arial" panose="020B0604020202020204" pitchFamily="34" charset="0"/>
                  </a:rPr>
                  <a:t>22</a:t>
                </a:r>
              </a:p>
            </p:txBody>
          </p:sp>
          <p:sp>
            <p:nvSpPr>
              <p:cNvPr id="92" name="Rectangle 105">
                <a:extLst>
                  <a:ext uri="{FF2B5EF4-FFF2-40B4-BE49-F238E27FC236}">
                    <a16:creationId xmlns:a16="http://schemas.microsoft.com/office/drawing/2014/main" id="{42CD1629-A8ED-CB44-856B-5442044807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1073" y="3890963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>
                    <a:cs typeface="Arial" panose="020B0604020202020204" pitchFamily="34" charset="0"/>
                  </a:rPr>
                  <a:t>21</a:t>
                </a:r>
              </a:p>
            </p:txBody>
          </p:sp>
          <p:sp>
            <p:nvSpPr>
              <p:cNvPr id="93" name="Rectangle 104">
                <a:extLst>
                  <a:ext uri="{FF2B5EF4-FFF2-40B4-BE49-F238E27FC236}">
                    <a16:creationId xmlns:a16="http://schemas.microsoft.com/office/drawing/2014/main" id="{15545DBE-ADB7-234A-81CC-EA4250DF0F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64399" y="3063875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>
                    <a:cs typeface="Arial" panose="020B0604020202020204" pitchFamily="34" charset="0"/>
                  </a:rPr>
                  <a:t>20</a:t>
                </a:r>
              </a:p>
            </p:txBody>
          </p:sp>
          <p:sp>
            <p:nvSpPr>
              <p:cNvPr id="94" name="Rectangle 103">
                <a:extLst>
                  <a:ext uri="{FF2B5EF4-FFF2-40B4-BE49-F238E27FC236}">
                    <a16:creationId xmlns:a16="http://schemas.microsoft.com/office/drawing/2014/main" id="{F3D50320-B187-6C41-8859-F18A89E93D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05512" y="3063875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>
                    <a:cs typeface="Arial" panose="020B0604020202020204" pitchFamily="34" charset="0"/>
                  </a:rPr>
                  <a:t>19</a:t>
                </a:r>
              </a:p>
            </p:txBody>
          </p:sp>
          <p:sp>
            <p:nvSpPr>
              <p:cNvPr id="95" name="Rectangle 102">
                <a:extLst>
                  <a:ext uri="{FF2B5EF4-FFF2-40B4-BE49-F238E27FC236}">
                    <a16:creationId xmlns:a16="http://schemas.microsoft.com/office/drawing/2014/main" id="{18219840-DEBE-ED48-A5A6-DD99E933C3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46624" y="3063875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>
                    <a:cs typeface="Arial" panose="020B0604020202020204" pitchFamily="34" charset="0"/>
                  </a:rPr>
                  <a:t>18</a:t>
                </a:r>
              </a:p>
            </p:txBody>
          </p:sp>
          <p:sp>
            <p:nvSpPr>
              <p:cNvPr id="96" name="Rectangle 101">
                <a:extLst>
                  <a:ext uri="{FF2B5EF4-FFF2-40B4-BE49-F238E27FC236}">
                    <a16:creationId xmlns:a16="http://schemas.microsoft.com/office/drawing/2014/main" id="{7A86F2D0-B796-A742-844C-BD0E370F21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87736" y="3063875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>
                    <a:cs typeface="Arial" panose="020B0604020202020204" pitchFamily="34" charset="0"/>
                  </a:rPr>
                  <a:t>17</a:t>
                </a:r>
              </a:p>
            </p:txBody>
          </p:sp>
          <p:sp>
            <p:nvSpPr>
              <p:cNvPr id="97" name="Rectangle 100">
                <a:extLst>
                  <a:ext uri="{FF2B5EF4-FFF2-40B4-BE49-F238E27FC236}">
                    <a16:creationId xmlns:a16="http://schemas.microsoft.com/office/drawing/2014/main" id="{3B2270E2-45BB-6C40-8700-5BC8BE5FDB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28849" y="3063875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>
                    <a:cs typeface="Arial" panose="020B0604020202020204" pitchFamily="34" charset="0"/>
                  </a:rPr>
                  <a:t>16</a:t>
                </a:r>
              </a:p>
            </p:txBody>
          </p:sp>
          <p:sp>
            <p:nvSpPr>
              <p:cNvPr id="98" name="Rectangle 99">
                <a:extLst>
                  <a:ext uri="{FF2B5EF4-FFF2-40B4-BE49-F238E27FC236}">
                    <a16:creationId xmlns:a16="http://schemas.microsoft.com/office/drawing/2014/main" id="{2847CDE1-060D-0044-9A76-BC3D3160BF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69961" y="3063875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>
                    <a:cs typeface="Arial" panose="020B0604020202020204" pitchFamily="34" charset="0"/>
                  </a:rPr>
                  <a:t>15</a:t>
                </a:r>
              </a:p>
            </p:txBody>
          </p:sp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F6B210DA-1477-3E49-B2F4-4DACAEBC7C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1073" y="3063875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>
                    <a:cs typeface="Arial" panose="020B0604020202020204" pitchFamily="34" charset="0"/>
                  </a:rPr>
                  <a:t>14</a:t>
                </a:r>
              </a:p>
            </p:txBody>
          </p:sp>
          <p:sp>
            <p:nvSpPr>
              <p:cNvPr id="100" name="Rectangle 97">
                <a:extLst>
                  <a:ext uri="{FF2B5EF4-FFF2-40B4-BE49-F238E27FC236}">
                    <a16:creationId xmlns:a16="http://schemas.microsoft.com/office/drawing/2014/main" id="{A025308B-27CE-9E44-A89F-8AB9ADCA52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64399" y="2236787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>
                    <a:cs typeface="Arial" panose="020B0604020202020204" pitchFamily="34" charset="0"/>
                  </a:rPr>
                  <a:t>13</a:t>
                </a:r>
              </a:p>
            </p:txBody>
          </p:sp>
          <p:sp>
            <p:nvSpPr>
              <p:cNvPr id="101" name="Rectangle 96">
                <a:extLst>
                  <a:ext uri="{FF2B5EF4-FFF2-40B4-BE49-F238E27FC236}">
                    <a16:creationId xmlns:a16="http://schemas.microsoft.com/office/drawing/2014/main" id="{FFF8C3A3-8AF3-9748-822D-CD814FCCD2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05512" y="2236787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>
                    <a:cs typeface="Arial" panose="020B0604020202020204" pitchFamily="34" charset="0"/>
                  </a:rPr>
                  <a:t>12</a:t>
                </a:r>
              </a:p>
            </p:txBody>
          </p:sp>
          <p:sp>
            <p:nvSpPr>
              <p:cNvPr id="102" name="Rectangle 95">
                <a:extLst>
                  <a:ext uri="{FF2B5EF4-FFF2-40B4-BE49-F238E27FC236}">
                    <a16:creationId xmlns:a16="http://schemas.microsoft.com/office/drawing/2014/main" id="{5494CBA9-BDAE-EC41-9A01-6A91AC3A5D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46624" y="2236787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>
                    <a:cs typeface="Arial" panose="020B0604020202020204" pitchFamily="34" charset="0"/>
                  </a:rPr>
                  <a:t>11</a:t>
                </a:r>
              </a:p>
            </p:txBody>
          </p:sp>
          <p:sp>
            <p:nvSpPr>
              <p:cNvPr id="103" name="Rectangle 94">
                <a:extLst>
                  <a:ext uri="{FF2B5EF4-FFF2-40B4-BE49-F238E27FC236}">
                    <a16:creationId xmlns:a16="http://schemas.microsoft.com/office/drawing/2014/main" id="{47A4DBE2-ECBD-E14D-A15E-8EB6348F5D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87736" y="2236788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>
                    <a:cs typeface="Arial" panose="020B0604020202020204" pitchFamily="34" charset="0"/>
                  </a:rPr>
                  <a:t>10</a:t>
                </a:r>
              </a:p>
            </p:txBody>
          </p:sp>
          <p:sp>
            <p:nvSpPr>
              <p:cNvPr id="104" name="Rectangle 93">
                <a:extLst>
                  <a:ext uri="{FF2B5EF4-FFF2-40B4-BE49-F238E27FC236}">
                    <a16:creationId xmlns:a16="http://schemas.microsoft.com/office/drawing/2014/main" id="{EED9D8D1-501A-AC4A-81FE-CA56F1DEEB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28849" y="2236788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>
                    <a:cs typeface="Arial" panose="020B0604020202020204" pitchFamily="34" charset="0"/>
                  </a:rPr>
                  <a:t>9</a:t>
                </a:r>
              </a:p>
            </p:txBody>
          </p:sp>
          <p:sp>
            <p:nvSpPr>
              <p:cNvPr id="105" name="Rectangle 92">
                <a:extLst>
                  <a:ext uri="{FF2B5EF4-FFF2-40B4-BE49-F238E27FC236}">
                    <a16:creationId xmlns:a16="http://schemas.microsoft.com/office/drawing/2014/main" id="{949F7E17-9DDA-EF49-8D59-4ED45F35F8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69961" y="2236788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>
                    <a:cs typeface="Arial" panose="020B0604020202020204" pitchFamily="34" charset="0"/>
                  </a:rPr>
                  <a:t>8</a:t>
                </a:r>
              </a:p>
            </p:txBody>
          </p:sp>
          <p:sp>
            <p:nvSpPr>
              <p:cNvPr id="106" name="Rectangle 91">
                <a:extLst>
                  <a:ext uri="{FF2B5EF4-FFF2-40B4-BE49-F238E27FC236}">
                    <a16:creationId xmlns:a16="http://schemas.microsoft.com/office/drawing/2014/main" id="{6423F534-0E2A-094E-B940-A20800F3F9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1073" y="2236788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>
                    <a:cs typeface="Arial" panose="020B0604020202020204" pitchFamily="34" charset="0"/>
                  </a:rPr>
                  <a:t>7</a:t>
                </a:r>
              </a:p>
            </p:txBody>
          </p:sp>
          <p:sp>
            <p:nvSpPr>
              <p:cNvPr id="107" name="Rectangle 90">
                <a:extLst>
                  <a:ext uri="{FF2B5EF4-FFF2-40B4-BE49-F238E27FC236}">
                    <a16:creationId xmlns:a16="http://schemas.microsoft.com/office/drawing/2014/main" id="{F169AF04-3CF2-D447-916A-17785A94E5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64399" y="1409700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>
                    <a:cs typeface="Arial" panose="020B0604020202020204" pitchFamily="34" charset="0"/>
                  </a:rPr>
                  <a:t>6</a:t>
                </a:r>
              </a:p>
            </p:txBody>
          </p:sp>
          <p:sp>
            <p:nvSpPr>
              <p:cNvPr id="108" name="Rectangle 89">
                <a:extLst>
                  <a:ext uri="{FF2B5EF4-FFF2-40B4-BE49-F238E27FC236}">
                    <a16:creationId xmlns:a16="http://schemas.microsoft.com/office/drawing/2014/main" id="{86CFAE23-1D58-9F4A-A681-6373294CCA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05512" y="1409700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>
                    <a:cs typeface="Arial" panose="020B0604020202020204" pitchFamily="34" charset="0"/>
                  </a:rPr>
                  <a:t>5</a:t>
                </a:r>
              </a:p>
            </p:txBody>
          </p:sp>
          <p:sp>
            <p:nvSpPr>
              <p:cNvPr id="109" name="Rectangle 88">
                <a:extLst>
                  <a:ext uri="{FF2B5EF4-FFF2-40B4-BE49-F238E27FC236}">
                    <a16:creationId xmlns:a16="http://schemas.microsoft.com/office/drawing/2014/main" id="{457E7CBD-944B-6744-97BD-BACD70311B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46624" y="1409700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>
                    <a:cs typeface="Arial" panose="020B0604020202020204" pitchFamily="34" charset="0"/>
                  </a:rPr>
                  <a:t>4</a:t>
                </a:r>
              </a:p>
            </p:txBody>
          </p:sp>
          <p:sp>
            <p:nvSpPr>
              <p:cNvPr id="110" name="Rectangle 87">
                <a:extLst>
                  <a:ext uri="{FF2B5EF4-FFF2-40B4-BE49-F238E27FC236}">
                    <a16:creationId xmlns:a16="http://schemas.microsoft.com/office/drawing/2014/main" id="{02FD9336-D9CD-C749-9D9A-B191EB1C29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87736" y="1409700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111" name="Rectangle 86">
                <a:extLst>
                  <a:ext uri="{FF2B5EF4-FFF2-40B4-BE49-F238E27FC236}">
                    <a16:creationId xmlns:a16="http://schemas.microsoft.com/office/drawing/2014/main" id="{44AA1CEC-9396-A34B-A3F5-9B93DC143E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28849" y="1409700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12" name="Rectangle 85">
                <a:extLst>
                  <a:ext uri="{FF2B5EF4-FFF2-40B4-BE49-F238E27FC236}">
                    <a16:creationId xmlns:a16="http://schemas.microsoft.com/office/drawing/2014/main" id="{735EDD1B-989E-D147-8770-F7A9F8E2E4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69961" y="1409700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13" name="Rectangle 115">
                <a:extLst>
                  <a:ext uri="{FF2B5EF4-FFF2-40B4-BE49-F238E27FC236}">
                    <a16:creationId xmlns:a16="http://schemas.microsoft.com/office/drawing/2014/main" id="{2B37952D-27D8-E042-AC54-BAB8D583D1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46624" y="4718050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2</a:t>
                </a:r>
                <a:endParaRPr lang="en-US" altLang="en-US" sz="1400" b="0" dirty="0">
                  <a:cs typeface="Arial" panose="020B0604020202020204" pitchFamily="34" charset="0"/>
                </a:endParaRPr>
              </a:p>
            </p:txBody>
          </p:sp>
          <p:sp>
            <p:nvSpPr>
              <p:cNvPr id="114" name="Rectangle 115">
                <a:extLst>
                  <a:ext uri="{FF2B5EF4-FFF2-40B4-BE49-F238E27FC236}">
                    <a16:creationId xmlns:a16="http://schemas.microsoft.com/office/drawing/2014/main" id="{33A03DFC-B9C5-474B-B8D9-7CF70EE0F2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05512" y="4718050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3</a:t>
                </a:r>
                <a:endParaRPr lang="en-US" altLang="en-US" sz="1400" b="0" dirty="0">
                  <a:cs typeface="Arial" panose="020B0604020202020204" pitchFamily="34" charset="0"/>
                </a:endParaRPr>
              </a:p>
            </p:txBody>
          </p:sp>
          <p:sp>
            <p:nvSpPr>
              <p:cNvPr id="115" name="Rectangle 115">
                <a:extLst>
                  <a:ext uri="{FF2B5EF4-FFF2-40B4-BE49-F238E27FC236}">
                    <a16:creationId xmlns:a16="http://schemas.microsoft.com/office/drawing/2014/main" id="{817D0932-3E73-FC40-AA7E-9B4EAC9C1A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64399" y="4718050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1400" b="0" dirty="0">
                    <a:solidFill>
                      <a:srgbClr val="96969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6E07CE35-06BE-784F-B981-9C2EAAD309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1072" y="1409699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31</a:t>
                </a:r>
                <a:endParaRPr lang="en-US" altLang="en-US" sz="1400" b="0" dirty="0"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52" name="CuadroTexto 151">
            <a:extLst>
              <a:ext uri="{FF2B5EF4-FFF2-40B4-BE49-F238E27FC236}">
                <a16:creationId xmlns:a16="http://schemas.microsoft.com/office/drawing/2014/main" id="{9937F8D9-8933-1642-BCAF-650F472D37F1}"/>
              </a:ext>
            </a:extLst>
          </p:cNvPr>
          <p:cNvSpPr txBox="1"/>
          <p:nvPr/>
        </p:nvSpPr>
        <p:spPr>
          <a:xfrm>
            <a:off x="4636032" y="782365"/>
            <a:ext cx="4019081" cy="355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300" dirty="0" err="1">
                <a:solidFill>
                  <a:schemeClr val="tx2"/>
                </a:solidFill>
              </a:rPr>
              <a:t>Tomorrow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is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only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found</a:t>
            </a:r>
            <a:r>
              <a:rPr lang="es-ES" sz="1300" dirty="0">
                <a:solidFill>
                  <a:schemeClr val="tx2"/>
                </a:solidFill>
              </a:rPr>
              <a:t> in </a:t>
            </a:r>
            <a:r>
              <a:rPr lang="es-ES" sz="1300" dirty="0" err="1">
                <a:solidFill>
                  <a:schemeClr val="tx2"/>
                </a:solidFill>
              </a:rPr>
              <a:t>the</a:t>
            </a:r>
            <a:r>
              <a:rPr lang="es-ES" sz="1300" dirty="0">
                <a:solidFill>
                  <a:schemeClr val="tx2"/>
                </a:solidFill>
              </a:rPr>
              <a:t> calendar of </a:t>
            </a:r>
            <a:r>
              <a:rPr lang="es-ES" sz="1300" dirty="0" err="1">
                <a:solidFill>
                  <a:schemeClr val="tx2"/>
                </a:solidFill>
              </a:rPr>
              <a:t>fools</a:t>
            </a:r>
            <a:r>
              <a:rPr lang="es-ES" sz="1300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161" name="Rectangle 5">
            <a:extLst>
              <a:ext uri="{FF2B5EF4-FFF2-40B4-BE49-F238E27FC236}">
                <a16:creationId xmlns:a16="http://schemas.microsoft.com/office/drawing/2014/main" id="{07C00941-DF4B-A74A-9F1C-D10678728F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4271" y="1257733"/>
            <a:ext cx="2065705" cy="254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18000" rIns="90000" bIns="18000" anchor="ctr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fontAlgn="b">
              <a:spcBef>
                <a:spcPct val="0"/>
              </a:spcBef>
              <a:buNone/>
            </a:pPr>
            <a:r>
              <a:rPr lang="en-US" altLang="en-US" sz="800" b="1" spc="300" dirty="0">
                <a:solidFill>
                  <a:schemeClr val="tx1">
                    <a:lumMod val="40000"/>
                    <a:lumOff val="60000"/>
                  </a:schemeClr>
                </a:solidFill>
                <a:cs typeface="Arial" panose="020B0604020202020204" pitchFamily="34" charset="0"/>
              </a:rPr>
              <a:t>OG MANDINO</a:t>
            </a:r>
            <a:endParaRPr lang="en-US" altLang="en-US" sz="800" b="1" spc="300" dirty="0">
              <a:solidFill>
                <a:schemeClr val="tx1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734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ángulo 74">
            <a:extLst>
              <a:ext uri="{FF2B5EF4-FFF2-40B4-BE49-F238E27FC236}">
                <a16:creationId xmlns:a16="http://schemas.microsoft.com/office/drawing/2014/main" id="{E49951B7-2CA9-5E41-BC0B-1C46CD19DAEB}"/>
              </a:ext>
            </a:extLst>
          </p:cNvPr>
          <p:cNvSpPr/>
          <p:nvPr/>
        </p:nvSpPr>
        <p:spPr>
          <a:xfrm rot="10800000">
            <a:off x="6273069" y="223274"/>
            <a:ext cx="64472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8000" dirty="0">
                <a:solidFill>
                  <a:srgbClr val="EE6C4D">
                    <a:alpha val="50000"/>
                  </a:srgbClr>
                </a:solidFill>
                <a:latin typeface="Abril Fatface" panose="02000503000000020003" pitchFamily="2" charset="77"/>
              </a:rPr>
              <a:t>“</a:t>
            </a:r>
          </a:p>
        </p:txBody>
      </p:sp>
      <p:sp>
        <p:nvSpPr>
          <p:cNvPr id="70" name="Rectángulo 69">
            <a:extLst>
              <a:ext uri="{FF2B5EF4-FFF2-40B4-BE49-F238E27FC236}">
                <a16:creationId xmlns:a16="http://schemas.microsoft.com/office/drawing/2014/main" id="{D2341189-D69C-094D-B330-E6014C0C1148}"/>
              </a:ext>
            </a:extLst>
          </p:cNvPr>
          <p:cNvSpPr/>
          <p:nvPr/>
        </p:nvSpPr>
        <p:spPr>
          <a:xfrm>
            <a:off x="4371293" y="277128"/>
            <a:ext cx="64472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8000" dirty="0">
                <a:solidFill>
                  <a:srgbClr val="EE6C4D">
                    <a:alpha val="50000"/>
                  </a:srgbClr>
                </a:solidFill>
                <a:latin typeface="Abril Fatface" panose="02000503000000020003" pitchFamily="2" charset="77"/>
              </a:rPr>
              <a:t>“</a:t>
            </a:r>
          </a:p>
        </p:txBody>
      </p:sp>
      <p:sp>
        <p:nvSpPr>
          <p:cNvPr id="64" name="Lágrima 63">
            <a:extLst>
              <a:ext uri="{FF2B5EF4-FFF2-40B4-BE49-F238E27FC236}">
                <a16:creationId xmlns:a16="http://schemas.microsoft.com/office/drawing/2014/main" id="{F2D86B83-5FAB-F94B-8366-82E9EC0292DE}"/>
              </a:ext>
            </a:extLst>
          </p:cNvPr>
          <p:cNvSpPr/>
          <p:nvPr/>
        </p:nvSpPr>
        <p:spPr>
          <a:xfrm rot="16200000">
            <a:off x="-11336" y="0"/>
            <a:ext cx="3815571" cy="3815571"/>
          </a:xfrm>
          <a:prstGeom prst="teardrop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52" name="Grupo 51">
            <a:extLst>
              <a:ext uri="{FF2B5EF4-FFF2-40B4-BE49-F238E27FC236}">
                <a16:creationId xmlns:a16="http://schemas.microsoft.com/office/drawing/2014/main" id="{401C104F-2E93-3441-99F1-61B9BF89845F}"/>
              </a:ext>
            </a:extLst>
          </p:cNvPr>
          <p:cNvGrpSpPr/>
          <p:nvPr/>
        </p:nvGrpSpPr>
        <p:grpSpPr>
          <a:xfrm>
            <a:off x="734898" y="223274"/>
            <a:ext cx="1186004" cy="1186004"/>
            <a:chOff x="325924" y="127279"/>
            <a:chExt cx="1186004" cy="1186004"/>
          </a:xfrm>
        </p:grpSpPr>
        <p:sp>
          <p:nvSpPr>
            <p:cNvPr id="50" name="Elipse 49">
              <a:extLst>
                <a:ext uri="{FF2B5EF4-FFF2-40B4-BE49-F238E27FC236}">
                  <a16:creationId xmlns:a16="http://schemas.microsoft.com/office/drawing/2014/main" id="{D20E546D-DF56-EE4F-A7BA-9B494E90915A}"/>
                </a:ext>
              </a:extLst>
            </p:cNvPr>
            <p:cNvSpPr/>
            <p:nvPr/>
          </p:nvSpPr>
          <p:spPr>
            <a:xfrm>
              <a:off x="325924" y="127279"/>
              <a:ext cx="1186004" cy="1186004"/>
            </a:xfrm>
            <a:prstGeom prst="ellipse">
              <a:avLst/>
            </a:prstGeom>
            <a:solidFill>
              <a:srgbClr val="EE6C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51" name="Rectángulo 50">
              <a:extLst>
                <a:ext uri="{FF2B5EF4-FFF2-40B4-BE49-F238E27FC236}">
                  <a16:creationId xmlns:a16="http://schemas.microsoft.com/office/drawing/2014/main" id="{EBF05EAA-D05C-014E-B470-ED7CF6B424A7}"/>
                </a:ext>
              </a:extLst>
            </p:cNvPr>
            <p:cNvSpPr/>
            <p:nvPr/>
          </p:nvSpPr>
          <p:spPr>
            <a:xfrm>
              <a:off x="733616" y="397115"/>
              <a:ext cx="42030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b">
                <a:spcBef>
                  <a:spcPct val="0"/>
                </a:spcBef>
              </a:pPr>
              <a:r>
                <a:rPr lang="en-US" altLang="en-US" sz="3600" dirty="0">
                  <a:solidFill>
                    <a:schemeClr val="bg1"/>
                  </a:solidFill>
                  <a:latin typeface="Abril Fatface" panose="02000503000000020003" pitchFamily="2" charset="77"/>
                </a:rPr>
                <a:t>7</a:t>
              </a:r>
            </a:p>
          </p:txBody>
        </p:sp>
      </p:grpSp>
      <p:sp>
        <p:nvSpPr>
          <p:cNvPr id="47" name="Rectángulo 46">
            <a:extLst>
              <a:ext uri="{FF2B5EF4-FFF2-40B4-BE49-F238E27FC236}">
                <a16:creationId xmlns:a16="http://schemas.microsoft.com/office/drawing/2014/main" id="{E39C6272-40CE-F94D-80CC-8BEB462B521D}"/>
              </a:ext>
            </a:extLst>
          </p:cNvPr>
          <p:cNvSpPr/>
          <p:nvPr/>
        </p:nvSpPr>
        <p:spPr>
          <a:xfrm>
            <a:off x="1524426" y="682262"/>
            <a:ext cx="129554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4400" dirty="0">
                <a:solidFill>
                  <a:srgbClr val="293241"/>
                </a:solidFill>
                <a:latin typeface="Abril Fatface" panose="02000503000000020003" pitchFamily="2" charset="77"/>
              </a:rPr>
              <a:t>July</a:t>
            </a: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C9A642A0-500A-8047-9FB4-DB59C4D9AF63}"/>
              </a:ext>
            </a:extLst>
          </p:cNvPr>
          <p:cNvSpPr txBox="1"/>
          <p:nvPr/>
        </p:nvSpPr>
        <p:spPr>
          <a:xfrm>
            <a:off x="9071572" y="2424679"/>
            <a:ext cx="2734147" cy="2486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050" dirty="0" err="1">
                <a:solidFill>
                  <a:schemeClr val="tx2"/>
                </a:solidFill>
              </a:rPr>
              <a:t>Take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your</a:t>
            </a:r>
            <a:r>
              <a:rPr lang="es-ES" sz="1050" dirty="0">
                <a:solidFill>
                  <a:schemeClr val="tx2"/>
                </a:solidFill>
              </a:rPr>
              <a:t> notes </a:t>
            </a:r>
            <a:r>
              <a:rPr lang="es-ES" sz="1050" dirty="0" err="1">
                <a:solidFill>
                  <a:schemeClr val="tx2"/>
                </a:solidFill>
              </a:rPr>
              <a:t>here</a:t>
            </a:r>
            <a:r>
              <a:rPr lang="es-ES" sz="1050" dirty="0">
                <a:solidFill>
                  <a:schemeClr val="tx2"/>
                </a:solidFill>
              </a:rPr>
              <a:t>. </a:t>
            </a:r>
            <a:r>
              <a:rPr lang="es-ES" sz="1050" dirty="0" err="1">
                <a:solidFill>
                  <a:schemeClr val="tx2"/>
                </a:solidFill>
              </a:rPr>
              <a:t>Lorem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ipsum</a:t>
            </a:r>
            <a:r>
              <a:rPr lang="es-ES" sz="1050" dirty="0">
                <a:solidFill>
                  <a:schemeClr val="tx2"/>
                </a:solidFill>
              </a:rPr>
              <a:t> dolor </a:t>
            </a:r>
            <a:r>
              <a:rPr lang="es-ES" sz="1050" dirty="0" err="1">
                <a:solidFill>
                  <a:schemeClr val="tx2"/>
                </a:solidFill>
              </a:rPr>
              <a:t>sit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amet</a:t>
            </a:r>
            <a:r>
              <a:rPr lang="es-ES" sz="1050" dirty="0">
                <a:solidFill>
                  <a:schemeClr val="tx2"/>
                </a:solidFill>
              </a:rPr>
              <a:t>, </a:t>
            </a:r>
            <a:r>
              <a:rPr lang="es-ES" sz="1050" dirty="0" err="1">
                <a:solidFill>
                  <a:schemeClr val="tx2"/>
                </a:solidFill>
              </a:rPr>
              <a:t>consectetur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adipiscing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elit</a:t>
            </a:r>
            <a:r>
              <a:rPr lang="es-ES" sz="1050" dirty="0">
                <a:solidFill>
                  <a:schemeClr val="tx2"/>
                </a:solidFill>
              </a:rPr>
              <a:t>. </a:t>
            </a:r>
            <a:r>
              <a:rPr lang="es-ES" sz="1050" dirty="0" err="1">
                <a:solidFill>
                  <a:schemeClr val="tx2"/>
                </a:solidFill>
              </a:rPr>
              <a:t>Mauris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dapibus</a:t>
            </a:r>
            <a:r>
              <a:rPr lang="es-ES" sz="1050" dirty="0">
                <a:solidFill>
                  <a:schemeClr val="tx2"/>
                </a:solidFill>
              </a:rPr>
              <a:t> nunc et </a:t>
            </a:r>
            <a:r>
              <a:rPr lang="es-ES" sz="1050" dirty="0" err="1">
                <a:solidFill>
                  <a:schemeClr val="tx2"/>
                </a:solidFill>
              </a:rPr>
              <a:t>ipsum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rhoncus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placerat</a:t>
            </a:r>
            <a:r>
              <a:rPr lang="es-ES" sz="1050" dirty="0">
                <a:solidFill>
                  <a:schemeClr val="tx2"/>
                </a:solidFill>
              </a:rPr>
              <a:t>. </a:t>
            </a:r>
            <a:r>
              <a:rPr lang="es-ES" sz="1050" dirty="0" err="1">
                <a:solidFill>
                  <a:schemeClr val="tx2"/>
                </a:solidFill>
              </a:rPr>
              <a:t>Pellentesque</a:t>
            </a:r>
            <a:r>
              <a:rPr lang="es-ES" sz="1050" dirty="0">
                <a:solidFill>
                  <a:schemeClr val="tx2"/>
                </a:solidFill>
              </a:rPr>
              <a:t> in </a:t>
            </a:r>
            <a:r>
              <a:rPr lang="es-ES" sz="1050" dirty="0" err="1">
                <a:solidFill>
                  <a:schemeClr val="tx2"/>
                </a:solidFill>
              </a:rPr>
              <a:t>neque</a:t>
            </a:r>
            <a:r>
              <a:rPr lang="es-ES" sz="1050" dirty="0">
                <a:solidFill>
                  <a:schemeClr val="tx2"/>
                </a:solidFill>
              </a:rPr>
              <a:t> urna.</a:t>
            </a:r>
          </a:p>
          <a:p>
            <a:pPr>
              <a:lnSpc>
                <a:spcPct val="150000"/>
              </a:lnSpc>
            </a:pPr>
            <a:endParaRPr lang="es-ES" sz="1050" dirty="0">
              <a:solidFill>
                <a:schemeClr val="tx2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050" b="1" dirty="0" err="1">
                <a:solidFill>
                  <a:schemeClr val="tx2"/>
                </a:solidFill>
              </a:rPr>
              <a:t>Bullet</a:t>
            </a:r>
            <a:r>
              <a:rPr lang="es-ES" sz="1050" b="1" dirty="0">
                <a:solidFill>
                  <a:schemeClr val="tx2"/>
                </a:solidFill>
              </a:rPr>
              <a:t> 1: </a:t>
            </a:r>
            <a:r>
              <a:rPr lang="es-ES" sz="1050" dirty="0" err="1">
                <a:solidFill>
                  <a:schemeClr val="tx2"/>
                </a:solidFill>
              </a:rPr>
              <a:t>Vivamus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lorem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enim</a:t>
            </a:r>
            <a:endParaRPr lang="es-ES" sz="1050" dirty="0">
              <a:solidFill>
                <a:schemeClr val="tx2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050" b="1" dirty="0" err="1">
                <a:solidFill>
                  <a:schemeClr val="tx2"/>
                </a:solidFill>
              </a:rPr>
              <a:t>Bullet</a:t>
            </a:r>
            <a:r>
              <a:rPr lang="es-ES" sz="1050" b="1" dirty="0">
                <a:solidFill>
                  <a:schemeClr val="tx2"/>
                </a:solidFill>
              </a:rPr>
              <a:t> 2: </a:t>
            </a:r>
            <a:r>
              <a:rPr lang="es-ES" sz="1050" dirty="0" err="1">
                <a:solidFill>
                  <a:schemeClr val="tx2"/>
                </a:solidFill>
              </a:rPr>
              <a:t>Vivamus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lorem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enim</a:t>
            </a:r>
            <a:endParaRPr lang="es-ES" sz="1050" dirty="0">
              <a:solidFill>
                <a:schemeClr val="tx2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050" b="1" dirty="0" err="1">
                <a:solidFill>
                  <a:schemeClr val="tx2"/>
                </a:solidFill>
              </a:rPr>
              <a:t>Bullet</a:t>
            </a:r>
            <a:r>
              <a:rPr lang="es-ES" sz="1050" b="1" dirty="0">
                <a:solidFill>
                  <a:schemeClr val="tx2"/>
                </a:solidFill>
              </a:rPr>
              <a:t> 3: </a:t>
            </a:r>
            <a:r>
              <a:rPr lang="es-ES" sz="1050" dirty="0" err="1">
                <a:solidFill>
                  <a:schemeClr val="tx2"/>
                </a:solidFill>
              </a:rPr>
              <a:t>Vivamus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lorem</a:t>
            </a:r>
            <a:r>
              <a:rPr lang="es-ES" sz="1050" dirty="0">
                <a:solidFill>
                  <a:schemeClr val="tx2"/>
                </a:solidFill>
              </a:rPr>
              <a:t> </a:t>
            </a:r>
            <a:r>
              <a:rPr lang="es-ES" sz="1050" dirty="0" err="1">
                <a:solidFill>
                  <a:schemeClr val="tx2"/>
                </a:solidFill>
              </a:rPr>
              <a:t>enim</a:t>
            </a:r>
            <a:endParaRPr lang="es-ES" sz="1050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endParaRPr lang="es-ES" sz="1050" dirty="0">
              <a:solidFill>
                <a:schemeClr val="tx2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ES" sz="1050" dirty="0">
              <a:solidFill>
                <a:schemeClr val="tx2"/>
              </a:solidFill>
            </a:endParaRPr>
          </a:p>
        </p:txBody>
      </p:sp>
      <p:sp>
        <p:nvSpPr>
          <p:cNvPr id="54" name="Rectángulo redondeado 53">
            <a:extLst>
              <a:ext uri="{FF2B5EF4-FFF2-40B4-BE49-F238E27FC236}">
                <a16:creationId xmlns:a16="http://schemas.microsoft.com/office/drawing/2014/main" id="{B8DD139B-F640-7747-8392-C6E077BE5A54}"/>
              </a:ext>
            </a:extLst>
          </p:cNvPr>
          <p:cNvSpPr/>
          <p:nvPr/>
        </p:nvSpPr>
        <p:spPr>
          <a:xfrm>
            <a:off x="9162867" y="4977166"/>
            <a:ext cx="397592" cy="200124"/>
          </a:xfrm>
          <a:prstGeom prst="roundRect">
            <a:avLst/>
          </a:prstGeom>
          <a:solidFill>
            <a:srgbClr val="EE6C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ED0CD3AB-8DCC-8243-99EC-CBD97452BF81}"/>
              </a:ext>
            </a:extLst>
          </p:cNvPr>
          <p:cNvSpPr txBox="1"/>
          <p:nvPr/>
        </p:nvSpPr>
        <p:spPr>
          <a:xfrm>
            <a:off x="9616205" y="4938728"/>
            <a:ext cx="769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 err="1">
                <a:solidFill>
                  <a:schemeClr val="tx2"/>
                </a:solidFill>
              </a:rPr>
              <a:t>Exam</a:t>
            </a:r>
            <a:endParaRPr lang="es-ES" sz="1050" dirty="0">
              <a:solidFill>
                <a:schemeClr val="tx2"/>
              </a:solidFill>
            </a:endParaRPr>
          </a:p>
        </p:txBody>
      </p:sp>
      <p:sp>
        <p:nvSpPr>
          <p:cNvPr id="56" name="Rectángulo redondeado 55">
            <a:extLst>
              <a:ext uri="{FF2B5EF4-FFF2-40B4-BE49-F238E27FC236}">
                <a16:creationId xmlns:a16="http://schemas.microsoft.com/office/drawing/2014/main" id="{E61ED209-4ED7-FA4F-8154-821B3D650FA2}"/>
              </a:ext>
            </a:extLst>
          </p:cNvPr>
          <p:cNvSpPr/>
          <p:nvPr/>
        </p:nvSpPr>
        <p:spPr>
          <a:xfrm>
            <a:off x="9162867" y="5339475"/>
            <a:ext cx="397592" cy="200124"/>
          </a:xfrm>
          <a:prstGeom prst="roundRect">
            <a:avLst/>
          </a:prstGeom>
          <a:solidFill>
            <a:srgbClr val="70A9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AD5E3F10-2575-AB4B-825C-BB385E219F2C}"/>
              </a:ext>
            </a:extLst>
          </p:cNvPr>
          <p:cNvSpPr txBox="1"/>
          <p:nvPr/>
        </p:nvSpPr>
        <p:spPr>
          <a:xfrm>
            <a:off x="9616205" y="5301037"/>
            <a:ext cx="769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 err="1">
                <a:solidFill>
                  <a:schemeClr val="tx2"/>
                </a:solidFill>
              </a:rPr>
              <a:t>Vacation</a:t>
            </a:r>
            <a:endParaRPr lang="es-ES" sz="1050" dirty="0">
              <a:solidFill>
                <a:schemeClr val="tx2"/>
              </a:solidFill>
            </a:endParaRPr>
          </a:p>
        </p:txBody>
      </p:sp>
      <p:sp>
        <p:nvSpPr>
          <p:cNvPr id="58" name="Rectángulo redondeado 57">
            <a:extLst>
              <a:ext uri="{FF2B5EF4-FFF2-40B4-BE49-F238E27FC236}">
                <a16:creationId xmlns:a16="http://schemas.microsoft.com/office/drawing/2014/main" id="{D68AACAC-E5FE-8B42-9EEE-45ED5FB6AED1}"/>
              </a:ext>
            </a:extLst>
          </p:cNvPr>
          <p:cNvSpPr/>
          <p:nvPr/>
        </p:nvSpPr>
        <p:spPr>
          <a:xfrm>
            <a:off x="9162867" y="5695761"/>
            <a:ext cx="397592" cy="200124"/>
          </a:xfrm>
          <a:prstGeom prst="roundRect">
            <a:avLst/>
          </a:prstGeom>
          <a:solidFill>
            <a:srgbClr val="FCBF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8B111151-5D68-6D42-A854-A5F39F5619F9}"/>
              </a:ext>
            </a:extLst>
          </p:cNvPr>
          <p:cNvSpPr txBox="1"/>
          <p:nvPr/>
        </p:nvSpPr>
        <p:spPr>
          <a:xfrm>
            <a:off x="9616205" y="5657323"/>
            <a:ext cx="769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>
                <a:solidFill>
                  <a:schemeClr val="tx2"/>
                </a:solidFill>
              </a:rPr>
              <a:t>Meeting</a:t>
            </a:r>
          </a:p>
        </p:txBody>
      </p:sp>
      <p:sp>
        <p:nvSpPr>
          <p:cNvPr id="60" name="Rectángulo redondeado 59">
            <a:extLst>
              <a:ext uri="{FF2B5EF4-FFF2-40B4-BE49-F238E27FC236}">
                <a16:creationId xmlns:a16="http://schemas.microsoft.com/office/drawing/2014/main" id="{33C6D7E2-8154-6246-81C9-BC0D67A90E10}"/>
              </a:ext>
            </a:extLst>
          </p:cNvPr>
          <p:cNvSpPr/>
          <p:nvPr/>
        </p:nvSpPr>
        <p:spPr>
          <a:xfrm>
            <a:off x="9162867" y="6052047"/>
            <a:ext cx="397592" cy="200124"/>
          </a:xfrm>
          <a:prstGeom prst="roundRect">
            <a:avLst/>
          </a:prstGeom>
          <a:solidFill>
            <a:srgbClr val="7678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1" name="CuadroTexto 60">
            <a:extLst>
              <a:ext uri="{FF2B5EF4-FFF2-40B4-BE49-F238E27FC236}">
                <a16:creationId xmlns:a16="http://schemas.microsoft.com/office/drawing/2014/main" id="{12319F71-0EC2-3946-98F5-0844ADA423E0}"/>
              </a:ext>
            </a:extLst>
          </p:cNvPr>
          <p:cNvSpPr txBox="1"/>
          <p:nvPr/>
        </p:nvSpPr>
        <p:spPr>
          <a:xfrm>
            <a:off x="9616205" y="6013609"/>
            <a:ext cx="7695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 err="1">
                <a:solidFill>
                  <a:schemeClr val="tx2"/>
                </a:solidFill>
              </a:rPr>
              <a:t>Travel</a:t>
            </a:r>
            <a:endParaRPr lang="es-ES" sz="1050" dirty="0">
              <a:solidFill>
                <a:schemeClr val="tx2"/>
              </a:solidFill>
            </a:endParaRPr>
          </a:p>
        </p:txBody>
      </p:sp>
      <p:sp>
        <p:nvSpPr>
          <p:cNvPr id="62" name="Rectángulo 61">
            <a:extLst>
              <a:ext uri="{FF2B5EF4-FFF2-40B4-BE49-F238E27FC236}">
                <a16:creationId xmlns:a16="http://schemas.microsoft.com/office/drawing/2014/main" id="{26300779-9BF4-5F4D-AC6D-D503377E4EE3}"/>
              </a:ext>
            </a:extLst>
          </p:cNvPr>
          <p:cNvSpPr/>
          <p:nvPr/>
        </p:nvSpPr>
        <p:spPr>
          <a:xfrm>
            <a:off x="9071572" y="1674566"/>
            <a:ext cx="11031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>
              <a:spcBef>
                <a:spcPct val="0"/>
              </a:spcBef>
            </a:pPr>
            <a:r>
              <a:rPr lang="en-US" altLang="en-US" sz="2800" dirty="0">
                <a:solidFill>
                  <a:schemeClr val="tx2"/>
                </a:solidFill>
                <a:latin typeface="Abril Fatface" panose="02000503000000020003" pitchFamily="2" charset="77"/>
              </a:rPr>
              <a:t>Notes</a:t>
            </a:r>
          </a:p>
        </p:txBody>
      </p:sp>
      <p:cxnSp>
        <p:nvCxnSpPr>
          <p:cNvPr id="67" name="Conector recto 66">
            <a:extLst>
              <a:ext uri="{FF2B5EF4-FFF2-40B4-BE49-F238E27FC236}">
                <a16:creationId xmlns:a16="http://schemas.microsoft.com/office/drawing/2014/main" id="{2BC8B90B-D337-7C46-9535-97727D3AAB68}"/>
              </a:ext>
            </a:extLst>
          </p:cNvPr>
          <p:cNvCxnSpPr>
            <a:cxnSpLocks/>
          </p:cNvCxnSpPr>
          <p:nvPr/>
        </p:nvCxnSpPr>
        <p:spPr>
          <a:xfrm flipV="1">
            <a:off x="4154327" y="613572"/>
            <a:ext cx="0" cy="692876"/>
          </a:xfrm>
          <a:prstGeom prst="line">
            <a:avLst/>
          </a:prstGeom>
          <a:ln w="12700"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CuadroTexto 68">
            <a:extLst>
              <a:ext uri="{FF2B5EF4-FFF2-40B4-BE49-F238E27FC236}">
                <a16:creationId xmlns:a16="http://schemas.microsoft.com/office/drawing/2014/main" id="{EB2377B5-3648-6C4A-9CD1-E0EE9050A287}"/>
              </a:ext>
            </a:extLst>
          </p:cNvPr>
          <p:cNvSpPr txBox="1"/>
          <p:nvPr/>
        </p:nvSpPr>
        <p:spPr>
          <a:xfrm>
            <a:off x="4636033" y="582191"/>
            <a:ext cx="3429811" cy="655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300" dirty="0">
                <a:solidFill>
                  <a:schemeClr val="tx2"/>
                </a:solidFill>
              </a:rPr>
              <a:t>I </a:t>
            </a:r>
            <a:r>
              <a:rPr lang="es-ES" sz="1300" dirty="0" err="1">
                <a:solidFill>
                  <a:schemeClr val="tx2"/>
                </a:solidFill>
              </a:rPr>
              <a:t>don't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wait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for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the</a:t>
            </a:r>
            <a:r>
              <a:rPr lang="es-ES" sz="1300" dirty="0">
                <a:solidFill>
                  <a:schemeClr val="tx2"/>
                </a:solidFill>
              </a:rPr>
              <a:t> calendar to figure </a:t>
            </a:r>
            <a:r>
              <a:rPr lang="es-ES" sz="1300" dirty="0" err="1">
                <a:solidFill>
                  <a:schemeClr val="tx2"/>
                </a:solidFill>
              </a:rPr>
              <a:t>out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when</a:t>
            </a:r>
            <a:r>
              <a:rPr lang="es-ES" sz="1300" dirty="0">
                <a:solidFill>
                  <a:schemeClr val="tx2"/>
                </a:solidFill>
              </a:rPr>
              <a:t> I </a:t>
            </a:r>
            <a:r>
              <a:rPr lang="es-ES" sz="1300" dirty="0" err="1">
                <a:solidFill>
                  <a:schemeClr val="tx2"/>
                </a:solidFill>
              </a:rPr>
              <a:t>should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live</a:t>
            </a:r>
            <a:r>
              <a:rPr lang="es-ES" sz="1300" dirty="0">
                <a:solidFill>
                  <a:schemeClr val="tx2"/>
                </a:solidFill>
              </a:rPr>
              <a:t> </a:t>
            </a:r>
            <a:r>
              <a:rPr lang="es-ES" sz="1300" dirty="0" err="1">
                <a:solidFill>
                  <a:schemeClr val="tx2"/>
                </a:solidFill>
              </a:rPr>
              <a:t>life</a:t>
            </a:r>
            <a:r>
              <a:rPr lang="es-ES" sz="1300" dirty="0">
                <a:solidFill>
                  <a:schemeClr val="tx2"/>
                </a:solidFill>
              </a:rPr>
              <a:t>.</a:t>
            </a:r>
          </a:p>
        </p:txBody>
      </p:sp>
      <p:cxnSp>
        <p:nvCxnSpPr>
          <p:cNvPr id="73" name="Conector recto 72">
            <a:extLst>
              <a:ext uri="{FF2B5EF4-FFF2-40B4-BE49-F238E27FC236}">
                <a16:creationId xmlns:a16="http://schemas.microsoft.com/office/drawing/2014/main" id="{441E80E2-0296-4948-BC00-6B5E66B58347}"/>
              </a:ext>
            </a:extLst>
          </p:cNvPr>
          <p:cNvCxnSpPr/>
          <p:nvPr/>
        </p:nvCxnSpPr>
        <p:spPr>
          <a:xfrm>
            <a:off x="9162867" y="4690644"/>
            <a:ext cx="2642852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5">
            <a:extLst>
              <a:ext uri="{FF2B5EF4-FFF2-40B4-BE49-F238E27FC236}">
                <a16:creationId xmlns:a16="http://schemas.microsoft.com/office/drawing/2014/main" id="{9BB3544C-9C44-C941-8908-BEDCE0606E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4271" y="1257733"/>
            <a:ext cx="2065705" cy="254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18000" rIns="90000" bIns="18000" anchor="ctr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fontAlgn="b">
              <a:spcBef>
                <a:spcPct val="0"/>
              </a:spcBef>
              <a:buNone/>
            </a:pPr>
            <a:r>
              <a:rPr lang="en-US" altLang="en-US" sz="800" b="1" spc="300" dirty="0">
                <a:solidFill>
                  <a:schemeClr val="tx1">
                    <a:lumMod val="40000"/>
                    <a:lumOff val="60000"/>
                  </a:schemeClr>
                </a:solidFill>
                <a:cs typeface="Arial" panose="020B0604020202020204" pitchFamily="34" charset="0"/>
              </a:rPr>
              <a:t>GENE SIMMONS</a:t>
            </a:r>
            <a:endParaRPr lang="en-US" altLang="en-US" sz="800" b="1" spc="300" dirty="0">
              <a:solidFill>
                <a:schemeClr val="tx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6" name="Rectángulo redondeado 75">
            <a:extLst>
              <a:ext uri="{FF2B5EF4-FFF2-40B4-BE49-F238E27FC236}">
                <a16:creationId xmlns:a16="http://schemas.microsoft.com/office/drawing/2014/main" id="{46F6CF34-DFD5-194F-B0D5-2955C32F7CD1}"/>
              </a:ext>
            </a:extLst>
          </p:cNvPr>
          <p:cNvSpPr/>
          <p:nvPr/>
        </p:nvSpPr>
        <p:spPr>
          <a:xfrm>
            <a:off x="9162867" y="2269708"/>
            <a:ext cx="397592" cy="45973"/>
          </a:xfrm>
          <a:prstGeom prst="roundRect">
            <a:avLst/>
          </a:prstGeom>
          <a:solidFill>
            <a:srgbClr val="EE6C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3" name="Rectángulo 62">
            <a:extLst>
              <a:ext uri="{FF2B5EF4-FFF2-40B4-BE49-F238E27FC236}">
                <a16:creationId xmlns:a16="http://schemas.microsoft.com/office/drawing/2014/main" id="{9241947E-710B-1C48-8C9F-BC3B4CB3D262}"/>
              </a:ext>
            </a:extLst>
          </p:cNvPr>
          <p:cNvSpPr/>
          <p:nvPr/>
        </p:nvSpPr>
        <p:spPr>
          <a:xfrm>
            <a:off x="2103104" y="495355"/>
            <a:ext cx="6896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dirty="0">
                <a:solidFill>
                  <a:srgbClr val="293241"/>
                </a:solidFill>
                <a:latin typeface="Abril Fatface" panose="02000503000000020003" pitchFamily="2" charset="77"/>
              </a:rPr>
              <a:t>2021</a:t>
            </a:r>
            <a:endParaRPr lang="es-ES" dirty="0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C633021B-15D9-BD41-9049-3E9221D6F227}"/>
              </a:ext>
            </a:extLst>
          </p:cNvPr>
          <p:cNvGrpSpPr/>
          <p:nvPr/>
        </p:nvGrpSpPr>
        <p:grpSpPr>
          <a:xfrm>
            <a:off x="766764" y="1696551"/>
            <a:ext cx="7885112" cy="4582928"/>
            <a:chOff x="766764" y="1696551"/>
            <a:chExt cx="7885112" cy="4582928"/>
          </a:xfrm>
        </p:grpSpPr>
        <p:grpSp>
          <p:nvGrpSpPr>
            <p:cNvPr id="153" name="Grupo 152">
              <a:extLst>
                <a:ext uri="{FF2B5EF4-FFF2-40B4-BE49-F238E27FC236}">
                  <a16:creationId xmlns:a16="http://schemas.microsoft.com/office/drawing/2014/main" id="{89D1C1C2-C0C6-0E43-9690-B742F363B8D0}"/>
                </a:ext>
              </a:extLst>
            </p:cNvPr>
            <p:cNvGrpSpPr/>
            <p:nvPr/>
          </p:nvGrpSpPr>
          <p:grpSpPr>
            <a:xfrm>
              <a:off x="766764" y="1696551"/>
              <a:ext cx="7885112" cy="450696"/>
              <a:chOff x="766764" y="1696551"/>
              <a:chExt cx="7885112" cy="450696"/>
            </a:xfrm>
          </p:grpSpPr>
          <p:sp>
            <p:nvSpPr>
              <p:cNvPr id="154" name="Rectangle 2">
                <a:extLst>
                  <a:ext uri="{FF2B5EF4-FFF2-40B4-BE49-F238E27FC236}">
                    <a16:creationId xmlns:a16="http://schemas.microsoft.com/office/drawing/2014/main" id="{3BB10994-F1BD-EC4E-8142-CA16127B03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25431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SUN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55" name="Rectangle 3">
                <a:extLst>
                  <a:ext uri="{FF2B5EF4-FFF2-40B4-BE49-F238E27FC236}">
                    <a16:creationId xmlns:a16="http://schemas.microsoft.com/office/drawing/2014/main" id="{314175E8-EA63-3E41-8ABD-877B8F093E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98987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SAT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56" name="Rectangle 4">
                <a:extLst>
                  <a:ext uri="{FF2B5EF4-FFF2-40B4-BE49-F238E27FC236}">
                    <a16:creationId xmlns:a16="http://schemas.microsoft.com/office/drawing/2014/main" id="{E564B850-F6C5-974E-B1CD-D8800DBA53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72542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FRI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57" name="Rectangle 5">
                <a:extLst>
                  <a:ext uri="{FF2B5EF4-FFF2-40B4-BE49-F238E27FC236}">
                    <a16:creationId xmlns:a16="http://schemas.microsoft.com/office/drawing/2014/main" id="{9EFEAB8F-6CD1-7C4B-91F7-EF0CF14B72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6098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THURS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58" name="Rectangle 6">
                <a:extLst>
                  <a:ext uri="{FF2B5EF4-FFF2-40B4-BE49-F238E27FC236}">
                    <a16:creationId xmlns:a16="http://schemas.microsoft.com/office/drawing/2014/main" id="{C4EC5C05-9E82-DE4B-A83F-DAF3205C08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9653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WED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59" name="Rectangle 7">
                <a:extLst>
                  <a:ext uri="{FF2B5EF4-FFF2-40B4-BE49-F238E27FC236}">
                    <a16:creationId xmlns:a16="http://schemas.microsoft.com/office/drawing/2014/main" id="{22F79A49-9E88-E34C-BC86-8717B29803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93209" y="1696551"/>
                <a:ext cx="1126444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  <a:cs typeface="Arial" panose="020B0604020202020204" pitchFamily="34" charset="0"/>
                  </a:rPr>
                  <a:t>TUES</a:t>
                </a:r>
                <a:endParaRPr lang="en-US" altLang="en-US" sz="1000" b="0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60" name="Rectangle 8">
                <a:extLst>
                  <a:ext uri="{FF2B5EF4-FFF2-40B4-BE49-F238E27FC236}">
                    <a16:creationId xmlns:a16="http://schemas.microsoft.com/office/drawing/2014/main" id="{53428336-DA70-0843-A1AB-E6D1F91CE5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6764" y="1696551"/>
                <a:ext cx="1126445" cy="45069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000" tIns="18000" rIns="90000" bIns="18000" anchor="ctr"/>
              <a:lstStyle>
                <a:lvl1pPr marL="342900" indent="-34290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algn="ctr" eaLnBrk="1" fontAlgn="b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000" b="0" dirty="0">
                    <a:solidFill>
                      <a:schemeClr val="tx2"/>
                    </a:solidFill>
                  </a:rPr>
                  <a:t>MON</a:t>
                </a:r>
              </a:p>
            </p:txBody>
          </p:sp>
        </p:grpSp>
        <p:grpSp>
          <p:nvGrpSpPr>
            <p:cNvPr id="3" name="Grupo 2">
              <a:extLst>
                <a:ext uri="{FF2B5EF4-FFF2-40B4-BE49-F238E27FC236}">
                  <a16:creationId xmlns:a16="http://schemas.microsoft.com/office/drawing/2014/main" id="{BF673D3D-B421-0B4C-AFC2-55488AD65D1A}"/>
                </a:ext>
              </a:extLst>
            </p:cNvPr>
            <p:cNvGrpSpPr/>
            <p:nvPr/>
          </p:nvGrpSpPr>
          <p:grpSpPr>
            <a:xfrm>
              <a:off x="771514" y="2144037"/>
              <a:ext cx="7880362" cy="4135442"/>
              <a:chOff x="196851" y="1409693"/>
              <a:chExt cx="8812212" cy="4135442"/>
            </a:xfrm>
          </p:grpSpPr>
          <p:sp>
            <p:nvSpPr>
              <p:cNvPr id="71" name="Rectangle 115">
                <a:extLst>
                  <a:ext uri="{FF2B5EF4-FFF2-40B4-BE49-F238E27FC236}">
                    <a16:creationId xmlns:a16="http://schemas.microsoft.com/office/drawing/2014/main" id="{5FE43D4A-85CE-FB41-B7CA-7A9E836BD6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2" y="4718046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29</a:t>
                </a:r>
                <a:endParaRPr lang="en-US" altLang="en-US" sz="1400" b="0" dirty="0"/>
              </a:p>
            </p:txBody>
          </p:sp>
          <p:sp>
            <p:nvSpPr>
              <p:cNvPr id="72" name="Rectangle 114">
                <a:extLst>
                  <a:ext uri="{FF2B5EF4-FFF2-40B4-BE49-F238E27FC236}">
                    <a16:creationId xmlns:a16="http://schemas.microsoft.com/office/drawing/2014/main" id="{57583922-A04E-AD40-B73B-B4AF84019D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5" y="4718045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28</a:t>
                </a:r>
                <a:endParaRPr lang="en-US" altLang="en-US" sz="1400" b="0" dirty="0"/>
              </a:p>
            </p:txBody>
          </p:sp>
          <p:sp>
            <p:nvSpPr>
              <p:cNvPr id="77" name="Rectangle 113">
                <a:extLst>
                  <a:ext uri="{FF2B5EF4-FFF2-40B4-BE49-F238E27FC236}">
                    <a16:creationId xmlns:a16="http://schemas.microsoft.com/office/drawing/2014/main" id="{1538C026-1BD6-A44F-95EB-BD61E06A31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7" y="4718045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27</a:t>
                </a:r>
                <a:endParaRPr lang="en-US" altLang="en-US" sz="1400" b="0" dirty="0"/>
              </a:p>
            </p:txBody>
          </p:sp>
          <p:sp>
            <p:nvSpPr>
              <p:cNvPr id="78" name="Rectangle 112">
                <a:extLst>
                  <a:ext uri="{FF2B5EF4-FFF2-40B4-BE49-F238E27FC236}">
                    <a16:creationId xmlns:a16="http://schemas.microsoft.com/office/drawing/2014/main" id="{0FEF1713-638B-3C49-A1AC-1D0D246FF5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1" y="4718044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26</a:t>
                </a:r>
                <a:endParaRPr lang="en-US" altLang="en-US" sz="1400" b="0" dirty="0"/>
              </a:p>
            </p:txBody>
          </p:sp>
          <p:sp>
            <p:nvSpPr>
              <p:cNvPr id="79" name="Rectangle 111">
                <a:extLst>
                  <a:ext uri="{FF2B5EF4-FFF2-40B4-BE49-F238E27FC236}">
                    <a16:creationId xmlns:a16="http://schemas.microsoft.com/office/drawing/2014/main" id="{C956E9F8-6CF4-5748-BCEB-12E4CB5D1A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5" y="3890959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25</a:t>
                </a:r>
                <a:endParaRPr lang="en-US" altLang="en-US" sz="1400" b="0" dirty="0"/>
              </a:p>
            </p:txBody>
          </p:sp>
          <p:sp>
            <p:nvSpPr>
              <p:cNvPr id="80" name="Rectangle 110">
                <a:extLst>
                  <a:ext uri="{FF2B5EF4-FFF2-40B4-BE49-F238E27FC236}">
                    <a16:creationId xmlns:a16="http://schemas.microsoft.com/office/drawing/2014/main" id="{3269CE9D-97DF-5045-8E85-8D389EA8C8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88" y="3890959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24</a:t>
                </a:r>
                <a:endParaRPr lang="en-US" altLang="en-US" sz="1400" b="0" dirty="0"/>
              </a:p>
            </p:txBody>
          </p:sp>
          <p:sp>
            <p:nvSpPr>
              <p:cNvPr id="81" name="Rectangle 109">
                <a:extLst>
                  <a:ext uri="{FF2B5EF4-FFF2-40B4-BE49-F238E27FC236}">
                    <a16:creationId xmlns:a16="http://schemas.microsoft.com/office/drawing/2014/main" id="{9D5EC866-4E5B-5147-9507-3529A296AB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400" y="3890959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23</a:t>
                </a:r>
                <a:endParaRPr lang="en-US" altLang="en-US" sz="1400" b="0" dirty="0"/>
              </a:p>
            </p:txBody>
          </p:sp>
          <p:sp>
            <p:nvSpPr>
              <p:cNvPr id="117" name="Rectangle 108">
                <a:extLst>
                  <a:ext uri="{FF2B5EF4-FFF2-40B4-BE49-F238E27FC236}">
                    <a16:creationId xmlns:a16="http://schemas.microsoft.com/office/drawing/2014/main" id="{AE77AF8B-33CB-E142-A180-567C3A9F01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2" y="3890959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22</a:t>
                </a:r>
                <a:endParaRPr lang="en-US" altLang="en-US" sz="1400" b="0" dirty="0"/>
              </a:p>
            </p:txBody>
          </p:sp>
          <p:sp>
            <p:nvSpPr>
              <p:cNvPr id="118" name="Rectangle 107">
                <a:extLst>
                  <a:ext uri="{FF2B5EF4-FFF2-40B4-BE49-F238E27FC236}">
                    <a16:creationId xmlns:a16="http://schemas.microsoft.com/office/drawing/2014/main" id="{61E2C472-6C40-7F40-A4F3-42E0410749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5" y="3890958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21</a:t>
                </a:r>
                <a:endParaRPr lang="en-US" altLang="en-US" sz="1400" b="0" dirty="0"/>
              </a:p>
            </p:txBody>
          </p:sp>
          <p:sp>
            <p:nvSpPr>
              <p:cNvPr id="119" name="Rectangle 106">
                <a:extLst>
                  <a:ext uri="{FF2B5EF4-FFF2-40B4-BE49-F238E27FC236}">
                    <a16:creationId xmlns:a16="http://schemas.microsoft.com/office/drawing/2014/main" id="{B489EB56-AE44-034A-ADED-3AA412DACA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7" y="3890958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20</a:t>
                </a:r>
                <a:endParaRPr lang="en-US" altLang="en-US" sz="1400" b="0" dirty="0"/>
              </a:p>
            </p:txBody>
          </p:sp>
          <p:sp>
            <p:nvSpPr>
              <p:cNvPr id="120" name="Rectangle 105">
                <a:extLst>
                  <a:ext uri="{FF2B5EF4-FFF2-40B4-BE49-F238E27FC236}">
                    <a16:creationId xmlns:a16="http://schemas.microsoft.com/office/drawing/2014/main" id="{00E9F34B-ED65-BC48-8A02-9925D7E29E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1" y="3890957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19</a:t>
                </a:r>
                <a:endParaRPr lang="en-US" altLang="en-US" sz="1400" b="0" dirty="0"/>
              </a:p>
            </p:txBody>
          </p:sp>
          <p:sp>
            <p:nvSpPr>
              <p:cNvPr id="121" name="Rectangle 104">
                <a:extLst>
                  <a:ext uri="{FF2B5EF4-FFF2-40B4-BE49-F238E27FC236}">
                    <a16:creationId xmlns:a16="http://schemas.microsoft.com/office/drawing/2014/main" id="{8EC528E8-37F0-B54B-8069-4AFC38AE8C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5" y="3063872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18</a:t>
                </a:r>
                <a:endParaRPr lang="en-US" altLang="en-US" sz="1400" b="0" dirty="0"/>
              </a:p>
            </p:txBody>
          </p:sp>
          <p:sp>
            <p:nvSpPr>
              <p:cNvPr id="122" name="Rectangle 103">
                <a:extLst>
                  <a:ext uri="{FF2B5EF4-FFF2-40B4-BE49-F238E27FC236}">
                    <a16:creationId xmlns:a16="http://schemas.microsoft.com/office/drawing/2014/main" id="{A0D4D87B-1457-FC4F-AB4E-5F8858D6FE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88" y="3063872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17</a:t>
                </a:r>
                <a:endParaRPr lang="en-US" altLang="en-US" sz="1400" b="0" dirty="0"/>
              </a:p>
            </p:txBody>
          </p:sp>
          <p:sp>
            <p:nvSpPr>
              <p:cNvPr id="123" name="Rectangle 102">
                <a:extLst>
                  <a:ext uri="{FF2B5EF4-FFF2-40B4-BE49-F238E27FC236}">
                    <a16:creationId xmlns:a16="http://schemas.microsoft.com/office/drawing/2014/main" id="{C16BB4F1-D831-F042-9DE1-20BC4323CD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400" y="3063872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16</a:t>
                </a:r>
                <a:endParaRPr lang="en-US" altLang="en-US" sz="1400" b="0" dirty="0"/>
              </a:p>
            </p:txBody>
          </p:sp>
          <p:sp>
            <p:nvSpPr>
              <p:cNvPr id="124" name="Rectangle 101">
                <a:extLst>
                  <a:ext uri="{FF2B5EF4-FFF2-40B4-BE49-F238E27FC236}">
                    <a16:creationId xmlns:a16="http://schemas.microsoft.com/office/drawing/2014/main" id="{321B707B-B2D9-D642-860D-AE2BE7A9A7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2" y="3063871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15</a:t>
                </a:r>
                <a:endParaRPr lang="en-US" altLang="en-US" sz="1400" b="0" dirty="0"/>
              </a:p>
            </p:txBody>
          </p:sp>
          <p:sp>
            <p:nvSpPr>
              <p:cNvPr id="125" name="Rectangle 100">
                <a:extLst>
                  <a:ext uri="{FF2B5EF4-FFF2-40B4-BE49-F238E27FC236}">
                    <a16:creationId xmlns:a16="http://schemas.microsoft.com/office/drawing/2014/main" id="{903C5281-0679-3340-8D8C-C267F2AEC9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5" y="3063870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14</a:t>
                </a:r>
                <a:endParaRPr lang="en-US" altLang="en-US" sz="1400" b="0" dirty="0"/>
              </a:p>
            </p:txBody>
          </p:sp>
          <p:sp>
            <p:nvSpPr>
              <p:cNvPr id="126" name="Rectangle 99">
                <a:extLst>
                  <a:ext uri="{FF2B5EF4-FFF2-40B4-BE49-F238E27FC236}">
                    <a16:creationId xmlns:a16="http://schemas.microsoft.com/office/drawing/2014/main" id="{435D901B-9C34-214C-9C0B-806EB6320D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7" y="3063870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13</a:t>
                </a:r>
                <a:endParaRPr lang="en-US" altLang="en-US" sz="1400" b="0" dirty="0"/>
              </a:p>
            </p:txBody>
          </p:sp>
          <p:sp>
            <p:nvSpPr>
              <p:cNvPr id="127" name="Rectangle 98">
                <a:extLst>
                  <a:ext uri="{FF2B5EF4-FFF2-40B4-BE49-F238E27FC236}">
                    <a16:creationId xmlns:a16="http://schemas.microsoft.com/office/drawing/2014/main" id="{FF91B824-60AA-B242-8F2A-15E4BF34EE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1" y="3063869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12</a:t>
                </a:r>
                <a:endParaRPr lang="en-US" altLang="en-US" sz="1400" b="0" dirty="0"/>
              </a:p>
            </p:txBody>
          </p:sp>
          <p:sp>
            <p:nvSpPr>
              <p:cNvPr id="128" name="Rectangle 97">
                <a:extLst>
                  <a:ext uri="{FF2B5EF4-FFF2-40B4-BE49-F238E27FC236}">
                    <a16:creationId xmlns:a16="http://schemas.microsoft.com/office/drawing/2014/main" id="{4D52B301-8088-3344-88D0-747E9AAA63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5" y="2236784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11</a:t>
                </a:r>
                <a:endParaRPr lang="en-US" altLang="en-US" sz="1400" b="0" dirty="0"/>
              </a:p>
            </p:txBody>
          </p:sp>
          <p:sp>
            <p:nvSpPr>
              <p:cNvPr id="129" name="Rectangle 96">
                <a:extLst>
                  <a:ext uri="{FF2B5EF4-FFF2-40B4-BE49-F238E27FC236}">
                    <a16:creationId xmlns:a16="http://schemas.microsoft.com/office/drawing/2014/main" id="{19B7F1F0-D100-D847-AF21-AC4D97C549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88" y="2236784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10</a:t>
                </a:r>
                <a:endParaRPr lang="en-US" altLang="en-US" sz="1400" b="0" dirty="0"/>
              </a:p>
            </p:txBody>
          </p:sp>
          <p:sp>
            <p:nvSpPr>
              <p:cNvPr id="130" name="Rectangle 95">
                <a:extLst>
                  <a:ext uri="{FF2B5EF4-FFF2-40B4-BE49-F238E27FC236}">
                    <a16:creationId xmlns:a16="http://schemas.microsoft.com/office/drawing/2014/main" id="{14DE40CA-89F8-B049-B531-BCCE69CF8D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400" y="2236784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9</a:t>
                </a:r>
                <a:endParaRPr lang="en-US" altLang="en-US" sz="1400" b="0" dirty="0"/>
              </a:p>
            </p:txBody>
          </p:sp>
          <p:sp>
            <p:nvSpPr>
              <p:cNvPr id="131" name="Rectangle 94">
                <a:extLst>
                  <a:ext uri="{FF2B5EF4-FFF2-40B4-BE49-F238E27FC236}">
                    <a16:creationId xmlns:a16="http://schemas.microsoft.com/office/drawing/2014/main" id="{FF485B3A-BC78-5D4D-94F2-C73C079881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2" y="2236784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8</a:t>
                </a:r>
                <a:endParaRPr lang="en-US" altLang="en-US" sz="1400" b="0" dirty="0"/>
              </a:p>
            </p:txBody>
          </p:sp>
          <p:sp>
            <p:nvSpPr>
              <p:cNvPr id="132" name="Rectangle 93">
                <a:extLst>
                  <a:ext uri="{FF2B5EF4-FFF2-40B4-BE49-F238E27FC236}">
                    <a16:creationId xmlns:a16="http://schemas.microsoft.com/office/drawing/2014/main" id="{8C70227A-E2FF-284C-9C54-1DE82547B4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5" y="2236783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7</a:t>
                </a:r>
                <a:endParaRPr lang="en-US" altLang="en-US" sz="1400" b="0" dirty="0"/>
              </a:p>
            </p:txBody>
          </p:sp>
          <p:sp>
            <p:nvSpPr>
              <p:cNvPr id="133" name="Rectangle 92">
                <a:extLst>
                  <a:ext uri="{FF2B5EF4-FFF2-40B4-BE49-F238E27FC236}">
                    <a16:creationId xmlns:a16="http://schemas.microsoft.com/office/drawing/2014/main" id="{E4701D89-2AFA-844B-B3D5-84226EBA4B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7" y="2236783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6</a:t>
                </a:r>
                <a:endParaRPr lang="en-US" altLang="en-US" sz="1400" b="0" dirty="0"/>
              </a:p>
            </p:txBody>
          </p:sp>
          <p:sp>
            <p:nvSpPr>
              <p:cNvPr id="134" name="Rectangle 91">
                <a:extLst>
                  <a:ext uri="{FF2B5EF4-FFF2-40B4-BE49-F238E27FC236}">
                    <a16:creationId xmlns:a16="http://schemas.microsoft.com/office/drawing/2014/main" id="{FF958C90-EEC3-A345-8A64-85853FA9D5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1" y="2236782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5</a:t>
                </a:r>
                <a:endParaRPr lang="en-US" altLang="en-US" sz="1400" b="0" dirty="0"/>
              </a:p>
            </p:txBody>
          </p:sp>
          <p:sp>
            <p:nvSpPr>
              <p:cNvPr id="135" name="Rectangle 90">
                <a:extLst>
                  <a:ext uri="{FF2B5EF4-FFF2-40B4-BE49-F238E27FC236}">
                    <a16:creationId xmlns:a16="http://schemas.microsoft.com/office/drawing/2014/main" id="{8A5E5F48-41F8-0345-9ED5-B7FD4816BD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5" y="1409697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4</a:t>
                </a:r>
                <a:endParaRPr lang="en-US" altLang="en-US" sz="1400" b="0" dirty="0"/>
              </a:p>
            </p:txBody>
          </p:sp>
          <p:sp>
            <p:nvSpPr>
              <p:cNvPr id="136" name="Rectangle 89">
                <a:extLst>
                  <a:ext uri="{FF2B5EF4-FFF2-40B4-BE49-F238E27FC236}">
                    <a16:creationId xmlns:a16="http://schemas.microsoft.com/office/drawing/2014/main" id="{06590B64-0868-D045-98BC-AB59835452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88" y="1409697"/>
                <a:ext cx="1258887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3</a:t>
                </a:r>
                <a:endParaRPr lang="en-US" altLang="en-US" sz="1400" b="0" dirty="0"/>
              </a:p>
            </p:txBody>
          </p:sp>
          <p:sp>
            <p:nvSpPr>
              <p:cNvPr id="137" name="Rectangle 88">
                <a:extLst>
                  <a:ext uri="{FF2B5EF4-FFF2-40B4-BE49-F238E27FC236}">
                    <a16:creationId xmlns:a16="http://schemas.microsoft.com/office/drawing/2014/main" id="{DE0FD6B4-0E00-E342-B42C-80C962E476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400" y="1409697"/>
                <a:ext cx="1258888" cy="82708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2</a:t>
                </a:r>
                <a:endParaRPr lang="en-US" altLang="en-US" sz="1400" b="0" dirty="0"/>
              </a:p>
            </p:txBody>
          </p:sp>
          <p:sp>
            <p:nvSpPr>
              <p:cNvPr id="138" name="Rectangle 87">
                <a:extLst>
                  <a:ext uri="{FF2B5EF4-FFF2-40B4-BE49-F238E27FC236}">
                    <a16:creationId xmlns:a16="http://schemas.microsoft.com/office/drawing/2014/main" id="{54A2B7D3-B59F-9440-B529-3060562809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3512" y="1409696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1</a:t>
                </a:r>
                <a:endParaRPr lang="en-US" altLang="en-US" sz="1400" b="0" dirty="0"/>
              </a:p>
            </p:txBody>
          </p:sp>
          <p:sp>
            <p:nvSpPr>
              <p:cNvPr id="139" name="Rectangle 114">
                <a:extLst>
                  <a:ext uri="{FF2B5EF4-FFF2-40B4-BE49-F238E27FC236}">
                    <a16:creationId xmlns:a16="http://schemas.microsoft.com/office/drawing/2014/main" id="{96B5A0BC-4533-2C47-975D-F62196BBAB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4625" y="1409698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14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30</a:t>
                </a:r>
              </a:p>
            </p:txBody>
          </p:sp>
          <p:sp>
            <p:nvSpPr>
              <p:cNvPr id="140" name="Rectangle 113">
                <a:extLst>
                  <a:ext uri="{FF2B5EF4-FFF2-40B4-BE49-F238E27FC236}">
                    <a16:creationId xmlns:a16="http://schemas.microsoft.com/office/drawing/2014/main" id="{54886B8E-6359-C440-A9D1-047AF6D8A3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5737" y="1409698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14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29</a:t>
                </a:r>
              </a:p>
            </p:txBody>
          </p:sp>
          <p:sp>
            <p:nvSpPr>
              <p:cNvPr id="141" name="Rectangle 112">
                <a:extLst>
                  <a:ext uri="{FF2B5EF4-FFF2-40B4-BE49-F238E27FC236}">
                    <a16:creationId xmlns:a16="http://schemas.microsoft.com/office/drawing/2014/main" id="{A7C42F91-6D21-1A4E-92B8-9A01910CF2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51" y="1409693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14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28</a:t>
                </a:r>
              </a:p>
            </p:txBody>
          </p:sp>
          <p:sp>
            <p:nvSpPr>
              <p:cNvPr id="142" name="Rectangle 111">
                <a:extLst>
                  <a:ext uri="{FF2B5EF4-FFF2-40B4-BE49-F238E27FC236}">
                    <a16:creationId xmlns:a16="http://schemas.microsoft.com/office/drawing/2014/main" id="{98AA760E-6D08-E94E-8997-94AB5B17C0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50175" y="4718047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"/>
                <a:r>
                  <a:rPr lang="en-US" altLang="en-US" sz="1400" b="0" dirty="0">
                    <a:solidFill>
                      <a:srgbClr val="969696"/>
                    </a:solidFill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3" name="Rectangle 110">
                <a:extLst>
                  <a:ext uri="{FF2B5EF4-FFF2-40B4-BE49-F238E27FC236}">
                    <a16:creationId xmlns:a16="http://schemas.microsoft.com/office/drawing/2014/main" id="{55520A8D-5E10-D042-816A-838A2486F0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91288" y="4718047"/>
                <a:ext cx="1258887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31</a:t>
                </a:r>
                <a:endParaRPr lang="en-US" altLang="en-US" sz="1400" b="0" dirty="0"/>
              </a:p>
            </p:txBody>
          </p:sp>
          <p:sp>
            <p:nvSpPr>
              <p:cNvPr id="144" name="Rectangle 109">
                <a:extLst>
                  <a:ext uri="{FF2B5EF4-FFF2-40B4-BE49-F238E27FC236}">
                    <a16:creationId xmlns:a16="http://schemas.microsoft.com/office/drawing/2014/main" id="{67764B52-EAEE-5A40-ADF2-E1BD7B5DFB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32400" y="4718047"/>
                <a:ext cx="1258888" cy="82708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85000"/>
                  </a:schemeClr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fontAlgn="b">
                  <a:spcBef>
                    <a:spcPct val="0"/>
                  </a:spcBef>
                  <a:buFontTx/>
                  <a:buNone/>
                </a:pPr>
                <a:r>
                  <a:rPr lang="en-US" altLang="en-US" sz="1400" b="0" dirty="0">
                    <a:cs typeface="Arial" panose="020B0604020202020204" pitchFamily="34" charset="0"/>
                  </a:rPr>
                  <a:t>30</a:t>
                </a:r>
                <a:endParaRPr lang="en-US" altLang="en-US" sz="1400" b="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76693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s 8">
      <a:dk1>
        <a:srgbClr val="283241"/>
      </a:dk1>
      <a:lt1>
        <a:srgbClr val="FFFFFF"/>
      </a:lt1>
      <a:dk2>
        <a:srgbClr val="283241"/>
      </a:dk2>
      <a:lt2>
        <a:srgbClr val="E7E6E6"/>
      </a:lt2>
      <a:accent1>
        <a:srgbClr val="EE6C4D"/>
      </a:accent1>
      <a:accent2>
        <a:srgbClr val="283241"/>
      </a:accent2>
      <a:accent3>
        <a:srgbClr val="E0FBFC"/>
      </a:accent3>
      <a:accent4>
        <a:srgbClr val="98C1D9"/>
      </a:accent4>
      <a:accent5>
        <a:srgbClr val="3C5980"/>
      </a:accent5>
      <a:accent6>
        <a:srgbClr val="E7A792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1135</TotalTime>
  <Words>2384</Words>
  <Application>Microsoft Macintosh PowerPoint</Application>
  <PresentationFormat>Panorámica</PresentationFormat>
  <Paragraphs>1327</Paragraphs>
  <Slides>19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2" baseType="lpstr">
      <vt:lpstr>Arial</vt:lpstr>
      <vt:lpstr>Abril Fatface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Microsoft Office User</cp:lastModifiedBy>
  <cp:revision>98</cp:revision>
  <dcterms:created xsi:type="dcterms:W3CDTF">2020-12-05T18:22:37Z</dcterms:created>
  <dcterms:modified xsi:type="dcterms:W3CDTF">2020-12-06T17:13:51Z</dcterms:modified>
</cp:coreProperties>
</file>