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handoutMasterIdLst>
    <p:handoutMasterId r:id="rId27"/>
  </p:handoutMasterIdLst>
  <p:sldIdLst>
    <p:sldId id="256" r:id="rId2"/>
    <p:sldId id="1224" r:id="rId3"/>
    <p:sldId id="271" r:id="rId4"/>
    <p:sldId id="1225" r:id="rId5"/>
    <p:sldId id="257" r:id="rId6"/>
    <p:sldId id="270" r:id="rId7"/>
    <p:sldId id="261" r:id="rId8"/>
    <p:sldId id="1226" r:id="rId9"/>
    <p:sldId id="259" r:id="rId10"/>
    <p:sldId id="263" r:id="rId11"/>
    <p:sldId id="260" r:id="rId12"/>
    <p:sldId id="262" r:id="rId13"/>
    <p:sldId id="264" r:id="rId14"/>
    <p:sldId id="265" r:id="rId15"/>
    <p:sldId id="266" r:id="rId16"/>
    <p:sldId id="267" r:id="rId17"/>
    <p:sldId id="268" r:id="rId18"/>
    <p:sldId id="269" r:id="rId19"/>
    <p:sldId id="1227" r:id="rId20"/>
    <p:sldId id="1228" r:id="rId21"/>
    <p:sldId id="1250" r:id="rId22"/>
    <p:sldId id="1251" r:id="rId23"/>
    <p:sldId id="1229" r:id="rId24"/>
    <p:sldId id="1249" r:id="rId25"/>
    <p:sldId id="1248" r:id="rId26"/>
  </p:sldIdLst>
  <p:sldSz cx="12192000" cy="6858000"/>
  <p:notesSz cx="6858000" cy="9144000"/>
  <p:embeddedFontLst>
    <p:embeddedFont>
      <p:font typeface="Bebas Kai" pitchFamily="82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Orbitron" pitchFamily="2" charset="0"/>
      <p:regular r:id="rId36"/>
    </p:embeddedFont>
    <p:embeddedFont>
      <p:font typeface="Source Code Pro" panose="020B0509030403020204" pitchFamily="49" charset="0"/>
      <p:regular r:id="rId37"/>
      <p:bold r:id="rId38"/>
      <p:italic r:id="rId39"/>
      <p:boldItalic r:id="rId40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68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3"/>
    <p:restoredTop sz="96405"/>
  </p:normalViewPr>
  <p:slideViewPr>
    <p:cSldViewPr snapToGrid="0" snapToObjects="1">
      <p:cViewPr varScale="1">
        <p:scale>
          <a:sx n="149" d="100"/>
          <a:sy n="149" d="100"/>
        </p:scale>
        <p:origin x="280" y="192"/>
      </p:cViewPr>
      <p:guideLst>
        <p:guide orient="horz" pos="2183"/>
        <p:guide pos="3840"/>
        <p:guide pos="685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16" d="100"/>
          <a:sy n="116" d="100"/>
        </p:scale>
        <p:origin x="347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B4C5264-B49F-3549-8D5E-438D3B304C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876029C-5730-B44E-9E0A-DFEC7511C1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170F6-981E-064A-A557-54140E3BD049}" type="datetimeFigureOut">
              <a:rPr lang="es-ES" smtClean="0"/>
              <a:t>7/4/21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8E6B4B7-25FC-C740-AC27-AABF6F1FA9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92E8B80-5146-B649-BB94-08D87E9267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0E74D9-E04A-C449-A4AD-82206B61DD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2029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27D41-BFF0-FD4A-BABC-ADBE27861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87864A-B826-7D48-B0A5-D027159DD4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6394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F48B7C-775E-B146-BA89-0AD0C0A29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BE2F911-C9E6-E94D-BC53-1D35F33141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F928F6-EC7C-5C43-853C-28AD7DD2E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B03C-1C8A-DF4A-A90A-C4C368FD8115}" type="datetimeFigureOut">
              <a:rPr lang="es-ES" smtClean="0"/>
              <a:t>7/4/21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8A1636-FC91-8146-A621-CDC139588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79C275-25A2-644A-96E8-9F61382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E75A-640A-8F47-B228-9E9C599A16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523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AA072C2-7763-4F40-9CB0-CCB30CFD5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84868B7-B98A-C941-867E-9023F68F95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151E33-5806-7144-AA05-8D29F6C0E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B03C-1C8A-DF4A-A90A-C4C368FD8115}" type="datetimeFigureOut">
              <a:rPr lang="es-ES" smtClean="0"/>
              <a:t>7/4/21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F2375F-A8BF-5648-86B6-0CB4D7051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A542E1-A2DB-434B-8398-802284B34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E75A-640A-8F47-B228-9E9C599A16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70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52A53EFD-C219-974C-8055-D757334281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684" y="240918"/>
            <a:ext cx="3042444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400" b="0" i="0" spc="600">
                <a:solidFill>
                  <a:schemeClr val="tx1">
                    <a:lumMod val="65000"/>
                    <a:lumOff val="35000"/>
                  </a:schemeClr>
                </a:solidFill>
                <a:latin typeface="Orbitron" pitchFamily="2" charset="0"/>
              </a:defRPr>
            </a:lvl1pPr>
            <a:lvl2pPr marL="457200" indent="0">
              <a:buNone/>
              <a:defRPr>
                <a:latin typeface="Bebas Kai" pitchFamily="82" charset="77"/>
              </a:defRPr>
            </a:lvl2pPr>
            <a:lvl3pPr marL="914400" indent="0">
              <a:buNone/>
              <a:defRPr>
                <a:latin typeface="Bebas Kai" pitchFamily="82" charset="77"/>
              </a:defRPr>
            </a:lvl3pPr>
            <a:lvl4pPr marL="1371600" indent="0">
              <a:buNone/>
              <a:defRPr>
                <a:latin typeface="Bebas Kai" pitchFamily="82" charset="77"/>
              </a:defRPr>
            </a:lvl4pPr>
            <a:lvl5pPr marL="1828800" indent="0">
              <a:buNone/>
              <a:defRPr>
                <a:latin typeface="Bebas Kai" pitchFamily="82" charset="77"/>
              </a:defRPr>
            </a:lvl5pPr>
          </a:lstStyle>
          <a:p>
            <a:pPr lvl="0"/>
            <a:r>
              <a:rPr lang="es-ES" dirty="0"/>
              <a:t>01 _ SECTION NAME</a:t>
            </a:r>
          </a:p>
        </p:txBody>
      </p:sp>
    </p:spTree>
    <p:extLst>
      <p:ext uri="{BB962C8B-B14F-4D97-AF65-F5344CB8AC3E}">
        <p14:creationId xmlns:p14="http://schemas.microsoft.com/office/powerpoint/2010/main" val="420771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2B1907-F425-1541-AF15-6B1CCB0A6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4A3048-B4A1-5148-BBF6-1BB9057AD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5302F6-550A-584E-B360-FBCD43CF085B}"/>
              </a:ext>
            </a:extLst>
          </p:cNvPr>
          <p:cNvSpPr txBox="1">
            <a:spLocks/>
          </p:cNvSpPr>
          <p:nvPr userDrawn="1"/>
        </p:nvSpPr>
        <p:spPr>
          <a:xfrm>
            <a:off x="11598658" y="6359853"/>
            <a:ext cx="450670" cy="293077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b="0" i="0" spc="0" smtClean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pPr algn="ctr"/>
              <a:t>‹Nº›</a:t>
            </a:fld>
            <a:endParaRPr lang="en-US" sz="900" b="0" i="0" spc="0" dirty="0">
              <a:solidFill>
                <a:schemeClr val="bg1"/>
              </a:solidFill>
              <a:latin typeface="Source Code Pro" panose="020B0509030403020204" pitchFamily="49" charset="0"/>
              <a:ea typeface="Source Code Pro" panose="020B0509030403020204" pitchFamily="49" charset="0"/>
              <a:cs typeface="Arial" panose="020B060402020202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C1153B2-923C-F249-82A6-8A50B6251B8C}"/>
              </a:ext>
            </a:extLst>
          </p:cNvPr>
          <p:cNvSpPr/>
          <p:nvPr userDrawn="1"/>
        </p:nvSpPr>
        <p:spPr>
          <a:xfrm>
            <a:off x="11598658" y="6304171"/>
            <a:ext cx="450670" cy="410988"/>
          </a:xfrm>
          <a:prstGeom prst="rect">
            <a:avLst/>
          </a:prstGeom>
          <a:noFill/>
          <a:ln w="952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661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B32F0C-C13D-1E49-B048-EFC834E17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085E5F-64BD-CA4D-BF2C-F8DC3C210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D02334-76D4-EC45-9635-3EE18F4B8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B03C-1C8A-DF4A-A90A-C4C368FD8115}" type="datetimeFigureOut">
              <a:rPr lang="es-ES" smtClean="0"/>
              <a:t>7/4/21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FFB932-FA8A-DC43-8853-20B336476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EBD0B3-8665-8C40-AAC4-4563A0677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E75A-640A-8F47-B228-9E9C599A16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534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BDFE06-C850-C04D-803A-1E4FC1FEA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CA89D9-11F6-1A43-A89A-D83773168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6E50447-428B-CE4D-8E56-076D92265B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236ACB-CA4C-7F4F-9396-C22423C7A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B03C-1C8A-DF4A-A90A-C4C368FD8115}" type="datetimeFigureOut">
              <a:rPr lang="es-ES" smtClean="0"/>
              <a:t>7/4/21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74EA5-B8BC-DF4A-A64F-0E319A11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D680BDA-AC32-7643-AD36-3C00F5DDE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E75A-640A-8F47-B228-9E9C599A16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019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7109A6-6D44-5240-A634-2229ABDBD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F71C53-883A-1241-8852-10C051F89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BB95F6-1617-834C-AAC9-6C4D98D0F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C8537EE-E888-A548-88B7-2EE5D82BD1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38FA382-79B5-BB43-A66E-DB4B46CBDF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F176F70-300A-0249-BF5A-4A6D70213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B03C-1C8A-DF4A-A90A-C4C368FD8115}" type="datetimeFigureOut">
              <a:rPr lang="es-ES" smtClean="0"/>
              <a:t>7/4/21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5DE001A-FF34-394B-936A-C21155CFF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E68CDFB-8E0F-854A-B365-F91FD3D7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E75A-640A-8F47-B228-9E9C599A16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774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C4B6A5-65ED-4A44-A1F8-02C672D7F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5DEEBF9-737D-244E-A5AC-E11176E93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B03C-1C8A-DF4A-A90A-C4C368FD8115}" type="datetimeFigureOut">
              <a:rPr lang="es-ES" smtClean="0"/>
              <a:t>7/4/21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17B0263-9EE6-634B-AAF1-26F6B5DC3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8F8BDA8-EDC6-E047-9D53-A21F85FEA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E75A-640A-8F47-B228-9E9C599A16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137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D65B821-733D-4849-939E-9F80EB707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B03C-1C8A-DF4A-A90A-C4C368FD8115}" type="datetimeFigureOut">
              <a:rPr lang="es-ES" smtClean="0"/>
              <a:t>7/4/21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DEB9F82-C323-9B44-8BAB-4F30A13DB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0B45D80-B96F-8D42-B233-8474C17D3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E75A-640A-8F47-B228-9E9C599A16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849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66DF0F-0830-DF4F-BB46-C084DF774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1C446B-0557-FE4E-96D8-0563287F9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341800-5C2E-FA44-99AB-16027D76D5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7D8425-DC36-D840-98D6-7381926E4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B03C-1C8A-DF4A-A90A-C4C368FD8115}" type="datetimeFigureOut">
              <a:rPr lang="es-ES" smtClean="0"/>
              <a:t>7/4/21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6FDDFE-62FC-224C-B8E8-69B6D0C51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8237BF-41AE-764A-8ED1-5FA470C61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E75A-640A-8F47-B228-9E9C599A16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741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A8354F-E165-CC4E-A071-8B87ED521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DFE0BBF-E551-CF44-B5FE-7336A45B73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5E7EB15-DA68-704A-BCEE-D9500FC99F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3479FE5-62A1-E646-91BF-7ADE2D401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8B03C-1C8A-DF4A-A90A-C4C368FD8115}" type="datetimeFigureOut">
              <a:rPr lang="es-ES" smtClean="0"/>
              <a:t>7/4/21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C427FBE-AC14-6D40-A628-ABA718666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0A3FAF-EDA8-5E4D-95EC-96D1525F7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E75A-640A-8F47-B228-9E9C599A16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544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CC2081A-C148-A34B-86CC-7939E59AD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1C3DDC-295B-2340-8766-1FA00BCDC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3EF405-C709-7341-9FC5-FD532299F5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A008B03C-1C8A-DF4A-A90A-C4C368FD8115}" type="datetimeFigureOut">
              <a:rPr lang="es-ES" smtClean="0"/>
              <a:pPr/>
              <a:t>7/4/21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F32881-2520-D841-9C7D-068992DCFD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07972C-2821-5943-8082-B164D7BA35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3210E75A-640A-8F47-B228-9E9C599A16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43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Orbitron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Source Code Pro" panose="020B0509030403020204" pitchFamily="49" charset="0"/>
          <a:ea typeface="Source Code Pro" panose="020B0509030403020204" pitchFamily="49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Source Code Pro" panose="020B0509030403020204" pitchFamily="49" charset="0"/>
          <a:ea typeface="Source Code Pro" panose="020B0509030403020204" pitchFamily="49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Source Code Pro" panose="020B0509030403020204" pitchFamily="49" charset="0"/>
          <a:ea typeface="Source Code Pro" panose="020B0509030403020204" pitchFamily="49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Source Code Pro" panose="020B0509030403020204" pitchFamily="49" charset="0"/>
          <a:ea typeface="Source Code Pro" panose="020B0509030403020204" pitchFamily="49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Source Code Pro" panose="020B0509030403020204" pitchFamily="49" charset="0"/>
          <a:ea typeface="Source Code Pro" panose="020B0509030403020204" pitchFamily="49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" TargetMode="External"/><Relationship Id="rId2" Type="http://schemas.openxmlformats.org/officeDocument/2006/relationships/hyperlink" Target="https://unsplash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hyperlink" Target="http://www.slidecoretemplates.com/" TargetMode="External"/><Relationship Id="rId4" Type="http://schemas.openxmlformats.org/officeDocument/2006/relationships/hyperlink" Target="https://niceandserious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pace - 53082" descr="Space - 53082">
            <a:hlinkClick r:id="" action="ppaction://media"/>
            <a:extLst>
              <a:ext uri="{FF2B5EF4-FFF2-40B4-BE49-F238E27FC236}">
                <a16:creationId xmlns:a16="http://schemas.microsoft.com/office/drawing/2014/main" id="{D9C83707-653F-584F-8202-C470C29320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lum bright="-16000"/>
          </a:blip>
          <a:srcRect l="2767" r="2767"/>
          <a:stretch/>
        </p:blipFill>
        <p:spPr>
          <a:xfrm>
            <a:off x="0" y="1588"/>
            <a:ext cx="12192000" cy="685641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D0065D6-7149-D143-A4F3-279E98E71EC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alphaModFix amt="6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D7181-4601-094A-9B3D-5F9F40E0B488}"/>
              </a:ext>
            </a:extLst>
          </p:cNvPr>
          <p:cNvSpPr txBox="1"/>
          <p:nvPr/>
        </p:nvSpPr>
        <p:spPr>
          <a:xfrm>
            <a:off x="0" y="2469130"/>
            <a:ext cx="12192000" cy="1188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5200" spc="600" dirty="0">
                <a:solidFill>
                  <a:schemeClr val="bg1"/>
                </a:solidFill>
                <a:latin typeface="Orbitron" pitchFamily="2" charset="0"/>
              </a:rPr>
              <a:t>SOLAR SYSTEM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0B00D1E-2F87-4B49-A4B3-166222C0B30B}"/>
              </a:ext>
            </a:extLst>
          </p:cNvPr>
          <p:cNvSpPr/>
          <p:nvPr/>
        </p:nvSpPr>
        <p:spPr>
          <a:xfrm>
            <a:off x="5582878" y="1949762"/>
            <a:ext cx="1026243" cy="4982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000" spc="600" dirty="0">
                <a:solidFill>
                  <a:schemeClr val="bg1"/>
                </a:solidFill>
                <a:latin typeface="Orbitron" pitchFamily="2" charset="0"/>
              </a:rPr>
              <a:t>THE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8DCFF27-7A9E-B943-B9B4-1AFC0E6D2E70}"/>
              </a:ext>
            </a:extLst>
          </p:cNvPr>
          <p:cNvSpPr/>
          <p:nvPr/>
        </p:nvSpPr>
        <p:spPr>
          <a:xfrm>
            <a:off x="4355781" y="3871207"/>
            <a:ext cx="3480440" cy="417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spc="600" dirty="0">
                <a:solidFill>
                  <a:schemeClr val="bg1"/>
                </a:solidFill>
                <a:latin typeface="Orbitron" pitchFamily="2" charset="0"/>
              </a:rPr>
              <a:t>AND ITS PLANETS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43B2AC30-0E2D-DF44-839B-7B731EB52390}"/>
              </a:ext>
            </a:extLst>
          </p:cNvPr>
          <p:cNvSpPr txBox="1">
            <a:spLocks/>
          </p:cNvSpPr>
          <p:nvPr/>
        </p:nvSpPr>
        <p:spPr>
          <a:xfrm>
            <a:off x="9990338" y="642619"/>
            <a:ext cx="1754080" cy="118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s-ES" sz="1200" dirty="0"/>
              <a:t>AVAILABLE IN POWERPOINT AND GOOGLE SLIDES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1A3E4578-3166-D149-86F4-02A5E58217D9}"/>
              </a:ext>
            </a:extLst>
          </p:cNvPr>
          <p:cNvGrpSpPr/>
          <p:nvPr/>
        </p:nvGrpSpPr>
        <p:grpSpPr>
          <a:xfrm>
            <a:off x="528838" y="558800"/>
            <a:ext cx="9656562" cy="4360350"/>
            <a:chOff x="528838" y="609600"/>
            <a:chExt cx="9656562" cy="4360350"/>
          </a:xfrm>
        </p:grpSpPr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9A2C4A10-1E4D-5F40-A62E-E5F7EB0F75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8838" y="609600"/>
              <a:ext cx="0" cy="4360350"/>
            </a:xfrm>
            <a:prstGeom prst="line">
              <a:avLst/>
            </a:prstGeom>
            <a:ln w="19050">
              <a:solidFill>
                <a:schemeClr val="bg1">
                  <a:alpha val="59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66F4EEC3-659F-3847-AE96-F4243D2F0398}"/>
                </a:ext>
              </a:extLst>
            </p:cNvPr>
            <p:cNvCxnSpPr>
              <a:cxnSpLocks/>
            </p:cNvCxnSpPr>
            <p:nvPr/>
          </p:nvCxnSpPr>
          <p:spPr>
            <a:xfrm>
              <a:off x="528838" y="609600"/>
              <a:ext cx="9656562" cy="0"/>
            </a:xfrm>
            <a:prstGeom prst="line">
              <a:avLst/>
            </a:prstGeom>
            <a:ln w="19050">
              <a:solidFill>
                <a:schemeClr val="bg1">
                  <a:alpha val="59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26D8191E-F693-3E42-A1A8-8948A7C4204A}"/>
              </a:ext>
            </a:extLst>
          </p:cNvPr>
          <p:cNvGrpSpPr/>
          <p:nvPr/>
        </p:nvGrpSpPr>
        <p:grpSpPr>
          <a:xfrm rot="10800000">
            <a:off x="2102837" y="1828109"/>
            <a:ext cx="9656562" cy="4584700"/>
            <a:chOff x="528838" y="609600"/>
            <a:chExt cx="9656562" cy="4584700"/>
          </a:xfrm>
        </p:grpSpPr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CE8BFA88-0B38-314B-83A5-861920D934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8838" y="609600"/>
              <a:ext cx="0" cy="4584700"/>
            </a:xfrm>
            <a:prstGeom prst="line">
              <a:avLst/>
            </a:prstGeom>
            <a:ln w="19050">
              <a:solidFill>
                <a:schemeClr val="bg1">
                  <a:alpha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BEBD68C1-B248-784E-ABD4-A78C0B846CDF}"/>
                </a:ext>
              </a:extLst>
            </p:cNvPr>
            <p:cNvCxnSpPr>
              <a:cxnSpLocks/>
            </p:cNvCxnSpPr>
            <p:nvPr/>
          </p:nvCxnSpPr>
          <p:spPr>
            <a:xfrm>
              <a:off x="528838" y="609600"/>
              <a:ext cx="9656562" cy="0"/>
            </a:xfrm>
            <a:prstGeom prst="line">
              <a:avLst/>
            </a:prstGeom>
            <a:ln w="19050">
              <a:solidFill>
                <a:schemeClr val="bg1">
                  <a:alpha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0C2EB047-8F35-134E-AB65-4562D9F289DC}"/>
              </a:ext>
            </a:extLst>
          </p:cNvPr>
          <p:cNvCxnSpPr>
            <a:cxnSpLocks/>
          </p:cNvCxnSpPr>
          <p:nvPr/>
        </p:nvCxnSpPr>
        <p:spPr>
          <a:xfrm flipV="1">
            <a:off x="6010938" y="1178438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6F58EEE9-FECC-D34B-BC31-2EF5E69AC8E0}"/>
              </a:ext>
            </a:extLst>
          </p:cNvPr>
          <p:cNvCxnSpPr>
            <a:cxnSpLocks/>
          </p:cNvCxnSpPr>
          <p:nvPr/>
        </p:nvCxnSpPr>
        <p:spPr>
          <a:xfrm flipV="1">
            <a:off x="6010938" y="4919150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8BAF6A37-C6B0-0C4B-86F1-D37C86F73F50}"/>
              </a:ext>
            </a:extLst>
          </p:cNvPr>
          <p:cNvCxnSpPr>
            <a:cxnSpLocks/>
          </p:cNvCxnSpPr>
          <p:nvPr/>
        </p:nvCxnSpPr>
        <p:spPr>
          <a:xfrm>
            <a:off x="11286680" y="505512"/>
            <a:ext cx="323280" cy="0"/>
          </a:xfrm>
          <a:prstGeom prst="line">
            <a:avLst/>
          </a:prstGeom>
          <a:ln w="53975" cmpd="dbl">
            <a:solidFill>
              <a:schemeClr val="bg1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Marcador de contenido 2">
            <a:extLst>
              <a:ext uri="{FF2B5EF4-FFF2-40B4-BE49-F238E27FC236}">
                <a16:creationId xmlns:a16="http://schemas.microsoft.com/office/drawing/2014/main" id="{2616F7F1-1128-4C45-9A7D-087B1D7647B5}"/>
              </a:ext>
            </a:extLst>
          </p:cNvPr>
          <p:cNvSpPr txBox="1">
            <a:spLocks/>
          </p:cNvSpPr>
          <p:nvPr/>
        </p:nvSpPr>
        <p:spPr>
          <a:xfrm>
            <a:off x="389058" y="5567669"/>
            <a:ext cx="1754080" cy="118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s-ES" sz="1200" dirty="0"/>
              <a:t>A FREE PRESENTATION BY SLIDECORE</a:t>
            </a:r>
          </a:p>
        </p:txBody>
      </p: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17E6708A-7B80-D44A-B9E6-865E40E963CB}"/>
              </a:ext>
            </a:extLst>
          </p:cNvPr>
          <p:cNvCxnSpPr>
            <a:cxnSpLocks/>
          </p:cNvCxnSpPr>
          <p:nvPr/>
        </p:nvCxnSpPr>
        <p:spPr>
          <a:xfrm>
            <a:off x="509743" y="5430562"/>
            <a:ext cx="323280" cy="0"/>
          </a:xfrm>
          <a:prstGeom prst="line">
            <a:avLst/>
          </a:prstGeom>
          <a:ln w="53975" cmpd="dbl">
            <a:solidFill>
              <a:schemeClr val="bg1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20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07966487-E8E1-EF41-A8C8-0612F8FD3F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5363" y="2123083"/>
            <a:ext cx="3600368" cy="3664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C97B774-C091-3D49-B1A0-9405F5449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>
                <a:effectLst/>
              </a:rPr>
              <a:t>Planets</a:t>
            </a:r>
            <a:r>
              <a:rPr lang="es-ES" dirty="0">
                <a:effectLst/>
              </a:rPr>
              <a:t> in </a:t>
            </a:r>
            <a:r>
              <a:rPr lang="es-ES" dirty="0" err="1">
                <a:effectLst/>
              </a:rPr>
              <a:t>Our</a:t>
            </a:r>
            <a:r>
              <a:rPr lang="es-ES" dirty="0">
                <a:effectLst/>
              </a:rPr>
              <a:t> Solar </a:t>
            </a:r>
            <a:r>
              <a:rPr lang="es-ES" dirty="0" err="1">
                <a:effectLst/>
              </a:rPr>
              <a:t>System</a:t>
            </a:r>
            <a:endParaRPr lang="es-ES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3406DBD-8287-A046-A21D-1E6604C1A7B5}"/>
              </a:ext>
            </a:extLst>
          </p:cNvPr>
          <p:cNvSpPr txBox="1">
            <a:spLocks/>
          </p:cNvSpPr>
          <p:nvPr/>
        </p:nvSpPr>
        <p:spPr>
          <a:xfrm>
            <a:off x="838200" y="1460052"/>
            <a:ext cx="2971800" cy="962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spc="300">
                <a:solidFill>
                  <a:schemeClr val="bg1"/>
                </a:solidFill>
                <a:latin typeface="Orbitron" pitchFamily="2" charset="0"/>
                <a:ea typeface="+mj-ea"/>
                <a:cs typeface="+mj-cs"/>
              </a:defRPr>
            </a:lvl1pPr>
          </a:lstStyle>
          <a:p>
            <a:r>
              <a:rPr lang="es-ES" sz="1800" dirty="0"/>
              <a:t>PRIMARY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8D687D52-1435-4644-87F3-2B50BB6976CC}"/>
              </a:ext>
            </a:extLst>
          </p:cNvPr>
          <p:cNvSpPr txBox="1">
            <a:spLocks/>
          </p:cNvSpPr>
          <p:nvPr/>
        </p:nvSpPr>
        <p:spPr>
          <a:xfrm>
            <a:off x="838200" y="2248813"/>
            <a:ext cx="1932709" cy="2638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" sz="1100" spc="600" dirty="0">
                <a:solidFill>
                  <a:schemeClr val="bg1">
                    <a:alpha val="60000"/>
                  </a:schemeClr>
                </a:solidFill>
              </a:rPr>
              <a:t>PLANETS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3CD3485-557B-6142-ABFE-E00F9E71B41C}"/>
              </a:ext>
            </a:extLst>
          </p:cNvPr>
          <p:cNvSpPr txBox="1">
            <a:spLocks/>
          </p:cNvSpPr>
          <p:nvPr/>
        </p:nvSpPr>
        <p:spPr>
          <a:xfrm>
            <a:off x="4606638" y="1460052"/>
            <a:ext cx="2971800" cy="962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spc="300">
                <a:solidFill>
                  <a:schemeClr val="bg1"/>
                </a:solidFill>
                <a:latin typeface="Orbitron" pitchFamily="2" charset="0"/>
                <a:ea typeface="+mj-ea"/>
                <a:cs typeface="+mj-cs"/>
              </a:defRPr>
            </a:lvl1pPr>
          </a:lstStyle>
          <a:p>
            <a:r>
              <a:rPr lang="es-ES" sz="1800" dirty="0"/>
              <a:t>DWARF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8DBAB2DC-9071-C946-AFC9-A24C4B87D3C9}"/>
              </a:ext>
            </a:extLst>
          </p:cNvPr>
          <p:cNvSpPr txBox="1">
            <a:spLocks/>
          </p:cNvSpPr>
          <p:nvPr/>
        </p:nvSpPr>
        <p:spPr>
          <a:xfrm>
            <a:off x="4606638" y="2248813"/>
            <a:ext cx="1932709" cy="2638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" sz="1100" spc="600" dirty="0">
                <a:solidFill>
                  <a:schemeClr val="bg1">
                    <a:alpha val="60000"/>
                  </a:schemeClr>
                </a:solidFill>
              </a:rPr>
              <a:t>PLANETS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38D4F98B-A6CC-5C49-823D-C067E5DE5DEA}"/>
              </a:ext>
            </a:extLst>
          </p:cNvPr>
          <p:cNvSpPr txBox="1">
            <a:spLocks/>
          </p:cNvSpPr>
          <p:nvPr/>
        </p:nvSpPr>
        <p:spPr>
          <a:xfrm>
            <a:off x="7917872" y="1460052"/>
            <a:ext cx="3934691" cy="962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spc="300">
                <a:solidFill>
                  <a:schemeClr val="bg1"/>
                </a:solidFill>
                <a:latin typeface="Orbitron" pitchFamily="2" charset="0"/>
                <a:ea typeface="+mj-ea"/>
                <a:cs typeface="+mj-cs"/>
              </a:defRPr>
            </a:lvl1pPr>
          </a:lstStyle>
          <a:p>
            <a:r>
              <a:rPr lang="es-ES" sz="1800" dirty="0"/>
              <a:t>HYPOTHETICAL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2D13666C-54AB-664D-A97E-BF94C6F4C725}"/>
              </a:ext>
            </a:extLst>
          </p:cNvPr>
          <p:cNvSpPr txBox="1">
            <a:spLocks/>
          </p:cNvSpPr>
          <p:nvPr/>
        </p:nvSpPr>
        <p:spPr>
          <a:xfrm>
            <a:off x="7917873" y="2248813"/>
            <a:ext cx="1932709" cy="2638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" sz="1100" spc="600" dirty="0">
                <a:solidFill>
                  <a:schemeClr val="bg1">
                    <a:alpha val="60000"/>
                  </a:schemeClr>
                </a:solidFill>
              </a:rPr>
              <a:t>PLANETS</a:t>
            </a: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682DAC3E-3CFD-DD4C-9FFA-78EE7DAEECAE}"/>
              </a:ext>
            </a:extLst>
          </p:cNvPr>
          <p:cNvSpPr txBox="1">
            <a:spLocks/>
          </p:cNvSpPr>
          <p:nvPr/>
        </p:nvSpPr>
        <p:spPr>
          <a:xfrm>
            <a:off x="838200" y="275007"/>
            <a:ext cx="2882900" cy="38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01. INTRODUCTION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D9C2657F-12CF-8548-9E53-2724B9230C41}"/>
              </a:ext>
            </a:extLst>
          </p:cNvPr>
          <p:cNvCxnSpPr>
            <a:cxnSpLocks/>
          </p:cNvCxnSpPr>
          <p:nvPr/>
        </p:nvCxnSpPr>
        <p:spPr>
          <a:xfrm flipV="1">
            <a:off x="674167" y="733907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id="{2BC0FF97-C449-684E-9236-1D710B107067}"/>
              </a:ext>
            </a:extLst>
          </p:cNvPr>
          <p:cNvSpPr txBox="1">
            <a:spLocks/>
          </p:cNvSpPr>
          <p:nvPr/>
        </p:nvSpPr>
        <p:spPr>
          <a:xfrm>
            <a:off x="8719949" y="6347219"/>
            <a:ext cx="2799115" cy="29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Source</a:t>
            </a:r>
            <a:r>
              <a:rPr lang="es-ES" sz="800" dirty="0">
                <a:solidFill>
                  <a:schemeClr val="bg1">
                    <a:alpha val="60000"/>
                  </a:schemeClr>
                </a:solidFill>
              </a:rPr>
              <a:t>: NASA SCIENCE | </a:t>
            </a: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solarsystem.nasa.gov</a:t>
            </a:r>
            <a:endParaRPr lang="es-ES" sz="800" dirty="0">
              <a:solidFill>
                <a:schemeClr val="bg1">
                  <a:alpha val="60000"/>
                </a:schemeClr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7B17687B-257E-B646-B6A1-CAA27B37B5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316" y="2707717"/>
            <a:ext cx="2566475" cy="263228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DEA39A7-7FBF-1F4E-B4FA-FC8C9B51EB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6638" y="2863952"/>
            <a:ext cx="2182750" cy="2182750"/>
          </a:xfrm>
          <a:prstGeom prst="rect">
            <a:avLst/>
          </a:prstGeom>
        </p:spPr>
      </p:pic>
      <p:sp>
        <p:nvSpPr>
          <p:cNvPr id="27" name="Marcador de contenido 2">
            <a:extLst>
              <a:ext uri="{FF2B5EF4-FFF2-40B4-BE49-F238E27FC236}">
                <a16:creationId xmlns:a16="http://schemas.microsoft.com/office/drawing/2014/main" id="{E0F0F6EE-DB44-2543-8E03-450D1417F476}"/>
              </a:ext>
            </a:extLst>
          </p:cNvPr>
          <p:cNvSpPr txBox="1">
            <a:spLocks/>
          </p:cNvSpPr>
          <p:nvPr/>
        </p:nvSpPr>
        <p:spPr>
          <a:xfrm>
            <a:off x="7923022" y="5225514"/>
            <a:ext cx="2960878" cy="7790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Caltech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researchers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have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found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mathematical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evidence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suggesting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there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may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be a "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Planet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X"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deep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in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the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solar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system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es-ES" sz="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" name="Marcador de contenido 2">
            <a:extLst>
              <a:ext uri="{FF2B5EF4-FFF2-40B4-BE49-F238E27FC236}">
                <a16:creationId xmlns:a16="http://schemas.microsoft.com/office/drawing/2014/main" id="{BA44C7D6-9DF1-AC47-800C-201F640D8877}"/>
              </a:ext>
            </a:extLst>
          </p:cNvPr>
          <p:cNvSpPr txBox="1">
            <a:spLocks/>
          </p:cNvSpPr>
          <p:nvPr/>
        </p:nvSpPr>
        <p:spPr>
          <a:xfrm>
            <a:off x="4143192" y="5225514"/>
            <a:ext cx="3109641" cy="12673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The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universe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contains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unique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objects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that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don't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always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fit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into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neat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categories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like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 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stars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, 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planets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 and 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galaxies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(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Pluto,Eris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, Ceres,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Makemake,Haumea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).</a:t>
            </a:r>
            <a:br>
              <a:rPr lang="es-ES" sz="800" dirty="0">
                <a:solidFill>
                  <a:schemeClr val="bg1">
                    <a:lumMod val="65000"/>
                  </a:schemeClr>
                </a:solidFill>
              </a:rPr>
            </a:br>
            <a:endParaRPr lang="es-ES" sz="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1" name="Marcador de contenido 2">
            <a:extLst>
              <a:ext uri="{FF2B5EF4-FFF2-40B4-BE49-F238E27FC236}">
                <a16:creationId xmlns:a16="http://schemas.microsoft.com/office/drawing/2014/main" id="{AF7805A6-94F6-A14D-9C75-D8DB219262F8}"/>
              </a:ext>
            </a:extLst>
          </p:cNvPr>
          <p:cNvSpPr txBox="1">
            <a:spLocks/>
          </p:cNvSpPr>
          <p:nvPr/>
        </p:nvSpPr>
        <p:spPr>
          <a:xfrm>
            <a:off x="352249" y="5225514"/>
            <a:ext cx="2904607" cy="11315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A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planet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a celestial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body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that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is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in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orbit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around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the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Sun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, has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sufficient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mass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for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its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self-gravity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to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overcome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rigid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body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forces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so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that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it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assumes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a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hydrostatic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equilibrium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shape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, and has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cleared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the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neighbourhood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around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its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ES" sz="800" dirty="0" err="1">
                <a:solidFill>
                  <a:schemeClr val="bg1">
                    <a:lumMod val="65000"/>
                  </a:schemeClr>
                </a:solidFill>
              </a:rPr>
              <a:t>orbit</a:t>
            </a:r>
            <a:r>
              <a:rPr lang="es-ES" sz="8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es-ES" sz="8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49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C16BFE-2092-364C-AEBD-B3441F270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Mercury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AEFC15-9F71-BB44-A305-A71B90FC8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00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smallest</a:t>
            </a:r>
            <a:r>
              <a:rPr lang="es-ES" sz="1400" dirty="0"/>
              <a:t> </a:t>
            </a:r>
            <a:r>
              <a:rPr lang="es-ES" sz="1400" dirty="0" err="1"/>
              <a:t>planet</a:t>
            </a:r>
            <a:r>
              <a:rPr lang="es-ES" sz="1400" dirty="0"/>
              <a:t> in </a:t>
            </a:r>
            <a:r>
              <a:rPr lang="es-ES" sz="1400" dirty="0" err="1"/>
              <a:t>our</a:t>
            </a:r>
            <a:r>
              <a:rPr lang="es-ES" sz="1400" dirty="0"/>
              <a:t> solar </a:t>
            </a:r>
            <a:r>
              <a:rPr lang="es-ES" sz="1400" dirty="0" err="1"/>
              <a:t>system</a:t>
            </a:r>
            <a:r>
              <a:rPr lang="es-ES" sz="1400" dirty="0"/>
              <a:t> and </a:t>
            </a:r>
            <a:r>
              <a:rPr lang="es-ES" sz="1400" dirty="0" err="1"/>
              <a:t>nearest</a:t>
            </a:r>
            <a:r>
              <a:rPr lang="es-ES" sz="1400" dirty="0"/>
              <a:t> to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Sun</a:t>
            </a:r>
            <a:r>
              <a:rPr lang="es-ES" sz="1400" dirty="0"/>
              <a:t>, Mercury 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only</a:t>
            </a:r>
            <a:r>
              <a:rPr lang="es-ES" sz="1400" dirty="0"/>
              <a:t> </a:t>
            </a:r>
            <a:r>
              <a:rPr lang="es-ES" sz="1400" dirty="0" err="1"/>
              <a:t>slightly</a:t>
            </a:r>
            <a:r>
              <a:rPr lang="es-ES" sz="1400" dirty="0"/>
              <a:t> </a:t>
            </a:r>
            <a:r>
              <a:rPr lang="es-ES" sz="1400" dirty="0" err="1"/>
              <a:t>larger</a:t>
            </a:r>
            <a:r>
              <a:rPr lang="es-ES" sz="1400" dirty="0"/>
              <a:t> </a:t>
            </a:r>
            <a:r>
              <a:rPr lang="es-ES" sz="1400" dirty="0" err="1"/>
              <a:t>than</a:t>
            </a:r>
            <a:r>
              <a:rPr lang="es-ES" sz="1400" dirty="0"/>
              <a:t> </a:t>
            </a:r>
            <a:r>
              <a:rPr lang="es-ES" sz="1400" dirty="0" err="1"/>
              <a:t>Earth's</a:t>
            </a:r>
            <a:r>
              <a:rPr lang="es-ES" sz="1400" dirty="0"/>
              <a:t> Moon.</a:t>
            </a:r>
          </a:p>
          <a:p>
            <a:pPr marL="0" indent="0">
              <a:lnSpc>
                <a:spcPct val="150000"/>
              </a:lnSpc>
              <a:spcBef>
                <a:spcPts val="2200"/>
              </a:spcBef>
              <a:buNone/>
            </a:pPr>
            <a:r>
              <a:rPr lang="es-ES" sz="1400" dirty="0" err="1"/>
              <a:t>From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surface</a:t>
            </a:r>
            <a:r>
              <a:rPr lang="es-ES" sz="1400" dirty="0"/>
              <a:t> of Mercury,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Sun</a:t>
            </a:r>
            <a:r>
              <a:rPr lang="es-ES" sz="1400" dirty="0"/>
              <a:t> </a:t>
            </a:r>
            <a:r>
              <a:rPr lang="es-ES" sz="1400" dirty="0" err="1"/>
              <a:t>would</a:t>
            </a:r>
            <a:r>
              <a:rPr lang="es-ES" sz="1400" dirty="0"/>
              <a:t> </a:t>
            </a:r>
            <a:r>
              <a:rPr lang="es-ES" sz="1400" dirty="0" err="1"/>
              <a:t>appear</a:t>
            </a:r>
            <a:r>
              <a:rPr lang="es-ES" sz="1400" dirty="0"/>
              <a:t> more </a:t>
            </a:r>
            <a:r>
              <a:rPr lang="es-ES" sz="1400" dirty="0" err="1"/>
              <a:t>than</a:t>
            </a:r>
            <a:r>
              <a:rPr lang="es-ES" sz="1400" dirty="0"/>
              <a:t> </a:t>
            </a:r>
            <a:r>
              <a:rPr lang="es-ES" sz="1400" dirty="0" err="1"/>
              <a:t>three</a:t>
            </a:r>
            <a:r>
              <a:rPr lang="es-ES" sz="1400" dirty="0"/>
              <a:t> times as </a:t>
            </a:r>
            <a:r>
              <a:rPr lang="es-ES" sz="1400" dirty="0" err="1"/>
              <a:t>large</a:t>
            </a:r>
            <a:r>
              <a:rPr lang="es-ES" sz="1400" dirty="0"/>
              <a:t> as </a:t>
            </a:r>
            <a:r>
              <a:rPr lang="es-ES" sz="1400" dirty="0" err="1"/>
              <a:t>it</a:t>
            </a:r>
            <a:r>
              <a:rPr lang="es-ES" sz="1400" dirty="0"/>
              <a:t> </a:t>
            </a:r>
            <a:r>
              <a:rPr lang="es-ES" sz="1400" dirty="0" err="1"/>
              <a:t>does</a:t>
            </a:r>
            <a:r>
              <a:rPr lang="es-ES" sz="1400" dirty="0"/>
              <a:t> </a:t>
            </a:r>
            <a:r>
              <a:rPr lang="es-ES" sz="1400" dirty="0" err="1"/>
              <a:t>when</a:t>
            </a:r>
            <a:r>
              <a:rPr lang="es-ES" sz="1400" dirty="0"/>
              <a:t> </a:t>
            </a:r>
            <a:r>
              <a:rPr lang="es-ES" sz="1400" dirty="0" err="1"/>
              <a:t>viewed</a:t>
            </a:r>
            <a:r>
              <a:rPr lang="es-ES" sz="1400" dirty="0"/>
              <a:t> </a:t>
            </a:r>
            <a:r>
              <a:rPr lang="es-ES" sz="1400" dirty="0" err="1"/>
              <a:t>from</a:t>
            </a:r>
            <a:r>
              <a:rPr lang="es-ES" sz="1400" dirty="0"/>
              <a:t> </a:t>
            </a:r>
            <a:r>
              <a:rPr lang="es-ES" sz="1400" dirty="0" err="1"/>
              <a:t>Earth</a:t>
            </a:r>
            <a:r>
              <a:rPr lang="es-ES" sz="1400" dirty="0"/>
              <a:t>, and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sunlight</a:t>
            </a:r>
            <a:r>
              <a:rPr lang="es-ES" sz="1400" dirty="0"/>
              <a:t> </a:t>
            </a:r>
            <a:r>
              <a:rPr lang="es-ES" sz="1400" dirty="0" err="1"/>
              <a:t>would</a:t>
            </a:r>
            <a:r>
              <a:rPr lang="es-ES" sz="1400" dirty="0"/>
              <a:t> be as </a:t>
            </a:r>
            <a:r>
              <a:rPr lang="es-ES" sz="1400" dirty="0" err="1"/>
              <a:t>much</a:t>
            </a:r>
            <a:r>
              <a:rPr lang="es-ES" sz="1400" dirty="0"/>
              <a:t> as </a:t>
            </a:r>
            <a:r>
              <a:rPr lang="es-ES" sz="1400" dirty="0" err="1"/>
              <a:t>seven</a:t>
            </a:r>
            <a:r>
              <a:rPr lang="es-ES" sz="1400" dirty="0"/>
              <a:t> times </a:t>
            </a:r>
            <a:r>
              <a:rPr lang="es-ES" sz="1400" dirty="0" err="1"/>
              <a:t>brighter</a:t>
            </a:r>
            <a:r>
              <a:rPr lang="es-ES" sz="1400" dirty="0"/>
              <a:t>. </a:t>
            </a:r>
            <a:r>
              <a:rPr lang="es-ES" sz="1400" dirty="0" err="1"/>
              <a:t>Despite</a:t>
            </a:r>
            <a:r>
              <a:rPr lang="es-ES" sz="1400" dirty="0"/>
              <a:t> </a:t>
            </a:r>
            <a:r>
              <a:rPr lang="es-ES" sz="1400" dirty="0" err="1"/>
              <a:t>its</a:t>
            </a:r>
            <a:r>
              <a:rPr lang="es-ES" sz="1400" dirty="0"/>
              <a:t> </a:t>
            </a:r>
            <a:r>
              <a:rPr lang="es-ES" sz="1400" dirty="0" err="1"/>
              <a:t>proximity</a:t>
            </a:r>
            <a:r>
              <a:rPr lang="es-ES" sz="1400" dirty="0"/>
              <a:t> to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Sun</a:t>
            </a:r>
            <a:r>
              <a:rPr lang="es-ES" sz="1400" dirty="0"/>
              <a:t>, Mercury 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not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hottest</a:t>
            </a:r>
            <a:r>
              <a:rPr lang="es-ES" sz="1400" dirty="0"/>
              <a:t> </a:t>
            </a:r>
            <a:r>
              <a:rPr lang="es-ES" sz="1400" dirty="0" err="1"/>
              <a:t>planet</a:t>
            </a:r>
            <a:r>
              <a:rPr lang="es-ES" sz="1400" dirty="0"/>
              <a:t> in </a:t>
            </a:r>
            <a:r>
              <a:rPr lang="es-ES" sz="1400" dirty="0" err="1"/>
              <a:t>our</a:t>
            </a:r>
            <a:r>
              <a:rPr lang="es-ES" sz="1400" dirty="0"/>
              <a:t> solar </a:t>
            </a:r>
            <a:r>
              <a:rPr lang="es-ES" sz="1400" dirty="0" err="1"/>
              <a:t>system</a:t>
            </a:r>
            <a:r>
              <a:rPr lang="es-ES" sz="1400" dirty="0"/>
              <a:t> – </a:t>
            </a:r>
            <a:r>
              <a:rPr lang="es-ES" sz="1400" dirty="0" err="1"/>
              <a:t>that</a:t>
            </a:r>
            <a:r>
              <a:rPr lang="es-ES" sz="1400" dirty="0"/>
              <a:t> </a:t>
            </a:r>
            <a:r>
              <a:rPr lang="es-ES" sz="1400" dirty="0" err="1"/>
              <a:t>title</a:t>
            </a:r>
            <a:r>
              <a:rPr lang="es-ES" sz="1400" dirty="0"/>
              <a:t> </a:t>
            </a:r>
            <a:r>
              <a:rPr lang="es-ES" sz="1400" dirty="0" err="1"/>
              <a:t>belongs</a:t>
            </a:r>
            <a:r>
              <a:rPr lang="es-ES" sz="1400" dirty="0"/>
              <a:t> to </a:t>
            </a:r>
            <a:r>
              <a:rPr lang="es-ES" sz="1400" dirty="0" err="1"/>
              <a:t>nearby</a:t>
            </a:r>
            <a:r>
              <a:rPr lang="es-ES" sz="1400" dirty="0"/>
              <a:t> Venus, </a:t>
            </a:r>
            <a:r>
              <a:rPr lang="es-ES" sz="1400" dirty="0" err="1"/>
              <a:t>thanks</a:t>
            </a:r>
            <a:r>
              <a:rPr lang="es-ES" sz="1400" dirty="0"/>
              <a:t> to </a:t>
            </a:r>
            <a:r>
              <a:rPr lang="es-ES" sz="1400" dirty="0" err="1"/>
              <a:t>its</a:t>
            </a:r>
            <a:r>
              <a:rPr lang="es-ES" sz="1400" dirty="0"/>
              <a:t> dense </a:t>
            </a:r>
            <a:r>
              <a:rPr lang="es-ES" sz="1400" dirty="0" err="1"/>
              <a:t>atmosphere</a:t>
            </a:r>
            <a:r>
              <a:rPr lang="es-ES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br>
              <a:rPr lang="es-ES" sz="1400" dirty="0"/>
            </a:br>
            <a:endParaRPr lang="es-ES" sz="1400" b="1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A9E632CB-0C1C-9E4E-AD72-C319900FEEDA}"/>
              </a:ext>
            </a:extLst>
          </p:cNvPr>
          <p:cNvSpPr txBox="1">
            <a:spLocks/>
          </p:cNvSpPr>
          <p:nvPr/>
        </p:nvSpPr>
        <p:spPr>
          <a:xfrm>
            <a:off x="838200" y="275007"/>
            <a:ext cx="2882900" cy="38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02. PLANETS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5EC8064B-E816-2640-9EC9-54EFC09D2D1E}"/>
              </a:ext>
            </a:extLst>
          </p:cNvPr>
          <p:cNvCxnSpPr>
            <a:cxnSpLocks/>
          </p:cNvCxnSpPr>
          <p:nvPr/>
        </p:nvCxnSpPr>
        <p:spPr>
          <a:xfrm flipV="1">
            <a:off x="674167" y="733907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Mercury - 33065" descr="Mercury - 33065">
            <a:hlinkClick r:id="" action="ppaction://media"/>
            <a:extLst>
              <a:ext uri="{FF2B5EF4-FFF2-40B4-BE49-F238E27FC236}">
                <a16:creationId xmlns:a16="http://schemas.microsoft.com/office/drawing/2014/main" id="{7E1866F1-3371-CA45-A190-1C391AA6EE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9009" r="19088"/>
          <a:stretch/>
        </p:blipFill>
        <p:spPr>
          <a:xfrm>
            <a:off x="7140575" y="1792888"/>
            <a:ext cx="3601028" cy="3272224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68CFC5C9-3B57-B448-97FC-AA4DCECE55B3}"/>
              </a:ext>
            </a:extLst>
          </p:cNvPr>
          <p:cNvSpPr txBox="1">
            <a:spLocks/>
          </p:cNvSpPr>
          <p:nvPr/>
        </p:nvSpPr>
        <p:spPr>
          <a:xfrm>
            <a:off x="8719949" y="6347219"/>
            <a:ext cx="2799115" cy="29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Source</a:t>
            </a:r>
            <a:r>
              <a:rPr lang="es-ES" sz="800" dirty="0">
                <a:solidFill>
                  <a:schemeClr val="bg1">
                    <a:alpha val="60000"/>
                  </a:schemeClr>
                </a:solidFill>
              </a:rPr>
              <a:t>: NASA SCIENCE | </a:t>
            </a: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solarsystem.nasa.gov</a:t>
            </a:r>
            <a:endParaRPr lang="es-ES" sz="800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18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CB0B77-D0AE-C344-973D-9DD2DBA3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Venus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809D958C-D55C-F347-BA32-459668F17D9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800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1400" dirty="0"/>
              <a:t>Similar in </a:t>
            </a:r>
            <a:r>
              <a:rPr lang="es-ES" sz="1400" dirty="0" err="1"/>
              <a:t>size</a:t>
            </a:r>
            <a:r>
              <a:rPr lang="es-ES" sz="1400" dirty="0"/>
              <a:t> and </a:t>
            </a:r>
            <a:r>
              <a:rPr lang="es-ES" sz="1400" dirty="0" err="1"/>
              <a:t>structure</a:t>
            </a:r>
            <a:r>
              <a:rPr lang="es-ES" sz="1400" dirty="0"/>
              <a:t> to </a:t>
            </a:r>
            <a:r>
              <a:rPr lang="es-ES" sz="1400" dirty="0" err="1"/>
              <a:t>Earth</a:t>
            </a:r>
            <a:r>
              <a:rPr lang="es-ES" sz="1400" dirty="0"/>
              <a:t>, Venus has </a:t>
            </a:r>
            <a:r>
              <a:rPr lang="es-ES" sz="1400" dirty="0" err="1"/>
              <a:t>been</a:t>
            </a:r>
            <a:r>
              <a:rPr lang="es-ES" sz="1400" dirty="0"/>
              <a:t> </a:t>
            </a:r>
            <a:r>
              <a:rPr lang="es-ES" sz="1400" dirty="0" err="1"/>
              <a:t>called</a:t>
            </a:r>
            <a:r>
              <a:rPr lang="es-ES" sz="1400" dirty="0"/>
              <a:t> </a:t>
            </a:r>
            <a:r>
              <a:rPr lang="es-ES" sz="1400" dirty="0" err="1"/>
              <a:t>Earth's</a:t>
            </a:r>
            <a:r>
              <a:rPr lang="es-ES" sz="1400" dirty="0"/>
              <a:t> </a:t>
            </a:r>
            <a:r>
              <a:rPr lang="es-ES" sz="1400" dirty="0" err="1"/>
              <a:t>twin</a:t>
            </a:r>
            <a:r>
              <a:rPr lang="es-ES" sz="1400" dirty="0"/>
              <a:t>. </a:t>
            </a:r>
            <a:r>
              <a:rPr lang="es-ES" sz="1400" dirty="0" err="1"/>
              <a:t>These</a:t>
            </a:r>
            <a:r>
              <a:rPr lang="es-ES" sz="1400" dirty="0"/>
              <a:t> are </a:t>
            </a:r>
            <a:r>
              <a:rPr lang="es-ES" sz="1400" dirty="0" err="1"/>
              <a:t>not</a:t>
            </a:r>
            <a:r>
              <a:rPr lang="es-ES" sz="1400" dirty="0"/>
              <a:t> </a:t>
            </a:r>
            <a:r>
              <a:rPr lang="es-ES" sz="1400" dirty="0" err="1"/>
              <a:t>identical</a:t>
            </a:r>
            <a:r>
              <a:rPr lang="es-ES" sz="1400" dirty="0"/>
              <a:t> </a:t>
            </a:r>
            <a:r>
              <a:rPr lang="es-ES" sz="1400" dirty="0" err="1"/>
              <a:t>twins</a:t>
            </a:r>
            <a:r>
              <a:rPr lang="es-ES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400" dirty="0"/>
              <a:t>Venus has a </a:t>
            </a:r>
            <a:r>
              <a:rPr lang="es-ES" sz="1400" dirty="0" err="1"/>
              <a:t>thick</a:t>
            </a:r>
            <a:r>
              <a:rPr lang="es-ES" sz="1400" dirty="0"/>
              <a:t>, </a:t>
            </a:r>
            <a:r>
              <a:rPr lang="es-ES" sz="1400" dirty="0" err="1"/>
              <a:t>toxic</a:t>
            </a:r>
            <a:r>
              <a:rPr lang="es-ES" sz="1400" dirty="0"/>
              <a:t> </a:t>
            </a:r>
            <a:r>
              <a:rPr lang="es-ES" sz="1400" dirty="0" err="1"/>
              <a:t>atmosphere</a:t>
            </a:r>
            <a:r>
              <a:rPr lang="es-ES" sz="1400" dirty="0"/>
              <a:t> </a:t>
            </a:r>
            <a:r>
              <a:rPr lang="es-ES" sz="1400" dirty="0" err="1"/>
              <a:t>filled</a:t>
            </a:r>
            <a:r>
              <a:rPr lang="es-ES" sz="1400" dirty="0"/>
              <a:t> </a:t>
            </a:r>
            <a:r>
              <a:rPr lang="es-ES" sz="1400" dirty="0" err="1"/>
              <a:t>with</a:t>
            </a:r>
            <a:r>
              <a:rPr lang="es-ES" sz="1400" dirty="0"/>
              <a:t> </a:t>
            </a:r>
            <a:r>
              <a:rPr lang="es-ES" sz="1400" dirty="0" err="1"/>
              <a:t>carbon</a:t>
            </a:r>
            <a:r>
              <a:rPr lang="es-ES" sz="1400" dirty="0"/>
              <a:t> </a:t>
            </a:r>
            <a:r>
              <a:rPr lang="es-ES" sz="1400" dirty="0" err="1"/>
              <a:t>dioxide</a:t>
            </a:r>
            <a:r>
              <a:rPr lang="es-ES" sz="1400" dirty="0"/>
              <a:t> and </a:t>
            </a:r>
            <a:r>
              <a:rPr lang="es-ES" sz="1400" dirty="0" err="1"/>
              <a:t>it’s</a:t>
            </a:r>
            <a:r>
              <a:rPr lang="es-ES" sz="1400" dirty="0"/>
              <a:t> </a:t>
            </a:r>
            <a:r>
              <a:rPr lang="es-ES" sz="1400" dirty="0" err="1"/>
              <a:t>perpetually</a:t>
            </a:r>
            <a:r>
              <a:rPr lang="es-ES" sz="1400" dirty="0"/>
              <a:t> </a:t>
            </a:r>
            <a:r>
              <a:rPr lang="es-ES" sz="1400" dirty="0" err="1"/>
              <a:t>shrouded</a:t>
            </a:r>
            <a:r>
              <a:rPr lang="es-ES" sz="1400" dirty="0"/>
              <a:t> in </a:t>
            </a:r>
            <a:r>
              <a:rPr lang="es-ES" sz="1400" dirty="0" err="1"/>
              <a:t>thick</a:t>
            </a:r>
            <a:r>
              <a:rPr lang="es-ES" sz="1400" dirty="0"/>
              <a:t>, </a:t>
            </a:r>
            <a:r>
              <a:rPr lang="es-ES" sz="1400" dirty="0" err="1"/>
              <a:t>yellowish</a:t>
            </a:r>
            <a:r>
              <a:rPr lang="es-ES" sz="1400" dirty="0"/>
              <a:t> </a:t>
            </a:r>
            <a:r>
              <a:rPr lang="es-ES" sz="1400" dirty="0" err="1"/>
              <a:t>clouds</a:t>
            </a:r>
            <a:r>
              <a:rPr lang="es-ES" sz="1400" dirty="0"/>
              <a:t> of </a:t>
            </a:r>
            <a:r>
              <a:rPr lang="es-ES" sz="1400" dirty="0" err="1"/>
              <a:t>mostly</a:t>
            </a:r>
            <a:r>
              <a:rPr lang="es-ES" sz="1400" dirty="0"/>
              <a:t> </a:t>
            </a:r>
            <a:r>
              <a:rPr lang="es-ES" sz="1400" dirty="0" err="1"/>
              <a:t>sulfuric</a:t>
            </a:r>
            <a:r>
              <a:rPr lang="es-ES" sz="1400" dirty="0"/>
              <a:t> </a:t>
            </a:r>
            <a:r>
              <a:rPr lang="es-ES" sz="1400" dirty="0" err="1"/>
              <a:t>acid</a:t>
            </a:r>
            <a:r>
              <a:rPr lang="es-ES" sz="1400" dirty="0"/>
              <a:t> </a:t>
            </a:r>
            <a:r>
              <a:rPr lang="es-ES" sz="1400" dirty="0" err="1"/>
              <a:t>that</a:t>
            </a:r>
            <a:r>
              <a:rPr lang="es-ES" sz="1400" dirty="0"/>
              <a:t> </a:t>
            </a:r>
            <a:r>
              <a:rPr lang="es-ES" sz="1400" dirty="0" err="1"/>
              <a:t>trap</a:t>
            </a:r>
            <a:r>
              <a:rPr lang="es-ES" sz="1400" dirty="0"/>
              <a:t> </a:t>
            </a:r>
            <a:r>
              <a:rPr lang="es-ES" sz="1400" dirty="0" err="1"/>
              <a:t>heat</a:t>
            </a:r>
            <a:r>
              <a:rPr lang="es-ES" sz="1400" dirty="0"/>
              <a:t>, </a:t>
            </a:r>
            <a:r>
              <a:rPr lang="es-ES" sz="1400" dirty="0" err="1"/>
              <a:t>causing</a:t>
            </a:r>
            <a:r>
              <a:rPr lang="es-ES" sz="1400" dirty="0"/>
              <a:t> a </a:t>
            </a:r>
            <a:r>
              <a:rPr lang="es-ES" sz="1400" dirty="0" err="1"/>
              <a:t>runaway</a:t>
            </a:r>
            <a:r>
              <a:rPr lang="es-ES" sz="1400" dirty="0"/>
              <a:t> </a:t>
            </a:r>
            <a:r>
              <a:rPr lang="es-ES" sz="1400" dirty="0" err="1"/>
              <a:t>greenhouse</a:t>
            </a:r>
            <a:r>
              <a:rPr lang="es-ES" sz="1400" dirty="0"/>
              <a:t> </a:t>
            </a:r>
            <a:r>
              <a:rPr lang="es-ES" sz="1400" dirty="0" err="1"/>
              <a:t>effect</a:t>
            </a:r>
            <a:r>
              <a:rPr lang="es-ES" sz="1400" dirty="0"/>
              <a:t>. </a:t>
            </a:r>
            <a:r>
              <a:rPr lang="es-ES" sz="1400" dirty="0" err="1"/>
              <a:t>It’s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hottest</a:t>
            </a:r>
            <a:r>
              <a:rPr lang="es-ES" sz="1400" dirty="0"/>
              <a:t> </a:t>
            </a:r>
            <a:r>
              <a:rPr lang="es-ES" sz="1400" dirty="0" err="1"/>
              <a:t>planet</a:t>
            </a:r>
            <a:r>
              <a:rPr lang="es-ES" sz="1400" dirty="0"/>
              <a:t> in </a:t>
            </a:r>
            <a:r>
              <a:rPr lang="es-ES" sz="1400" dirty="0" err="1"/>
              <a:t>our</a:t>
            </a:r>
            <a:r>
              <a:rPr lang="es-ES" sz="1400" dirty="0"/>
              <a:t> solar </a:t>
            </a:r>
            <a:r>
              <a:rPr lang="es-ES" sz="1400" dirty="0" err="1"/>
              <a:t>system</a:t>
            </a:r>
            <a:r>
              <a:rPr lang="es-ES" sz="1400" dirty="0"/>
              <a:t>, </a:t>
            </a:r>
            <a:r>
              <a:rPr lang="es-ES" sz="1400" dirty="0" err="1"/>
              <a:t>even</a:t>
            </a:r>
            <a:r>
              <a:rPr lang="es-ES" sz="1400" dirty="0"/>
              <a:t> </a:t>
            </a:r>
            <a:r>
              <a:rPr lang="es-ES" sz="1400" dirty="0" err="1"/>
              <a:t>though</a:t>
            </a:r>
            <a:r>
              <a:rPr lang="es-ES" sz="1400" dirty="0"/>
              <a:t> Mercury 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closer</a:t>
            </a:r>
            <a:r>
              <a:rPr lang="es-ES" sz="1400" dirty="0"/>
              <a:t> to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Sun</a:t>
            </a:r>
            <a:r>
              <a:rPr lang="es-ES" sz="1400" dirty="0"/>
              <a:t>. Venus has </a:t>
            </a:r>
            <a:r>
              <a:rPr lang="es-ES" sz="1400" dirty="0" err="1"/>
              <a:t>crushing</a:t>
            </a:r>
            <a:r>
              <a:rPr lang="es-ES" sz="1400" dirty="0"/>
              <a:t> air </a:t>
            </a:r>
            <a:r>
              <a:rPr lang="es-ES" sz="1400" dirty="0" err="1"/>
              <a:t>pressure</a:t>
            </a:r>
            <a:r>
              <a:rPr lang="es-ES" sz="1400" dirty="0"/>
              <a:t> at </a:t>
            </a:r>
            <a:r>
              <a:rPr lang="es-ES" sz="1400" dirty="0" err="1"/>
              <a:t>its</a:t>
            </a:r>
            <a:r>
              <a:rPr lang="es-ES" sz="1400" dirty="0"/>
              <a:t> </a:t>
            </a:r>
            <a:r>
              <a:rPr lang="es-ES" sz="1400" dirty="0" err="1"/>
              <a:t>surface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 similar to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pressure</a:t>
            </a:r>
            <a:r>
              <a:rPr lang="es-ES" sz="1400" dirty="0"/>
              <a:t> </a:t>
            </a:r>
            <a:r>
              <a:rPr lang="es-ES" sz="1400" dirty="0" err="1"/>
              <a:t>you'd</a:t>
            </a:r>
            <a:r>
              <a:rPr lang="es-ES" sz="1400" dirty="0"/>
              <a:t> </a:t>
            </a:r>
            <a:r>
              <a:rPr lang="es-ES" sz="1400" dirty="0" err="1"/>
              <a:t>encounter</a:t>
            </a:r>
            <a:r>
              <a:rPr lang="es-ES" sz="1400" dirty="0"/>
              <a:t> a </a:t>
            </a:r>
            <a:r>
              <a:rPr lang="es-ES" sz="1400" dirty="0" err="1"/>
              <a:t>mile</a:t>
            </a:r>
            <a:r>
              <a:rPr lang="es-ES" sz="1400" dirty="0"/>
              <a:t> </a:t>
            </a:r>
            <a:r>
              <a:rPr lang="es-ES" sz="1400" dirty="0" err="1"/>
              <a:t>below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ocean</a:t>
            </a:r>
            <a:r>
              <a:rPr lang="es-ES" sz="1400" dirty="0"/>
              <a:t> </a:t>
            </a:r>
            <a:r>
              <a:rPr lang="es-ES" sz="1400" dirty="0" err="1"/>
              <a:t>on</a:t>
            </a:r>
            <a:r>
              <a:rPr lang="es-ES" sz="1400" dirty="0"/>
              <a:t> </a:t>
            </a:r>
            <a:r>
              <a:rPr lang="es-ES" sz="1400" dirty="0" err="1"/>
              <a:t>Earth</a:t>
            </a:r>
            <a:r>
              <a:rPr lang="es-ES" sz="1400" dirty="0"/>
              <a:t>.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EADE36D2-6B08-B84C-A279-1AE7B1CCF104}"/>
              </a:ext>
            </a:extLst>
          </p:cNvPr>
          <p:cNvSpPr txBox="1">
            <a:spLocks/>
          </p:cNvSpPr>
          <p:nvPr/>
        </p:nvSpPr>
        <p:spPr>
          <a:xfrm>
            <a:off x="838200" y="275007"/>
            <a:ext cx="2882900" cy="38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02. PLANETS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843B5200-B0D6-564F-AFD1-FBFD190FD1EA}"/>
              </a:ext>
            </a:extLst>
          </p:cNvPr>
          <p:cNvCxnSpPr>
            <a:cxnSpLocks/>
          </p:cNvCxnSpPr>
          <p:nvPr/>
        </p:nvCxnSpPr>
        <p:spPr>
          <a:xfrm flipV="1">
            <a:off x="674167" y="733907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lanet - 50034" descr="Planet - 50034">
            <a:hlinkClick r:id="" action="ppaction://media"/>
            <a:extLst>
              <a:ext uri="{FF2B5EF4-FFF2-40B4-BE49-F238E27FC236}">
                <a16:creationId xmlns:a16="http://schemas.microsoft.com/office/drawing/2014/main" id="{D3D87F64-9A6C-4340-B328-6DD442CD60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7612" t="9732" r="27087" b="10285"/>
          <a:stretch/>
        </p:blipFill>
        <p:spPr>
          <a:xfrm>
            <a:off x="7171697" y="1622169"/>
            <a:ext cx="3712203" cy="3686688"/>
          </a:xfrm>
          <a:prstGeom prst="ellipse">
            <a:avLst/>
          </a:prstGeom>
        </p:spPr>
      </p:pic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88BE5B33-9DF1-7E49-87C8-BB7A647813DD}"/>
              </a:ext>
            </a:extLst>
          </p:cNvPr>
          <p:cNvSpPr txBox="1">
            <a:spLocks/>
          </p:cNvSpPr>
          <p:nvPr/>
        </p:nvSpPr>
        <p:spPr>
          <a:xfrm>
            <a:off x="8719949" y="6347219"/>
            <a:ext cx="2799115" cy="29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Source</a:t>
            </a:r>
            <a:r>
              <a:rPr lang="es-ES" sz="800" dirty="0">
                <a:solidFill>
                  <a:schemeClr val="bg1">
                    <a:alpha val="60000"/>
                  </a:schemeClr>
                </a:solidFill>
              </a:rPr>
              <a:t>: NASA SCIENCE | </a:t>
            </a: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solarsystem.nasa.gov</a:t>
            </a:r>
            <a:endParaRPr lang="es-ES" sz="800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65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3B49EC-B8A1-5543-B963-210839EFA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Earth</a:t>
            </a:r>
            <a:endParaRPr lang="es-ES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7AAFC2B2-4F76-AB48-8ED4-85D80518C18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994564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1400" dirty="0" err="1"/>
              <a:t>Our</a:t>
            </a:r>
            <a:r>
              <a:rPr lang="es-ES" sz="1400" dirty="0"/>
              <a:t> home </a:t>
            </a:r>
            <a:r>
              <a:rPr lang="es-ES" sz="1400" dirty="0" err="1"/>
              <a:t>planet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third</a:t>
            </a:r>
            <a:r>
              <a:rPr lang="es-ES" sz="1400" dirty="0"/>
              <a:t> </a:t>
            </a:r>
            <a:r>
              <a:rPr lang="es-ES" sz="1400" dirty="0" err="1"/>
              <a:t>planet</a:t>
            </a:r>
            <a:r>
              <a:rPr lang="es-ES" sz="1400" dirty="0"/>
              <a:t> </a:t>
            </a:r>
            <a:r>
              <a:rPr lang="es-ES" sz="1400" dirty="0" err="1"/>
              <a:t>from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Sun</a:t>
            </a:r>
            <a:r>
              <a:rPr lang="es-ES" sz="1400" dirty="0"/>
              <a:t>, and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only</a:t>
            </a:r>
            <a:r>
              <a:rPr lang="es-ES" sz="1400" dirty="0"/>
              <a:t> place </a:t>
            </a:r>
            <a:r>
              <a:rPr lang="es-ES" sz="1400" dirty="0" err="1"/>
              <a:t>we</a:t>
            </a:r>
            <a:r>
              <a:rPr lang="es-ES" sz="1400" dirty="0"/>
              <a:t> </a:t>
            </a:r>
            <a:r>
              <a:rPr lang="es-ES" sz="1400" dirty="0" err="1"/>
              <a:t>know</a:t>
            </a:r>
            <a:r>
              <a:rPr lang="es-ES" sz="1400" dirty="0"/>
              <a:t> of so </a:t>
            </a:r>
            <a:r>
              <a:rPr lang="es-ES" sz="1400" dirty="0" err="1"/>
              <a:t>far</a:t>
            </a:r>
            <a:r>
              <a:rPr lang="es-ES" sz="1400" dirty="0"/>
              <a:t> </a:t>
            </a:r>
            <a:r>
              <a:rPr lang="es-ES" sz="1400" dirty="0" err="1"/>
              <a:t>that’s</a:t>
            </a:r>
            <a:r>
              <a:rPr lang="es-ES" sz="1400" dirty="0"/>
              <a:t> </a:t>
            </a:r>
            <a:r>
              <a:rPr lang="es-ES" sz="1400" dirty="0" err="1"/>
              <a:t>inhabited</a:t>
            </a:r>
            <a:r>
              <a:rPr lang="es-ES" sz="1400" dirty="0"/>
              <a:t> </a:t>
            </a:r>
            <a:r>
              <a:rPr lang="es-ES" sz="1400" dirty="0" err="1"/>
              <a:t>by</a:t>
            </a:r>
            <a:r>
              <a:rPr lang="es-ES" sz="1400" dirty="0"/>
              <a:t> living </a:t>
            </a:r>
            <a:r>
              <a:rPr lang="es-ES" sz="1400" dirty="0" err="1"/>
              <a:t>things</a:t>
            </a:r>
            <a:r>
              <a:rPr lang="es-ES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400" dirty="0" err="1"/>
              <a:t>While</a:t>
            </a:r>
            <a:r>
              <a:rPr lang="es-ES" sz="1400" dirty="0"/>
              <a:t> </a:t>
            </a:r>
            <a:r>
              <a:rPr lang="es-ES" sz="1400" dirty="0" err="1"/>
              <a:t>Earth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only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fifth</a:t>
            </a:r>
            <a:r>
              <a:rPr lang="es-ES" sz="1400" dirty="0"/>
              <a:t> </a:t>
            </a:r>
            <a:r>
              <a:rPr lang="es-ES" sz="1400" dirty="0" err="1"/>
              <a:t>largest</a:t>
            </a:r>
            <a:r>
              <a:rPr lang="es-ES" sz="1400" dirty="0"/>
              <a:t> </a:t>
            </a:r>
            <a:r>
              <a:rPr lang="es-ES" sz="1400" dirty="0" err="1"/>
              <a:t>planet</a:t>
            </a:r>
            <a:r>
              <a:rPr lang="es-ES" sz="1400" dirty="0"/>
              <a:t> in </a:t>
            </a:r>
            <a:r>
              <a:rPr lang="es-ES" sz="1400" dirty="0" err="1"/>
              <a:t>the</a:t>
            </a:r>
            <a:r>
              <a:rPr lang="es-ES" sz="1400" dirty="0"/>
              <a:t> solar </a:t>
            </a:r>
            <a:r>
              <a:rPr lang="es-ES" sz="1400" dirty="0" err="1"/>
              <a:t>system</a:t>
            </a:r>
            <a:r>
              <a:rPr lang="es-ES" sz="1400" dirty="0"/>
              <a:t>, </a:t>
            </a:r>
            <a:r>
              <a:rPr lang="es-ES" sz="1400" dirty="0" err="1"/>
              <a:t>it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only</a:t>
            </a:r>
            <a:r>
              <a:rPr lang="es-ES" sz="1400" dirty="0"/>
              <a:t> </a:t>
            </a:r>
            <a:r>
              <a:rPr lang="es-ES" sz="1400" dirty="0" err="1"/>
              <a:t>world</a:t>
            </a:r>
            <a:r>
              <a:rPr lang="es-ES" sz="1400" dirty="0"/>
              <a:t> in </a:t>
            </a:r>
            <a:r>
              <a:rPr lang="es-ES" sz="1400" dirty="0" err="1"/>
              <a:t>our</a:t>
            </a:r>
            <a:r>
              <a:rPr lang="es-ES" sz="1400" dirty="0"/>
              <a:t> solar </a:t>
            </a:r>
            <a:r>
              <a:rPr lang="es-ES" sz="1400" dirty="0" err="1"/>
              <a:t>system</a:t>
            </a:r>
            <a:r>
              <a:rPr lang="es-ES" sz="1400" dirty="0"/>
              <a:t> </a:t>
            </a:r>
            <a:r>
              <a:rPr lang="es-ES" sz="1400" dirty="0" err="1"/>
              <a:t>with</a:t>
            </a:r>
            <a:r>
              <a:rPr lang="es-ES" sz="1400" dirty="0"/>
              <a:t> </a:t>
            </a:r>
            <a:r>
              <a:rPr lang="es-ES" sz="1400" dirty="0" err="1"/>
              <a:t>liquid</a:t>
            </a:r>
            <a:r>
              <a:rPr lang="es-ES" sz="1400" dirty="0"/>
              <a:t> </a:t>
            </a:r>
            <a:r>
              <a:rPr lang="es-ES" sz="1400" dirty="0" err="1"/>
              <a:t>water</a:t>
            </a:r>
            <a:r>
              <a:rPr lang="es-ES" sz="1400" dirty="0"/>
              <a:t> </a:t>
            </a:r>
            <a:r>
              <a:rPr lang="es-ES" sz="1400" dirty="0" err="1"/>
              <a:t>on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surface</a:t>
            </a:r>
            <a:r>
              <a:rPr lang="es-ES" sz="14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name</a:t>
            </a:r>
            <a:r>
              <a:rPr lang="es-ES" sz="1400" dirty="0"/>
              <a:t> </a:t>
            </a:r>
            <a:r>
              <a:rPr lang="es-ES" sz="1400" dirty="0" err="1"/>
              <a:t>Earth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 at </a:t>
            </a:r>
            <a:r>
              <a:rPr lang="es-ES" sz="1400" dirty="0" err="1"/>
              <a:t>least</a:t>
            </a:r>
            <a:r>
              <a:rPr lang="es-ES" sz="1400" dirty="0"/>
              <a:t> 1,000 </a:t>
            </a:r>
            <a:r>
              <a:rPr lang="es-ES" sz="1400" dirty="0" err="1"/>
              <a:t>years</a:t>
            </a:r>
            <a:r>
              <a:rPr lang="es-ES" sz="1400" dirty="0"/>
              <a:t> </a:t>
            </a:r>
            <a:r>
              <a:rPr lang="es-ES" sz="1400" dirty="0" err="1"/>
              <a:t>old</a:t>
            </a:r>
            <a:r>
              <a:rPr lang="es-ES" sz="1400" dirty="0"/>
              <a:t>. </a:t>
            </a:r>
            <a:r>
              <a:rPr lang="es-ES" sz="1400" dirty="0" err="1"/>
              <a:t>All</a:t>
            </a:r>
            <a:r>
              <a:rPr lang="es-ES" sz="1400" dirty="0"/>
              <a:t> of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planets</a:t>
            </a:r>
            <a:r>
              <a:rPr lang="es-ES" sz="1400" dirty="0"/>
              <a:t>, </a:t>
            </a:r>
            <a:r>
              <a:rPr lang="es-ES" sz="1400" dirty="0" err="1"/>
              <a:t>except</a:t>
            </a:r>
            <a:r>
              <a:rPr lang="es-ES" sz="1400" dirty="0"/>
              <a:t> </a:t>
            </a:r>
            <a:r>
              <a:rPr lang="es-ES" sz="1400" dirty="0" err="1"/>
              <a:t>for</a:t>
            </a:r>
            <a:r>
              <a:rPr lang="es-ES" sz="1400" dirty="0"/>
              <a:t> </a:t>
            </a:r>
            <a:r>
              <a:rPr lang="es-ES" sz="1400" dirty="0" err="1"/>
              <a:t>Earth</a:t>
            </a:r>
            <a:r>
              <a:rPr lang="es-ES" sz="1400" dirty="0"/>
              <a:t>, </a:t>
            </a:r>
            <a:r>
              <a:rPr lang="es-ES" sz="1400" dirty="0" err="1"/>
              <a:t>were</a:t>
            </a:r>
            <a:r>
              <a:rPr lang="es-ES" sz="1400" dirty="0"/>
              <a:t> </a:t>
            </a:r>
            <a:r>
              <a:rPr lang="es-ES" sz="1400" dirty="0" err="1"/>
              <a:t>named</a:t>
            </a:r>
            <a:r>
              <a:rPr lang="es-ES" sz="1400" dirty="0"/>
              <a:t> </a:t>
            </a:r>
            <a:r>
              <a:rPr lang="es-ES" sz="1400" dirty="0" err="1"/>
              <a:t>after</a:t>
            </a:r>
            <a:r>
              <a:rPr lang="es-ES" sz="1400" dirty="0"/>
              <a:t> </a:t>
            </a:r>
            <a:r>
              <a:rPr lang="es-ES" sz="1400" dirty="0" err="1"/>
              <a:t>Greek</a:t>
            </a:r>
            <a:r>
              <a:rPr lang="es-ES" sz="1400" dirty="0"/>
              <a:t> and </a:t>
            </a:r>
            <a:r>
              <a:rPr lang="es-ES" sz="1400" dirty="0" err="1"/>
              <a:t>Roman</a:t>
            </a:r>
            <a:r>
              <a:rPr lang="es-ES" sz="1400" dirty="0"/>
              <a:t> </a:t>
            </a:r>
            <a:r>
              <a:rPr lang="es-ES" sz="1400" dirty="0" err="1"/>
              <a:t>gods</a:t>
            </a:r>
            <a:r>
              <a:rPr lang="es-ES" sz="1400" dirty="0"/>
              <a:t> and </a:t>
            </a:r>
            <a:r>
              <a:rPr lang="es-ES" sz="1400" dirty="0" err="1"/>
              <a:t>goddesses</a:t>
            </a:r>
            <a:r>
              <a:rPr lang="es-ES" sz="1400" dirty="0"/>
              <a:t>. </a:t>
            </a:r>
            <a:r>
              <a:rPr lang="es-ES" sz="1400" dirty="0" err="1"/>
              <a:t>However</a:t>
            </a:r>
            <a:r>
              <a:rPr lang="es-ES" sz="1400" dirty="0"/>
              <a:t>,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name</a:t>
            </a:r>
            <a:r>
              <a:rPr lang="es-ES" sz="1400" dirty="0"/>
              <a:t> </a:t>
            </a:r>
            <a:r>
              <a:rPr lang="es-ES" sz="1400" dirty="0" err="1"/>
              <a:t>Earth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 a </a:t>
            </a:r>
            <a:r>
              <a:rPr lang="es-ES" sz="1400" dirty="0" err="1"/>
              <a:t>Germanic</a:t>
            </a:r>
            <a:r>
              <a:rPr lang="es-ES" sz="1400" dirty="0"/>
              <a:t> </a:t>
            </a:r>
            <a:r>
              <a:rPr lang="es-ES" sz="1400" dirty="0" err="1"/>
              <a:t>word</a:t>
            </a:r>
            <a:r>
              <a:rPr lang="es-ES" sz="1400" dirty="0"/>
              <a:t>, </a:t>
            </a:r>
            <a:r>
              <a:rPr lang="es-ES" sz="1400" dirty="0" err="1"/>
              <a:t>which</a:t>
            </a:r>
            <a:r>
              <a:rPr lang="es-ES" sz="1400" dirty="0"/>
              <a:t> </a:t>
            </a:r>
            <a:r>
              <a:rPr lang="es-ES" sz="1400" dirty="0" err="1"/>
              <a:t>simply</a:t>
            </a:r>
            <a:r>
              <a:rPr lang="es-ES" sz="1400" dirty="0"/>
              <a:t> </a:t>
            </a:r>
            <a:r>
              <a:rPr lang="es-ES" sz="1400" dirty="0" err="1"/>
              <a:t>means</a:t>
            </a:r>
            <a:r>
              <a:rPr lang="es-ES" sz="1400" dirty="0"/>
              <a:t> “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ground</a:t>
            </a:r>
            <a:r>
              <a:rPr lang="es-ES" sz="1400" dirty="0"/>
              <a:t>.”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F7291585-775A-C248-9C9B-95ED62EED261}"/>
              </a:ext>
            </a:extLst>
          </p:cNvPr>
          <p:cNvSpPr txBox="1">
            <a:spLocks/>
          </p:cNvSpPr>
          <p:nvPr/>
        </p:nvSpPr>
        <p:spPr>
          <a:xfrm>
            <a:off x="838200" y="275007"/>
            <a:ext cx="2882900" cy="38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02. PLANETS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0B060FD0-26FF-5541-A05F-981ACE403871}"/>
              </a:ext>
            </a:extLst>
          </p:cNvPr>
          <p:cNvCxnSpPr>
            <a:cxnSpLocks/>
          </p:cNvCxnSpPr>
          <p:nvPr/>
        </p:nvCxnSpPr>
        <p:spPr>
          <a:xfrm flipV="1">
            <a:off x="674167" y="733907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lanet - 4077" descr="Planet - 4077">
            <a:hlinkClick r:id="" action="ppaction://media"/>
            <a:extLst>
              <a:ext uri="{FF2B5EF4-FFF2-40B4-BE49-F238E27FC236}">
                <a16:creationId xmlns:a16="http://schemas.microsoft.com/office/drawing/2014/main" id="{1397482E-3317-1B41-ABC5-35AC9AD20F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0250" r="29030"/>
          <a:stretch/>
        </p:blipFill>
        <p:spPr>
          <a:xfrm>
            <a:off x="6740239" y="275007"/>
            <a:ext cx="4613561" cy="6373041"/>
          </a:xfrm>
          <a:prstGeom prst="rect">
            <a:avLst/>
          </a:prstGeom>
        </p:spPr>
      </p:pic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EF3C2A92-1FD9-034D-ADAE-445F5789A015}"/>
              </a:ext>
            </a:extLst>
          </p:cNvPr>
          <p:cNvSpPr txBox="1">
            <a:spLocks/>
          </p:cNvSpPr>
          <p:nvPr/>
        </p:nvSpPr>
        <p:spPr>
          <a:xfrm>
            <a:off x="8719949" y="6347219"/>
            <a:ext cx="2799115" cy="29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Source</a:t>
            </a:r>
            <a:r>
              <a:rPr lang="es-ES" sz="800" dirty="0">
                <a:solidFill>
                  <a:schemeClr val="bg1">
                    <a:alpha val="60000"/>
                  </a:schemeClr>
                </a:solidFill>
              </a:rPr>
              <a:t>: NASA SCIENCE | </a:t>
            </a: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solarsystem.nasa.gov</a:t>
            </a:r>
            <a:endParaRPr lang="es-ES" sz="800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268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2AFD6A-1501-CC42-9808-C5174B73E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Mars</a:t>
            </a:r>
            <a:endParaRPr lang="es-ES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B8F8BC0D-CFA0-E849-A0A7-81982BED7657}"/>
              </a:ext>
            </a:extLst>
          </p:cNvPr>
          <p:cNvSpPr txBox="1">
            <a:spLocks/>
          </p:cNvSpPr>
          <p:nvPr/>
        </p:nvSpPr>
        <p:spPr>
          <a:xfrm>
            <a:off x="838200" y="275007"/>
            <a:ext cx="2882900" cy="38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02. PLANETS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2E2D141A-55D8-354D-8A01-B9E059C9D557}"/>
              </a:ext>
            </a:extLst>
          </p:cNvPr>
          <p:cNvCxnSpPr>
            <a:cxnSpLocks/>
          </p:cNvCxnSpPr>
          <p:nvPr/>
        </p:nvCxnSpPr>
        <p:spPr>
          <a:xfrm flipV="1">
            <a:off x="674167" y="733907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B754162D-D56A-9342-AD7E-C7B5EE68CB12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994564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1400" dirty="0"/>
              <a:t>​</a:t>
            </a:r>
            <a:r>
              <a:rPr lang="es-ES" sz="1400" dirty="0" err="1"/>
              <a:t>Mars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fourth</a:t>
            </a:r>
            <a:r>
              <a:rPr lang="es-ES" sz="1400" dirty="0"/>
              <a:t> </a:t>
            </a:r>
            <a:r>
              <a:rPr lang="es-ES" sz="1400" dirty="0" err="1"/>
              <a:t>planet</a:t>
            </a:r>
            <a:r>
              <a:rPr lang="es-ES" sz="1400" dirty="0"/>
              <a:t> </a:t>
            </a:r>
            <a:r>
              <a:rPr lang="es-ES" sz="1400" dirty="0" err="1"/>
              <a:t>from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Sun</a:t>
            </a:r>
            <a:r>
              <a:rPr lang="es-ES" sz="1400" dirty="0"/>
              <a:t> – a </a:t>
            </a:r>
            <a:r>
              <a:rPr lang="es-ES" sz="1400" dirty="0" err="1"/>
              <a:t>dusty</a:t>
            </a:r>
            <a:r>
              <a:rPr lang="es-ES" sz="1400" dirty="0"/>
              <a:t>, </a:t>
            </a:r>
            <a:r>
              <a:rPr lang="es-ES" sz="1400" dirty="0" err="1"/>
              <a:t>cold</a:t>
            </a:r>
            <a:r>
              <a:rPr lang="es-ES" sz="1400" dirty="0"/>
              <a:t>, </a:t>
            </a:r>
            <a:r>
              <a:rPr lang="es-ES" sz="1400" dirty="0" err="1"/>
              <a:t>desert</a:t>
            </a:r>
            <a:r>
              <a:rPr lang="es-ES" sz="1400" dirty="0"/>
              <a:t> </a:t>
            </a:r>
            <a:r>
              <a:rPr lang="es-ES" sz="1400" dirty="0" err="1"/>
              <a:t>world</a:t>
            </a:r>
            <a:r>
              <a:rPr lang="es-ES" sz="1400" dirty="0"/>
              <a:t> </a:t>
            </a:r>
            <a:r>
              <a:rPr lang="es-ES" sz="1400" dirty="0" err="1"/>
              <a:t>with</a:t>
            </a:r>
            <a:r>
              <a:rPr lang="es-ES" sz="1400" dirty="0"/>
              <a:t> a </a:t>
            </a:r>
            <a:r>
              <a:rPr lang="es-ES" sz="1400" dirty="0" err="1"/>
              <a:t>very</a:t>
            </a:r>
            <a:r>
              <a:rPr lang="es-ES" sz="1400" dirty="0"/>
              <a:t> </a:t>
            </a:r>
            <a:r>
              <a:rPr lang="es-ES" sz="1400" dirty="0" err="1"/>
              <a:t>thin</a:t>
            </a:r>
            <a:r>
              <a:rPr lang="es-ES" sz="1400" dirty="0"/>
              <a:t> </a:t>
            </a:r>
            <a:r>
              <a:rPr lang="es-ES" sz="1400" dirty="0" err="1"/>
              <a:t>atmosphere</a:t>
            </a:r>
            <a:r>
              <a:rPr lang="es-ES" sz="1400" dirty="0"/>
              <a:t>. </a:t>
            </a:r>
            <a:r>
              <a:rPr lang="es-ES" sz="1400" dirty="0" err="1"/>
              <a:t>Mars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also</a:t>
            </a:r>
            <a:r>
              <a:rPr lang="es-ES" sz="1400" dirty="0"/>
              <a:t> a </a:t>
            </a:r>
            <a:r>
              <a:rPr lang="es-ES" sz="1400" dirty="0" err="1"/>
              <a:t>dynamic</a:t>
            </a:r>
            <a:r>
              <a:rPr lang="es-ES" sz="1400" dirty="0"/>
              <a:t> </a:t>
            </a:r>
            <a:r>
              <a:rPr lang="es-ES" sz="1400" dirty="0" err="1"/>
              <a:t>planet</a:t>
            </a:r>
            <a:r>
              <a:rPr lang="es-ES" sz="1400" dirty="0"/>
              <a:t> </a:t>
            </a:r>
            <a:r>
              <a:rPr lang="es-ES" sz="1400" dirty="0" err="1"/>
              <a:t>with</a:t>
            </a:r>
            <a:r>
              <a:rPr lang="es-ES" sz="1400" dirty="0"/>
              <a:t> </a:t>
            </a:r>
            <a:r>
              <a:rPr lang="es-ES" sz="1400" dirty="0" err="1"/>
              <a:t>seasons</a:t>
            </a:r>
            <a:r>
              <a:rPr lang="es-ES" sz="1400" dirty="0"/>
              <a:t>, polar ice </a:t>
            </a:r>
            <a:r>
              <a:rPr lang="es-ES" sz="1400" dirty="0" err="1"/>
              <a:t>caps</a:t>
            </a:r>
            <a:r>
              <a:rPr lang="es-ES" sz="1400" dirty="0"/>
              <a:t>, </a:t>
            </a:r>
            <a:r>
              <a:rPr lang="es-ES" sz="1400" dirty="0" err="1"/>
              <a:t>canyons</a:t>
            </a:r>
            <a:r>
              <a:rPr lang="es-ES" sz="1400" dirty="0"/>
              <a:t>, </a:t>
            </a:r>
            <a:r>
              <a:rPr lang="es-ES" sz="1400" dirty="0" err="1"/>
              <a:t>extinct</a:t>
            </a:r>
            <a:r>
              <a:rPr lang="es-ES" sz="1400" dirty="0"/>
              <a:t> </a:t>
            </a:r>
            <a:r>
              <a:rPr lang="es-ES" sz="1400" dirty="0" err="1"/>
              <a:t>volcanoes</a:t>
            </a:r>
            <a:r>
              <a:rPr lang="es-ES" sz="1400" dirty="0"/>
              <a:t>, and </a:t>
            </a:r>
            <a:r>
              <a:rPr lang="es-ES" sz="1400" dirty="0" err="1"/>
              <a:t>evidence</a:t>
            </a:r>
            <a:r>
              <a:rPr lang="es-ES" sz="1400" dirty="0"/>
              <a:t> </a:t>
            </a:r>
            <a:r>
              <a:rPr lang="es-ES" sz="1400" dirty="0" err="1"/>
              <a:t>that</a:t>
            </a:r>
            <a:r>
              <a:rPr lang="es-ES" sz="1400" dirty="0"/>
              <a:t> </a:t>
            </a:r>
            <a:r>
              <a:rPr lang="es-ES" sz="1400" dirty="0" err="1"/>
              <a:t>it</a:t>
            </a:r>
            <a:r>
              <a:rPr lang="es-ES" sz="1400" dirty="0"/>
              <a:t> </a:t>
            </a:r>
            <a:r>
              <a:rPr lang="es-ES" sz="1400" dirty="0" err="1"/>
              <a:t>was</a:t>
            </a:r>
            <a:r>
              <a:rPr lang="es-ES" sz="1400" dirty="0"/>
              <a:t> </a:t>
            </a:r>
            <a:r>
              <a:rPr lang="es-ES" sz="1400" dirty="0" err="1"/>
              <a:t>even</a:t>
            </a:r>
            <a:r>
              <a:rPr lang="es-ES" sz="1400" dirty="0"/>
              <a:t> more active in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past</a:t>
            </a:r>
            <a:r>
              <a:rPr lang="es-ES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400" dirty="0" err="1"/>
              <a:t>Mars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one</a:t>
            </a:r>
            <a:r>
              <a:rPr lang="es-ES" sz="1400" dirty="0"/>
              <a:t> of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most</a:t>
            </a:r>
            <a:r>
              <a:rPr lang="es-ES" sz="1400" dirty="0"/>
              <a:t> </a:t>
            </a:r>
            <a:r>
              <a:rPr lang="es-ES" sz="1400" dirty="0" err="1"/>
              <a:t>explored</a:t>
            </a:r>
            <a:r>
              <a:rPr lang="es-ES" sz="1400" dirty="0"/>
              <a:t> </a:t>
            </a:r>
            <a:r>
              <a:rPr lang="es-ES" sz="1400" dirty="0" err="1"/>
              <a:t>bodies</a:t>
            </a:r>
            <a:r>
              <a:rPr lang="es-ES" sz="1400" dirty="0"/>
              <a:t> in </a:t>
            </a:r>
            <a:r>
              <a:rPr lang="es-ES" sz="1400" dirty="0" err="1"/>
              <a:t>our</a:t>
            </a:r>
            <a:r>
              <a:rPr lang="es-ES" sz="1400" dirty="0"/>
              <a:t> solar </a:t>
            </a:r>
            <a:r>
              <a:rPr lang="es-ES" sz="1400" dirty="0" err="1"/>
              <a:t>system</a:t>
            </a:r>
            <a:r>
              <a:rPr lang="es-ES" sz="1400" dirty="0"/>
              <a:t>, and </a:t>
            </a:r>
            <a:r>
              <a:rPr lang="es-ES" sz="1400" dirty="0" err="1"/>
              <a:t>it's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only</a:t>
            </a:r>
            <a:r>
              <a:rPr lang="es-ES" sz="1400" dirty="0"/>
              <a:t> </a:t>
            </a:r>
            <a:r>
              <a:rPr lang="es-ES" sz="1400" dirty="0" err="1"/>
              <a:t>planet</a:t>
            </a:r>
            <a:r>
              <a:rPr lang="es-ES" sz="1400" dirty="0"/>
              <a:t> </a:t>
            </a:r>
            <a:r>
              <a:rPr lang="es-ES" sz="1400" dirty="0" err="1"/>
              <a:t>where</a:t>
            </a:r>
            <a:r>
              <a:rPr lang="es-ES" sz="1400" dirty="0"/>
              <a:t> </a:t>
            </a:r>
            <a:r>
              <a:rPr lang="es-ES" sz="1400" dirty="0" err="1"/>
              <a:t>we've</a:t>
            </a:r>
            <a:r>
              <a:rPr lang="es-ES" sz="1400" dirty="0"/>
              <a:t> </a:t>
            </a:r>
            <a:r>
              <a:rPr lang="es-ES" sz="1400" dirty="0" err="1"/>
              <a:t>sent</a:t>
            </a:r>
            <a:r>
              <a:rPr lang="es-ES" sz="1400" dirty="0"/>
              <a:t> </a:t>
            </a:r>
            <a:r>
              <a:rPr lang="es-ES" sz="1400" dirty="0" err="1"/>
              <a:t>rovers</a:t>
            </a:r>
            <a:r>
              <a:rPr lang="es-ES" sz="1400" dirty="0"/>
              <a:t> to </a:t>
            </a:r>
            <a:r>
              <a:rPr lang="es-ES" sz="1400" dirty="0" err="1"/>
              <a:t>roam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alien</a:t>
            </a:r>
            <a:r>
              <a:rPr lang="es-ES" sz="1400" dirty="0"/>
              <a:t> </a:t>
            </a:r>
            <a:r>
              <a:rPr lang="es-ES" sz="1400" dirty="0" err="1"/>
              <a:t>landscape</a:t>
            </a:r>
            <a:r>
              <a:rPr lang="es-ES" sz="1400" dirty="0"/>
              <a:t>. </a:t>
            </a:r>
            <a:r>
              <a:rPr lang="es-ES" sz="1400" dirty="0" err="1"/>
              <a:t>Two</a:t>
            </a:r>
            <a:r>
              <a:rPr lang="es-ES" sz="1400" dirty="0"/>
              <a:t> NASA </a:t>
            </a:r>
            <a:r>
              <a:rPr lang="es-ES" sz="1400" dirty="0" err="1"/>
              <a:t>rovers</a:t>
            </a:r>
            <a:r>
              <a:rPr lang="es-ES" sz="1400" dirty="0"/>
              <a:t> and </a:t>
            </a:r>
            <a:r>
              <a:rPr lang="es-ES" sz="1400" dirty="0" err="1"/>
              <a:t>one</a:t>
            </a:r>
            <a:r>
              <a:rPr lang="es-ES" sz="1400" dirty="0"/>
              <a:t> </a:t>
            </a:r>
            <a:r>
              <a:rPr lang="es-ES" sz="1400" dirty="0" err="1"/>
              <a:t>lander</a:t>
            </a:r>
            <a:r>
              <a:rPr lang="es-ES" sz="1400" dirty="0"/>
              <a:t> are </a:t>
            </a:r>
            <a:r>
              <a:rPr lang="es-ES" sz="1400" dirty="0" err="1"/>
              <a:t>currently</a:t>
            </a:r>
            <a:r>
              <a:rPr lang="es-ES" sz="1400" dirty="0"/>
              <a:t> </a:t>
            </a:r>
            <a:r>
              <a:rPr lang="es-ES" sz="1400" dirty="0" err="1"/>
              <a:t>exploring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surface</a:t>
            </a:r>
            <a:r>
              <a:rPr lang="es-ES" sz="1400" dirty="0"/>
              <a:t> of </a:t>
            </a:r>
            <a:r>
              <a:rPr lang="es-ES" sz="1400" dirty="0" err="1"/>
              <a:t>Mars</a:t>
            </a:r>
            <a:r>
              <a:rPr lang="es-ES" sz="1400" dirty="0"/>
              <a:t>. </a:t>
            </a:r>
            <a:r>
              <a:rPr lang="es-ES" sz="1400" dirty="0" err="1"/>
              <a:t>An</a:t>
            </a:r>
            <a:r>
              <a:rPr lang="es-ES" sz="1400" dirty="0"/>
              <a:t> </a:t>
            </a:r>
            <a:r>
              <a:rPr lang="es-ES" sz="1400" dirty="0" err="1"/>
              <a:t>international</a:t>
            </a:r>
            <a:r>
              <a:rPr lang="es-ES" sz="1400" dirty="0"/>
              <a:t> </a:t>
            </a:r>
            <a:r>
              <a:rPr lang="es-ES" sz="1400" dirty="0" err="1"/>
              <a:t>fleet</a:t>
            </a:r>
            <a:r>
              <a:rPr lang="es-ES" sz="1400" dirty="0"/>
              <a:t> of </a:t>
            </a:r>
            <a:r>
              <a:rPr lang="es-ES" sz="1400" dirty="0" err="1"/>
              <a:t>eight</a:t>
            </a:r>
            <a:r>
              <a:rPr lang="es-ES" sz="1400" dirty="0"/>
              <a:t> </a:t>
            </a:r>
            <a:r>
              <a:rPr lang="es-ES" sz="1400" dirty="0" err="1"/>
              <a:t>orbiters</a:t>
            </a:r>
            <a:r>
              <a:rPr lang="es-ES" sz="1400" dirty="0"/>
              <a:t> are </a:t>
            </a:r>
            <a:r>
              <a:rPr lang="es-ES" sz="1400" dirty="0" err="1"/>
              <a:t>studying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Red </a:t>
            </a:r>
            <a:r>
              <a:rPr lang="es-ES" sz="1400" dirty="0" err="1"/>
              <a:t>Planet</a:t>
            </a:r>
            <a:r>
              <a:rPr lang="es-ES" sz="1400" dirty="0"/>
              <a:t> </a:t>
            </a:r>
            <a:r>
              <a:rPr lang="es-ES" sz="1400" dirty="0" err="1"/>
              <a:t>from</a:t>
            </a:r>
            <a:r>
              <a:rPr lang="es-ES" sz="1400" dirty="0"/>
              <a:t> </a:t>
            </a:r>
            <a:r>
              <a:rPr lang="es-ES" sz="1400" dirty="0" err="1"/>
              <a:t>above</a:t>
            </a:r>
            <a:r>
              <a:rPr lang="es-ES" sz="1400" dirty="0"/>
              <a:t>.</a:t>
            </a:r>
          </a:p>
        </p:txBody>
      </p:sp>
      <p:pic>
        <p:nvPicPr>
          <p:cNvPr id="7" name="Mars - 32990" descr="Mars - 32990">
            <a:hlinkClick r:id="" action="ppaction://media"/>
            <a:extLst>
              <a:ext uri="{FF2B5EF4-FFF2-40B4-BE49-F238E27FC236}">
                <a16:creationId xmlns:a16="http://schemas.microsoft.com/office/drawing/2014/main" id="{E6221FD1-9D62-3048-8296-CF136B22AB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2425" r="22022"/>
          <a:stretch/>
        </p:blipFill>
        <p:spPr>
          <a:xfrm>
            <a:off x="6970637" y="1402197"/>
            <a:ext cx="4254411" cy="4307809"/>
          </a:xfrm>
          <a:prstGeom prst="rect">
            <a:avLst/>
          </a:prstGeom>
        </p:spPr>
      </p:pic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BD54356B-599C-4F45-B30C-FF0570157224}"/>
              </a:ext>
            </a:extLst>
          </p:cNvPr>
          <p:cNvSpPr txBox="1">
            <a:spLocks/>
          </p:cNvSpPr>
          <p:nvPr/>
        </p:nvSpPr>
        <p:spPr>
          <a:xfrm>
            <a:off x="8719949" y="6347219"/>
            <a:ext cx="2799115" cy="29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Source</a:t>
            </a:r>
            <a:r>
              <a:rPr lang="es-ES" sz="800" dirty="0">
                <a:solidFill>
                  <a:schemeClr val="bg1">
                    <a:alpha val="60000"/>
                  </a:schemeClr>
                </a:solidFill>
              </a:rPr>
              <a:t>: NASA SCIENCE | </a:t>
            </a: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solarsystem.nasa.gov</a:t>
            </a:r>
            <a:endParaRPr lang="es-ES" sz="800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73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F1C77E-BC9C-A34E-AAFB-D9E4F105F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Jupiter</a:t>
            </a:r>
            <a:endParaRPr lang="es-ES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1408350E-E076-6840-A4B2-B1EE6EF8EDF0}"/>
              </a:ext>
            </a:extLst>
          </p:cNvPr>
          <p:cNvSpPr txBox="1">
            <a:spLocks/>
          </p:cNvSpPr>
          <p:nvPr/>
        </p:nvSpPr>
        <p:spPr>
          <a:xfrm>
            <a:off x="838200" y="275007"/>
            <a:ext cx="2882900" cy="38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02. PLANETS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2BA2296C-5C19-F14D-B761-362D2B6A96ED}"/>
              </a:ext>
            </a:extLst>
          </p:cNvPr>
          <p:cNvCxnSpPr>
            <a:cxnSpLocks/>
          </p:cNvCxnSpPr>
          <p:nvPr/>
        </p:nvCxnSpPr>
        <p:spPr>
          <a:xfrm flipV="1">
            <a:off x="674167" y="733907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63028AD6-D028-B543-BF0F-B9C78452E410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994564" cy="5060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1400" dirty="0" err="1"/>
              <a:t>Jupiter</a:t>
            </a:r>
            <a:r>
              <a:rPr lang="es-ES" sz="1400" dirty="0"/>
              <a:t> has a </a:t>
            </a:r>
            <a:r>
              <a:rPr lang="es-ES" sz="1400" dirty="0" err="1"/>
              <a:t>long</a:t>
            </a:r>
            <a:r>
              <a:rPr lang="es-ES" sz="1400" dirty="0"/>
              <a:t> </a:t>
            </a:r>
            <a:r>
              <a:rPr lang="es-ES" sz="1400" dirty="0" err="1"/>
              <a:t>history</a:t>
            </a:r>
            <a:r>
              <a:rPr lang="es-ES" sz="1400" dirty="0"/>
              <a:t> </a:t>
            </a:r>
            <a:r>
              <a:rPr lang="es-ES" sz="1400" dirty="0" err="1"/>
              <a:t>surprising</a:t>
            </a:r>
            <a:r>
              <a:rPr lang="es-ES" sz="1400" dirty="0"/>
              <a:t> </a:t>
            </a:r>
            <a:r>
              <a:rPr lang="es-ES" sz="1400" dirty="0" err="1"/>
              <a:t>scientists</a:t>
            </a:r>
            <a:r>
              <a:rPr lang="es-ES" sz="1400" dirty="0"/>
              <a:t>—</a:t>
            </a:r>
            <a:r>
              <a:rPr lang="es-ES" sz="1400" dirty="0" err="1"/>
              <a:t>all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way</a:t>
            </a:r>
            <a:r>
              <a:rPr lang="es-ES" sz="1400" dirty="0"/>
              <a:t> back to 1610 </a:t>
            </a:r>
            <a:r>
              <a:rPr lang="es-ES" sz="1400" dirty="0" err="1"/>
              <a:t>when</a:t>
            </a:r>
            <a:r>
              <a:rPr lang="es-ES" sz="1400" dirty="0"/>
              <a:t> Galileo Galilei </a:t>
            </a:r>
            <a:r>
              <a:rPr lang="es-ES" sz="1400" dirty="0" err="1"/>
              <a:t>found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first</a:t>
            </a:r>
            <a:r>
              <a:rPr lang="es-ES" sz="1400" dirty="0"/>
              <a:t> </a:t>
            </a:r>
            <a:r>
              <a:rPr lang="es-ES" sz="1400" dirty="0" err="1"/>
              <a:t>moons</a:t>
            </a:r>
            <a:r>
              <a:rPr lang="es-ES" sz="1400" dirty="0"/>
              <a:t> </a:t>
            </a:r>
            <a:r>
              <a:rPr lang="es-ES" sz="1400" dirty="0" err="1"/>
              <a:t>beyond</a:t>
            </a:r>
            <a:r>
              <a:rPr lang="es-ES" sz="1400" dirty="0"/>
              <a:t> </a:t>
            </a:r>
            <a:r>
              <a:rPr lang="es-ES" sz="1400" dirty="0" err="1"/>
              <a:t>Earth</a:t>
            </a:r>
            <a:r>
              <a:rPr lang="es-ES" sz="14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400" dirty="0" err="1"/>
              <a:t>Fifth</a:t>
            </a:r>
            <a:r>
              <a:rPr lang="es-ES" sz="1400" dirty="0"/>
              <a:t> in line </a:t>
            </a:r>
            <a:r>
              <a:rPr lang="es-ES" sz="1400" dirty="0" err="1"/>
              <a:t>from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Sun</a:t>
            </a:r>
            <a:r>
              <a:rPr lang="es-ES" sz="1400" dirty="0"/>
              <a:t>, </a:t>
            </a:r>
            <a:r>
              <a:rPr lang="es-ES" sz="1400" dirty="0" err="1"/>
              <a:t>Jupiter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, </a:t>
            </a:r>
            <a:r>
              <a:rPr lang="es-ES" sz="1400" dirty="0" err="1"/>
              <a:t>by</a:t>
            </a:r>
            <a:r>
              <a:rPr lang="es-ES" sz="1400" dirty="0"/>
              <a:t> </a:t>
            </a:r>
            <a:r>
              <a:rPr lang="es-ES" sz="1400" dirty="0" err="1"/>
              <a:t>far</a:t>
            </a:r>
            <a:r>
              <a:rPr lang="es-ES" sz="1400" dirty="0"/>
              <a:t>,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largest</a:t>
            </a:r>
            <a:r>
              <a:rPr lang="es-ES" sz="1400" dirty="0"/>
              <a:t> </a:t>
            </a:r>
            <a:r>
              <a:rPr lang="es-ES" sz="1400" dirty="0" err="1"/>
              <a:t>planet</a:t>
            </a:r>
            <a:r>
              <a:rPr lang="es-ES" sz="1400" dirty="0"/>
              <a:t> in </a:t>
            </a:r>
            <a:r>
              <a:rPr lang="es-ES" sz="1400" dirty="0" err="1"/>
              <a:t>the</a:t>
            </a:r>
            <a:r>
              <a:rPr lang="es-ES" sz="1400" dirty="0"/>
              <a:t> solar </a:t>
            </a:r>
            <a:r>
              <a:rPr lang="es-ES" sz="1400" dirty="0" err="1"/>
              <a:t>system</a:t>
            </a:r>
            <a:r>
              <a:rPr lang="es-ES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400" dirty="0" err="1"/>
              <a:t>Jupiter's</a:t>
            </a:r>
            <a:r>
              <a:rPr lang="es-ES" sz="1400" dirty="0"/>
              <a:t> familiar </a:t>
            </a:r>
            <a:r>
              <a:rPr lang="es-ES" sz="1400" dirty="0" err="1"/>
              <a:t>stripes</a:t>
            </a:r>
            <a:r>
              <a:rPr lang="es-ES" sz="1400" dirty="0"/>
              <a:t> and </a:t>
            </a:r>
            <a:r>
              <a:rPr lang="es-ES" sz="1400" dirty="0" err="1"/>
              <a:t>swirls</a:t>
            </a:r>
            <a:r>
              <a:rPr lang="es-ES" sz="1400" dirty="0"/>
              <a:t> are </a:t>
            </a:r>
            <a:r>
              <a:rPr lang="es-ES" sz="1400" dirty="0" err="1"/>
              <a:t>actually</a:t>
            </a:r>
            <a:r>
              <a:rPr lang="es-ES" sz="1400" dirty="0"/>
              <a:t> </a:t>
            </a:r>
            <a:r>
              <a:rPr lang="es-ES" sz="1400" dirty="0" err="1"/>
              <a:t>cold</a:t>
            </a:r>
            <a:r>
              <a:rPr lang="es-ES" sz="1400" dirty="0"/>
              <a:t>, </a:t>
            </a:r>
            <a:r>
              <a:rPr lang="es-ES" sz="1400" dirty="0" err="1"/>
              <a:t>windy</a:t>
            </a:r>
            <a:r>
              <a:rPr lang="es-ES" sz="1400" dirty="0"/>
              <a:t> </a:t>
            </a:r>
            <a:r>
              <a:rPr lang="es-ES" sz="1400" dirty="0" err="1"/>
              <a:t>clouds</a:t>
            </a:r>
            <a:r>
              <a:rPr lang="es-ES" sz="1400" dirty="0"/>
              <a:t> of </a:t>
            </a:r>
            <a:r>
              <a:rPr lang="es-ES" sz="1400" dirty="0" err="1"/>
              <a:t>ammonia</a:t>
            </a:r>
            <a:r>
              <a:rPr lang="es-ES" sz="1400" dirty="0"/>
              <a:t> and </a:t>
            </a:r>
            <a:r>
              <a:rPr lang="es-ES" sz="1400" dirty="0" err="1"/>
              <a:t>water</a:t>
            </a:r>
            <a:r>
              <a:rPr lang="es-ES" sz="1400" dirty="0"/>
              <a:t>, </a:t>
            </a:r>
            <a:r>
              <a:rPr lang="es-ES" sz="1400" dirty="0" err="1"/>
              <a:t>floating</a:t>
            </a:r>
            <a:r>
              <a:rPr lang="es-ES" sz="1400" dirty="0"/>
              <a:t> in </a:t>
            </a:r>
            <a:r>
              <a:rPr lang="es-ES" sz="1400" dirty="0" err="1"/>
              <a:t>an</a:t>
            </a:r>
            <a:r>
              <a:rPr lang="es-ES" sz="1400" dirty="0"/>
              <a:t> </a:t>
            </a:r>
            <a:r>
              <a:rPr lang="es-ES" sz="1400" dirty="0" err="1"/>
              <a:t>atmosphere</a:t>
            </a:r>
            <a:r>
              <a:rPr lang="es-ES" sz="1400" dirty="0"/>
              <a:t> of </a:t>
            </a:r>
            <a:r>
              <a:rPr lang="es-ES" sz="1400" dirty="0" err="1"/>
              <a:t>hydrogen</a:t>
            </a:r>
            <a:r>
              <a:rPr lang="es-ES" sz="1400" dirty="0"/>
              <a:t> and </a:t>
            </a:r>
            <a:r>
              <a:rPr lang="es-ES" sz="1400" dirty="0" err="1"/>
              <a:t>helium</a:t>
            </a:r>
            <a:r>
              <a:rPr lang="es-ES" sz="1400" dirty="0"/>
              <a:t>. </a:t>
            </a:r>
            <a:r>
              <a:rPr lang="es-ES" sz="1400" dirty="0" err="1"/>
              <a:t>Jupiter’s</a:t>
            </a:r>
            <a:r>
              <a:rPr lang="es-ES" sz="1400" dirty="0"/>
              <a:t> </a:t>
            </a:r>
            <a:r>
              <a:rPr lang="es-ES" sz="1400" dirty="0" err="1"/>
              <a:t>iconic</a:t>
            </a:r>
            <a:r>
              <a:rPr lang="es-ES" sz="1400" dirty="0"/>
              <a:t> Great Red Spot </a:t>
            </a:r>
            <a:r>
              <a:rPr lang="es-ES" sz="1400" dirty="0" err="1"/>
              <a:t>is</a:t>
            </a:r>
            <a:r>
              <a:rPr lang="es-ES" sz="1400" dirty="0"/>
              <a:t> a </a:t>
            </a:r>
            <a:r>
              <a:rPr lang="es-ES" sz="1400" dirty="0" err="1"/>
              <a:t>giant</a:t>
            </a:r>
            <a:r>
              <a:rPr lang="es-ES" sz="1400" dirty="0"/>
              <a:t> </a:t>
            </a:r>
            <a:r>
              <a:rPr lang="es-ES" sz="1400" dirty="0" err="1"/>
              <a:t>storm</a:t>
            </a:r>
            <a:r>
              <a:rPr lang="es-ES" sz="1400" dirty="0"/>
              <a:t> </a:t>
            </a:r>
            <a:r>
              <a:rPr lang="es-ES" sz="1400" dirty="0" err="1"/>
              <a:t>bigger</a:t>
            </a:r>
            <a:r>
              <a:rPr lang="es-ES" sz="1400" dirty="0"/>
              <a:t> </a:t>
            </a:r>
            <a:r>
              <a:rPr lang="es-ES" sz="1400" dirty="0" err="1"/>
              <a:t>than</a:t>
            </a:r>
            <a:r>
              <a:rPr lang="es-ES" sz="1400" dirty="0"/>
              <a:t> </a:t>
            </a:r>
            <a:r>
              <a:rPr lang="es-ES" sz="1400" dirty="0" err="1"/>
              <a:t>Earth</a:t>
            </a:r>
            <a:r>
              <a:rPr lang="es-ES" sz="1400" dirty="0"/>
              <a:t> </a:t>
            </a:r>
            <a:r>
              <a:rPr lang="es-ES" sz="1400" dirty="0" err="1"/>
              <a:t>that</a:t>
            </a:r>
            <a:r>
              <a:rPr lang="es-ES" sz="1400" dirty="0"/>
              <a:t> has </a:t>
            </a:r>
            <a:r>
              <a:rPr lang="es-ES" sz="1400" dirty="0" err="1"/>
              <a:t>raged</a:t>
            </a:r>
            <a:r>
              <a:rPr lang="es-ES" sz="1400" dirty="0"/>
              <a:t> </a:t>
            </a:r>
            <a:r>
              <a:rPr lang="es-ES" sz="1400" dirty="0" err="1"/>
              <a:t>for</a:t>
            </a:r>
            <a:r>
              <a:rPr lang="es-ES" sz="1400" dirty="0"/>
              <a:t> </a:t>
            </a:r>
            <a:r>
              <a:rPr lang="es-ES" sz="1400" dirty="0" err="1"/>
              <a:t>hundreds</a:t>
            </a:r>
            <a:r>
              <a:rPr lang="es-ES" sz="1400" dirty="0"/>
              <a:t> of </a:t>
            </a:r>
            <a:r>
              <a:rPr lang="es-ES" sz="1400" dirty="0" err="1"/>
              <a:t>years</a:t>
            </a:r>
            <a:r>
              <a:rPr lang="es-ES" sz="1400" dirty="0"/>
              <a:t>.</a:t>
            </a:r>
          </a:p>
        </p:txBody>
      </p:sp>
      <p:pic>
        <p:nvPicPr>
          <p:cNvPr id="9" name="Planet Jupiter - 24858" descr="Planet Jupiter - 24858">
            <a:hlinkClick r:id="" action="ppaction://media"/>
            <a:extLst>
              <a:ext uri="{FF2B5EF4-FFF2-40B4-BE49-F238E27FC236}">
                <a16:creationId xmlns:a16="http://schemas.microsoft.com/office/drawing/2014/main" id="{0F853073-1E29-EA4A-89F5-46D23995DE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0561" t="15730" r="30776" b="15764"/>
          <a:stretch/>
        </p:blipFill>
        <p:spPr>
          <a:xfrm>
            <a:off x="6489015" y="864636"/>
            <a:ext cx="5145937" cy="5128727"/>
          </a:xfrm>
          <a:prstGeom prst="ellipse">
            <a:avLst/>
          </a:prstGeom>
        </p:spPr>
      </p:pic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E96D0177-6A93-EB4B-B4E7-CA6929B8D509}"/>
              </a:ext>
            </a:extLst>
          </p:cNvPr>
          <p:cNvSpPr txBox="1">
            <a:spLocks/>
          </p:cNvSpPr>
          <p:nvPr/>
        </p:nvSpPr>
        <p:spPr>
          <a:xfrm>
            <a:off x="8719949" y="6347219"/>
            <a:ext cx="2799115" cy="29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Source</a:t>
            </a:r>
            <a:r>
              <a:rPr lang="es-ES" sz="800" dirty="0">
                <a:solidFill>
                  <a:schemeClr val="bg1">
                    <a:alpha val="60000"/>
                  </a:schemeClr>
                </a:solidFill>
              </a:rPr>
              <a:t>: NASA SCIENCE | </a:t>
            </a: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solarsystem.nasa.gov</a:t>
            </a:r>
            <a:endParaRPr lang="es-ES" sz="800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7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aturn - 9053" descr="Saturn - 9053">
            <a:hlinkClick r:id="" action="ppaction://media"/>
            <a:extLst>
              <a:ext uri="{FF2B5EF4-FFF2-40B4-BE49-F238E27FC236}">
                <a16:creationId xmlns:a16="http://schemas.microsoft.com/office/drawing/2014/main" id="{50E00C48-203B-E047-A870-728AC24ED1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2767" t="22352" r="21112" b="28606"/>
          <a:stretch/>
        </p:blipFill>
        <p:spPr>
          <a:xfrm>
            <a:off x="4803228" y="1672432"/>
            <a:ext cx="7388772" cy="363196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E4426FC-2BC8-9A43-B66E-F5809B0D3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Saturn</a:t>
            </a:r>
            <a:endParaRPr lang="es-ES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9900F967-1A2F-DF45-B99B-F046FC671006}"/>
              </a:ext>
            </a:extLst>
          </p:cNvPr>
          <p:cNvSpPr txBox="1">
            <a:spLocks/>
          </p:cNvSpPr>
          <p:nvPr/>
        </p:nvSpPr>
        <p:spPr>
          <a:xfrm>
            <a:off x="838200" y="275007"/>
            <a:ext cx="2882900" cy="38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02. PLANETS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EF49109-D752-8748-9D5E-4C7126C13F17}"/>
              </a:ext>
            </a:extLst>
          </p:cNvPr>
          <p:cNvCxnSpPr>
            <a:cxnSpLocks/>
          </p:cNvCxnSpPr>
          <p:nvPr/>
        </p:nvCxnSpPr>
        <p:spPr>
          <a:xfrm flipV="1">
            <a:off x="674167" y="733907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E082E489-CF57-8649-9159-4BECEEB50530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3870434" cy="4165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1300" dirty="0" err="1"/>
              <a:t>Saturn</a:t>
            </a:r>
            <a:r>
              <a:rPr lang="es-ES" sz="1300" dirty="0"/>
              <a:t> </a:t>
            </a:r>
            <a:r>
              <a:rPr lang="es-ES" sz="1300" dirty="0" err="1"/>
              <a:t>is</a:t>
            </a:r>
            <a:r>
              <a:rPr lang="es-ES" sz="1300" dirty="0"/>
              <a:t> </a:t>
            </a:r>
            <a:r>
              <a:rPr lang="es-ES" sz="1300" dirty="0" err="1"/>
              <a:t>the</a:t>
            </a:r>
            <a:r>
              <a:rPr lang="es-ES" sz="1300" dirty="0"/>
              <a:t> </a:t>
            </a:r>
            <a:r>
              <a:rPr lang="es-ES" sz="1300" dirty="0" err="1"/>
              <a:t>sixth</a:t>
            </a:r>
            <a:r>
              <a:rPr lang="es-ES" sz="1300" dirty="0"/>
              <a:t> </a:t>
            </a:r>
            <a:r>
              <a:rPr lang="es-ES" sz="1300" dirty="0" err="1"/>
              <a:t>planet</a:t>
            </a:r>
            <a:r>
              <a:rPr lang="es-ES" sz="1300" dirty="0"/>
              <a:t> </a:t>
            </a:r>
            <a:r>
              <a:rPr lang="es-ES" sz="1300" dirty="0" err="1"/>
              <a:t>from</a:t>
            </a:r>
            <a:r>
              <a:rPr lang="es-ES" sz="1300" dirty="0"/>
              <a:t> </a:t>
            </a:r>
            <a:r>
              <a:rPr lang="es-ES" sz="1300" dirty="0" err="1"/>
              <a:t>the</a:t>
            </a:r>
            <a:r>
              <a:rPr lang="es-ES" sz="1300" dirty="0"/>
              <a:t> </a:t>
            </a:r>
            <a:r>
              <a:rPr lang="es-ES" sz="1300" dirty="0" err="1"/>
              <a:t>Sun</a:t>
            </a:r>
            <a:r>
              <a:rPr lang="es-ES" sz="1300" dirty="0"/>
              <a:t> and </a:t>
            </a:r>
            <a:r>
              <a:rPr lang="es-ES" sz="1300" dirty="0" err="1"/>
              <a:t>the</a:t>
            </a:r>
            <a:r>
              <a:rPr lang="es-ES" sz="1300" dirty="0"/>
              <a:t> </a:t>
            </a:r>
            <a:r>
              <a:rPr lang="es-ES" sz="1300" dirty="0" err="1"/>
              <a:t>second</a:t>
            </a:r>
            <a:r>
              <a:rPr lang="es-ES" sz="1300" dirty="0"/>
              <a:t> </a:t>
            </a:r>
            <a:r>
              <a:rPr lang="es-ES" sz="1300" dirty="0" err="1"/>
              <a:t>largest</a:t>
            </a:r>
            <a:r>
              <a:rPr lang="es-ES" sz="1300" dirty="0"/>
              <a:t> </a:t>
            </a:r>
            <a:r>
              <a:rPr lang="es-ES" sz="1300" dirty="0" err="1"/>
              <a:t>planet</a:t>
            </a:r>
            <a:r>
              <a:rPr lang="es-ES" sz="1300" dirty="0"/>
              <a:t> in </a:t>
            </a:r>
            <a:r>
              <a:rPr lang="es-ES" sz="1300" dirty="0" err="1"/>
              <a:t>our</a:t>
            </a:r>
            <a:r>
              <a:rPr lang="es-ES" sz="1300" dirty="0"/>
              <a:t> solar </a:t>
            </a:r>
            <a:r>
              <a:rPr lang="es-ES" sz="1300" dirty="0" err="1"/>
              <a:t>system</a:t>
            </a:r>
            <a:r>
              <a:rPr lang="es-ES" sz="13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300" dirty="0" err="1"/>
              <a:t>Adorned</a:t>
            </a:r>
            <a:r>
              <a:rPr lang="es-ES" sz="1300" dirty="0"/>
              <a:t> </a:t>
            </a:r>
            <a:r>
              <a:rPr lang="es-ES" sz="1300" dirty="0" err="1"/>
              <a:t>with</a:t>
            </a:r>
            <a:r>
              <a:rPr lang="es-ES" sz="1300" dirty="0"/>
              <a:t> </a:t>
            </a:r>
            <a:r>
              <a:rPr lang="es-ES" sz="1300" dirty="0" err="1"/>
              <a:t>thousands</a:t>
            </a:r>
            <a:r>
              <a:rPr lang="es-ES" sz="1300" dirty="0"/>
              <a:t> of </a:t>
            </a:r>
            <a:r>
              <a:rPr lang="es-ES" sz="1300" dirty="0" err="1"/>
              <a:t>beautiful</a:t>
            </a:r>
            <a:r>
              <a:rPr lang="es-ES" sz="1300" dirty="0"/>
              <a:t> </a:t>
            </a:r>
            <a:r>
              <a:rPr lang="es-ES" sz="1300" dirty="0" err="1"/>
              <a:t>ringlets</a:t>
            </a:r>
            <a:r>
              <a:rPr lang="es-ES" sz="1300" dirty="0"/>
              <a:t>, </a:t>
            </a:r>
            <a:r>
              <a:rPr lang="es-ES" sz="1300" dirty="0" err="1"/>
              <a:t>Saturn</a:t>
            </a:r>
            <a:r>
              <a:rPr lang="es-ES" sz="1300" dirty="0"/>
              <a:t> </a:t>
            </a:r>
            <a:r>
              <a:rPr lang="es-ES" sz="1300" dirty="0" err="1"/>
              <a:t>is</a:t>
            </a:r>
            <a:r>
              <a:rPr lang="es-ES" sz="1300" dirty="0"/>
              <a:t> </a:t>
            </a:r>
            <a:r>
              <a:rPr lang="es-ES" sz="1300" dirty="0" err="1"/>
              <a:t>unique</a:t>
            </a:r>
            <a:r>
              <a:rPr lang="es-ES" sz="1300" dirty="0"/>
              <a:t> </a:t>
            </a:r>
            <a:r>
              <a:rPr lang="es-ES" sz="1300" dirty="0" err="1"/>
              <a:t>among</a:t>
            </a:r>
            <a:r>
              <a:rPr lang="es-ES" sz="1300" dirty="0"/>
              <a:t> </a:t>
            </a:r>
            <a:r>
              <a:rPr lang="es-ES" sz="1300" dirty="0" err="1"/>
              <a:t>the</a:t>
            </a:r>
            <a:r>
              <a:rPr lang="es-ES" sz="1300" dirty="0"/>
              <a:t> </a:t>
            </a:r>
            <a:r>
              <a:rPr lang="es-ES" sz="1300" dirty="0" err="1"/>
              <a:t>planets</a:t>
            </a:r>
            <a:r>
              <a:rPr lang="es-ES" sz="1300" dirty="0"/>
              <a:t>. </a:t>
            </a:r>
            <a:r>
              <a:rPr lang="es-ES" sz="1300" dirty="0" err="1"/>
              <a:t>It</a:t>
            </a:r>
            <a:r>
              <a:rPr lang="es-ES" sz="1300" dirty="0"/>
              <a:t> </a:t>
            </a:r>
            <a:r>
              <a:rPr lang="es-ES" sz="1300" dirty="0" err="1"/>
              <a:t>is</a:t>
            </a:r>
            <a:r>
              <a:rPr lang="es-ES" sz="1300" dirty="0"/>
              <a:t> </a:t>
            </a:r>
            <a:r>
              <a:rPr lang="es-ES" sz="1300" dirty="0" err="1"/>
              <a:t>not</a:t>
            </a:r>
            <a:r>
              <a:rPr lang="es-ES" sz="1300" dirty="0"/>
              <a:t> </a:t>
            </a:r>
            <a:r>
              <a:rPr lang="es-ES" sz="1300" dirty="0" err="1"/>
              <a:t>the</a:t>
            </a:r>
            <a:r>
              <a:rPr lang="es-ES" sz="1300" dirty="0"/>
              <a:t> </a:t>
            </a:r>
            <a:r>
              <a:rPr lang="es-ES" sz="1300" dirty="0" err="1"/>
              <a:t>only</a:t>
            </a:r>
            <a:r>
              <a:rPr lang="es-ES" sz="1300" dirty="0"/>
              <a:t> </a:t>
            </a:r>
            <a:r>
              <a:rPr lang="es-ES" sz="1300" dirty="0" err="1"/>
              <a:t>planet</a:t>
            </a:r>
            <a:r>
              <a:rPr lang="es-ES" sz="1300" dirty="0"/>
              <a:t> to </a:t>
            </a:r>
            <a:r>
              <a:rPr lang="es-ES" sz="1300" dirty="0" err="1"/>
              <a:t>have</a:t>
            </a:r>
            <a:r>
              <a:rPr lang="es-ES" sz="1300" dirty="0"/>
              <a:t> </a:t>
            </a:r>
            <a:r>
              <a:rPr lang="es-ES" sz="1300" dirty="0" err="1"/>
              <a:t>rings</a:t>
            </a:r>
            <a:r>
              <a:rPr lang="es-ES" sz="1300" dirty="0"/>
              <a:t>—</a:t>
            </a:r>
            <a:r>
              <a:rPr lang="es-ES" sz="1300" dirty="0" err="1"/>
              <a:t>made</a:t>
            </a:r>
            <a:r>
              <a:rPr lang="es-ES" sz="1300" dirty="0"/>
              <a:t> of </a:t>
            </a:r>
            <a:r>
              <a:rPr lang="es-ES" sz="1300" dirty="0" err="1"/>
              <a:t>chunks</a:t>
            </a:r>
            <a:r>
              <a:rPr lang="es-ES" sz="1300" dirty="0"/>
              <a:t> of ice and rock—</a:t>
            </a:r>
            <a:r>
              <a:rPr lang="es-ES" sz="1300" dirty="0" err="1"/>
              <a:t>but</a:t>
            </a:r>
            <a:r>
              <a:rPr lang="es-ES" sz="1300" dirty="0"/>
              <a:t> </a:t>
            </a:r>
            <a:r>
              <a:rPr lang="es-ES" sz="1300" dirty="0" err="1"/>
              <a:t>none</a:t>
            </a:r>
            <a:r>
              <a:rPr lang="es-ES" sz="1300" dirty="0"/>
              <a:t> are as </a:t>
            </a:r>
            <a:r>
              <a:rPr lang="es-ES" sz="1300" dirty="0" err="1"/>
              <a:t>spectacular</a:t>
            </a:r>
            <a:r>
              <a:rPr lang="es-ES" sz="1300" dirty="0"/>
              <a:t> </a:t>
            </a:r>
            <a:r>
              <a:rPr lang="es-ES" sz="1300" dirty="0" err="1"/>
              <a:t>or</a:t>
            </a:r>
            <a:r>
              <a:rPr lang="es-ES" sz="1300" dirty="0"/>
              <a:t> as </a:t>
            </a:r>
            <a:r>
              <a:rPr lang="es-ES" sz="1300" dirty="0" err="1"/>
              <a:t>complicated</a:t>
            </a:r>
            <a:r>
              <a:rPr lang="es-ES" sz="1300" dirty="0"/>
              <a:t> as </a:t>
            </a:r>
            <a:r>
              <a:rPr lang="es-ES" sz="1300" dirty="0" err="1"/>
              <a:t>Saturn's</a:t>
            </a:r>
            <a:r>
              <a:rPr lang="es-ES" sz="13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300" dirty="0" err="1"/>
              <a:t>Like</a:t>
            </a:r>
            <a:r>
              <a:rPr lang="es-ES" sz="1300" dirty="0"/>
              <a:t> </a:t>
            </a:r>
            <a:r>
              <a:rPr lang="es-ES" sz="1300" dirty="0" err="1"/>
              <a:t>fellow</a:t>
            </a:r>
            <a:r>
              <a:rPr lang="es-ES" sz="1300" dirty="0"/>
              <a:t> gas </a:t>
            </a:r>
            <a:r>
              <a:rPr lang="es-ES" sz="1300" dirty="0" err="1"/>
              <a:t>giant</a:t>
            </a:r>
            <a:r>
              <a:rPr lang="es-ES" sz="1300" dirty="0"/>
              <a:t> </a:t>
            </a:r>
            <a:r>
              <a:rPr lang="es-ES" sz="1300" dirty="0" err="1"/>
              <a:t>Jupiter</a:t>
            </a:r>
            <a:r>
              <a:rPr lang="es-ES" sz="1300" dirty="0"/>
              <a:t>, </a:t>
            </a:r>
            <a:r>
              <a:rPr lang="es-ES" sz="1300" dirty="0" err="1"/>
              <a:t>Saturn</a:t>
            </a:r>
            <a:r>
              <a:rPr lang="es-ES" sz="1300" dirty="0"/>
              <a:t> </a:t>
            </a:r>
            <a:r>
              <a:rPr lang="es-ES" sz="1300" dirty="0" err="1"/>
              <a:t>is</a:t>
            </a:r>
            <a:r>
              <a:rPr lang="es-ES" sz="1300" dirty="0"/>
              <a:t> a </a:t>
            </a:r>
            <a:r>
              <a:rPr lang="es-ES" sz="1300" dirty="0" err="1"/>
              <a:t>massive</a:t>
            </a:r>
            <a:r>
              <a:rPr lang="es-ES" sz="1300" dirty="0"/>
              <a:t> </a:t>
            </a:r>
            <a:r>
              <a:rPr lang="es-ES" sz="1300" dirty="0" err="1"/>
              <a:t>ball</a:t>
            </a:r>
            <a:r>
              <a:rPr lang="es-ES" sz="1300" dirty="0"/>
              <a:t> </a:t>
            </a:r>
            <a:r>
              <a:rPr lang="es-ES" sz="1300" dirty="0" err="1"/>
              <a:t>made</a:t>
            </a:r>
            <a:r>
              <a:rPr lang="es-ES" sz="1300" dirty="0"/>
              <a:t> </a:t>
            </a:r>
            <a:r>
              <a:rPr lang="es-ES" sz="1300" dirty="0" err="1"/>
              <a:t>mostly</a:t>
            </a:r>
            <a:r>
              <a:rPr lang="es-ES" sz="1300" dirty="0"/>
              <a:t> of </a:t>
            </a:r>
            <a:r>
              <a:rPr lang="es-ES" sz="1300" dirty="0" err="1"/>
              <a:t>hydrogen</a:t>
            </a:r>
            <a:r>
              <a:rPr lang="es-ES" sz="1300" dirty="0"/>
              <a:t> and </a:t>
            </a:r>
            <a:r>
              <a:rPr lang="es-ES" sz="1300" dirty="0" err="1"/>
              <a:t>helium</a:t>
            </a:r>
            <a:r>
              <a:rPr lang="es-ES" sz="1300" dirty="0"/>
              <a:t>.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4118A657-1DCC-3348-86D7-AFE5A06CFE9A}"/>
              </a:ext>
            </a:extLst>
          </p:cNvPr>
          <p:cNvSpPr txBox="1">
            <a:spLocks/>
          </p:cNvSpPr>
          <p:nvPr/>
        </p:nvSpPr>
        <p:spPr>
          <a:xfrm>
            <a:off x="8719949" y="6347219"/>
            <a:ext cx="2799115" cy="29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Source</a:t>
            </a:r>
            <a:r>
              <a:rPr lang="es-ES" sz="800" dirty="0">
                <a:solidFill>
                  <a:schemeClr val="bg1">
                    <a:alpha val="60000"/>
                  </a:schemeClr>
                </a:solidFill>
              </a:rPr>
              <a:t>: NASA SCIENCE | </a:t>
            </a: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solarsystem.nasa.gov</a:t>
            </a:r>
            <a:endParaRPr lang="es-ES" sz="800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19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781D2B-23EB-024C-B22F-802FCFE52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Uranus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6A1177-F5AB-9547-A046-C3DE779BE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57235" y="1825625"/>
            <a:ext cx="10515600" cy="4351338"/>
          </a:xfrm>
        </p:spPr>
        <p:txBody>
          <a:bodyPr>
            <a:normAutofit/>
          </a:bodyPr>
          <a:lstStyle/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first</a:t>
            </a:r>
            <a:r>
              <a:rPr lang="es-ES" dirty="0"/>
              <a:t> </a:t>
            </a:r>
            <a:r>
              <a:rPr lang="es-ES" dirty="0" err="1"/>
              <a:t>planet</a:t>
            </a:r>
            <a:r>
              <a:rPr lang="es-ES" dirty="0"/>
              <a:t> </a:t>
            </a:r>
            <a:r>
              <a:rPr lang="es-ES" dirty="0" err="1"/>
              <a:t>found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aid</a:t>
            </a:r>
            <a:r>
              <a:rPr lang="es-ES" dirty="0"/>
              <a:t> of a </a:t>
            </a:r>
            <a:r>
              <a:rPr lang="es-ES" dirty="0" err="1"/>
              <a:t>telescope</a:t>
            </a:r>
            <a:r>
              <a:rPr lang="es-ES" dirty="0"/>
              <a:t>, </a:t>
            </a:r>
            <a:r>
              <a:rPr lang="es-ES" dirty="0" err="1"/>
              <a:t>Uranus</a:t>
            </a:r>
            <a:r>
              <a:rPr lang="es-ES" dirty="0"/>
              <a:t> </a:t>
            </a:r>
            <a:r>
              <a:rPr lang="es-ES" dirty="0" err="1"/>
              <a:t>was</a:t>
            </a:r>
            <a:r>
              <a:rPr lang="es-ES" dirty="0"/>
              <a:t> </a:t>
            </a:r>
            <a:r>
              <a:rPr lang="es-ES" dirty="0" err="1"/>
              <a:t>discovered</a:t>
            </a:r>
            <a:r>
              <a:rPr lang="es-ES" dirty="0"/>
              <a:t> in 1781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astronomer</a:t>
            </a:r>
            <a:r>
              <a:rPr lang="es-ES" dirty="0"/>
              <a:t> William Herschel, </a:t>
            </a:r>
            <a:r>
              <a:rPr lang="es-ES" dirty="0" err="1"/>
              <a:t>although</a:t>
            </a:r>
            <a:r>
              <a:rPr lang="es-ES" dirty="0"/>
              <a:t> he </a:t>
            </a:r>
            <a:r>
              <a:rPr lang="es-ES" dirty="0" err="1"/>
              <a:t>originally</a:t>
            </a:r>
            <a:r>
              <a:rPr lang="es-ES" dirty="0"/>
              <a:t> </a:t>
            </a:r>
            <a:r>
              <a:rPr lang="es-ES" dirty="0" err="1"/>
              <a:t>thought</a:t>
            </a:r>
            <a:r>
              <a:rPr lang="es-ES" dirty="0"/>
              <a:t> </a:t>
            </a:r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was</a:t>
            </a:r>
            <a:r>
              <a:rPr lang="es-ES" dirty="0"/>
              <a:t> </a:t>
            </a:r>
            <a:r>
              <a:rPr lang="es-ES" dirty="0" err="1"/>
              <a:t>either</a:t>
            </a:r>
            <a:r>
              <a:rPr lang="es-ES" dirty="0"/>
              <a:t> a </a:t>
            </a:r>
            <a:r>
              <a:rPr lang="es-ES" dirty="0" err="1"/>
              <a:t>comet</a:t>
            </a:r>
            <a:r>
              <a:rPr lang="es-ES" dirty="0"/>
              <a:t> </a:t>
            </a:r>
            <a:r>
              <a:rPr lang="es-ES" dirty="0" err="1"/>
              <a:t>or</a:t>
            </a:r>
            <a:r>
              <a:rPr lang="es-ES" dirty="0"/>
              <a:t> a </a:t>
            </a:r>
            <a:r>
              <a:rPr lang="es-ES" dirty="0" err="1"/>
              <a:t>star</a:t>
            </a:r>
            <a:r>
              <a:rPr lang="es-ES" dirty="0"/>
              <a:t>.</a:t>
            </a:r>
          </a:p>
          <a:p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was</a:t>
            </a:r>
            <a:r>
              <a:rPr lang="es-ES" dirty="0"/>
              <a:t> </a:t>
            </a:r>
            <a:r>
              <a:rPr lang="es-ES" dirty="0" err="1"/>
              <a:t>two</a:t>
            </a:r>
            <a:r>
              <a:rPr lang="es-ES" dirty="0"/>
              <a:t> </a:t>
            </a:r>
            <a:r>
              <a:rPr lang="es-ES" dirty="0" err="1"/>
              <a:t>years</a:t>
            </a:r>
            <a:r>
              <a:rPr lang="es-ES" dirty="0"/>
              <a:t> </a:t>
            </a:r>
            <a:r>
              <a:rPr lang="es-ES" dirty="0" err="1"/>
              <a:t>later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object</a:t>
            </a:r>
            <a:r>
              <a:rPr lang="es-ES" dirty="0"/>
              <a:t> </a:t>
            </a:r>
            <a:r>
              <a:rPr lang="es-ES" dirty="0" err="1"/>
              <a:t>was</a:t>
            </a:r>
            <a:r>
              <a:rPr lang="es-ES" dirty="0"/>
              <a:t> </a:t>
            </a:r>
            <a:r>
              <a:rPr lang="es-ES" dirty="0" err="1"/>
              <a:t>universally</a:t>
            </a:r>
            <a:r>
              <a:rPr lang="es-ES" dirty="0"/>
              <a:t> </a:t>
            </a:r>
            <a:r>
              <a:rPr lang="es-ES" dirty="0" err="1"/>
              <a:t>accepted</a:t>
            </a:r>
            <a:r>
              <a:rPr lang="es-ES" dirty="0"/>
              <a:t> as a new </a:t>
            </a:r>
            <a:r>
              <a:rPr lang="es-ES" dirty="0" err="1"/>
              <a:t>planet</a:t>
            </a:r>
            <a:r>
              <a:rPr lang="es-ES" dirty="0"/>
              <a:t>, in </a:t>
            </a:r>
            <a:r>
              <a:rPr lang="es-ES" dirty="0" err="1"/>
              <a:t>part</a:t>
            </a:r>
            <a:r>
              <a:rPr lang="es-ES" dirty="0"/>
              <a:t> </a:t>
            </a:r>
            <a:r>
              <a:rPr lang="es-ES" dirty="0" err="1"/>
              <a:t>because</a:t>
            </a:r>
            <a:r>
              <a:rPr lang="es-ES" dirty="0"/>
              <a:t> of </a:t>
            </a:r>
            <a:r>
              <a:rPr lang="es-ES" dirty="0" err="1"/>
              <a:t>observations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astronomer</a:t>
            </a:r>
            <a:r>
              <a:rPr lang="es-ES" dirty="0"/>
              <a:t> Johann </a:t>
            </a:r>
            <a:r>
              <a:rPr lang="es-ES" dirty="0" err="1"/>
              <a:t>Elert</a:t>
            </a:r>
            <a:r>
              <a:rPr lang="es-ES" dirty="0"/>
              <a:t> Bode. Herschel </a:t>
            </a:r>
            <a:r>
              <a:rPr lang="es-ES" dirty="0" err="1"/>
              <a:t>tried</a:t>
            </a:r>
            <a:r>
              <a:rPr lang="es-ES" dirty="0"/>
              <a:t> </a:t>
            </a:r>
            <a:r>
              <a:rPr lang="es-ES" dirty="0" err="1"/>
              <a:t>unsuccessfully</a:t>
            </a:r>
            <a:r>
              <a:rPr lang="es-ES" dirty="0"/>
              <a:t> to </a:t>
            </a:r>
            <a:r>
              <a:rPr lang="es-ES" dirty="0" err="1"/>
              <a:t>name</a:t>
            </a:r>
            <a:r>
              <a:rPr lang="es-ES" dirty="0"/>
              <a:t> </a:t>
            </a:r>
            <a:r>
              <a:rPr lang="es-ES" dirty="0" err="1"/>
              <a:t>his</a:t>
            </a:r>
            <a:r>
              <a:rPr lang="es-ES" dirty="0"/>
              <a:t> </a:t>
            </a:r>
            <a:r>
              <a:rPr lang="es-ES" dirty="0" err="1"/>
              <a:t>discovery</a:t>
            </a:r>
            <a:r>
              <a:rPr lang="es-ES" dirty="0"/>
              <a:t> </a:t>
            </a:r>
            <a:r>
              <a:rPr lang="es-ES" dirty="0" err="1"/>
              <a:t>Georgium</a:t>
            </a:r>
            <a:r>
              <a:rPr lang="es-ES" dirty="0"/>
              <a:t> </a:t>
            </a:r>
            <a:r>
              <a:rPr lang="es-ES" dirty="0" err="1"/>
              <a:t>Sidus</a:t>
            </a:r>
            <a:r>
              <a:rPr lang="es-ES" dirty="0"/>
              <a:t> </a:t>
            </a:r>
            <a:r>
              <a:rPr lang="es-ES" dirty="0" err="1"/>
              <a:t>after</a:t>
            </a:r>
            <a:r>
              <a:rPr lang="es-ES" dirty="0"/>
              <a:t> King George III. </a:t>
            </a:r>
            <a:r>
              <a:rPr lang="es-ES" dirty="0" err="1"/>
              <a:t>Instead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scientific</a:t>
            </a:r>
            <a:r>
              <a:rPr lang="es-ES" dirty="0"/>
              <a:t> </a:t>
            </a:r>
            <a:r>
              <a:rPr lang="es-ES" dirty="0" err="1"/>
              <a:t>community</a:t>
            </a:r>
            <a:r>
              <a:rPr lang="es-ES" dirty="0"/>
              <a:t> </a:t>
            </a:r>
            <a:r>
              <a:rPr lang="es-ES" dirty="0" err="1"/>
              <a:t>accepted</a:t>
            </a:r>
            <a:r>
              <a:rPr lang="es-ES" dirty="0"/>
              <a:t> </a:t>
            </a:r>
            <a:r>
              <a:rPr lang="es-ES" dirty="0" err="1"/>
              <a:t>Bode's</a:t>
            </a:r>
            <a:r>
              <a:rPr lang="es-ES" dirty="0"/>
              <a:t> </a:t>
            </a:r>
            <a:r>
              <a:rPr lang="es-ES" dirty="0" err="1"/>
              <a:t>suggestion</a:t>
            </a:r>
            <a:r>
              <a:rPr lang="es-ES" dirty="0"/>
              <a:t> to </a:t>
            </a:r>
            <a:r>
              <a:rPr lang="es-ES" dirty="0" err="1"/>
              <a:t>name</a:t>
            </a:r>
            <a:r>
              <a:rPr lang="es-ES" dirty="0"/>
              <a:t> </a:t>
            </a:r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Uranus</a:t>
            </a:r>
            <a:r>
              <a:rPr lang="es-ES" dirty="0"/>
              <a:t>,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Greek</a:t>
            </a:r>
            <a:r>
              <a:rPr lang="es-ES" dirty="0"/>
              <a:t> </a:t>
            </a:r>
            <a:r>
              <a:rPr lang="es-ES" dirty="0" err="1"/>
              <a:t>god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sky</a:t>
            </a:r>
            <a:r>
              <a:rPr lang="es-ES" dirty="0"/>
              <a:t>, as </a:t>
            </a:r>
            <a:r>
              <a:rPr lang="es-ES" dirty="0" err="1"/>
              <a:t>suggested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Bode.​</a:t>
            </a:r>
          </a:p>
          <a:p>
            <a:br>
              <a:rPr lang="es-ES" dirty="0"/>
            </a:br>
            <a:br>
              <a:rPr lang="es-ES" b="1" dirty="0"/>
            </a:br>
            <a:endParaRPr lang="es-ES" b="1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FF37A664-3C91-9246-8BC2-D62E396918A0}"/>
              </a:ext>
            </a:extLst>
          </p:cNvPr>
          <p:cNvSpPr txBox="1">
            <a:spLocks/>
          </p:cNvSpPr>
          <p:nvPr/>
        </p:nvSpPr>
        <p:spPr>
          <a:xfrm>
            <a:off x="838200" y="275007"/>
            <a:ext cx="2882900" cy="38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02. PLANETS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77B4CE63-BAA3-844E-B945-E31E853CD36F}"/>
              </a:ext>
            </a:extLst>
          </p:cNvPr>
          <p:cNvCxnSpPr>
            <a:cxnSpLocks/>
          </p:cNvCxnSpPr>
          <p:nvPr/>
        </p:nvCxnSpPr>
        <p:spPr>
          <a:xfrm flipV="1">
            <a:off x="674167" y="733907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901929A9-55FF-5941-AEE3-53863DBCF6F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994564" cy="5060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first</a:t>
            </a:r>
            <a:r>
              <a:rPr lang="es-ES" sz="1400" dirty="0"/>
              <a:t> </a:t>
            </a:r>
            <a:r>
              <a:rPr lang="es-ES" sz="1400" dirty="0" err="1"/>
              <a:t>planet</a:t>
            </a:r>
            <a:r>
              <a:rPr lang="es-ES" sz="1400" dirty="0"/>
              <a:t> </a:t>
            </a:r>
            <a:r>
              <a:rPr lang="es-ES" sz="1400" dirty="0" err="1"/>
              <a:t>found</a:t>
            </a:r>
            <a:r>
              <a:rPr lang="es-ES" sz="1400" dirty="0"/>
              <a:t> </a:t>
            </a:r>
            <a:r>
              <a:rPr lang="es-ES" sz="1400" dirty="0" err="1"/>
              <a:t>with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aid</a:t>
            </a:r>
            <a:r>
              <a:rPr lang="es-ES" sz="1400" dirty="0"/>
              <a:t> of a </a:t>
            </a:r>
            <a:r>
              <a:rPr lang="es-ES" sz="1400" dirty="0" err="1"/>
              <a:t>telescope</a:t>
            </a:r>
            <a:r>
              <a:rPr lang="es-ES" sz="1400" dirty="0"/>
              <a:t>, </a:t>
            </a:r>
            <a:r>
              <a:rPr lang="es-ES" sz="1400" dirty="0" err="1"/>
              <a:t>Uranus</a:t>
            </a:r>
            <a:r>
              <a:rPr lang="es-ES" sz="1400" dirty="0"/>
              <a:t> </a:t>
            </a:r>
            <a:r>
              <a:rPr lang="es-ES" sz="1400" dirty="0" err="1"/>
              <a:t>was</a:t>
            </a:r>
            <a:r>
              <a:rPr lang="es-ES" sz="1400" dirty="0"/>
              <a:t> </a:t>
            </a:r>
            <a:r>
              <a:rPr lang="es-ES" sz="1400" dirty="0" err="1"/>
              <a:t>discovered</a:t>
            </a:r>
            <a:r>
              <a:rPr lang="es-ES" sz="1400" dirty="0"/>
              <a:t> in 1781 </a:t>
            </a:r>
            <a:r>
              <a:rPr lang="es-ES" sz="1400" dirty="0" err="1"/>
              <a:t>by</a:t>
            </a:r>
            <a:r>
              <a:rPr lang="es-ES" sz="1400" dirty="0"/>
              <a:t> </a:t>
            </a:r>
            <a:r>
              <a:rPr lang="es-ES" sz="1400" dirty="0" err="1"/>
              <a:t>astronomer</a:t>
            </a:r>
            <a:r>
              <a:rPr lang="es-ES" sz="1400" dirty="0"/>
              <a:t> William Herschel, </a:t>
            </a:r>
            <a:r>
              <a:rPr lang="es-ES" sz="1400" dirty="0" err="1"/>
              <a:t>although</a:t>
            </a:r>
            <a:r>
              <a:rPr lang="es-ES" sz="1400" dirty="0"/>
              <a:t> he </a:t>
            </a:r>
            <a:r>
              <a:rPr lang="es-ES" sz="1400" dirty="0" err="1"/>
              <a:t>originally</a:t>
            </a:r>
            <a:r>
              <a:rPr lang="es-ES" sz="1400" dirty="0"/>
              <a:t> </a:t>
            </a:r>
            <a:r>
              <a:rPr lang="es-ES" sz="1400" dirty="0" err="1"/>
              <a:t>thought</a:t>
            </a:r>
            <a:r>
              <a:rPr lang="es-ES" sz="1400" dirty="0"/>
              <a:t> </a:t>
            </a:r>
            <a:r>
              <a:rPr lang="es-ES" sz="1400" dirty="0" err="1"/>
              <a:t>it</a:t>
            </a:r>
            <a:r>
              <a:rPr lang="es-ES" sz="1400" dirty="0"/>
              <a:t> </a:t>
            </a:r>
            <a:r>
              <a:rPr lang="es-ES" sz="1400" dirty="0" err="1"/>
              <a:t>was</a:t>
            </a:r>
            <a:r>
              <a:rPr lang="es-ES" sz="1400" dirty="0"/>
              <a:t> </a:t>
            </a:r>
            <a:r>
              <a:rPr lang="es-ES" sz="1400" dirty="0" err="1"/>
              <a:t>either</a:t>
            </a:r>
            <a:r>
              <a:rPr lang="es-ES" sz="1400" dirty="0"/>
              <a:t> a </a:t>
            </a:r>
            <a:r>
              <a:rPr lang="es-ES" sz="1400" dirty="0" err="1"/>
              <a:t>comet</a:t>
            </a:r>
            <a:r>
              <a:rPr lang="es-ES" sz="1400" dirty="0"/>
              <a:t> </a:t>
            </a:r>
            <a:r>
              <a:rPr lang="es-ES" sz="1400" dirty="0" err="1"/>
              <a:t>or</a:t>
            </a:r>
            <a:r>
              <a:rPr lang="es-ES" sz="1400" dirty="0"/>
              <a:t> a </a:t>
            </a:r>
            <a:r>
              <a:rPr lang="es-ES" sz="1400" dirty="0" err="1"/>
              <a:t>star</a:t>
            </a:r>
            <a:r>
              <a:rPr lang="es-ES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400" dirty="0" err="1"/>
              <a:t>It</a:t>
            </a:r>
            <a:r>
              <a:rPr lang="es-ES" sz="1400" dirty="0"/>
              <a:t> </a:t>
            </a:r>
            <a:r>
              <a:rPr lang="es-ES" sz="1400" dirty="0" err="1"/>
              <a:t>was</a:t>
            </a:r>
            <a:r>
              <a:rPr lang="es-ES" sz="1400" dirty="0"/>
              <a:t> </a:t>
            </a:r>
            <a:r>
              <a:rPr lang="es-ES" sz="1400" dirty="0" err="1"/>
              <a:t>two</a:t>
            </a:r>
            <a:r>
              <a:rPr lang="es-ES" sz="1400" dirty="0"/>
              <a:t> </a:t>
            </a:r>
            <a:r>
              <a:rPr lang="es-ES" sz="1400" dirty="0" err="1"/>
              <a:t>years</a:t>
            </a:r>
            <a:r>
              <a:rPr lang="es-ES" sz="1400" dirty="0"/>
              <a:t> </a:t>
            </a:r>
            <a:r>
              <a:rPr lang="es-ES" sz="1400" dirty="0" err="1"/>
              <a:t>later</a:t>
            </a:r>
            <a:r>
              <a:rPr lang="es-ES" sz="1400" dirty="0"/>
              <a:t> </a:t>
            </a:r>
            <a:r>
              <a:rPr lang="es-ES" sz="1400" dirty="0" err="1"/>
              <a:t>that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object</a:t>
            </a:r>
            <a:r>
              <a:rPr lang="es-ES" sz="1400" dirty="0"/>
              <a:t> </a:t>
            </a:r>
            <a:r>
              <a:rPr lang="es-ES" sz="1400" dirty="0" err="1"/>
              <a:t>was</a:t>
            </a:r>
            <a:r>
              <a:rPr lang="es-ES" sz="1400" dirty="0"/>
              <a:t> </a:t>
            </a:r>
            <a:r>
              <a:rPr lang="es-ES" sz="1400" dirty="0" err="1"/>
              <a:t>universally</a:t>
            </a:r>
            <a:r>
              <a:rPr lang="es-ES" sz="1400" dirty="0"/>
              <a:t> </a:t>
            </a:r>
            <a:r>
              <a:rPr lang="es-ES" sz="1400" dirty="0" err="1"/>
              <a:t>accepted</a:t>
            </a:r>
            <a:r>
              <a:rPr lang="es-ES" sz="1400" dirty="0"/>
              <a:t> as a new </a:t>
            </a:r>
            <a:r>
              <a:rPr lang="es-ES" sz="1400" dirty="0" err="1"/>
              <a:t>planet</a:t>
            </a:r>
            <a:r>
              <a:rPr lang="es-ES" sz="1400" dirty="0"/>
              <a:t>, in </a:t>
            </a:r>
            <a:r>
              <a:rPr lang="es-ES" sz="1400" dirty="0" err="1"/>
              <a:t>part</a:t>
            </a:r>
            <a:r>
              <a:rPr lang="es-ES" sz="1400" dirty="0"/>
              <a:t> </a:t>
            </a:r>
            <a:r>
              <a:rPr lang="es-ES" sz="1400" dirty="0" err="1"/>
              <a:t>because</a:t>
            </a:r>
            <a:r>
              <a:rPr lang="es-ES" sz="1400" dirty="0"/>
              <a:t> of </a:t>
            </a:r>
            <a:r>
              <a:rPr lang="es-ES" sz="1400" dirty="0" err="1"/>
              <a:t>observations</a:t>
            </a:r>
            <a:r>
              <a:rPr lang="es-ES" sz="1400" dirty="0"/>
              <a:t> </a:t>
            </a:r>
            <a:r>
              <a:rPr lang="es-ES" sz="1400" dirty="0" err="1"/>
              <a:t>by</a:t>
            </a:r>
            <a:r>
              <a:rPr lang="es-ES" sz="1400" dirty="0"/>
              <a:t> </a:t>
            </a:r>
            <a:r>
              <a:rPr lang="es-ES" sz="1400" dirty="0" err="1"/>
              <a:t>astronomer</a:t>
            </a:r>
            <a:r>
              <a:rPr lang="es-ES" sz="1400" dirty="0"/>
              <a:t> Johann </a:t>
            </a:r>
            <a:r>
              <a:rPr lang="es-ES" sz="1400" dirty="0" err="1"/>
              <a:t>Elert</a:t>
            </a:r>
            <a:r>
              <a:rPr lang="es-ES" sz="1400" dirty="0"/>
              <a:t> Bode. Herschel </a:t>
            </a:r>
            <a:r>
              <a:rPr lang="es-ES" sz="1400" dirty="0" err="1"/>
              <a:t>tried</a:t>
            </a:r>
            <a:r>
              <a:rPr lang="es-ES" sz="1400" dirty="0"/>
              <a:t> </a:t>
            </a:r>
            <a:r>
              <a:rPr lang="es-ES" sz="1400" dirty="0" err="1"/>
              <a:t>unsuccessfully</a:t>
            </a:r>
            <a:r>
              <a:rPr lang="es-ES" sz="1400" dirty="0"/>
              <a:t> to </a:t>
            </a:r>
            <a:r>
              <a:rPr lang="es-ES" sz="1400" dirty="0" err="1"/>
              <a:t>name</a:t>
            </a:r>
            <a:r>
              <a:rPr lang="es-ES" sz="1400" dirty="0"/>
              <a:t> </a:t>
            </a:r>
            <a:r>
              <a:rPr lang="es-ES" sz="1400" dirty="0" err="1"/>
              <a:t>his</a:t>
            </a:r>
            <a:r>
              <a:rPr lang="es-ES" sz="1400" dirty="0"/>
              <a:t> </a:t>
            </a:r>
            <a:r>
              <a:rPr lang="es-ES" sz="1400" dirty="0" err="1"/>
              <a:t>discovery</a:t>
            </a:r>
            <a:r>
              <a:rPr lang="es-ES" sz="1400" dirty="0"/>
              <a:t> </a:t>
            </a:r>
            <a:r>
              <a:rPr lang="es-ES" sz="1400" dirty="0" err="1"/>
              <a:t>Georgium</a:t>
            </a:r>
            <a:r>
              <a:rPr lang="es-ES" sz="1400" dirty="0"/>
              <a:t> </a:t>
            </a:r>
            <a:r>
              <a:rPr lang="es-ES" sz="1400" dirty="0" err="1"/>
              <a:t>Sidus</a:t>
            </a:r>
            <a:r>
              <a:rPr lang="es-ES" sz="1400" dirty="0"/>
              <a:t> </a:t>
            </a:r>
            <a:r>
              <a:rPr lang="es-ES" sz="1400" dirty="0" err="1"/>
              <a:t>after</a:t>
            </a:r>
            <a:r>
              <a:rPr lang="es-ES" sz="1400" dirty="0"/>
              <a:t> King George III. </a:t>
            </a:r>
            <a:r>
              <a:rPr lang="es-ES" sz="1400" dirty="0" err="1"/>
              <a:t>Instead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scientific</a:t>
            </a:r>
            <a:r>
              <a:rPr lang="es-ES" sz="1400" dirty="0"/>
              <a:t> </a:t>
            </a:r>
            <a:r>
              <a:rPr lang="es-ES" sz="1400" dirty="0" err="1"/>
              <a:t>community</a:t>
            </a:r>
            <a:r>
              <a:rPr lang="es-ES" sz="1400" dirty="0"/>
              <a:t> </a:t>
            </a:r>
            <a:r>
              <a:rPr lang="es-ES" sz="1400" dirty="0" err="1"/>
              <a:t>accepted</a:t>
            </a:r>
            <a:r>
              <a:rPr lang="es-ES" sz="1400" dirty="0"/>
              <a:t> </a:t>
            </a:r>
            <a:r>
              <a:rPr lang="es-ES" sz="1400" dirty="0" err="1"/>
              <a:t>Bode's</a:t>
            </a:r>
            <a:r>
              <a:rPr lang="es-ES" sz="1400" dirty="0"/>
              <a:t> </a:t>
            </a:r>
            <a:r>
              <a:rPr lang="es-ES" sz="1400" dirty="0" err="1"/>
              <a:t>suggestion</a:t>
            </a:r>
            <a:r>
              <a:rPr lang="es-ES" sz="1400" dirty="0"/>
              <a:t> to </a:t>
            </a:r>
            <a:r>
              <a:rPr lang="es-ES" sz="1400" dirty="0" err="1"/>
              <a:t>name</a:t>
            </a:r>
            <a:r>
              <a:rPr lang="es-ES" sz="1400" dirty="0"/>
              <a:t> </a:t>
            </a:r>
            <a:r>
              <a:rPr lang="es-ES" sz="1400" dirty="0" err="1"/>
              <a:t>it</a:t>
            </a:r>
            <a:r>
              <a:rPr lang="es-ES" sz="1400" dirty="0"/>
              <a:t> </a:t>
            </a:r>
            <a:r>
              <a:rPr lang="es-ES" sz="1400" dirty="0" err="1"/>
              <a:t>Uranus</a:t>
            </a:r>
            <a:r>
              <a:rPr lang="es-ES" sz="1400" dirty="0"/>
              <a:t>,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Greek</a:t>
            </a:r>
            <a:r>
              <a:rPr lang="es-ES" sz="1400" dirty="0"/>
              <a:t> </a:t>
            </a:r>
            <a:r>
              <a:rPr lang="es-ES" sz="1400" dirty="0" err="1"/>
              <a:t>god</a:t>
            </a:r>
            <a:r>
              <a:rPr lang="es-ES" sz="1400" dirty="0"/>
              <a:t> of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sky</a:t>
            </a:r>
            <a:r>
              <a:rPr lang="es-ES" sz="1400" dirty="0"/>
              <a:t>, as </a:t>
            </a:r>
            <a:r>
              <a:rPr lang="es-ES" sz="1400" dirty="0" err="1"/>
              <a:t>suggested</a:t>
            </a:r>
            <a:r>
              <a:rPr lang="es-ES" sz="1400" dirty="0"/>
              <a:t> </a:t>
            </a:r>
            <a:r>
              <a:rPr lang="es-ES" sz="1400" dirty="0" err="1"/>
              <a:t>by</a:t>
            </a:r>
            <a:r>
              <a:rPr lang="es-ES" sz="1400" dirty="0"/>
              <a:t> Bode.​</a:t>
            </a:r>
          </a:p>
        </p:txBody>
      </p:sp>
      <p:pic>
        <p:nvPicPr>
          <p:cNvPr id="7" name="7 - Uranus" descr="7 - Uranus">
            <a:hlinkClick r:id="" action="ppaction://media"/>
            <a:extLst>
              <a:ext uri="{FF2B5EF4-FFF2-40B4-BE49-F238E27FC236}">
                <a16:creationId xmlns:a16="http://schemas.microsoft.com/office/drawing/2014/main" id="{D9AADCF8-A153-F541-B894-A0F85A3FF2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3974" t="21892" r="33957" b="21556"/>
          <a:stretch/>
        </p:blipFill>
        <p:spPr>
          <a:xfrm>
            <a:off x="6935896" y="1400785"/>
            <a:ext cx="4163027" cy="4129456"/>
          </a:xfrm>
          <a:prstGeom prst="ellipse">
            <a:avLst/>
          </a:prstGeom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CECF09D0-1DBC-DF4A-9ACD-6513FE5B1012}"/>
              </a:ext>
            </a:extLst>
          </p:cNvPr>
          <p:cNvSpPr txBox="1">
            <a:spLocks/>
          </p:cNvSpPr>
          <p:nvPr/>
        </p:nvSpPr>
        <p:spPr>
          <a:xfrm>
            <a:off x="8719949" y="6347219"/>
            <a:ext cx="2799115" cy="29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Source</a:t>
            </a:r>
            <a:r>
              <a:rPr lang="es-ES" sz="800" dirty="0">
                <a:solidFill>
                  <a:schemeClr val="bg1">
                    <a:alpha val="60000"/>
                  </a:schemeClr>
                </a:solidFill>
              </a:rPr>
              <a:t>: NASA SCIENCE | </a:t>
            </a: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solarsystem.nasa.gov</a:t>
            </a:r>
            <a:endParaRPr lang="es-ES" sz="800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01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0CDEF2-23E0-344E-93BB-0304EE84E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Neptune</a:t>
            </a:r>
            <a:endParaRPr lang="es-ES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EFDEB97F-19A0-CB42-BD83-64F6E320971E}"/>
              </a:ext>
            </a:extLst>
          </p:cNvPr>
          <p:cNvSpPr txBox="1">
            <a:spLocks/>
          </p:cNvSpPr>
          <p:nvPr/>
        </p:nvSpPr>
        <p:spPr>
          <a:xfrm>
            <a:off x="838200" y="275007"/>
            <a:ext cx="2882900" cy="38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02. PLANETS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38BB5AF7-569C-1040-9D91-09443FED3035}"/>
              </a:ext>
            </a:extLst>
          </p:cNvPr>
          <p:cNvCxnSpPr>
            <a:cxnSpLocks/>
          </p:cNvCxnSpPr>
          <p:nvPr/>
        </p:nvCxnSpPr>
        <p:spPr>
          <a:xfrm flipV="1">
            <a:off x="674167" y="733907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5FAA11E-8AD9-8041-A0AC-680F42A39F5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994564" cy="45751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1400" dirty="0" err="1"/>
              <a:t>Dark</a:t>
            </a:r>
            <a:r>
              <a:rPr lang="es-ES" sz="1400" dirty="0"/>
              <a:t>, </a:t>
            </a:r>
            <a:r>
              <a:rPr lang="es-ES" sz="1400" dirty="0" err="1"/>
              <a:t>cold</a:t>
            </a:r>
            <a:r>
              <a:rPr lang="es-ES" sz="1400" dirty="0"/>
              <a:t> and </a:t>
            </a:r>
            <a:r>
              <a:rPr lang="es-ES" sz="1400" dirty="0" err="1"/>
              <a:t>whipped</a:t>
            </a:r>
            <a:r>
              <a:rPr lang="es-ES" sz="1400" dirty="0"/>
              <a:t> </a:t>
            </a:r>
            <a:r>
              <a:rPr lang="es-ES" sz="1400" dirty="0" err="1"/>
              <a:t>by</a:t>
            </a:r>
            <a:r>
              <a:rPr lang="es-ES" sz="1400" dirty="0"/>
              <a:t> </a:t>
            </a:r>
            <a:r>
              <a:rPr lang="es-ES" sz="1400" dirty="0" err="1"/>
              <a:t>supersonic</a:t>
            </a:r>
            <a:r>
              <a:rPr lang="es-ES" sz="1400" dirty="0"/>
              <a:t> </a:t>
            </a:r>
            <a:r>
              <a:rPr lang="es-ES" sz="1400" dirty="0" err="1"/>
              <a:t>winds</a:t>
            </a:r>
            <a:r>
              <a:rPr lang="es-ES" sz="1400" dirty="0"/>
              <a:t>, ice </a:t>
            </a:r>
            <a:r>
              <a:rPr lang="es-ES" sz="1400" dirty="0" err="1"/>
              <a:t>giant</a:t>
            </a:r>
            <a:r>
              <a:rPr lang="es-ES" sz="1400" dirty="0"/>
              <a:t> </a:t>
            </a:r>
            <a:r>
              <a:rPr lang="es-ES" sz="1400" dirty="0" err="1"/>
              <a:t>Neptune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eighth</a:t>
            </a:r>
            <a:r>
              <a:rPr lang="es-ES" sz="1400" dirty="0"/>
              <a:t> and </a:t>
            </a:r>
            <a:r>
              <a:rPr lang="es-ES" sz="1400" dirty="0" err="1"/>
              <a:t>most</a:t>
            </a:r>
            <a:r>
              <a:rPr lang="es-ES" sz="1400" dirty="0"/>
              <a:t> </a:t>
            </a:r>
            <a:r>
              <a:rPr lang="es-ES" sz="1400" dirty="0" err="1"/>
              <a:t>distant</a:t>
            </a:r>
            <a:r>
              <a:rPr lang="es-ES" sz="1400" dirty="0"/>
              <a:t> </a:t>
            </a:r>
            <a:r>
              <a:rPr lang="es-ES" sz="1400" dirty="0" err="1"/>
              <a:t>planet</a:t>
            </a:r>
            <a:r>
              <a:rPr lang="es-ES" sz="1400" dirty="0"/>
              <a:t> in </a:t>
            </a:r>
            <a:r>
              <a:rPr lang="es-ES" sz="1400" dirty="0" err="1"/>
              <a:t>our</a:t>
            </a:r>
            <a:r>
              <a:rPr lang="es-ES" sz="1400" dirty="0"/>
              <a:t> solar </a:t>
            </a:r>
            <a:r>
              <a:rPr lang="es-ES" sz="1400" dirty="0" err="1"/>
              <a:t>system</a:t>
            </a:r>
            <a:r>
              <a:rPr lang="es-ES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400" dirty="0"/>
              <a:t>More </a:t>
            </a:r>
            <a:r>
              <a:rPr lang="es-ES" sz="1400" dirty="0" err="1"/>
              <a:t>than</a:t>
            </a:r>
            <a:r>
              <a:rPr lang="es-ES" sz="1400" dirty="0"/>
              <a:t> 30 times as </a:t>
            </a:r>
            <a:r>
              <a:rPr lang="es-ES" sz="1400" dirty="0" err="1"/>
              <a:t>far</a:t>
            </a:r>
            <a:r>
              <a:rPr lang="es-ES" sz="1400" dirty="0"/>
              <a:t> </a:t>
            </a:r>
            <a:r>
              <a:rPr lang="es-ES" sz="1400" dirty="0" err="1"/>
              <a:t>from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Sun</a:t>
            </a:r>
            <a:r>
              <a:rPr lang="es-ES" sz="1400" dirty="0"/>
              <a:t> as </a:t>
            </a:r>
            <a:r>
              <a:rPr lang="es-ES" sz="1400" dirty="0" err="1"/>
              <a:t>Earth</a:t>
            </a:r>
            <a:r>
              <a:rPr lang="es-ES" sz="1400" dirty="0"/>
              <a:t>, </a:t>
            </a:r>
            <a:r>
              <a:rPr lang="es-ES" sz="1400" dirty="0" err="1"/>
              <a:t>Neptune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only</a:t>
            </a:r>
            <a:r>
              <a:rPr lang="es-ES" sz="1400" dirty="0"/>
              <a:t> </a:t>
            </a:r>
            <a:r>
              <a:rPr lang="es-ES" sz="1400" dirty="0" err="1"/>
              <a:t>planet</a:t>
            </a:r>
            <a:r>
              <a:rPr lang="es-ES" sz="1400" dirty="0"/>
              <a:t> in </a:t>
            </a:r>
            <a:r>
              <a:rPr lang="es-ES" sz="1400" dirty="0" err="1"/>
              <a:t>our</a:t>
            </a:r>
            <a:r>
              <a:rPr lang="es-ES" sz="1400" dirty="0"/>
              <a:t> solar </a:t>
            </a:r>
            <a:r>
              <a:rPr lang="es-ES" sz="1400" dirty="0" err="1"/>
              <a:t>system</a:t>
            </a:r>
            <a:r>
              <a:rPr lang="es-ES" sz="1400" dirty="0"/>
              <a:t> </a:t>
            </a:r>
            <a:r>
              <a:rPr lang="es-ES" sz="1400" dirty="0" err="1"/>
              <a:t>not</a:t>
            </a:r>
            <a:r>
              <a:rPr lang="es-ES" sz="1400" dirty="0"/>
              <a:t> visible to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naked</a:t>
            </a:r>
            <a:r>
              <a:rPr lang="es-ES" sz="1400" dirty="0"/>
              <a:t> </a:t>
            </a:r>
            <a:r>
              <a:rPr lang="es-ES" sz="1400" dirty="0" err="1"/>
              <a:t>eye</a:t>
            </a:r>
            <a:r>
              <a:rPr lang="es-ES" sz="1400" dirty="0"/>
              <a:t> and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first</a:t>
            </a:r>
            <a:r>
              <a:rPr lang="es-ES" sz="1400" dirty="0"/>
              <a:t> </a:t>
            </a:r>
            <a:r>
              <a:rPr lang="es-ES" sz="1400" dirty="0" err="1"/>
              <a:t>predicted</a:t>
            </a:r>
            <a:r>
              <a:rPr lang="es-ES" sz="1400" dirty="0"/>
              <a:t> </a:t>
            </a:r>
            <a:r>
              <a:rPr lang="es-ES" sz="1400" dirty="0" err="1"/>
              <a:t>by</a:t>
            </a:r>
            <a:r>
              <a:rPr lang="es-ES" sz="1400" dirty="0"/>
              <a:t> </a:t>
            </a:r>
            <a:r>
              <a:rPr lang="es-ES" sz="1400" dirty="0" err="1"/>
              <a:t>mathematics</a:t>
            </a:r>
            <a:r>
              <a:rPr lang="es-ES" sz="1400" dirty="0"/>
              <a:t> </a:t>
            </a:r>
            <a:r>
              <a:rPr lang="es-ES" sz="1400" dirty="0" err="1"/>
              <a:t>before</a:t>
            </a:r>
            <a:r>
              <a:rPr lang="es-ES" sz="1400" dirty="0"/>
              <a:t> </a:t>
            </a:r>
            <a:r>
              <a:rPr lang="es-ES" sz="1400" dirty="0" err="1"/>
              <a:t>its</a:t>
            </a:r>
            <a:r>
              <a:rPr lang="es-ES" sz="1400" dirty="0"/>
              <a:t> </a:t>
            </a:r>
            <a:r>
              <a:rPr lang="es-ES" sz="1400" dirty="0" err="1"/>
              <a:t>discovery</a:t>
            </a:r>
            <a:r>
              <a:rPr lang="es-ES" sz="14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400" dirty="0" err="1"/>
              <a:t>NASA's</a:t>
            </a:r>
            <a:r>
              <a:rPr lang="es-ES" sz="1400" dirty="0"/>
              <a:t> Voyager 2 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only</a:t>
            </a:r>
            <a:r>
              <a:rPr lang="es-ES" sz="1400" dirty="0"/>
              <a:t> </a:t>
            </a:r>
            <a:r>
              <a:rPr lang="es-ES" sz="1400" dirty="0" err="1"/>
              <a:t>spacecraft</a:t>
            </a:r>
            <a:r>
              <a:rPr lang="es-ES" sz="1400" dirty="0"/>
              <a:t> to </a:t>
            </a:r>
            <a:r>
              <a:rPr lang="es-ES" sz="1400" dirty="0" err="1"/>
              <a:t>have</a:t>
            </a:r>
            <a:r>
              <a:rPr lang="es-ES" sz="1400" dirty="0"/>
              <a:t> </a:t>
            </a:r>
            <a:r>
              <a:rPr lang="es-ES" sz="1400" dirty="0" err="1"/>
              <a:t>visited</a:t>
            </a:r>
            <a:r>
              <a:rPr lang="es-ES" sz="1400" dirty="0"/>
              <a:t> </a:t>
            </a:r>
            <a:r>
              <a:rPr lang="es-ES" sz="1400" dirty="0" err="1"/>
              <a:t>Neptune</a:t>
            </a:r>
            <a:r>
              <a:rPr lang="es-ES" sz="1400" dirty="0"/>
              <a:t> up </a:t>
            </a:r>
            <a:r>
              <a:rPr lang="es-ES" sz="1400" dirty="0" err="1"/>
              <a:t>close</a:t>
            </a:r>
            <a:r>
              <a:rPr lang="es-ES" sz="1400" dirty="0"/>
              <a:t>. </a:t>
            </a:r>
            <a:r>
              <a:rPr lang="es-ES" sz="1400" dirty="0" err="1"/>
              <a:t>It</a:t>
            </a:r>
            <a:r>
              <a:rPr lang="es-ES" sz="1400" dirty="0"/>
              <a:t> </a:t>
            </a:r>
            <a:r>
              <a:rPr lang="es-ES" sz="1400" dirty="0" err="1"/>
              <a:t>flew</a:t>
            </a:r>
            <a:r>
              <a:rPr lang="es-ES" sz="1400" dirty="0"/>
              <a:t> </a:t>
            </a:r>
            <a:r>
              <a:rPr lang="es-ES" sz="1400" dirty="0" err="1"/>
              <a:t>past</a:t>
            </a:r>
            <a:r>
              <a:rPr lang="es-ES" sz="1400" dirty="0"/>
              <a:t> in 1989 </a:t>
            </a:r>
            <a:r>
              <a:rPr lang="es-ES" sz="1400" dirty="0" err="1"/>
              <a:t>on</a:t>
            </a:r>
            <a:r>
              <a:rPr lang="es-ES" sz="1400" dirty="0"/>
              <a:t> </a:t>
            </a:r>
            <a:r>
              <a:rPr lang="es-ES" sz="1400" dirty="0" err="1"/>
              <a:t>its</a:t>
            </a:r>
            <a:r>
              <a:rPr lang="es-ES" sz="1400" dirty="0"/>
              <a:t> </a:t>
            </a:r>
            <a:r>
              <a:rPr lang="es-ES" sz="1400" dirty="0" err="1"/>
              <a:t>way</a:t>
            </a:r>
            <a:r>
              <a:rPr lang="es-ES" sz="1400" dirty="0"/>
              <a:t> </a:t>
            </a:r>
            <a:r>
              <a:rPr lang="es-ES" sz="1400" dirty="0" err="1"/>
              <a:t>out</a:t>
            </a:r>
            <a:r>
              <a:rPr lang="es-ES" sz="1400" dirty="0"/>
              <a:t> of </a:t>
            </a:r>
            <a:r>
              <a:rPr lang="es-ES" sz="1400" dirty="0" err="1"/>
              <a:t>the</a:t>
            </a:r>
            <a:r>
              <a:rPr lang="es-ES" sz="1400" dirty="0"/>
              <a:t> solar </a:t>
            </a:r>
            <a:r>
              <a:rPr lang="es-ES" sz="1400" dirty="0" err="1"/>
              <a:t>system</a:t>
            </a:r>
            <a:r>
              <a:rPr lang="es-ES" sz="1400" dirty="0"/>
              <a:t>.</a:t>
            </a:r>
          </a:p>
        </p:txBody>
      </p:sp>
      <p:pic>
        <p:nvPicPr>
          <p:cNvPr id="7" name="Neptune - 50040" descr="Neptune - 50040">
            <a:hlinkClick r:id="" action="ppaction://media"/>
            <a:extLst>
              <a:ext uri="{FF2B5EF4-FFF2-40B4-BE49-F238E27FC236}">
                <a16:creationId xmlns:a16="http://schemas.microsoft.com/office/drawing/2014/main" id="{EFE7C2FF-DE0B-CC4E-AD31-C61B298765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3731" t="20747" r="33542" b="21551"/>
          <a:stretch/>
        </p:blipFill>
        <p:spPr>
          <a:xfrm>
            <a:off x="7104062" y="1591189"/>
            <a:ext cx="3779838" cy="3748648"/>
          </a:xfrm>
          <a:prstGeom prst="ellipse">
            <a:avLst/>
          </a:prstGeom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E83E636F-7E89-FB49-AC04-447B95213A26}"/>
              </a:ext>
            </a:extLst>
          </p:cNvPr>
          <p:cNvSpPr txBox="1">
            <a:spLocks/>
          </p:cNvSpPr>
          <p:nvPr/>
        </p:nvSpPr>
        <p:spPr>
          <a:xfrm>
            <a:off x="8719949" y="6347219"/>
            <a:ext cx="2799115" cy="29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Source</a:t>
            </a:r>
            <a:r>
              <a:rPr lang="es-ES" sz="800" dirty="0">
                <a:solidFill>
                  <a:schemeClr val="bg1">
                    <a:alpha val="60000"/>
                  </a:schemeClr>
                </a:solidFill>
              </a:rPr>
              <a:t>: NASA SCIENCE | </a:t>
            </a: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solarsystem.nasa.gov</a:t>
            </a:r>
            <a:endParaRPr lang="es-ES" sz="800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58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71CD7DA-A0F6-594C-9F62-7178B7561D5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D7181-4601-094A-9B3D-5F9F40E0B488}"/>
              </a:ext>
            </a:extLst>
          </p:cNvPr>
          <p:cNvSpPr txBox="1"/>
          <p:nvPr/>
        </p:nvSpPr>
        <p:spPr>
          <a:xfrm>
            <a:off x="0" y="2469130"/>
            <a:ext cx="12192000" cy="1188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5200" spc="600" dirty="0">
                <a:solidFill>
                  <a:schemeClr val="bg1"/>
                </a:solidFill>
                <a:latin typeface="Orbitron" pitchFamily="2" charset="0"/>
              </a:rPr>
              <a:t>EXTRA SLIDES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0B00D1E-2F87-4B49-A4B3-166222C0B30B}"/>
              </a:ext>
            </a:extLst>
          </p:cNvPr>
          <p:cNvSpPr/>
          <p:nvPr/>
        </p:nvSpPr>
        <p:spPr>
          <a:xfrm>
            <a:off x="5713522" y="1949762"/>
            <a:ext cx="764954" cy="4982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000" spc="600" dirty="0">
                <a:solidFill>
                  <a:schemeClr val="bg1"/>
                </a:solidFill>
                <a:latin typeface="Orbitron" pitchFamily="2" charset="0"/>
              </a:rPr>
              <a:t>03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8DCFF27-7A9E-B943-B9B4-1AFC0E6D2E70}"/>
              </a:ext>
            </a:extLst>
          </p:cNvPr>
          <p:cNvSpPr/>
          <p:nvPr/>
        </p:nvSpPr>
        <p:spPr>
          <a:xfrm>
            <a:off x="4362997" y="3871207"/>
            <a:ext cx="3466013" cy="417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spc="600" dirty="0">
                <a:solidFill>
                  <a:schemeClr val="bg1"/>
                </a:solidFill>
                <a:latin typeface="Orbitron" pitchFamily="2" charset="0"/>
              </a:rPr>
              <a:t>EXTRA INFO HERE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0C2EB047-8F35-134E-AB65-4562D9F289DC}"/>
              </a:ext>
            </a:extLst>
          </p:cNvPr>
          <p:cNvCxnSpPr>
            <a:cxnSpLocks/>
          </p:cNvCxnSpPr>
          <p:nvPr/>
        </p:nvCxnSpPr>
        <p:spPr>
          <a:xfrm flipV="1">
            <a:off x="6010938" y="1178438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6F58EEE9-FECC-D34B-BC31-2EF5E69AC8E0}"/>
              </a:ext>
            </a:extLst>
          </p:cNvPr>
          <p:cNvCxnSpPr>
            <a:cxnSpLocks/>
          </p:cNvCxnSpPr>
          <p:nvPr/>
        </p:nvCxnSpPr>
        <p:spPr>
          <a:xfrm flipV="1">
            <a:off x="6010938" y="4919150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03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12">
            <a:extLst>
              <a:ext uri="{FF2B5EF4-FFF2-40B4-BE49-F238E27FC236}">
                <a16:creationId xmlns:a16="http://schemas.microsoft.com/office/drawing/2014/main" id="{8D71C1F2-723C-9A40-9350-6F772A487111}"/>
              </a:ext>
            </a:extLst>
          </p:cNvPr>
          <p:cNvSpPr txBox="1">
            <a:spLocks/>
          </p:cNvSpPr>
          <p:nvPr/>
        </p:nvSpPr>
        <p:spPr>
          <a:xfrm>
            <a:off x="6887295" y="2343225"/>
            <a:ext cx="4489184" cy="289378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400" dirty="0">
                <a:solidFill>
                  <a:srgbClr val="00B0F0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EDIT AS A POWER POINT </a:t>
            </a:r>
            <a:br>
              <a:rPr lang="en" sz="1400" dirty="0">
                <a:solidFill>
                  <a:srgbClr val="00B0F0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</a:br>
            <a:endParaRPr lang="en" sz="1400" dirty="0">
              <a:solidFill>
                <a:srgbClr val="00B0F0"/>
              </a:solidFill>
              <a:latin typeface="Source Code Pro" panose="020B0509030403020204" pitchFamily="49" charset="0"/>
              <a:ea typeface="Source Code Pro" panose="020B0509030403020204" pitchFamily="49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Click the “Edit in Power Point” button below the template preview.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A .pptx file will be downloaded in your computer.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" sz="1400" dirty="0">
              <a:solidFill>
                <a:schemeClr val="bg1"/>
              </a:solidFill>
              <a:latin typeface="Source Code Pro" panose="020B0509030403020204" pitchFamily="49" charset="0"/>
              <a:ea typeface="Source Code Pro" panose="020B0509030403020204" pitchFamily="49" charset="0"/>
              <a:cs typeface="Arial" panose="020B0604020202020204" pitchFamily="34" charset="0"/>
            </a:endParaRPr>
          </a:p>
        </p:txBody>
      </p:sp>
      <p:sp>
        <p:nvSpPr>
          <p:cNvPr id="6" name="Google Shape;53;p12">
            <a:extLst>
              <a:ext uri="{FF2B5EF4-FFF2-40B4-BE49-F238E27FC236}">
                <a16:creationId xmlns:a16="http://schemas.microsoft.com/office/drawing/2014/main" id="{EA9E9D82-70A4-C847-B00F-E5E1C2FFA248}"/>
              </a:ext>
            </a:extLst>
          </p:cNvPr>
          <p:cNvSpPr txBox="1">
            <a:spLocks/>
          </p:cNvSpPr>
          <p:nvPr/>
        </p:nvSpPr>
        <p:spPr>
          <a:xfrm>
            <a:off x="890905" y="2343225"/>
            <a:ext cx="4334946" cy="289378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s-ES" sz="1400" dirty="0">
                <a:solidFill>
                  <a:srgbClr val="00B0F0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EDIT AS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" sz="1400" dirty="0">
              <a:solidFill>
                <a:schemeClr val="bg1"/>
              </a:solidFill>
              <a:latin typeface="Source Code Pro" panose="020B0509030403020204" pitchFamily="49" charset="0"/>
              <a:ea typeface="Source Code Pro" panose="020B0509030403020204" pitchFamily="49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Make sure to be logged in your Google account.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Click the “Edit in Google Slides “ button below the template preview.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5" y="297689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80"/>
              </a:lnSpc>
            </a:pPr>
            <a:r>
              <a:rPr lang="es-ES" sz="3200" spc="600" dirty="0">
                <a:solidFill>
                  <a:schemeClr val="bg1"/>
                </a:solidFill>
                <a:latin typeface="Orbitron" pitchFamily="2" charset="0"/>
              </a:rPr>
              <a:t>INSTRUCTIONS FOR USE</a:t>
            </a:r>
          </a:p>
          <a:p>
            <a:pPr>
              <a:lnSpc>
                <a:spcPts val="4480"/>
              </a:lnSpc>
            </a:pPr>
            <a:r>
              <a:rPr lang="en" sz="2000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</a:rPr>
              <a:t>Just being extra careful, you don’t really need them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85D83-320D-504F-977C-7A5A09E01806}"/>
              </a:ext>
            </a:extLst>
          </p:cNvPr>
          <p:cNvSpPr txBox="1">
            <a:spLocks/>
          </p:cNvSpPr>
          <p:nvPr/>
        </p:nvSpPr>
        <p:spPr>
          <a:xfrm>
            <a:off x="890905" y="5783449"/>
            <a:ext cx="10116238" cy="7768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60"/>
              </a:lnSpc>
            </a:pPr>
            <a:r>
              <a:rPr lang="en" sz="1300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</a:rPr>
              <a:t>You are free to use this presentation under Creative Commons Attribution License. But please, either keep the Credits Slide or mention </a:t>
            </a:r>
            <a:r>
              <a:rPr lang="en" sz="1300" dirty="0" err="1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</a:rPr>
              <a:t>Slidecore</a:t>
            </a:r>
            <a:r>
              <a:rPr lang="en" sz="1300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</a:rPr>
              <a:t> and other used sources in the slide footer. Help to keep the free resources environment a better place :) </a:t>
            </a:r>
          </a:p>
          <a:p>
            <a:pPr>
              <a:lnSpc>
                <a:spcPts val="1860"/>
              </a:lnSpc>
            </a:pPr>
            <a:br>
              <a:rPr lang="en" sz="1300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</a:rPr>
            </a:br>
            <a:endParaRPr lang="en" sz="1300" dirty="0">
              <a:solidFill>
                <a:schemeClr val="bg1"/>
              </a:solidFill>
              <a:latin typeface="Source Code Pro" panose="020B0509030403020204" pitchFamily="49" charset="0"/>
              <a:ea typeface="Source Code Pro" panose="020B0509030403020204" pitchFamily="49" charset="0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0" y="1739047"/>
            <a:ext cx="1219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86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8A46747D-7CB4-E74D-A220-3FF6C7C2D8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629BD13-650A-BD44-ACC8-6F9E1F78D6D0}"/>
              </a:ext>
            </a:extLst>
          </p:cNvPr>
          <p:cNvSpPr txBox="1"/>
          <p:nvPr/>
        </p:nvSpPr>
        <p:spPr>
          <a:xfrm>
            <a:off x="1780312" y="803591"/>
            <a:ext cx="843148" cy="3461204"/>
          </a:xfrm>
          <a:prstGeom prst="rect">
            <a:avLst/>
          </a:prstGeom>
          <a:noFill/>
          <a:effectLst>
            <a:glow rad="228600">
              <a:srgbClr val="00B0F0">
                <a:alpha val="40000"/>
              </a:srgbClr>
            </a:glow>
            <a:outerShdw blurRad="419100" dist="38100" dir="5400000" algn="t" rotWithShape="0">
              <a:srgbClr val="00B0F0"/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600" spc="600" dirty="0">
                <a:solidFill>
                  <a:srgbClr val="00B0F0"/>
                </a:solidFill>
                <a:latin typeface="Orbitron" pitchFamily="2" charset="0"/>
              </a:rPr>
              <a:t>“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A0728BB-5FFC-D84B-8CD5-EECAA3F3C649}"/>
              </a:ext>
            </a:extLst>
          </p:cNvPr>
          <p:cNvSpPr/>
          <p:nvPr/>
        </p:nvSpPr>
        <p:spPr>
          <a:xfrm>
            <a:off x="4754088" y="1427745"/>
            <a:ext cx="2683822" cy="457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s-ES" b="1" spc="600" dirty="0">
                <a:solidFill>
                  <a:schemeClr val="bg1">
                    <a:alpha val="51000"/>
                  </a:schemeClr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  <a:latin typeface="Orbitron" pitchFamily="2" charset="0"/>
              </a:rPr>
              <a:t>QUOTE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D7DA892E-791A-5442-848A-7F5B06AF2598}"/>
              </a:ext>
            </a:extLst>
          </p:cNvPr>
          <p:cNvCxnSpPr>
            <a:cxnSpLocks/>
          </p:cNvCxnSpPr>
          <p:nvPr/>
        </p:nvCxnSpPr>
        <p:spPr>
          <a:xfrm flipV="1">
            <a:off x="4644333" y="4938892"/>
            <a:ext cx="0" cy="179481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76AC1754-58FA-EF4A-A6A1-B6F9FF2E4B64}"/>
              </a:ext>
            </a:extLst>
          </p:cNvPr>
          <p:cNvSpPr txBox="1">
            <a:spLocks/>
          </p:cNvSpPr>
          <p:nvPr/>
        </p:nvSpPr>
        <p:spPr>
          <a:xfrm>
            <a:off x="2737246" y="2194118"/>
            <a:ext cx="6833259" cy="1931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s-ES" sz="2800" dirty="0"/>
              <a:t>I </a:t>
            </a:r>
            <a:r>
              <a:rPr lang="es-ES" sz="2800" dirty="0" err="1"/>
              <a:t>think</a:t>
            </a:r>
            <a:r>
              <a:rPr lang="es-ES" sz="2800" dirty="0"/>
              <a:t> </a:t>
            </a:r>
            <a:r>
              <a:rPr lang="es-ES" sz="2800" dirty="0" err="1"/>
              <a:t>we</a:t>
            </a:r>
            <a:r>
              <a:rPr lang="es-ES" sz="2800" dirty="0"/>
              <a:t> </a:t>
            </a:r>
            <a:r>
              <a:rPr lang="es-ES" sz="2800" dirty="0" err="1"/>
              <a:t>have</a:t>
            </a:r>
            <a:r>
              <a:rPr lang="es-ES" sz="2800" dirty="0"/>
              <a:t> a </a:t>
            </a:r>
            <a:r>
              <a:rPr lang="es-ES" sz="2800" dirty="0" err="1"/>
              <a:t>good</a:t>
            </a:r>
            <a:r>
              <a:rPr lang="es-ES" sz="2800" dirty="0"/>
              <a:t> chance of </a:t>
            </a:r>
            <a:r>
              <a:rPr lang="es-ES" sz="2800" dirty="0" err="1"/>
              <a:t>surviving</a:t>
            </a:r>
            <a:r>
              <a:rPr lang="es-ES" sz="2800" dirty="0"/>
              <a:t> </a:t>
            </a:r>
            <a:r>
              <a:rPr lang="es-ES" sz="2800" dirty="0" err="1"/>
              <a:t>long</a:t>
            </a:r>
            <a:r>
              <a:rPr lang="es-ES" sz="2800" dirty="0"/>
              <a:t> </a:t>
            </a:r>
            <a:r>
              <a:rPr lang="es-ES" sz="2800" dirty="0" err="1"/>
              <a:t>enough</a:t>
            </a:r>
            <a:r>
              <a:rPr lang="es-ES" sz="2800" dirty="0"/>
              <a:t> to </a:t>
            </a:r>
            <a:r>
              <a:rPr lang="es-ES" sz="2800" dirty="0" err="1"/>
              <a:t>colonize</a:t>
            </a:r>
            <a:r>
              <a:rPr lang="es-ES" sz="2800" dirty="0"/>
              <a:t> </a:t>
            </a:r>
            <a:r>
              <a:rPr lang="es-ES" sz="2800" dirty="0" err="1"/>
              <a:t>the</a:t>
            </a:r>
            <a:r>
              <a:rPr lang="es-ES" sz="2800" dirty="0"/>
              <a:t> solar </a:t>
            </a:r>
            <a:r>
              <a:rPr lang="es-ES" sz="2800" dirty="0" err="1"/>
              <a:t>system</a:t>
            </a:r>
            <a:r>
              <a:rPr lang="es-ES" sz="2800" dirty="0"/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E3EDB83-9B8C-CD41-80C1-CDBC54F9024E}"/>
              </a:ext>
            </a:extLst>
          </p:cNvPr>
          <p:cNvSpPr txBox="1"/>
          <p:nvPr/>
        </p:nvSpPr>
        <p:spPr>
          <a:xfrm rot="10800000">
            <a:off x="9296261" y="2195906"/>
            <a:ext cx="843148" cy="3461204"/>
          </a:xfrm>
          <a:prstGeom prst="rect">
            <a:avLst/>
          </a:prstGeom>
          <a:noFill/>
          <a:effectLst>
            <a:glow rad="228600">
              <a:srgbClr val="00B0F0">
                <a:alpha val="40000"/>
              </a:srgbClr>
            </a:glow>
            <a:outerShdw blurRad="419100" dist="38100" dir="5400000" algn="t" rotWithShape="0">
              <a:srgbClr val="00B0F0"/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600" spc="600" dirty="0">
                <a:solidFill>
                  <a:srgbClr val="00B0F0"/>
                </a:solidFill>
                <a:latin typeface="Orbitron" pitchFamily="2" charset="0"/>
              </a:rPr>
              <a:t>“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300B9A7-9837-6C42-B49B-B37E3E4B2D7A}"/>
              </a:ext>
            </a:extLst>
          </p:cNvPr>
          <p:cNvSpPr/>
          <p:nvPr/>
        </p:nvSpPr>
        <p:spPr>
          <a:xfrm>
            <a:off x="4808367" y="4862149"/>
            <a:ext cx="2664512" cy="3054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050" b="1" spc="600" dirty="0">
                <a:solidFill>
                  <a:schemeClr val="bg1">
                    <a:alpha val="60000"/>
                  </a:schemeClr>
                </a:solidFill>
                <a:latin typeface="Orbitron" pitchFamily="2" charset="0"/>
              </a:rPr>
              <a:t>Stephen Hawking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8B66F839-DFA6-DB47-9902-42B305049859}"/>
              </a:ext>
            </a:extLst>
          </p:cNvPr>
          <p:cNvCxnSpPr>
            <a:cxnSpLocks/>
          </p:cNvCxnSpPr>
          <p:nvPr/>
        </p:nvCxnSpPr>
        <p:spPr>
          <a:xfrm flipV="1">
            <a:off x="7506530" y="4938892"/>
            <a:ext cx="0" cy="179481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83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079334C-0F95-054C-A5DC-0F6F78FDDB22}"/>
              </a:ext>
            </a:extLst>
          </p:cNvPr>
          <p:cNvSpPr/>
          <p:nvPr/>
        </p:nvSpPr>
        <p:spPr>
          <a:xfrm>
            <a:off x="865426" y="1850355"/>
            <a:ext cx="6072404" cy="341539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1270000" dist="50800" dir="5400000" sx="108000" sy="108000" algn="ctr" rotWithShape="0">
              <a:srgbClr val="00B0F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5C3A5321-5719-1645-9033-88D518F7B8D3}"/>
              </a:ext>
            </a:extLst>
          </p:cNvPr>
          <p:cNvSpPr/>
          <p:nvPr/>
        </p:nvSpPr>
        <p:spPr>
          <a:xfrm>
            <a:off x="3534162" y="3196502"/>
            <a:ext cx="734931" cy="733730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  <a:effectLst>
            <a:glow rad="279400">
              <a:srgbClr val="00B0F0">
                <a:alpha val="24000"/>
              </a:srgbClr>
            </a:glow>
          </a:effectLst>
        </p:spPr>
        <p:txBody>
          <a:bodyPr rtlCol="0" anchor="ctr"/>
          <a:lstStyle/>
          <a:p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FAC7B7C-B238-7643-BDCB-F34FF5CEEC18}"/>
              </a:ext>
            </a:extLst>
          </p:cNvPr>
          <p:cNvSpPr/>
          <p:nvPr/>
        </p:nvSpPr>
        <p:spPr>
          <a:xfrm>
            <a:off x="865425" y="980936"/>
            <a:ext cx="2324675" cy="3764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spc="600" dirty="0">
                <a:solidFill>
                  <a:schemeClr val="bg1"/>
                </a:solidFill>
                <a:latin typeface="Orbitron" pitchFamily="2" charset="0"/>
              </a:rPr>
              <a:t>VIDEO TITLE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CA58CBE2-D9DD-994D-98D1-B787B0A0A0C6}"/>
              </a:ext>
            </a:extLst>
          </p:cNvPr>
          <p:cNvSpPr txBox="1">
            <a:spLocks/>
          </p:cNvSpPr>
          <p:nvPr/>
        </p:nvSpPr>
        <p:spPr>
          <a:xfrm>
            <a:off x="7515316" y="2126126"/>
            <a:ext cx="3477489" cy="5880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spc="300">
                <a:solidFill>
                  <a:schemeClr val="bg1"/>
                </a:solidFill>
                <a:latin typeface="Orbitron" pitchFamily="2" charset="0"/>
                <a:ea typeface="+mj-ea"/>
                <a:cs typeface="+mj-cs"/>
              </a:defRPr>
            </a:lvl1pPr>
          </a:lstStyle>
          <a:p>
            <a:r>
              <a:rPr lang="es-ES" sz="3200" dirty="0"/>
              <a:t>Video </a:t>
            </a:r>
            <a:r>
              <a:rPr lang="es-ES" sz="3200" dirty="0" err="1"/>
              <a:t>slide</a:t>
            </a:r>
            <a:endParaRPr lang="es-ES" sz="3200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A1928E5A-6C6A-384A-9C67-9F30E526BFBB}"/>
              </a:ext>
            </a:extLst>
          </p:cNvPr>
          <p:cNvSpPr txBox="1">
            <a:spLocks/>
          </p:cNvSpPr>
          <p:nvPr/>
        </p:nvSpPr>
        <p:spPr>
          <a:xfrm>
            <a:off x="7515317" y="2856357"/>
            <a:ext cx="3921940" cy="21365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Lorem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ipsum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dolor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sit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amet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,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consectetur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adipiscing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elit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Etiam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vitae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sapien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non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tellus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porta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aliquam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et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quis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lectus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Suspendisse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quam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tortor,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consequat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ut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neque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at,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mollis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bg1">
                    <a:alpha val="60000"/>
                  </a:schemeClr>
                </a:solidFill>
              </a:rPr>
              <a:t>ultricies</a:t>
            </a: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 odio. 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9A0DE9E-325F-0143-BF2A-36CDF96F7D4A}"/>
              </a:ext>
            </a:extLst>
          </p:cNvPr>
          <p:cNvCxnSpPr>
            <a:cxnSpLocks/>
          </p:cNvCxnSpPr>
          <p:nvPr/>
        </p:nvCxnSpPr>
        <p:spPr>
          <a:xfrm flipV="1">
            <a:off x="1001248" y="5758715"/>
            <a:ext cx="0" cy="179481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06A57BD3-413D-3D4D-A6B5-0FBDD0021263}"/>
              </a:ext>
            </a:extLst>
          </p:cNvPr>
          <p:cNvSpPr/>
          <p:nvPr/>
        </p:nvSpPr>
        <p:spPr>
          <a:xfrm>
            <a:off x="1180937" y="5667458"/>
            <a:ext cx="2483372" cy="2749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b="1" spc="300" dirty="0">
                <a:solidFill>
                  <a:schemeClr val="bg1">
                    <a:alpha val="60000"/>
                  </a:schemeClr>
                </a:solidFill>
                <a:latin typeface="Orbitron" pitchFamily="2" charset="0"/>
              </a:rPr>
              <a:t>SOURCE: </a:t>
            </a:r>
            <a:r>
              <a:rPr lang="es-ES" sz="900" b="1" spc="300" dirty="0" err="1">
                <a:solidFill>
                  <a:schemeClr val="bg1">
                    <a:alpha val="60000"/>
                  </a:schemeClr>
                </a:solidFill>
                <a:latin typeface="Orbitron" pitchFamily="2" charset="0"/>
              </a:rPr>
              <a:t>Source</a:t>
            </a:r>
            <a:r>
              <a:rPr lang="es-ES" sz="900" b="1" spc="300" dirty="0">
                <a:solidFill>
                  <a:schemeClr val="bg1">
                    <a:alpha val="60000"/>
                  </a:schemeClr>
                </a:solidFill>
                <a:latin typeface="Orbitron" pitchFamily="2" charset="0"/>
              </a:rPr>
              <a:t> </a:t>
            </a:r>
            <a:r>
              <a:rPr lang="es-ES" sz="900" b="1" spc="300" dirty="0" err="1">
                <a:solidFill>
                  <a:schemeClr val="bg1">
                    <a:alpha val="60000"/>
                  </a:schemeClr>
                </a:solidFill>
                <a:latin typeface="Orbitron" pitchFamily="2" charset="0"/>
              </a:rPr>
              <a:t>name</a:t>
            </a:r>
            <a:r>
              <a:rPr lang="es-ES" sz="900" b="1" spc="300" dirty="0">
                <a:solidFill>
                  <a:schemeClr val="bg1">
                    <a:alpha val="60000"/>
                  </a:schemeClr>
                </a:solidFill>
                <a:latin typeface="Orbitro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649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pace - 53082" descr="Space - 53082">
            <a:hlinkClick r:id="" action="ppaction://media"/>
            <a:extLst>
              <a:ext uri="{FF2B5EF4-FFF2-40B4-BE49-F238E27FC236}">
                <a16:creationId xmlns:a16="http://schemas.microsoft.com/office/drawing/2014/main" id="{521B60A8-243F-A045-B1AF-842FBCAA2C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lum bright="-7000"/>
          </a:blip>
          <a:srcRect l="2767" r="2767"/>
          <a:stretch/>
        </p:blipFill>
        <p:spPr>
          <a:xfrm>
            <a:off x="0" y="1588"/>
            <a:ext cx="12192000" cy="685641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D7181-4601-094A-9B3D-5F9F40E0B488}"/>
              </a:ext>
            </a:extLst>
          </p:cNvPr>
          <p:cNvSpPr txBox="1"/>
          <p:nvPr/>
        </p:nvSpPr>
        <p:spPr>
          <a:xfrm>
            <a:off x="0" y="2552796"/>
            <a:ext cx="12192000" cy="1309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6000" spc="600" dirty="0">
                <a:solidFill>
                  <a:schemeClr val="bg1"/>
                </a:solidFill>
                <a:latin typeface="Orbitron" pitchFamily="2" charset="0"/>
              </a:rPr>
              <a:t>VIDEO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0B00D1E-2F87-4B49-A4B3-166222C0B30B}"/>
              </a:ext>
            </a:extLst>
          </p:cNvPr>
          <p:cNvSpPr/>
          <p:nvPr/>
        </p:nvSpPr>
        <p:spPr>
          <a:xfrm>
            <a:off x="4556956" y="2022333"/>
            <a:ext cx="3078087" cy="4982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000" spc="600" dirty="0">
                <a:solidFill>
                  <a:schemeClr val="bg1"/>
                </a:solidFill>
                <a:latin typeface="Orbitron" pitchFamily="2" charset="0"/>
              </a:rPr>
              <a:t>BACKGROUND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8DCFF27-7A9E-B943-B9B4-1AFC0E6D2E70}"/>
              </a:ext>
            </a:extLst>
          </p:cNvPr>
          <p:cNvSpPr/>
          <p:nvPr/>
        </p:nvSpPr>
        <p:spPr>
          <a:xfrm>
            <a:off x="5518764" y="4129217"/>
            <a:ext cx="1154483" cy="417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spc="600" dirty="0">
                <a:solidFill>
                  <a:schemeClr val="bg1"/>
                </a:solidFill>
                <a:latin typeface="Orbitron" pitchFamily="2" charset="0"/>
              </a:rPr>
              <a:t>LOOP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0C2EB047-8F35-134E-AB65-4562D9F289DC}"/>
              </a:ext>
            </a:extLst>
          </p:cNvPr>
          <p:cNvCxnSpPr>
            <a:cxnSpLocks/>
          </p:cNvCxnSpPr>
          <p:nvPr/>
        </p:nvCxnSpPr>
        <p:spPr>
          <a:xfrm flipV="1">
            <a:off x="6096000" y="1033296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6F58EEE9-FECC-D34B-BC31-2EF5E69AC8E0}"/>
              </a:ext>
            </a:extLst>
          </p:cNvPr>
          <p:cNvCxnSpPr>
            <a:cxnSpLocks/>
          </p:cNvCxnSpPr>
          <p:nvPr/>
        </p:nvCxnSpPr>
        <p:spPr>
          <a:xfrm flipV="1">
            <a:off x="6112538" y="5069565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09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D0065D6-7149-D143-A4F3-279E98E71E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6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D7181-4601-094A-9B3D-5F9F40E0B488}"/>
              </a:ext>
            </a:extLst>
          </p:cNvPr>
          <p:cNvSpPr txBox="1"/>
          <p:nvPr/>
        </p:nvSpPr>
        <p:spPr>
          <a:xfrm>
            <a:off x="0" y="2928885"/>
            <a:ext cx="12192000" cy="1188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5200" spc="600" dirty="0">
                <a:solidFill>
                  <a:schemeClr val="bg1"/>
                </a:solidFill>
                <a:latin typeface="Orbitron" pitchFamily="2" charset="0"/>
              </a:rPr>
              <a:t>THANK YOU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0B00D1E-2F87-4B49-A4B3-166222C0B30B}"/>
              </a:ext>
            </a:extLst>
          </p:cNvPr>
          <p:cNvSpPr/>
          <p:nvPr/>
        </p:nvSpPr>
        <p:spPr>
          <a:xfrm>
            <a:off x="4165826" y="2503675"/>
            <a:ext cx="3860352" cy="417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spc="600" dirty="0">
                <a:solidFill>
                  <a:schemeClr val="bg1"/>
                </a:solidFill>
                <a:latin typeface="Orbitron" pitchFamily="2" charset="0"/>
              </a:rPr>
              <a:t>THE SOLAR SYSTEM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1A3E4578-3166-D149-86F4-02A5E58217D9}"/>
              </a:ext>
            </a:extLst>
          </p:cNvPr>
          <p:cNvGrpSpPr/>
          <p:nvPr/>
        </p:nvGrpSpPr>
        <p:grpSpPr>
          <a:xfrm>
            <a:off x="528838" y="558800"/>
            <a:ext cx="9656562" cy="4584700"/>
            <a:chOff x="528838" y="609600"/>
            <a:chExt cx="9656562" cy="4584700"/>
          </a:xfrm>
        </p:grpSpPr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9A2C4A10-1E4D-5F40-A62E-E5F7EB0F75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8838" y="609600"/>
              <a:ext cx="0" cy="4584700"/>
            </a:xfrm>
            <a:prstGeom prst="line">
              <a:avLst/>
            </a:prstGeom>
            <a:ln w="19050">
              <a:solidFill>
                <a:schemeClr val="bg1">
                  <a:alpha val="59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66F4EEC3-659F-3847-AE96-F4243D2F0398}"/>
                </a:ext>
              </a:extLst>
            </p:cNvPr>
            <p:cNvCxnSpPr>
              <a:cxnSpLocks/>
            </p:cNvCxnSpPr>
            <p:nvPr/>
          </p:nvCxnSpPr>
          <p:spPr>
            <a:xfrm>
              <a:off x="528838" y="609600"/>
              <a:ext cx="9656562" cy="0"/>
            </a:xfrm>
            <a:prstGeom prst="line">
              <a:avLst/>
            </a:prstGeom>
            <a:ln w="19050">
              <a:solidFill>
                <a:schemeClr val="bg1">
                  <a:alpha val="59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26D8191E-F693-3E42-A1A8-8948A7C4204A}"/>
              </a:ext>
            </a:extLst>
          </p:cNvPr>
          <p:cNvGrpSpPr/>
          <p:nvPr/>
        </p:nvGrpSpPr>
        <p:grpSpPr>
          <a:xfrm rot="10800000">
            <a:off x="2102837" y="1828109"/>
            <a:ext cx="9656562" cy="4584700"/>
            <a:chOff x="528838" y="609600"/>
            <a:chExt cx="9656562" cy="4584700"/>
          </a:xfrm>
        </p:grpSpPr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CE8BFA88-0B38-314B-83A5-861920D934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8838" y="609600"/>
              <a:ext cx="0" cy="4584700"/>
            </a:xfrm>
            <a:prstGeom prst="line">
              <a:avLst/>
            </a:prstGeom>
            <a:ln w="19050">
              <a:solidFill>
                <a:schemeClr val="bg1">
                  <a:alpha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BEBD68C1-B248-784E-ABD4-A78C0B846CDF}"/>
                </a:ext>
              </a:extLst>
            </p:cNvPr>
            <p:cNvCxnSpPr>
              <a:cxnSpLocks/>
            </p:cNvCxnSpPr>
            <p:nvPr/>
          </p:nvCxnSpPr>
          <p:spPr>
            <a:xfrm>
              <a:off x="528838" y="609600"/>
              <a:ext cx="9656562" cy="0"/>
            </a:xfrm>
            <a:prstGeom prst="line">
              <a:avLst/>
            </a:prstGeom>
            <a:ln w="19050">
              <a:solidFill>
                <a:schemeClr val="bg1">
                  <a:alpha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0C2EB047-8F35-134E-AB65-4562D9F289DC}"/>
              </a:ext>
            </a:extLst>
          </p:cNvPr>
          <p:cNvCxnSpPr>
            <a:cxnSpLocks/>
          </p:cNvCxnSpPr>
          <p:nvPr/>
        </p:nvCxnSpPr>
        <p:spPr>
          <a:xfrm flipV="1">
            <a:off x="6010938" y="1178438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6F58EEE9-FECC-D34B-BC31-2EF5E69AC8E0}"/>
              </a:ext>
            </a:extLst>
          </p:cNvPr>
          <p:cNvCxnSpPr>
            <a:cxnSpLocks/>
          </p:cNvCxnSpPr>
          <p:nvPr/>
        </p:nvCxnSpPr>
        <p:spPr>
          <a:xfrm flipV="1">
            <a:off x="6010938" y="4919150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156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ma libre 254">
            <a:extLst>
              <a:ext uri="{FF2B5EF4-FFF2-40B4-BE49-F238E27FC236}">
                <a16:creationId xmlns:a16="http://schemas.microsoft.com/office/drawing/2014/main" id="{641740E4-12CC-2E42-BCD9-8F4772D3A737}"/>
              </a:ext>
            </a:extLst>
          </p:cNvPr>
          <p:cNvSpPr/>
          <p:nvPr/>
        </p:nvSpPr>
        <p:spPr>
          <a:xfrm>
            <a:off x="8803178" y="5940311"/>
            <a:ext cx="289670" cy="355095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bg1"/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57" name="Forma libre 256">
            <a:extLst>
              <a:ext uri="{FF2B5EF4-FFF2-40B4-BE49-F238E27FC236}">
                <a16:creationId xmlns:a16="http://schemas.microsoft.com/office/drawing/2014/main" id="{3CF7709D-C5BC-FE4E-B8D0-A94014CAB870}"/>
              </a:ext>
            </a:extLst>
          </p:cNvPr>
          <p:cNvSpPr/>
          <p:nvPr/>
        </p:nvSpPr>
        <p:spPr>
          <a:xfrm>
            <a:off x="7936638" y="1419188"/>
            <a:ext cx="301831" cy="30183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59" name="Forma libre 258">
            <a:extLst>
              <a:ext uri="{FF2B5EF4-FFF2-40B4-BE49-F238E27FC236}">
                <a16:creationId xmlns:a16="http://schemas.microsoft.com/office/drawing/2014/main" id="{F66DF2BE-4C87-2A42-9FDD-86196BD642E7}"/>
              </a:ext>
            </a:extLst>
          </p:cNvPr>
          <p:cNvSpPr/>
          <p:nvPr/>
        </p:nvSpPr>
        <p:spPr>
          <a:xfrm>
            <a:off x="3547609" y="5941512"/>
            <a:ext cx="257354" cy="355095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61" name="Forma libre 260">
            <a:extLst>
              <a:ext uri="{FF2B5EF4-FFF2-40B4-BE49-F238E27FC236}">
                <a16:creationId xmlns:a16="http://schemas.microsoft.com/office/drawing/2014/main" id="{D490F226-BB3B-614E-A7E3-986668ACDFB9}"/>
              </a:ext>
            </a:extLst>
          </p:cNvPr>
          <p:cNvSpPr/>
          <p:nvPr/>
        </p:nvSpPr>
        <p:spPr>
          <a:xfrm>
            <a:off x="8808271" y="2113388"/>
            <a:ext cx="260029" cy="26088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63" name="Forma libre 262">
            <a:extLst>
              <a:ext uri="{FF2B5EF4-FFF2-40B4-BE49-F238E27FC236}">
                <a16:creationId xmlns:a16="http://schemas.microsoft.com/office/drawing/2014/main" id="{5922B87E-AB40-AA4D-89A5-0C1093DEC01F}"/>
              </a:ext>
            </a:extLst>
          </p:cNvPr>
          <p:cNvSpPr/>
          <p:nvPr/>
        </p:nvSpPr>
        <p:spPr>
          <a:xfrm>
            <a:off x="2834543" y="1454038"/>
            <a:ext cx="301338" cy="244621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65" name="Forma libre 264">
            <a:extLst>
              <a:ext uri="{FF2B5EF4-FFF2-40B4-BE49-F238E27FC236}">
                <a16:creationId xmlns:a16="http://schemas.microsoft.com/office/drawing/2014/main" id="{C06D503B-43C0-704F-8E2F-4CCE7921572D}"/>
              </a:ext>
            </a:extLst>
          </p:cNvPr>
          <p:cNvSpPr/>
          <p:nvPr/>
        </p:nvSpPr>
        <p:spPr>
          <a:xfrm>
            <a:off x="3518916" y="5305298"/>
            <a:ext cx="301831" cy="301831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67" name="Forma libre 266">
            <a:extLst>
              <a:ext uri="{FF2B5EF4-FFF2-40B4-BE49-F238E27FC236}">
                <a16:creationId xmlns:a16="http://schemas.microsoft.com/office/drawing/2014/main" id="{BAA18C5E-DA7B-454F-BCEC-E566691E465C}"/>
              </a:ext>
            </a:extLst>
          </p:cNvPr>
          <p:cNvSpPr/>
          <p:nvPr/>
        </p:nvSpPr>
        <p:spPr>
          <a:xfrm>
            <a:off x="4269259" y="1492204"/>
            <a:ext cx="301831" cy="160779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69" name="Forma libre 268">
            <a:extLst>
              <a:ext uri="{FF2B5EF4-FFF2-40B4-BE49-F238E27FC236}">
                <a16:creationId xmlns:a16="http://schemas.microsoft.com/office/drawing/2014/main" id="{257B3DA4-3077-B244-88B6-A04ADBE40015}"/>
              </a:ext>
            </a:extLst>
          </p:cNvPr>
          <p:cNvSpPr/>
          <p:nvPr/>
        </p:nvSpPr>
        <p:spPr>
          <a:xfrm>
            <a:off x="4983499" y="1393573"/>
            <a:ext cx="301338" cy="297392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71" name="Forma libre 270">
            <a:extLst>
              <a:ext uri="{FF2B5EF4-FFF2-40B4-BE49-F238E27FC236}">
                <a16:creationId xmlns:a16="http://schemas.microsoft.com/office/drawing/2014/main" id="{10AC1155-3554-3448-8E10-2918B46A002D}"/>
              </a:ext>
            </a:extLst>
          </p:cNvPr>
          <p:cNvSpPr/>
          <p:nvPr/>
        </p:nvSpPr>
        <p:spPr>
          <a:xfrm>
            <a:off x="5003153" y="5359499"/>
            <a:ext cx="301338" cy="176068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73" name="Forma libre 272">
            <a:extLst>
              <a:ext uri="{FF2B5EF4-FFF2-40B4-BE49-F238E27FC236}">
                <a16:creationId xmlns:a16="http://schemas.microsoft.com/office/drawing/2014/main" id="{70090C90-24A5-1941-A2A7-EB0904758501}"/>
              </a:ext>
            </a:extLst>
          </p:cNvPr>
          <p:cNvSpPr/>
          <p:nvPr/>
        </p:nvSpPr>
        <p:spPr>
          <a:xfrm>
            <a:off x="3533484" y="1459831"/>
            <a:ext cx="301338" cy="205166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75" name="Forma libre 274">
            <a:extLst>
              <a:ext uri="{FF2B5EF4-FFF2-40B4-BE49-F238E27FC236}">
                <a16:creationId xmlns:a16="http://schemas.microsoft.com/office/drawing/2014/main" id="{349C541A-E8BD-2145-8321-87E02C9A1DF9}"/>
              </a:ext>
            </a:extLst>
          </p:cNvPr>
          <p:cNvSpPr/>
          <p:nvPr/>
        </p:nvSpPr>
        <p:spPr>
          <a:xfrm>
            <a:off x="4273559" y="5942754"/>
            <a:ext cx="270805" cy="354647"/>
          </a:xfrm>
          <a:custGeom>
            <a:avLst/>
            <a:gdLst>
              <a:gd name="connsiteX0" fmla="*/ 4803215 w 5230090"/>
              <a:gd name="connsiteY0" fmla="*/ 864879 h 6849340"/>
              <a:gd name="connsiteX1" fmla="*/ 3595869 w 5230090"/>
              <a:gd name="connsiteY1" fmla="*/ 864879 h 6849340"/>
              <a:gd name="connsiteX2" fmla="*/ 2602568 w 5230090"/>
              <a:gd name="connsiteY2" fmla="*/ 0 h 6849340"/>
              <a:gd name="connsiteX3" fmla="*/ 1609257 w 5230090"/>
              <a:gd name="connsiteY3" fmla="*/ 864879 h 6849340"/>
              <a:gd name="connsiteX4" fmla="*/ 419360 w 5230090"/>
              <a:gd name="connsiteY4" fmla="*/ 864879 h 6849340"/>
              <a:gd name="connsiteX5" fmla="*/ 0 w 5230090"/>
              <a:gd name="connsiteY5" fmla="*/ 1284239 h 6849340"/>
              <a:gd name="connsiteX6" fmla="*/ 0 w 5230090"/>
              <a:gd name="connsiteY6" fmla="*/ 1712318 h 6849340"/>
              <a:gd name="connsiteX7" fmla="*/ 359906 w 5230090"/>
              <a:gd name="connsiteY7" fmla="*/ 2122958 h 6849340"/>
              <a:gd name="connsiteX8" fmla="*/ 359906 w 5230090"/>
              <a:gd name="connsiteY8" fmla="*/ 6300701 h 6849340"/>
              <a:gd name="connsiteX9" fmla="*/ 916409 w 5230090"/>
              <a:gd name="connsiteY9" fmla="*/ 6857204 h 6849340"/>
              <a:gd name="connsiteX10" fmla="*/ 4314886 w 5230090"/>
              <a:gd name="connsiteY10" fmla="*/ 6857204 h 6849340"/>
              <a:gd name="connsiteX11" fmla="*/ 4871388 w 5230090"/>
              <a:gd name="connsiteY11" fmla="*/ 6300701 h 6849340"/>
              <a:gd name="connsiteX12" fmla="*/ 4871388 w 5230090"/>
              <a:gd name="connsiteY12" fmla="*/ 2130890 h 6849340"/>
              <a:gd name="connsiteX13" fmla="*/ 5231295 w 5230090"/>
              <a:gd name="connsiteY13" fmla="*/ 1720250 h 6849340"/>
              <a:gd name="connsiteX14" fmla="*/ 5231295 w 5230090"/>
              <a:gd name="connsiteY14" fmla="*/ 1292170 h 6849340"/>
              <a:gd name="connsiteX15" fmla="*/ 4803215 w 5230090"/>
              <a:gd name="connsiteY15" fmla="*/ 864879 h 6849340"/>
              <a:gd name="connsiteX16" fmla="*/ 2602568 w 5230090"/>
              <a:gd name="connsiteY16" fmla="*/ 317096 h 6849340"/>
              <a:gd name="connsiteX17" fmla="*/ 3270054 w 5230090"/>
              <a:gd name="connsiteY17" fmla="*/ 864879 h 6849340"/>
              <a:gd name="connsiteX18" fmla="*/ 1926353 w 5230090"/>
              <a:gd name="connsiteY18" fmla="*/ 864879 h 6849340"/>
              <a:gd name="connsiteX19" fmla="*/ 2602568 w 5230090"/>
              <a:gd name="connsiteY19" fmla="*/ 317096 h 6849340"/>
              <a:gd name="connsiteX20" fmla="*/ 4546361 w 5230090"/>
              <a:gd name="connsiteY20" fmla="*/ 6310218 h 6849340"/>
              <a:gd name="connsiteX21" fmla="*/ 4306954 w 5230090"/>
              <a:gd name="connsiteY21" fmla="*/ 6549624 h 6849340"/>
              <a:gd name="connsiteX22" fmla="*/ 907689 w 5230090"/>
              <a:gd name="connsiteY22" fmla="*/ 6549624 h 6849340"/>
              <a:gd name="connsiteX23" fmla="*/ 668283 w 5230090"/>
              <a:gd name="connsiteY23" fmla="*/ 6310218 h 6849340"/>
              <a:gd name="connsiteX24" fmla="*/ 668283 w 5230090"/>
              <a:gd name="connsiteY24" fmla="*/ 2140397 h 6849340"/>
              <a:gd name="connsiteX25" fmla="*/ 4538446 w 5230090"/>
              <a:gd name="connsiteY25" fmla="*/ 2140397 h 6849340"/>
              <a:gd name="connsiteX26" fmla="*/ 4538446 w 5230090"/>
              <a:gd name="connsiteY26" fmla="*/ 6310218 h 6849340"/>
              <a:gd name="connsiteX27" fmla="*/ 4546361 w 5230090"/>
              <a:gd name="connsiteY27" fmla="*/ 6310218 h 6849340"/>
              <a:gd name="connsiteX28" fmla="*/ 4905479 w 5230090"/>
              <a:gd name="connsiteY28" fmla="*/ 1712318 h 6849340"/>
              <a:gd name="connsiteX29" fmla="*/ 4802419 w 5230090"/>
              <a:gd name="connsiteY29" fmla="*/ 1815378 h 6849340"/>
              <a:gd name="connsiteX30" fmla="*/ 418563 w 5230090"/>
              <a:gd name="connsiteY30" fmla="*/ 1815378 h 6849340"/>
              <a:gd name="connsiteX31" fmla="*/ 315503 w 5230090"/>
              <a:gd name="connsiteY31" fmla="*/ 1712318 h 6849340"/>
              <a:gd name="connsiteX32" fmla="*/ 315503 w 5230090"/>
              <a:gd name="connsiteY32" fmla="*/ 1284239 h 6849340"/>
              <a:gd name="connsiteX33" fmla="*/ 418563 w 5230090"/>
              <a:gd name="connsiteY33" fmla="*/ 1181178 h 6849340"/>
              <a:gd name="connsiteX34" fmla="*/ 4793699 w 5230090"/>
              <a:gd name="connsiteY34" fmla="*/ 1181178 h 6849340"/>
              <a:gd name="connsiteX35" fmla="*/ 4896751 w 5230090"/>
              <a:gd name="connsiteY35" fmla="*/ 1284239 h 6849340"/>
              <a:gd name="connsiteX36" fmla="*/ 4896751 w 5230090"/>
              <a:gd name="connsiteY36" fmla="*/ 1712318 h 6849340"/>
              <a:gd name="connsiteX37" fmla="*/ 4905479 w 5230090"/>
              <a:gd name="connsiteY37" fmla="*/ 1712318 h 6849340"/>
              <a:gd name="connsiteX38" fmla="*/ 1378571 w 5230090"/>
              <a:gd name="connsiteY38" fmla="*/ 5727556 h 6849340"/>
              <a:gd name="connsiteX39" fmla="*/ 1378571 w 5230090"/>
              <a:gd name="connsiteY39" fmla="*/ 3022724 h 6849340"/>
              <a:gd name="connsiteX40" fmla="*/ 1532365 w 5230090"/>
              <a:gd name="connsiteY40" fmla="*/ 2868930 h 6849340"/>
              <a:gd name="connsiteX41" fmla="*/ 1686159 w 5230090"/>
              <a:gd name="connsiteY41" fmla="*/ 3022724 h 6849340"/>
              <a:gd name="connsiteX42" fmla="*/ 1686159 w 5230090"/>
              <a:gd name="connsiteY42" fmla="*/ 5727556 h 6849340"/>
              <a:gd name="connsiteX43" fmla="*/ 1532365 w 5230090"/>
              <a:gd name="connsiteY43" fmla="*/ 5881350 h 6849340"/>
              <a:gd name="connsiteX44" fmla="*/ 1378571 w 5230090"/>
              <a:gd name="connsiteY44" fmla="*/ 5727556 h 6849340"/>
              <a:gd name="connsiteX45" fmla="*/ 2465425 w 5230090"/>
              <a:gd name="connsiteY45" fmla="*/ 5727556 h 6849340"/>
              <a:gd name="connsiteX46" fmla="*/ 2465425 w 5230090"/>
              <a:gd name="connsiteY46" fmla="*/ 3022724 h 6849340"/>
              <a:gd name="connsiteX47" fmla="*/ 2619219 w 5230090"/>
              <a:gd name="connsiteY47" fmla="*/ 2868930 h 6849340"/>
              <a:gd name="connsiteX48" fmla="*/ 2773013 w 5230090"/>
              <a:gd name="connsiteY48" fmla="*/ 3022724 h 6849340"/>
              <a:gd name="connsiteX49" fmla="*/ 2773013 w 5230090"/>
              <a:gd name="connsiteY49" fmla="*/ 5727556 h 6849340"/>
              <a:gd name="connsiteX50" fmla="*/ 2619219 w 5230090"/>
              <a:gd name="connsiteY50" fmla="*/ 5881350 h 6849340"/>
              <a:gd name="connsiteX51" fmla="*/ 2465425 w 5230090"/>
              <a:gd name="connsiteY51" fmla="*/ 5727556 h 6849340"/>
              <a:gd name="connsiteX52" fmla="*/ 3553059 w 5230090"/>
              <a:gd name="connsiteY52" fmla="*/ 5727556 h 6849340"/>
              <a:gd name="connsiteX53" fmla="*/ 3553059 w 5230090"/>
              <a:gd name="connsiteY53" fmla="*/ 3022724 h 6849340"/>
              <a:gd name="connsiteX54" fmla="*/ 3706853 w 5230090"/>
              <a:gd name="connsiteY54" fmla="*/ 2868930 h 6849340"/>
              <a:gd name="connsiteX55" fmla="*/ 3860647 w 5230090"/>
              <a:gd name="connsiteY55" fmla="*/ 3022724 h 6849340"/>
              <a:gd name="connsiteX56" fmla="*/ 3860647 w 5230090"/>
              <a:gd name="connsiteY56" fmla="*/ 5727556 h 6849340"/>
              <a:gd name="connsiteX57" fmla="*/ 3706853 w 5230090"/>
              <a:gd name="connsiteY57" fmla="*/ 5881350 h 6849340"/>
              <a:gd name="connsiteX58" fmla="*/ 3553059 w 5230090"/>
              <a:gd name="connsiteY58" fmla="*/ 5727556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230090" h="684934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77" name="Forma libre 276">
            <a:extLst>
              <a:ext uri="{FF2B5EF4-FFF2-40B4-BE49-F238E27FC236}">
                <a16:creationId xmlns:a16="http://schemas.microsoft.com/office/drawing/2014/main" id="{D5B1B53F-52E4-D44F-8916-6C679E65E36E}"/>
              </a:ext>
            </a:extLst>
          </p:cNvPr>
          <p:cNvSpPr/>
          <p:nvPr/>
        </p:nvSpPr>
        <p:spPr>
          <a:xfrm>
            <a:off x="2755364" y="5316036"/>
            <a:ext cx="301831" cy="261883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79" name="Forma libre 278">
            <a:extLst>
              <a:ext uri="{FF2B5EF4-FFF2-40B4-BE49-F238E27FC236}">
                <a16:creationId xmlns:a16="http://schemas.microsoft.com/office/drawing/2014/main" id="{E5180E6A-F875-324B-B9BE-C57A339F8938}"/>
              </a:ext>
            </a:extLst>
          </p:cNvPr>
          <p:cNvSpPr/>
          <p:nvPr/>
        </p:nvSpPr>
        <p:spPr>
          <a:xfrm>
            <a:off x="1258534" y="5942984"/>
            <a:ext cx="290446" cy="355095"/>
          </a:xfrm>
          <a:custGeom>
            <a:avLst/>
            <a:gdLst>
              <a:gd name="connsiteX0" fmla="*/ 5617758 w 5609421"/>
              <a:gd name="connsiteY0" fmla="*/ 2708378 h 6858000"/>
              <a:gd name="connsiteX1" fmla="*/ 5399027 w 5609421"/>
              <a:gd name="connsiteY1" fmla="*/ 2243044 h 6858000"/>
              <a:gd name="connsiteX2" fmla="*/ 5389737 w 5609421"/>
              <a:gd name="connsiteY2" fmla="*/ 2233753 h 6858000"/>
              <a:gd name="connsiteX3" fmla="*/ 5171006 w 5609421"/>
              <a:gd name="connsiteY3" fmla="*/ 2015022 h 6858000"/>
              <a:gd name="connsiteX4" fmla="*/ 5171006 w 5609421"/>
              <a:gd name="connsiteY4" fmla="*/ 1996440 h 6858000"/>
              <a:gd name="connsiteX5" fmla="*/ 5171006 w 5609421"/>
              <a:gd name="connsiteY5" fmla="*/ 346251 h 6858000"/>
              <a:gd name="connsiteX6" fmla="*/ 4824746 w 5609421"/>
              <a:gd name="connsiteY6" fmla="*/ 0 h 6858000"/>
              <a:gd name="connsiteX7" fmla="*/ 4222600 w 5609421"/>
              <a:gd name="connsiteY7" fmla="*/ 0 h 6858000"/>
              <a:gd name="connsiteX8" fmla="*/ 3876349 w 5609421"/>
              <a:gd name="connsiteY8" fmla="*/ 346251 h 6858000"/>
              <a:gd name="connsiteX9" fmla="*/ 3876349 w 5609421"/>
              <a:gd name="connsiteY9" fmla="*/ 793003 h 6858000"/>
              <a:gd name="connsiteX10" fmla="*/ 3338387 w 5609421"/>
              <a:gd name="connsiteY10" fmla="*/ 272778 h 6858000"/>
              <a:gd name="connsiteX11" fmla="*/ 2781851 w 5609421"/>
              <a:gd name="connsiteY11" fmla="*/ 44756 h 6858000"/>
              <a:gd name="connsiteX12" fmla="*/ 2207578 w 5609421"/>
              <a:gd name="connsiteY12" fmla="*/ 309087 h 6858000"/>
              <a:gd name="connsiteX13" fmla="*/ 273622 w 5609421"/>
              <a:gd name="connsiteY13" fmla="*/ 2188152 h 6858000"/>
              <a:gd name="connsiteX14" fmla="*/ 81920 w 5609421"/>
              <a:gd name="connsiteY14" fmla="*/ 2452483 h 6858000"/>
              <a:gd name="connsiteX15" fmla="*/ 72629 w 5609421"/>
              <a:gd name="connsiteY15" fmla="*/ 2461774 h 6858000"/>
              <a:gd name="connsiteX16" fmla="*/ 0 w 5609421"/>
              <a:gd name="connsiteY16" fmla="*/ 2735397 h 6858000"/>
              <a:gd name="connsiteX17" fmla="*/ 0 w 5609421"/>
              <a:gd name="connsiteY17" fmla="*/ 2744687 h 6858000"/>
              <a:gd name="connsiteX18" fmla="*/ 0 w 5609421"/>
              <a:gd name="connsiteY18" fmla="*/ 6539126 h 6858000"/>
              <a:gd name="connsiteX19" fmla="*/ 319232 w 5609421"/>
              <a:gd name="connsiteY19" fmla="*/ 6858358 h 6858000"/>
              <a:gd name="connsiteX20" fmla="*/ 1906083 w 5609421"/>
              <a:gd name="connsiteY20" fmla="*/ 6858358 h 6858000"/>
              <a:gd name="connsiteX21" fmla="*/ 2225315 w 5609421"/>
              <a:gd name="connsiteY21" fmla="*/ 6539126 h 6858000"/>
              <a:gd name="connsiteX22" fmla="*/ 2225315 w 5609421"/>
              <a:gd name="connsiteY22" fmla="*/ 5919244 h 6858000"/>
              <a:gd name="connsiteX23" fmla="*/ 2225315 w 5609421"/>
              <a:gd name="connsiteY23" fmla="*/ 5892216 h 6858000"/>
              <a:gd name="connsiteX24" fmla="*/ 2225315 w 5609421"/>
              <a:gd name="connsiteY24" fmla="*/ 4605170 h 6858000"/>
              <a:gd name="connsiteX25" fmla="*/ 3383996 w 5609421"/>
              <a:gd name="connsiteY25" fmla="*/ 4605170 h 6858000"/>
              <a:gd name="connsiteX26" fmla="*/ 3383996 w 5609421"/>
              <a:gd name="connsiteY26" fmla="*/ 6529835 h 6858000"/>
              <a:gd name="connsiteX27" fmla="*/ 3703228 w 5609421"/>
              <a:gd name="connsiteY27" fmla="*/ 6849067 h 6858000"/>
              <a:gd name="connsiteX28" fmla="*/ 5272342 w 5609421"/>
              <a:gd name="connsiteY28" fmla="*/ 6849067 h 6858000"/>
              <a:gd name="connsiteX29" fmla="*/ 5591575 w 5609421"/>
              <a:gd name="connsiteY29" fmla="*/ 6529835 h 6858000"/>
              <a:gd name="connsiteX30" fmla="*/ 5591575 w 5609421"/>
              <a:gd name="connsiteY30" fmla="*/ 2726115 h 6858000"/>
              <a:gd name="connsiteX31" fmla="*/ 5617758 w 5609421"/>
              <a:gd name="connsiteY31" fmla="*/ 2708378 h 6858000"/>
              <a:gd name="connsiteX32" fmla="*/ 4222600 w 5609421"/>
              <a:gd name="connsiteY32" fmla="*/ 336960 h 6858000"/>
              <a:gd name="connsiteX33" fmla="*/ 4824746 w 5609421"/>
              <a:gd name="connsiteY33" fmla="*/ 346251 h 6858000"/>
              <a:gd name="connsiteX34" fmla="*/ 4824746 w 5609421"/>
              <a:gd name="connsiteY34" fmla="*/ 1695799 h 6858000"/>
              <a:gd name="connsiteX35" fmla="*/ 4213309 w 5609421"/>
              <a:gd name="connsiteY35" fmla="*/ 1112235 h 6858000"/>
              <a:gd name="connsiteX36" fmla="*/ 4222600 w 5609421"/>
              <a:gd name="connsiteY36" fmla="*/ 336960 h 6858000"/>
              <a:gd name="connsiteX37" fmla="*/ 2444046 w 5609421"/>
              <a:gd name="connsiteY37" fmla="*/ 546409 h 6858000"/>
              <a:gd name="connsiteX38" fmla="*/ 2790297 w 5609421"/>
              <a:gd name="connsiteY38" fmla="*/ 382570 h 6858000"/>
              <a:gd name="connsiteX39" fmla="*/ 3109529 w 5609421"/>
              <a:gd name="connsiteY39" fmla="*/ 519381 h 6858000"/>
              <a:gd name="connsiteX40" fmla="*/ 5024904 w 5609421"/>
              <a:gd name="connsiteY40" fmla="*/ 2352836 h 6858000"/>
              <a:gd name="connsiteX41" fmla="*/ 592010 w 5609421"/>
              <a:gd name="connsiteY41" fmla="*/ 2352836 h 6858000"/>
              <a:gd name="connsiteX42" fmla="*/ 2444046 w 5609421"/>
              <a:gd name="connsiteY42" fmla="*/ 546409 h 6858000"/>
              <a:gd name="connsiteX43" fmla="*/ 5280789 w 5609421"/>
              <a:gd name="connsiteY43" fmla="*/ 6511263 h 6858000"/>
              <a:gd name="connsiteX44" fmla="*/ 3739538 w 5609421"/>
              <a:gd name="connsiteY44" fmla="*/ 6511263 h 6858000"/>
              <a:gd name="connsiteX45" fmla="*/ 3739538 w 5609421"/>
              <a:gd name="connsiteY45" fmla="*/ 4441340 h 6858000"/>
              <a:gd name="connsiteX46" fmla="*/ 3575699 w 5609421"/>
              <a:gd name="connsiteY46" fmla="*/ 4277501 h 6858000"/>
              <a:gd name="connsiteX47" fmla="*/ 2069923 w 5609421"/>
              <a:gd name="connsiteY47" fmla="*/ 4277501 h 6858000"/>
              <a:gd name="connsiteX48" fmla="*/ 1906083 w 5609421"/>
              <a:gd name="connsiteY48" fmla="*/ 4441340 h 6858000"/>
              <a:gd name="connsiteX49" fmla="*/ 1906083 w 5609421"/>
              <a:gd name="connsiteY49" fmla="*/ 5845780 h 6858000"/>
              <a:gd name="connsiteX50" fmla="*/ 1906083 w 5609421"/>
              <a:gd name="connsiteY50" fmla="*/ 5872808 h 6858000"/>
              <a:gd name="connsiteX51" fmla="*/ 1906083 w 5609421"/>
              <a:gd name="connsiteY51" fmla="*/ 6511263 h 6858000"/>
              <a:gd name="connsiteX52" fmla="*/ 336960 w 5609421"/>
              <a:gd name="connsiteY52" fmla="*/ 6511263 h 6858000"/>
              <a:gd name="connsiteX53" fmla="*/ 336960 w 5609421"/>
              <a:gd name="connsiteY53" fmla="*/ 2744697 h 6858000"/>
              <a:gd name="connsiteX54" fmla="*/ 346251 w 5609421"/>
              <a:gd name="connsiteY54" fmla="*/ 2689805 h 6858000"/>
              <a:gd name="connsiteX55" fmla="*/ 5262207 w 5609421"/>
              <a:gd name="connsiteY55" fmla="*/ 2689805 h 6858000"/>
              <a:gd name="connsiteX56" fmla="*/ 5271498 w 5609421"/>
              <a:gd name="connsiteY56" fmla="*/ 2689805 h 6858000"/>
              <a:gd name="connsiteX57" fmla="*/ 5280789 w 5609421"/>
              <a:gd name="connsiteY57" fmla="*/ 2735406 h 6858000"/>
              <a:gd name="connsiteX58" fmla="*/ 5280789 w 5609421"/>
              <a:gd name="connsiteY58" fmla="*/ 6511263 h 6858000"/>
              <a:gd name="connsiteX59" fmla="*/ 5280789 w 5609421"/>
              <a:gd name="connsiteY59" fmla="*/ 6511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09421" h="685800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chemeClr val="bg1"/>
          </a:solidFill>
          <a:ln w="91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81" name="Forma libre 280">
            <a:extLst>
              <a:ext uri="{FF2B5EF4-FFF2-40B4-BE49-F238E27FC236}">
                <a16:creationId xmlns:a16="http://schemas.microsoft.com/office/drawing/2014/main" id="{D720868B-67F8-F04A-B5CB-72F3C9ABDD8E}"/>
              </a:ext>
            </a:extLst>
          </p:cNvPr>
          <p:cNvSpPr/>
          <p:nvPr/>
        </p:nvSpPr>
        <p:spPr>
          <a:xfrm>
            <a:off x="2002489" y="5944557"/>
            <a:ext cx="237627" cy="355095"/>
          </a:xfrm>
          <a:custGeom>
            <a:avLst/>
            <a:gdLst>
              <a:gd name="connsiteX0" fmla="*/ 4587084 w 4589318"/>
              <a:gd name="connsiteY0" fmla="*/ 2905922 h 6858000"/>
              <a:gd name="connsiteX1" fmla="*/ 4115597 w 4589318"/>
              <a:gd name="connsiteY1" fmla="*/ 2477297 h 6858000"/>
              <a:gd name="connsiteX2" fmla="*/ 3695700 w 4589318"/>
              <a:gd name="connsiteY2" fmla="*/ 2477297 h 6858000"/>
              <a:gd name="connsiteX3" fmla="*/ 3695700 w 4589318"/>
              <a:gd name="connsiteY3" fmla="*/ 1337466 h 6858000"/>
              <a:gd name="connsiteX4" fmla="*/ 2358234 w 4589318"/>
              <a:gd name="connsiteY4" fmla="*/ 0 h 6858000"/>
              <a:gd name="connsiteX5" fmla="*/ 2229647 w 4589318"/>
              <a:gd name="connsiteY5" fmla="*/ 0 h 6858000"/>
              <a:gd name="connsiteX6" fmla="*/ 892181 w 4589318"/>
              <a:gd name="connsiteY6" fmla="*/ 1337466 h 6858000"/>
              <a:gd name="connsiteX7" fmla="*/ 892181 w 4589318"/>
              <a:gd name="connsiteY7" fmla="*/ 2477288 h 6858000"/>
              <a:gd name="connsiteX8" fmla="*/ 403228 w 4589318"/>
              <a:gd name="connsiteY8" fmla="*/ 2477288 h 6858000"/>
              <a:gd name="connsiteX9" fmla="*/ 0 w 4589318"/>
              <a:gd name="connsiteY9" fmla="*/ 2880516 h 6858000"/>
              <a:gd name="connsiteX10" fmla="*/ 0 w 4589318"/>
              <a:gd name="connsiteY10" fmla="*/ 3094828 h 6858000"/>
              <a:gd name="connsiteX11" fmla="*/ 2160590 w 4589318"/>
              <a:gd name="connsiteY11" fmla="*/ 5375269 h 6858000"/>
              <a:gd name="connsiteX12" fmla="*/ 2160590 w 4589318"/>
              <a:gd name="connsiteY12" fmla="*/ 5692772 h 6858000"/>
              <a:gd name="connsiteX13" fmla="*/ 1132687 w 4589318"/>
              <a:gd name="connsiteY13" fmla="*/ 5692772 h 6858000"/>
              <a:gd name="connsiteX14" fmla="*/ 781059 w 4589318"/>
              <a:gd name="connsiteY14" fmla="*/ 6044401 h 6858000"/>
              <a:gd name="connsiteX15" fmla="*/ 781059 w 4589318"/>
              <a:gd name="connsiteY15" fmla="*/ 6507160 h 6858000"/>
              <a:gd name="connsiteX16" fmla="*/ 1132687 w 4589318"/>
              <a:gd name="connsiteY16" fmla="*/ 6858788 h 6858000"/>
              <a:gd name="connsiteX17" fmla="*/ 3490125 w 4589318"/>
              <a:gd name="connsiteY17" fmla="*/ 6858788 h 6858000"/>
              <a:gd name="connsiteX18" fmla="*/ 3841753 w 4589318"/>
              <a:gd name="connsiteY18" fmla="*/ 6507160 h 6858000"/>
              <a:gd name="connsiteX19" fmla="*/ 3841753 w 4589318"/>
              <a:gd name="connsiteY19" fmla="*/ 6053138 h 6858000"/>
              <a:gd name="connsiteX20" fmla="*/ 3490125 w 4589318"/>
              <a:gd name="connsiteY20" fmla="*/ 5701510 h 6858000"/>
              <a:gd name="connsiteX21" fmla="*/ 2469365 w 4589318"/>
              <a:gd name="connsiteY21" fmla="*/ 5701510 h 6858000"/>
              <a:gd name="connsiteX22" fmla="*/ 2469365 w 4589318"/>
              <a:gd name="connsiteY22" fmla="*/ 5376075 h 6858000"/>
              <a:gd name="connsiteX23" fmla="*/ 4595025 w 4589318"/>
              <a:gd name="connsiteY23" fmla="*/ 3104362 h 6858000"/>
              <a:gd name="connsiteX24" fmla="*/ 4595025 w 4589318"/>
              <a:gd name="connsiteY24" fmla="*/ 2924175 h 6858000"/>
              <a:gd name="connsiteX25" fmla="*/ 4587084 w 4589318"/>
              <a:gd name="connsiteY25" fmla="*/ 2905922 h 6858000"/>
              <a:gd name="connsiteX26" fmla="*/ 3515522 w 4589318"/>
              <a:gd name="connsiteY26" fmla="*/ 6052341 h 6858000"/>
              <a:gd name="connsiteX27" fmla="*/ 3515522 w 4589318"/>
              <a:gd name="connsiteY27" fmla="*/ 6506363 h 6858000"/>
              <a:gd name="connsiteX28" fmla="*/ 3481388 w 4589318"/>
              <a:gd name="connsiteY28" fmla="*/ 6540497 h 6858000"/>
              <a:gd name="connsiteX29" fmla="*/ 1123950 w 4589318"/>
              <a:gd name="connsiteY29" fmla="*/ 6540497 h 6858000"/>
              <a:gd name="connsiteX30" fmla="*/ 1089816 w 4589318"/>
              <a:gd name="connsiteY30" fmla="*/ 6506363 h 6858000"/>
              <a:gd name="connsiteX31" fmla="*/ 1089816 w 4589318"/>
              <a:gd name="connsiteY31" fmla="*/ 6052341 h 6858000"/>
              <a:gd name="connsiteX32" fmla="*/ 1123950 w 4589318"/>
              <a:gd name="connsiteY32" fmla="*/ 6018207 h 6858000"/>
              <a:gd name="connsiteX33" fmla="*/ 3481388 w 4589318"/>
              <a:gd name="connsiteY33" fmla="*/ 6018207 h 6858000"/>
              <a:gd name="connsiteX34" fmla="*/ 3515522 w 4589318"/>
              <a:gd name="connsiteY34" fmla="*/ 6052341 h 6858000"/>
              <a:gd name="connsiteX35" fmla="*/ 2220918 w 4589318"/>
              <a:gd name="connsiteY35" fmla="*/ 316706 h 6858000"/>
              <a:gd name="connsiteX36" fmla="*/ 2349506 w 4589318"/>
              <a:gd name="connsiteY36" fmla="*/ 316706 h 6858000"/>
              <a:gd name="connsiteX37" fmla="*/ 3369477 w 4589318"/>
              <a:gd name="connsiteY37" fmla="*/ 1336678 h 6858000"/>
              <a:gd name="connsiteX38" fmla="*/ 3369477 w 4589318"/>
              <a:gd name="connsiteY38" fmla="*/ 2631281 h 6858000"/>
              <a:gd name="connsiteX39" fmla="*/ 3369477 w 4589318"/>
              <a:gd name="connsiteY39" fmla="*/ 3256754 h 6858000"/>
              <a:gd name="connsiteX40" fmla="*/ 2349506 w 4589318"/>
              <a:gd name="connsiteY40" fmla="*/ 4276725 h 6858000"/>
              <a:gd name="connsiteX41" fmla="*/ 2220918 w 4589318"/>
              <a:gd name="connsiteY41" fmla="*/ 4276725 h 6858000"/>
              <a:gd name="connsiteX42" fmla="*/ 1200947 w 4589318"/>
              <a:gd name="connsiteY42" fmla="*/ 3256754 h 6858000"/>
              <a:gd name="connsiteX43" fmla="*/ 1200947 w 4589318"/>
              <a:gd name="connsiteY43" fmla="*/ 2785266 h 6858000"/>
              <a:gd name="connsiteX44" fmla="*/ 2289975 w 4589318"/>
              <a:gd name="connsiteY44" fmla="*/ 2785266 h 6858000"/>
              <a:gd name="connsiteX45" fmla="*/ 2443959 w 4589318"/>
              <a:gd name="connsiteY45" fmla="*/ 2631281 h 6858000"/>
              <a:gd name="connsiteX46" fmla="*/ 2289975 w 4589318"/>
              <a:gd name="connsiteY46" fmla="*/ 2477297 h 6858000"/>
              <a:gd name="connsiteX47" fmla="*/ 1200947 w 4589318"/>
              <a:gd name="connsiteY47" fmla="*/ 2477297 h 6858000"/>
              <a:gd name="connsiteX48" fmla="*/ 1200947 w 4589318"/>
              <a:gd name="connsiteY48" fmla="*/ 2005809 h 6858000"/>
              <a:gd name="connsiteX49" fmla="*/ 2289975 w 4589318"/>
              <a:gd name="connsiteY49" fmla="*/ 2005809 h 6858000"/>
              <a:gd name="connsiteX50" fmla="*/ 2443959 w 4589318"/>
              <a:gd name="connsiteY50" fmla="*/ 1851825 h 6858000"/>
              <a:gd name="connsiteX51" fmla="*/ 2289975 w 4589318"/>
              <a:gd name="connsiteY51" fmla="*/ 1697840 h 6858000"/>
              <a:gd name="connsiteX52" fmla="*/ 1200947 w 4589318"/>
              <a:gd name="connsiteY52" fmla="*/ 1697840 h 6858000"/>
              <a:gd name="connsiteX53" fmla="*/ 1200947 w 4589318"/>
              <a:gd name="connsiteY53" fmla="*/ 1346212 h 6858000"/>
              <a:gd name="connsiteX54" fmla="*/ 1209675 w 4589318"/>
              <a:gd name="connsiteY54" fmla="*/ 1235089 h 6858000"/>
              <a:gd name="connsiteX55" fmla="*/ 2289966 w 4589318"/>
              <a:gd name="connsiteY55" fmla="*/ 1235089 h 6858000"/>
              <a:gd name="connsiteX56" fmla="*/ 2443951 w 4589318"/>
              <a:gd name="connsiteY56" fmla="*/ 1081105 h 6858000"/>
              <a:gd name="connsiteX57" fmla="*/ 2289966 w 4589318"/>
              <a:gd name="connsiteY57" fmla="*/ 927120 h 6858000"/>
              <a:gd name="connsiteX58" fmla="*/ 1295409 w 4589318"/>
              <a:gd name="connsiteY58" fmla="*/ 927120 h 6858000"/>
              <a:gd name="connsiteX59" fmla="*/ 2220918 w 4589318"/>
              <a:gd name="connsiteY59" fmla="*/ 316706 h 6858000"/>
              <a:gd name="connsiteX60" fmla="*/ 4269590 w 4589318"/>
              <a:gd name="connsiteY60" fmla="*/ 3094828 h 6858000"/>
              <a:gd name="connsiteX61" fmla="*/ 2306643 w 4589318"/>
              <a:gd name="connsiteY61" fmla="*/ 5057775 h 6858000"/>
              <a:gd name="connsiteX62" fmla="*/ 2272509 w 4589318"/>
              <a:gd name="connsiteY62" fmla="*/ 5057775 h 6858000"/>
              <a:gd name="connsiteX63" fmla="*/ 309563 w 4589318"/>
              <a:gd name="connsiteY63" fmla="*/ 3094828 h 6858000"/>
              <a:gd name="connsiteX64" fmla="*/ 309563 w 4589318"/>
              <a:gd name="connsiteY64" fmla="*/ 2880516 h 6858000"/>
              <a:gd name="connsiteX65" fmla="*/ 395287 w 4589318"/>
              <a:gd name="connsiteY65" fmla="*/ 2794791 h 6858000"/>
              <a:gd name="connsiteX66" fmla="*/ 884240 w 4589318"/>
              <a:gd name="connsiteY66" fmla="*/ 2794791 h 6858000"/>
              <a:gd name="connsiteX67" fmla="*/ 884240 w 4589318"/>
              <a:gd name="connsiteY67" fmla="*/ 3266279 h 6858000"/>
              <a:gd name="connsiteX68" fmla="*/ 2221706 w 4589318"/>
              <a:gd name="connsiteY68" fmla="*/ 4603745 h 6858000"/>
              <a:gd name="connsiteX69" fmla="*/ 2350294 w 4589318"/>
              <a:gd name="connsiteY69" fmla="*/ 4603745 h 6858000"/>
              <a:gd name="connsiteX70" fmla="*/ 3687760 w 4589318"/>
              <a:gd name="connsiteY70" fmla="*/ 3266279 h 6858000"/>
              <a:gd name="connsiteX71" fmla="*/ 3687760 w 4589318"/>
              <a:gd name="connsiteY71" fmla="*/ 2794791 h 6858000"/>
              <a:gd name="connsiteX72" fmla="*/ 4116385 w 4589318"/>
              <a:gd name="connsiteY72" fmla="*/ 2794791 h 6858000"/>
              <a:gd name="connsiteX73" fmla="*/ 4270370 w 4589318"/>
              <a:gd name="connsiteY73" fmla="*/ 2914650 h 6858000"/>
              <a:gd name="connsiteX74" fmla="*/ 4270370 w 4589318"/>
              <a:gd name="connsiteY74" fmla="*/ 3094828 h 6858000"/>
              <a:gd name="connsiteX75" fmla="*/ 4269590 w 4589318"/>
              <a:gd name="connsiteY75" fmla="*/ 30948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589318" h="685800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83" name="Forma libre 282">
            <a:extLst>
              <a:ext uri="{FF2B5EF4-FFF2-40B4-BE49-F238E27FC236}">
                <a16:creationId xmlns:a16="http://schemas.microsoft.com/office/drawing/2014/main" id="{5E5F4884-64C8-B641-80F5-6CD2B5152EBF}"/>
              </a:ext>
            </a:extLst>
          </p:cNvPr>
          <p:cNvSpPr/>
          <p:nvPr/>
        </p:nvSpPr>
        <p:spPr>
          <a:xfrm>
            <a:off x="485989" y="1450303"/>
            <a:ext cx="301338" cy="265335"/>
          </a:xfrm>
          <a:custGeom>
            <a:avLst/>
            <a:gdLst>
              <a:gd name="connsiteX0" fmla="*/ 1519333 w 5819775"/>
              <a:gd name="connsiteY0" fmla="*/ 2119065 h 5124450"/>
              <a:gd name="connsiteX1" fmla="*/ 2175339 w 5819775"/>
              <a:gd name="connsiteY1" fmla="*/ 1463059 h 5124450"/>
              <a:gd name="connsiteX2" fmla="*/ 1519333 w 5819775"/>
              <a:gd name="connsiteY2" fmla="*/ 807053 h 5124450"/>
              <a:gd name="connsiteX3" fmla="*/ 863327 w 5819775"/>
              <a:gd name="connsiteY3" fmla="*/ 1463059 h 5124450"/>
              <a:gd name="connsiteX4" fmla="*/ 1519333 w 5819775"/>
              <a:gd name="connsiteY4" fmla="*/ 2119065 h 5124450"/>
              <a:gd name="connsiteX5" fmla="*/ 1519333 w 5819775"/>
              <a:gd name="connsiteY5" fmla="*/ 1103214 h 5124450"/>
              <a:gd name="connsiteX6" fmla="*/ 1879178 w 5819775"/>
              <a:gd name="connsiteY6" fmla="*/ 1463059 h 5124450"/>
              <a:gd name="connsiteX7" fmla="*/ 1519333 w 5819775"/>
              <a:gd name="connsiteY7" fmla="*/ 1822904 h 5124450"/>
              <a:gd name="connsiteX8" fmla="*/ 1159488 w 5819775"/>
              <a:gd name="connsiteY8" fmla="*/ 1463059 h 5124450"/>
              <a:gd name="connsiteX9" fmla="*/ 1519333 w 5819775"/>
              <a:gd name="connsiteY9" fmla="*/ 1103214 h 5124450"/>
              <a:gd name="connsiteX10" fmla="*/ 5437623 w 5819775"/>
              <a:gd name="connsiteY10" fmla="*/ 0 h 5124450"/>
              <a:gd name="connsiteX11" fmla="*/ 383534 w 5819775"/>
              <a:gd name="connsiteY11" fmla="*/ 0 h 5124450"/>
              <a:gd name="connsiteX12" fmla="*/ 0 w 5819775"/>
              <a:gd name="connsiteY12" fmla="*/ 383534 h 5124450"/>
              <a:gd name="connsiteX13" fmla="*/ 0 w 5819775"/>
              <a:gd name="connsiteY13" fmla="*/ 4741621 h 5124450"/>
              <a:gd name="connsiteX14" fmla="*/ 383534 w 5819775"/>
              <a:gd name="connsiteY14" fmla="*/ 5125155 h 5124450"/>
              <a:gd name="connsiteX15" fmla="*/ 5445024 w 5819775"/>
              <a:gd name="connsiteY15" fmla="*/ 5125155 h 5124450"/>
              <a:gd name="connsiteX16" fmla="*/ 5828557 w 5819775"/>
              <a:gd name="connsiteY16" fmla="*/ 4741621 h 5124450"/>
              <a:gd name="connsiteX17" fmla="*/ 5828557 w 5819775"/>
              <a:gd name="connsiteY17" fmla="*/ 383534 h 5124450"/>
              <a:gd name="connsiteX18" fmla="*/ 5437623 w 5819775"/>
              <a:gd name="connsiteY18" fmla="*/ 0 h 5124450"/>
              <a:gd name="connsiteX19" fmla="*/ 5525729 w 5819775"/>
              <a:gd name="connsiteY19" fmla="*/ 4141889 h 5124450"/>
              <a:gd name="connsiteX20" fmla="*/ 1151344 w 5819775"/>
              <a:gd name="connsiteY20" fmla="*/ 4141889 h 5124450"/>
              <a:gd name="connsiteX21" fmla="*/ 2062801 w 5819775"/>
              <a:gd name="connsiteY21" fmla="*/ 2926128 h 5124450"/>
              <a:gd name="connsiteX22" fmla="*/ 2638844 w 5819775"/>
              <a:gd name="connsiteY22" fmla="*/ 3462185 h 5124450"/>
              <a:gd name="connsiteX23" fmla="*/ 2758792 w 5819775"/>
              <a:gd name="connsiteY23" fmla="*/ 3502171 h 5124450"/>
              <a:gd name="connsiteX24" fmla="*/ 2862453 w 5819775"/>
              <a:gd name="connsiteY24" fmla="*/ 3438496 h 5124450"/>
              <a:gd name="connsiteX25" fmla="*/ 4318111 w 5819775"/>
              <a:gd name="connsiteY25" fmla="*/ 1367552 h 5124450"/>
              <a:gd name="connsiteX26" fmla="*/ 5525729 w 5819775"/>
              <a:gd name="connsiteY26" fmla="*/ 2718816 h 5124450"/>
              <a:gd name="connsiteX27" fmla="*/ 5525729 w 5819775"/>
              <a:gd name="connsiteY27" fmla="*/ 4141889 h 5124450"/>
              <a:gd name="connsiteX28" fmla="*/ 5525729 w 5819775"/>
              <a:gd name="connsiteY28" fmla="*/ 4141889 h 5124450"/>
              <a:gd name="connsiteX29" fmla="*/ 383534 w 5819775"/>
              <a:gd name="connsiteY29" fmla="*/ 295427 h 5124450"/>
              <a:gd name="connsiteX30" fmla="*/ 5445024 w 5819775"/>
              <a:gd name="connsiteY30" fmla="*/ 295427 h 5124450"/>
              <a:gd name="connsiteX31" fmla="*/ 5533130 w 5819775"/>
              <a:gd name="connsiteY31" fmla="*/ 383534 h 5124450"/>
              <a:gd name="connsiteX32" fmla="*/ 5533130 w 5819775"/>
              <a:gd name="connsiteY32" fmla="*/ 2262712 h 5124450"/>
              <a:gd name="connsiteX33" fmla="*/ 4421772 w 5819775"/>
              <a:gd name="connsiteY33" fmla="*/ 1023252 h 5124450"/>
              <a:gd name="connsiteX34" fmla="*/ 4301824 w 5819775"/>
              <a:gd name="connsiteY34" fmla="*/ 975122 h 5124450"/>
              <a:gd name="connsiteX35" fmla="*/ 4190019 w 5819775"/>
              <a:gd name="connsiteY35" fmla="*/ 1038796 h 5124450"/>
              <a:gd name="connsiteX36" fmla="*/ 2718807 w 5819775"/>
              <a:gd name="connsiteY36" fmla="*/ 3126038 h 5124450"/>
              <a:gd name="connsiteX37" fmla="*/ 2142763 w 5819775"/>
              <a:gd name="connsiteY37" fmla="*/ 2598858 h 5124450"/>
              <a:gd name="connsiteX38" fmla="*/ 2030959 w 5819775"/>
              <a:gd name="connsiteY38" fmla="*/ 2558872 h 5124450"/>
              <a:gd name="connsiteX39" fmla="*/ 1927298 w 5819775"/>
              <a:gd name="connsiteY39" fmla="*/ 2615146 h 5124450"/>
              <a:gd name="connsiteX40" fmla="*/ 783365 w 5819775"/>
              <a:gd name="connsiteY40" fmla="*/ 4133745 h 5124450"/>
              <a:gd name="connsiteX41" fmla="*/ 295427 w 5819775"/>
              <a:gd name="connsiteY41" fmla="*/ 4133745 h 5124450"/>
              <a:gd name="connsiteX42" fmla="*/ 295427 w 5819775"/>
              <a:gd name="connsiteY42" fmla="*/ 375390 h 5124450"/>
              <a:gd name="connsiteX43" fmla="*/ 383534 w 5819775"/>
              <a:gd name="connsiteY43" fmla="*/ 295427 h 5124450"/>
              <a:gd name="connsiteX44" fmla="*/ 5437623 w 5819775"/>
              <a:gd name="connsiteY44" fmla="*/ 4829737 h 5124450"/>
              <a:gd name="connsiteX45" fmla="*/ 383534 w 5819775"/>
              <a:gd name="connsiteY45" fmla="*/ 4829737 h 5124450"/>
              <a:gd name="connsiteX46" fmla="*/ 295427 w 5819775"/>
              <a:gd name="connsiteY46" fmla="*/ 4741631 h 5124450"/>
              <a:gd name="connsiteX47" fmla="*/ 295427 w 5819775"/>
              <a:gd name="connsiteY47" fmla="*/ 4438060 h 5124450"/>
              <a:gd name="connsiteX48" fmla="*/ 5524986 w 5819775"/>
              <a:gd name="connsiteY48" fmla="*/ 4438060 h 5124450"/>
              <a:gd name="connsiteX49" fmla="*/ 5524986 w 5819775"/>
              <a:gd name="connsiteY49" fmla="*/ 4741631 h 5124450"/>
              <a:gd name="connsiteX50" fmla="*/ 5437623 w 5819775"/>
              <a:gd name="connsiteY50" fmla="*/ 4829737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819775" h="512445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85" name="Forma libre 284">
            <a:extLst>
              <a:ext uri="{FF2B5EF4-FFF2-40B4-BE49-F238E27FC236}">
                <a16:creationId xmlns:a16="http://schemas.microsoft.com/office/drawing/2014/main" id="{046FFBE9-0172-CE4C-8BE9-494E79038EEE}"/>
              </a:ext>
            </a:extLst>
          </p:cNvPr>
          <p:cNvSpPr/>
          <p:nvPr/>
        </p:nvSpPr>
        <p:spPr>
          <a:xfrm>
            <a:off x="7210867" y="1424734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87" name="Forma libre 286">
            <a:extLst>
              <a:ext uri="{FF2B5EF4-FFF2-40B4-BE49-F238E27FC236}">
                <a16:creationId xmlns:a16="http://schemas.microsoft.com/office/drawing/2014/main" id="{8ADF2CC4-9A4E-A648-B462-4EABE0BB5EB3}"/>
              </a:ext>
            </a:extLst>
          </p:cNvPr>
          <p:cNvSpPr/>
          <p:nvPr/>
        </p:nvSpPr>
        <p:spPr>
          <a:xfrm>
            <a:off x="8046838" y="5940759"/>
            <a:ext cx="207139" cy="354647"/>
          </a:xfrm>
          <a:custGeom>
            <a:avLst/>
            <a:gdLst>
              <a:gd name="connsiteX0" fmla="*/ 3644629 w 4000500"/>
              <a:gd name="connsiteY0" fmla="*/ 0 h 6849340"/>
              <a:gd name="connsiteX1" fmla="*/ 365154 w 4000500"/>
              <a:gd name="connsiteY1" fmla="*/ 0 h 6849340"/>
              <a:gd name="connsiteX2" fmla="*/ 0 w 4000500"/>
              <a:gd name="connsiteY2" fmla="*/ 365154 h 6849340"/>
              <a:gd name="connsiteX3" fmla="*/ 0 w 4000500"/>
              <a:gd name="connsiteY3" fmla="*/ 6492076 h 6849340"/>
              <a:gd name="connsiteX4" fmla="*/ 365154 w 4000500"/>
              <a:gd name="connsiteY4" fmla="*/ 6857230 h 6849340"/>
              <a:gd name="connsiteX5" fmla="*/ 3636177 w 4000500"/>
              <a:gd name="connsiteY5" fmla="*/ 6857230 h 6849340"/>
              <a:gd name="connsiteX6" fmla="*/ 4001332 w 4000500"/>
              <a:gd name="connsiteY6" fmla="*/ 6492076 h 6849340"/>
              <a:gd name="connsiteX7" fmla="*/ 4001332 w 4000500"/>
              <a:gd name="connsiteY7" fmla="*/ 365154 h 6849340"/>
              <a:gd name="connsiteX8" fmla="*/ 3644629 w 4000500"/>
              <a:gd name="connsiteY8" fmla="*/ 0 h 6849340"/>
              <a:gd name="connsiteX9" fmla="*/ 365154 w 4000500"/>
              <a:gd name="connsiteY9" fmla="*/ 307502 h 6849340"/>
              <a:gd name="connsiteX10" fmla="*/ 3636177 w 4000500"/>
              <a:gd name="connsiteY10" fmla="*/ 307502 h 6849340"/>
              <a:gd name="connsiteX11" fmla="*/ 3694600 w 4000500"/>
              <a:gd name="connsiteY11" fmla="*/ 365925 h 6849340"/>
              <a:gd name="connsiteX12" fmla="*/ 3694600 w 4000500"/>
              <a:gd name="connsiteY12" fmla="*/ 880985 h 6849340"/>
              <a:gd name="connsiteX13" fmla="*/ 307493 w 4000500"/>
              <a:gd name="connsiteY13" fmla="*/ 880985 h 6849340"/>
              <a:gd name="connsiteX14" fmla="*/ 307493 w 4000500"/>
              <a:gd name="connsiteY14" fmla="*/ 365925 h 6849340"/>
              <a:gd name="connsiteX15" fmla="*/ 365154 w 4000500"/>
              <a:gd name="connsiteY15" fmla="*/ 307502 h 6849340"/>
              <a:gd name="connsiteX16" fmla="*/ 3694600 w 4000500"/>
              <a:gd name="connsiteY16" fmla="*/ 1187716 h 6849340"/>
              <a:gd name="connsiteX17" fmla="*/ 3694600 w 4000500"/>
              <a:gd name="connsiteY17" fmla="*/ 5471948 h 6849340"/>
              <a:gd name="connsiteX18" fmla="*/ 332094 w 4000500"/>
              <a:gd name="connsiteY18" fmla="*/ 5471948 h 6849340"/>
              <a:gd name="connsiteX19" fmla="*/ 332094 w 4000500"/>
              <a:gd name="connsiteY19" fmla="*/ 1187716 h 6849340"/>
              <a:gd name="connsiteX20" fmla="*/ 3694600 w 4000500"/>
              <a:gd name="connsiteY20" fmla="*/ 1187716 h 6849340"/>
              <a:gd name="connsiteX21" fmla="*/ 3644629 w 4000500"/>
              <a:gd name="connsiteY21" fmla="*/ 6551270 h 6849340"/>
              <a:gd name="connsiteX22" fmla="*/ 365154 w 4000500"/>
              <a:gd name="connsiteY22" fmla="*/ 6551270 h 6849340"/>
              <a:gd name="connsiteX23" fmla="*/ 306731 w 4000500"/>
              <a:gd name="connsiteY23" fmla="*/ 6492847 h 6849340"/>
              <a:gd name="connsiteX24" fmla="*/ 306731 w 4000500"/>
              <a:gd name="connsiteY24" fmla="*/ 5787139 h 6849340"/>
              <a:gd name="connsiteX25" fmla="*/ 3702290 w 4000500"/>
              <a:gd name="connsiteY25" fmla="*/ 5787139 h 6849340"/>
              <a:gd name="connsiteX26" fmla="*/ 3702290 w 4000500"/>
              <a:gd name="connsiteY26" fmla="*/ 6492847 h 6849340"/>
              <a:gd name="connsiteX27" fmla="*/ 3644629 w 4000500"/>
              <a:gd name="connsiteY27" fmla="*/ 6551270 h 6849340"/>
              <a:gd name="connsiteX28" fmla="*/ 2158642 w 4000500"/>
              <a:gd name="connsiteY28" fmla="*/ 6177655 h 6849340"/>
              <a:gd name="connsiteX29" fmla="*/ 1992596 w 4000500"/>
              <a:gd name="connsiteY29" fmla="*/ 6343702 h 6849340"/>
              <a:gd name="connsiteX30" fmla="*/ 1826549 w 4000500"/>
              <a:gd name="connsiteY30" fmla="*/ 6177655 h 6849340"/>
              <a:gd name="connsiteX31" fmla="*/ 1992596 w 4000500"/>
              <a:gd name="connsiteY31" fmla="*/ 6011609 h 6849340"/>
              <a:gd name="connsiteX32" fmla="*/ 2158642 w 4000500"/>
              <a:gd name="connsiteY32" fmla="*/ 6177655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00500" h="684934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89" name="Forma libre 288">
            <a:extLst>
              <a:ext uri="{FF2B5EF4-FFF2-40B4-BE49-F238E27FC236}">
                <a16:creationId xmlns:a16="http://schemas.microsoft.com/office/drawing/2014/main" id="{2F3E3C50-B63C-BA4A-9DD8-A2C0BC75956E}"/>
              </a:ext>
            </a:extLst>
          </p:cNvPr>
          <p:cNvSpPr/>
          <p:nvPr/>
        </p:nvSpPr>
        <p:spPr>
          <a:xfrm>
            <a:off x="7243893" y="5282693"/>
            <a:ext cx="301338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91" name="Forma libre 290">
            <a:extLst>
              <a:ext uri="{FF2B5EF4-FFF2-40B4-BE49-F238E27FC236}">
                <a16:creationId xmlns:a16="http://schemas.microsoft.com/office/drawing/2014/main" id="{86AA13A3-B742-6F4E-9399-F084F4AD4972}"/>
              </a:ext>
            </a:extLst>
          </p:cNvPr>
          <p:cNvSpPr/>
          <p:nvPr/>
        </p:nvSpPr>
        <p:spPr>
          <a:xfrm>
            <a:off x="8783761" y="2749913"/>
            <a:ext cx="300846" cy="301339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93" name="Forma libre 292">
            <a:extLst>
              <a:ext uri="{FF2B5EF4-FFF2-40B4-BE49-F238E27FC236}">
                <a16:creationId xmlns:a16="http://schemas.microsoft.com/office/drawing/2014/main" id="{0A471B34-4063-2E46-AA07-E4D9214F7D95}"/>
              </a:ext>
            </a:extLst>
          </p:cNvPr>
          <p:cNvSpPr/>
          <p:nvPr/>
        </p:nvSpPr>
        <p:spPr>
          <a:xfrm>
            <a:off x="8073693" y="5288451"/>
            <a:ext cx="166339" cy="354647"/>
          </a:xfrm>
          <a:custGeom>
            <a:avLst/>
            <a:gdLst>
              <a:gd name="connsiteX0" fmla="*/ 2573768 w 3212522"/>
              <a:gd name="connsiteY0" fmla="*/ 0 h 6849340"/>
              <a:gd name="connsiteX1" fmla="*/ 647284 w 3212522"/>
              <a:gd name="connsiteY1" fmla="*/ 0 h 6849340"/>
              <a:gd name="connsiteX2" fmla="*/ 0 w 3212522"/>
              <a:gd name="connsiteY2" fmla="*/ 647284 h 6849340"/>
              <a:gd name="connsiteX3" fmla="*/ 0 w 3212522"/>
              <a:gd name="connsiteY3" fmla="*/ 6209945 h 6849340"/>
              <a:gd name="connsiteX4" fmla="*/ 647284 w 3212522"/>
              <a:gd name="connsiteY4" fmla="*/ 6857230 h 6849340"/>
              <a:gd name="connsiteX5" fmla="*/ 2573768 w 3212522"/>
              <a:gd name="connsiteY5" fmla="*/ 6857230 h 6849340"/>
              <a:gd name="connsiteX6" fmla="*/ 3221052 w 3212522"/>
              <a:gd name="connsiteY6" fmla="*/ 6209945 h 6849340"/>
              <a:gd name="connsiteX7" fmla="*/ 3221052 w 3212522"/>
              <a:gd name="connsiteY7" fmla="*/ 647284 h 6849340"/>
              <a:gd name="connsiteX8" fmla="*/ 2573768 w 3212522"/>
              <a:gd name="connsiteY8" fmla="*/ 0 h 6849340"/>
              <a:gd name="connsiteX9" fmla="*/ 2914321 w 3212522"/>
              <a:gd name="connsiteY9" fmla="*/ 6209945 h 6849340"/>
              <a:gd name="connsiteX10" fmla="*/ 2573768 w 3212522"/>
              <a:gd name="connsiteY10" fmla="*/ 6550498 h 6849340"/>
              <a:gd name="connsiteX11" fmla="*/ 647284 w 3212522"/>
              <a:gd name="connsiteY11" fmla="*/ 6550498 h 6849340"/>
              <a:gd name="connsiteX12" fmla="*/ 306731 w 3212522"/>
              <a:gd name="connsiteY12" fmla="*/ 6209945 h 6849340"/>
              <a:gd name="connsiteX13" fmla="*/ 306731 w 3212522"/>
              <a:gd name="connsiteY13" fmla="*/ 647284 h 6849340"/>
              <a:gd name="connsiteX14" fmla="*/ 647284 w 3212522"/>
              <a:gd name="connsiteY14" fmla="*/ 306731 h 6849340"/>
              <a:gd name="connsiteX15" fmla="*/ 2573768 w 3212522"/>
              <a:gd name="connsiteY15" fmla="*/ 306731 h 6849340"/>
              <a:gd name="connsiteX16" fmla="*/ 2914321 w 3212522"/>
              <a:gd name="connsiteY16" fmla="*/ 647284 h 6849340"/>
              <a:gd name="connsiteX17" fmla="*/ 2914321 w 3212522"/>
              <a:gd name="connsiteY17" fmla="*/ 6209945 h 6849340"/>
              <a:gd name="connsiteX18" fmla="*/ 2914321 w 3212522"/>
              <a:gd name="connsiteY18" fmla="*/ 6209945 h 6849340"/>
              <a:gd name="connsiteX19" fmla="*/ 1610530 w 3212522"/>
              <a:gd name="connsiteY19" fmla="*/ 804880 h 6849340"/>
              <a:gd name="connsiteX20" fmla="*/ 830251 w 3212522"/>
              <a:gd name="connsiteY20" fmla="*/ 1585159 h 6849340"/>
              <a:gd name="connsiteX21" fmla="*/ 1610530 w 3212522"/>
              <a:gd name="connsiteY21" fmla="*/ 2365439 h 6849340"/>
              <a:gd name="connsiteX22" fmla="*/ 2390810 w 3212522"/>
              <a:gd name="connsiteY22" fmla="*/ 1585159 h 6849340"/>
              <a:gd name="connsiteX23" fmla="*/ 1610530 w 3212522"/>
              <a:gd name="connsiteY23" fmla="*/ 804880 h 6849340"/>
              <a:gd name="connsiteX24" fmla="*/ 1610530 w 3212522"/>
              <a:gd name="connsiteY24" fmla="*/ 2058708 h 6849340"/>
              <a:gd name="connsiteX25" fmla="*/ 1136982 w 3212522"/>
              <a:gd name="connsiteY25" fmla="*/ 1585159 h 6849340"/>
              <a:gd name="connsiteX26" fmla="*/ 1610530 w 3212522"/>
              <a:gd name="connsiteY26" fmla="*/ 1111611 h 6849340"/>
              <a:gd name="connsiteX27" fmla="*/ 2084079 w 3212522"/>
              <a:gd name="connsiteY27" fmla="*/ 1585159 h 6849340"/>
              <a:gd name="connsiteX28" fmla="*/ 1610530 w 3212522"/>
              <a:gd name="connsiteY28" fmla="*/ 2058708 h 6849340"/>
              <a:gd name="connsiteX29" fmla="*/ 1610530 w 3212522"/>
              <a:gd name="connsiteY29" fmla="*/ 2672940 h 6849340"/>
              <a:gd name="connsiteX30" fmla="*/ 830251 w 3212522"/>
              <a:gd name="connsiteY30" fmla="*/ 3453220 h 6849340"/>
              <a:gd name="connsiteX31" fmla="*/ 1610530 w 3212522"/>
              <a:gd name="connsiteY31" fmla="*/ 4233499 h 6849340"/>
              <a:gd name="connsiteX32" fmla="*/ 2390810 w 3212522"/>
              <a:gd name="connsiteY32" fmla="*/ 3453220 h 6849340"/>
              <a:gd name="connsiteX33" fmla="*/ 1610530 w 3212522"/>
              <a:gd name="connsiteY33" fmla="*/ 2672940 h 6849340"/>
              <a:gd name="connsiteX34" fmla="*/ 1610530 w 3212522"/>
              <a:gd name="connsiteY34" fmla="*/ 3926768 h 6849340"/>
              <a:gd name="connsiteX35" fmla="*/ 1136982 w 3212522"/>
              <a:gd name="connsiteY35" fmla="*/ 3453220 h 6849340"/>
              <a:gd name="connsiteX36" fmla="*/ 1610530 w 3212522"/>
              <a:gd name="connsiteY36" fmla="*/ 2979671 h 6849340"/>
              <a:gd name="connsiteX37" fmla="*/ 2084079 w 3212522"/>
              <a:gd name="connsiteY37" fmla="*/ 3453220 h 6849340"/>
              <a:gd name="connsiteX38" fmla="*/ 1610530 w 3212522"/>
              <a:gd name="connsiteY38" fmla="*/ 3926768 h 6849340"/>
              <a:gd name="connsiteX39" fmla="*/ 1610530 w 3212522"/>
              <a:gd name="connsiteY39" fmla="*/ 4540992 h 6849340"/>
              <a:gd name="connsiteX40" fmla="*/ 830251 w 3212522"/>
              <a:gd name="connsiteY40" fmla="*/ 5321272 h 6849340"/>
              <a:gd name="connsiteX41" fmla="*/ 1610530 w 3212522"/>
              <a:gd name="connsiteY41" fmla="*/ 6101551 h 6849340"/>
              <a:gd name="connsiteX42" fmla="*/ 2390810 w 3212522"/>
              <a:gd name="connsiteY42" fmla="*/ 5321272 h 6849340"/>
              <a:gd name="connsiteX43" fmla="*/ 1610530 w 3212522"/>
              <a:gd name="connsiteY43" fmla="*/ 4540992 h 6849340"/>
              <a:gd name="connsiteX44" fmla="*/ 1610530 w 3212522"/>
              <a:gd name="connsiteY44" fmla="*/ 5803280 h 6849340"/>
              <a:gd name="connsiteX45" fmla="*/ 1136982 w 3212522"/>
              <a:gd name="connsiteY45" fmla="*/ 5329731 h 6849340"/>
              <a:gd name="connsiteX46" fmla="*/ 1610530 w 3212522"/>
              <a:gd name="connsiteY46" fmla="*/ 4856183 h 6849340"/>
              <a:gd name="connsiteX47" fmla="*/ 2084079 w 3212522"/>
              <a:gd name="connsiteY47" fmla="*/ 5329731 h 6849340"/>
              <a:gd name="connsiteX48" fmla="*/ 1610530 w 3212522"/>
              <a:gd name="connsiteY48" fmla="*/ 580328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12522" h="684934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95" name="Forma libre 294">
            <a:extLst>
              <a:ext uri="{FF2B5EF4-FFF2-40B4-BE49-F238E27FC236}">
                <a16:creationId xmlns:a16="http://schemas.microsoft.com/office/drawing/2014/main" id="{249CE053-0289-3842-A6EF-B8B58748A310}"/>
              </a:ext>
            </a:extLst>
          </p:cNvPr>
          <p:cNvSpPr/>
          <p:nvPr/>
        </p:nvSpPr>
        <p:spPr>
          <a:xfrm>
            <a:off x="5036126" y="5923134"/>
            <a:ext cx="244352" cy="355095"/>
          </a:xfrm>
          <a:custGeom>
            <a:avLst/>
            <a:gdLst>
              <a:gd name="connsiteX0" fmla="*/ 4692319 w 4719204"/>
              <a:gd name="connsiteY0" fmla="*/ 4215047 h 6858000"/>
              <a:gd name="connsiteX1" fmla="*/ 4318575 w 4719204"/>
              <a:gd name="connsiteY1" fmla="*/ 3118996 h 6858000"/>
              <a:gd name="connsiteX2" fmla="*/ 2763800 w 4719204"/>
              <a:gd name="connsiteY2" fmla="*/ 339913 h 6858000"/>
              <a:gd name="connsiteX3" fmla="*/ 2696129 w 4719204"/>
              <a:gd name="connsiteY3" fmla="*/ 221101 h 6858000"/>
              <a:gd name="connsiteX4" fmla="*/ 2364876 w 4719204"/>
              <a:gd name="connsiteY4" fmla="*/ 0 h 6858000"/>
              <a:gd name="connsiteX5" fmla="*/ 2024963 w 4719204"/>
              <a:gd name="connsiteY5" fmla="*/ 221101 h 6858000"/>
              <a:gd name="connsiteX6" fmla="*/ 2024963 w 4719204"/>
              <a:gd name="connsiteY6" fmla="*/ 229760 h 6858000"/>
              <a:gd name="connsiteX7" fmla="*/ 1906152 w 4719204"/>
              <a:gd name="connsiteY7" fmla="*/ 417022 h 6858000"/>
              <a:gd name="connsiteX8" fmla="*/ 1260167 w 4719204"/>
              <a:gd name="connsiteY8" fmla="*/ 1470582 h 6858000"/>
              <a:gd name="connsiteX9" fmla="*/ 206606 w 4719204"/>
              <a:gd name="connsiteY9" fmla="*/ 3577711 h 6858000"/>
              <a:gd name="connsiteX10" fmla="*/ 2814 w 4719204"/>
              <a:gd name="connsiteY10" fmla="*/ 4393649 h 6858000"/>
              <a:gd name="connsiteX11" fmla="*/ 801442 w 4719204"/>
              <a:gd name="connsiteY11" fmla="*/ 6263155 h 6858000"/>
              <a:gd name="connsiteX12" fmla="*/ 2356217 w 4719204"/>
              <a:gd name="connsiteY12" fmla="*/ 6858000 h 6858000"/>
              <a:gd name="connsiteX13" fmla="*/ 2356217 w 4719204"/>
              <a:gd name="connsiteY13" fmla="*/ 6858000 h 6858000"/>
              <a:gd name="connsiteX14" fmla="*/ 4378366 w 4719204"/>
              <a:gd name="connsiteY14" fmla="*/ 5710801 h 6858000"/>
              <a:gd name="connsiteX15" fmla="*/ 4692319 w 4719204"/>
              <a:gd name="connsiteY15" fmla="*/ 4215047 h 6858000"/>
              <a:gd name="connsiteX16" fmla="*/ 4106124 w 4719204"/>
              <a:gd name="connsiteY16" fmla="*/ 5549508 h 6858000"/>
              <a:gd name="connsiteX17" fmla="*/ 2355429 w 4719204"/>
              <a:gd name="connsiteY17" fmla="*/ 6543268 h 6858000"/>
              <a:gd name="connsiteX18" fmla="*/ 1004446 w 4719204"/>
              <a:gd name="connsiteY18" fmla="*/ 6033404 h 6858000"/>
              <a:gd name="connsiteX19" fmla="*/ 307320 w 4719204"/>
              <a:gd name="connsiteY19" fmla="*/ 4410179 h 6858000"/>
              <a:gd name="connsiteX20" fmla="*/ 494582 w 4719204"/>
              <a:gd name="connsiteY20" fmla="*/ 3696523 h 6858000"/>
              <a:gd name="connsiteX21" fmla="*/ 1522970 w 4719204"/>
              <a:gd name="connsiteY21" fmla="*/ 1631884 h 6858000"/>
              <a:gd name="connsiteX22" fmla="*/ 2168956 w 4719204"/>
              <a:gd name="connsiteY22" fmla="*/ 586974 h 6858000"/>
              <a:gd name="connsiteX23" fmla="*/ 2279108 w 4719204"/>
              <a:gd name="connsiteY23" fmla="*/ 408363 h 6858000"/>
              <a:gd name="connsiteX24" fmla="*/ 2287767 w 4719204"/>
              <a:gd name="connsiteY24" fmla="*/ 391053 h 6858000"/>
              <a:gd name="connsiteX25" fmla="*/ 2355438 w 4719204"/>
              <a:gd name="connsiteY25" fmla="*/ 314732 h 6858000"/>
              <a:gd name="connsiteX26" fmla="*/ 2423108 w 4719204"/>
              <a:gd name="connsiteY26" fmla="*/ 391053 h 6858000"/>
              <a:gd name="connsiteX27" fmla="*/ 2490779 w 4719204"/>
              <a:gd name="connsiteY27" fmla="*/ 501206 h 6858000"/>
              <a:gd name="connsiteX28" fmla="*/ 4020373 w 4719204"/>
              <a:gd name="connsiteY28" fmla="*/ 3237799 h 6858000"/>
              <a:gd name="connsiteX29" fmla="*/ 4368936 w 4719204"/>
              <a:gd name="connsiteY29" fmla="*/ 4257528 h 6858000"/>
              <a:gd name="connsiteX30" fmla="*/ 4106124 w 4719204"/>
              <a:gd name="connsiteY30" fmla="*/ 5549508 h 6858000"/>
              <a:gd name="connsiteX31" fmla="*/ 2508080 w 4719204"/>
              <a:gd name="connsiteY31" fmla="*/ 5735981 h 6858000"/>
              <a:gd name="connsiteX32" fmla="*/ 2355438 w 4719204"/>
              <a:gd name="connsiteY32" fmla="*/ 5888624 h 6858000"/>
              <a:gd name="connsiteX33" fmla="*/ 961965 w 4719204"/>
              <a:gd name="connsiteY33" fmla="*/ 4495151 h 6858000"/>
              <a:gd name="connsiteX34" fmla="*/ 1114607 w 4719204"/>
              <a:gd name="connsiteY34" fmla="*/ 4342508 h 6858000"/>
              <a:gd name="connsiteX35" fmla="*/ 1267250 w 4719204"/>
              <a:gd name="connsiteY35" fmla="*/ 4495151 h 6858000"/>
              <a:gd name="connsiteX36" fmla="*/ 2355429 w 4719204"/>
              <a:gd name="connsiteY36" fmla="*/ 5574680 h 6858000"/>
              <a:gd name="connsiteX37" fmla="*/ 2508080 w 4719204"/>
              <a:gd name="connsiteY37" fmla="*/ 57359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719204" h="685800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97" name="Forma libre 296">
            <a:extLst>
              <a:ext uri="{FF2B5EF4-FFF2-40B4-BE49-F238E27FC236}">
                <a16:creationId xmlns:a16="http://schemas.microsoft.com/office/drawing/2014/main" id="{55D98335-B557-5446-8D92-0A9B966B59F2}"/>
              </a:ext>
            </a:extLst>
          </p:cNvPr>
          <p:cNvSpPr/>
          <p:nvPr/>
        </p:nvSpPr>
        <p:spPr>
          <a:xfrm>
            <a:off x="5691910" y="5325181"/>
            <a:ext cx="301338" cy="29344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299" name="Forma libre 298">
            <a:extLst>
              <a:ext uri="{FF2B5EF4-FFF2-40B4-BE49-F238E27FC236}">
                <a16:creationId xmlns:a16="http://schemas.microsoft.com/office/drawing/2014/main" id="{55847BAC-62D5-D24E-9000-A3369E73E127}"/>
              </a:ext>
            </a:extLst>
          </p:cNvPr>
          <p:cNvSpPr/>
          <p:nvPr/>
        </p:nvSpPr>
        <p:spPr>
          <a:xfrm>
            <a:off x="468779" y="5912570"/>
            <a:ext cx="270805" cy="3546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01" name="Forma libre 300">
            <a:extLst>
              <a:ext uri="{FF2B5EF4-FFF2-40B4-BE49-F238E27FC236}">
                <a16:creationId xmlns:a16="http://schemas.microsoft.com/office/drawing/2014/main" id="{8D02ADF6-06CD-1945-A8EF-D0375ADFDBAA}"/>
              </a:ext>
            </a:extLst>
          </p:cNvPr>
          <p:cNvSpPr/>
          <p:nvPr/>
        </p:nvSpPr>
        <p:spPr>
          <a:xfrm>
            <a:off x="6502609" y="1403342"/>
            <a:ext cx="301338" cy="301831"/>
          </a:xfrm>
          <a:custGeom>
            <a:avLst/>
            <a:gdLst>
              <a:gd name="connsiteX0" fmla="*/ 4975861 w 5819775"/>
              <a:gd name="connsiteY0" fmla="*/ 855383 h 5829300"/>
              <a:gd name="connsiteX1" fmla="*/ 2914469 w 5819775"/>
              <a:gd name="connsiteY1" fmla="*/ 0 h 5829300"/>
              <a:gd name="connsiteX2" fmla="*/ 853078 w 5819775"/>
              <a:gd name="connsiteY2" fmla="*/ 855383 h 5829300"/>
              <a:gd name="connsiteX3" fmla="*/ 853078 w 5819775"/>
              <a:gd name="connsiteY3" fmla="*/ 4978166 h 5829300"/>
              <a:gd name="connsiteX4" fmla="*/ 2914469 w 5819775"/>
              <a:gd name="connsiteY4" fmla="*/ 5833548 h 5829300"/>
              <a:gd name="connsiteX5" fmla="*/ 4975861 w 5819775"/>
              <a:gd name="connsiteY5" fmla="*/ 4978166 h 5829300"/>
              <a:gd name="connsiteX6" fmla="*/ 4975861 w 5819775"/>
              <a:gd name="connsiteY6" fmla="*/ 855383 h 5829300"/>
              <a:gd name="connsiteX7" fmla="*/ 4777216 w 5819775"/>
              <a:gd name="connsiteY7" fmla="*/ 4779521 h 5829300"/>
              <a:gd name="connsiteX8" fmla="*/ 2914469 w 5819775"/>
              <a:gd name="connsiteY8" fmla="*/ 5550779 h 5829300"/>
              <a:gd name="connsiteX9" fmla="*/ 1051722 w 5819775"/>
              <a:gd name="connsiteY9" fmla="*/ 4779521 h 5829300"/>
              <a:gd name="connsiteX10" fmla="*/ 280464 w 5819775"/>
              <a:gd name="connsiteY10" fmla="*/ 2916774 h 5829300"/>
              <a:gd name="connsiteX11" fmla="*/ 1051722 w 5819775"/>
              <a:gd name="connsiteY11" fmla="*/ 1054027 h 5829300"/>
              <a:gd name="connsiteX12" fmla="*/ 2914469 w 5819775"/>
              <a:gd name="connsiteY12" fmla="*/ 282769 h 5829300"/>
              <a:gd name="connsiteX13" fmla="*/ 4777216 w 5819775"/>
              <a:gd name="connsiteY13" fmla="*/ 1054027 h 5829300"/>
              <a:gd name="connsiteX14" fmla="*/ 5548474 w 5819775"/>
              <a:gd name="connsiteY14" fmla="*/ 2916774 h 5829300"/>
              <a:gd name="connsiteX15" fmla="*/ 4777216 w 5819775"/>
              <a:gd name="connsiteY15" fmla="*/ 4779521 h 5829300"/>
              <a:gd name="connsiteX16" fmla="*/ 3800246 w 5819775"/>
              <a:gd name="connsiteY16" fmla="*/ 2237413 h 5829300"/>
              <a:gd name="connsiteX17" fmla="*/ 3090491 w 5819775"/>
              <a:gd name="connsiteY17" fmla="*/ 2947168 h 5829300"/>
              <a:gd name="connsiteX18" fmla="*/ 3800246 w 5819775"/>
              <a:gd name="connsiteY18" fmla="*/ 3656924 h 5829300"/>
              <a:gd name="connsiteX19" fmla="*/ 3800246 w 5819775"/>
              <a:gd name="connsiteY19" fmla="*/ 3855568 h 5829300"/>
              <a:gd name="connsiteX20" fmla="*/ 3701272 w 5819775"/>
              <a:gd name="connsiteY20" fmla="*/ 3893744 h 5829300"/>
              <a:gd name="connsiteX21" fmla="*/ 3602308 w 5819775"/>
              <a:gd name="connsiteY21" fmla="*/ 3855568 h 5829300"/>
              <a:gd name="connsiteX22" fmla="*/ 2891847 w 5819775"/>
              <a:gd name="connsiteY22" fmla="*/ 3145812 h 5829300"/>
              <a:gd name="connsiteX23" fmla="*/ 2181387 w 5819775"/>
              <a:gd name="connsiteY23" fmla="*/ 3855568 h 5829300"/>
              <a:gd name="connsiteX24" fmla="*/ 2082422 w 5819775"/>
              <a:gd name="connsiteY24" fmla="*/ 3893744 h 5829300"/>
              <a:gd name="connsiteX25" fmla="*/ 1983458 w 5819775"/>
              <a:gd name="connsiteY25" fmla="*/ 3855568 h 5829300"/>
              <a:gd name="connsiteX26" fmla="*/ 1983458 w 5819775"/>
              <a:gd name="connsiteY26" fmla="*/ 3656924 h 5829300"/>
              <a:gd name="connsiteX27" fmla="*/ 2693213 w 5819775"/>
              <a:gd name="connsiteY27" fmla="*/ 2947168 h 5829300"/>
              <a:gd name="connsiteX28" fmla="*/ 1983458 w 5819775"/>
              <a:gd name="connsiteY28" fmla="*/ 2237413 h 5829300"/>
              <a:gd name="connsiteX29" fmla="*/ 1983458 w 5819775"/>
              <a:gd name="connsiteY29" fmla="*/ 2038769 h 5829300"/>
              <a:gd name="connsiteX30" fmla="*/ 2182101 w 5819775"/>
              <a:gd name="connsiteY30" fmla="*/ 2038769 h 5829300"/>
              <a:gd name="connsiteX31" fmla="*/ 2891857 w 5819775"/>
              <a:gd name="connsiteY31" fmla="*/ 2748525 h 5829300"/>
              <a:gd name="connsiteX32" fmla="*/ 3601612 w 5819775"/>
              <a:gd name="connsiteY32" fmla="*/ 2038769 h 5829300"/>
              <a:gd name="connsiteX33" fmla="*/ 3800256 w 5819775"/>
              <a:gd name="connsiteY33" fmla="*/ 2038769 h 5829300"/>
              <a:gd name="connsiteX34" fmla="*/ 3800246 w 5819775"/>
              <a:gd name="connsiteY34" fmla="*/ 2237413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75" h="582930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03" name="Forma libre 302">
            <a:extLst>
              <a:ext uri="{FF2B5EF4-FFF2-40B4-BE49-F238E27FC236}">
                <a16:creationId xmlns:a16="http://schemas.microsoft.com/office/drawing/2014/main" id="{6294E537-CDA4-7B4E-AA0A-EF15449EDD86}"/>
              </a:ext>
            </a:extLst>
          </p:cNvPr>
          <p:cNvSpPr/>
          <p:nvPr/>
        </p:nvSpPr>
        <p:spPr>
          <a:xfrm>
            <a:off x="6460771" y="4669797"/>
            <a:ext cx="301338" cy="337341"/>
          </a:xfrm>
          <a:custGeom>
            <a:avLst/>
            <a:gdLst>
              <a:gd name="connsiteX0" fmla="*/ 5398875 w 5819775"/>
              <a:gd name="connsiteY0" fmla="*/ 0 h 6515100"/>
              <a:gd name="connsiteX1" fmla="*/ 421100 w 5819775"/>
              <a:gd name="connsiteY1" fmla="*/ 0 h 6515100"/>
              <a:gd name="connsiteX2" fmla="*/ 0 w 5819775"/>
              <a:gd name="connsiteY2" fmla="*/ 421100 h 6515100"/>
              <a:gd name="connsiteX3" fmla="*/ 0 w 5819775"/>
              <a:gd name="connsiteY3" fmla="*/ 485489 h 6515100"/>
              <a:gd name="connsiteX4" fmla="*/ 0 w 5819775"/>
              <a:gd name="connsiteY4" fmla="*/ 494805 h 6515100"/>
              <a:gd name="connsiteX5" fmla="*/ 0 w 5819775"/>
              <a:gd name="connsiteY5" fmla="*/ 1089593 h 6515100"/>
              <a:gd name="connsiteX6" fmla="*/ 0 w 5819775"/>
              <a:gd name="connsiteY6" fmla="*/ 1098909 h 6515100"/>
              <a:gd name="connsiteX7" fmla="*/ 0 w 5819775"/>
              <a:gd name="connsiteY7" fmla="*/ 2004651 h 6515100"/>
              <a:gd name="connsiteX8" fmla="*/ 421100 w 5819775"/>
              <a:gd name="connsiteY8" fmla="*/ 2425751 h 6515100"/>
              <a:gd name="connsiteX9" fmla="*/ 1161621 w 5819775"/>
              <a:gd name="connsiteY9" fmla="*/ 2425751 h 6515100"/>
              <a:gd name="connsiteX10" fmla="*/ 1582722 w 5819775"/>
              <a:gd name="connsiteY10" fmla="*/ 2004651 h 6515100"/>
              <a:gd name="connsiteX11" fmla="*/ 1582722 w 5819775"/>
              <a:gd name="connsiteY11" fmla="*/ 1574235 h 6515100"/>
              <a:gd name="connsiteX12" fmla="*/ 2113121 w 5819775"/>
              <a:gd name="connsiteY12" fmla="*/ 1574235 h 6515100"/>
              <a:gd name="connsiteX13" fmla="*/ 2113121 w 5819775"/>
              <a:gd name="connsiteY13" fmla="*/ 4914233 h 6515100"/>
              <a:gd name="connsiteX14" fmla="*/ 1527648 w 5819775"/>
              <a:gd name="connsiteY14" fmla="*/ 4914233 h 6515100"/>
              <a:gd name="connsiteX15" fmla="*/ 1125188 w 5819775"/>
              <a:gd name="connsiteY15" fmla="*/ 5316693 h 6515100"/>
              <a:gd name="connsiteX16" fmla="*/ 1125188 w 5819775"/>
              <a:gd name="connsiteY16" fmla="*/ 6103820 h 6515100"/>
              <a:gd name="connsiteX17" fmla="*/ 1527648 w 5819775"/>
              <a:gd name="connsiteY17" fmla="*/ 6506280 h 6515100"/>
              <a:gd name="connsiteX18" fmla="*/ 2241061 w 5819775"/>
              <a:gd name="connsiteY18" fmla="*/ 6506280 h 6515100"/>
              <a:gd name="connsiteX19" fmla="*/ 2286819 w 5819775"/>
              <a:gd name="connsiteY19" fmla="*/ 6515605 h 6515100"/>
              <a:gd name="connsiteX20" fmla="*/ 3531479 w 5819775"/>
              <a:gd name="connsiteY20" fmla="*/ 6515605 h 6515100"/>
              <a:gd name="connsiteX21" fmla="*/ 3567913 w 5819775"/>
              <a:gd name="connsiteY21" fmla="*/ 6506280 h 6515100"/>
              <a:gd name="connsiteX22" fmla="*/ 4263533 w 5819775"/>
              <a:gd name="connsiteY22" fmla="*/ 6506280 h 6515100"/>
              <a:gd name="connsiteX23" fmla="*/ 4665993 w 5819775"/>
              <a:gd name="connsiteY23" fmla="*/ 6103820 h 6515100"/>
              <a:gd name="connsiteX24" fmla="*/ 4665993 w 5819775"/>
              <a:gd name="connsiteY24" fmla="*/ 5326018 h 6515100"/>
              <a:gd name="connsiteX25" fmla="*/ 4263533 w 5819775"/>
              <a:gd name="connsiteY25" fmla="*/ 4923558 h 6515100"/>
              <a:gd name="connsiteX26" fmla="*/ 3695853 w 5819775"/>
              <a:gd name="connsiteY26" fmla="*/ 4923558 h 6515100"/>
              <a:gd name="connsiteX27" fmla="*/ 3695853 w 5819775"/>
              <a:gd name="connsiteY27" fmla="*/ 1583569 h 6515100"/>
              <a:gd name="connsiteX28" fmla="*/ 4244893 w 5819775"/>
              <a:gd name="connsiteY28" fmla="*/ 1583569 h 6515100"/>
              <a:gd name="connsiteX29" fmla="*/ 4244893 w 5819775"/>
              <a:gd name="connsiteY29" fmla="*/ 2013985 h 6515100"/>
              <a:gd name="connsiteX30" fmla="*/ 4665993 w 5819775"/>
              <a:gd name="connsiteY30" fmla="*/ 2435085 h 6515100"/>
              <a:gd name="connsiteX31" fmla="*/ 5407362 w 5819775"/>
              <a:gd name="connsiteY31" fmla="*/ 2435085 h 6515100"/>
              <a:gd name="connsiteX32" fmla="*/ 5828462 w 5819775"/>
              <a:gd name="connsiteY32" fmla="*/ 2013985 h 6515100"/>
              <a:gd name="connsiteX33" fmla="*/ 5828462 w 5819775"/>
              <a:gd name="connsiteY33" fmla="*/ 421100 h 6515100"/>
              <a:gd name="connsiteX34" fmla="*/ 5398875 w 5819775"/>
              <a:gd name="connsiteY34" fmla="*/ 0 h 6515100"/>
              <a:gd name="connsiteX35" fmla="*/ 5481066 w 5819775"/>
              <a:gd name="connsiteY35" fmla="*/ 2013137 h 6515100"/>
              <a:gd name="connsiteX36" fmla="*/ 5398885 w 5819775"/>
              <a:gd name="connsiteY36" fmla="*/ 2095319 h 6515100"/>
              <a:gd name="connsiteX37" fmla="*/ 4657516 w 5819775"/>
              <a:gd name="connsiteY37" fmla="*/ 2095319 h 6515100"/>
              <a:gd name="connsiteX38" fmla="*/ 4575334 w 5819775"/>
              <a:gd name="connsiteY38" fmla="*/ 2013137 h 6515100"/>
              <a:gd name="connsiteX39" fmla="*/ 4575334 w 5819775"/>
              <a:gd name="connsiteY39" fmla="*/ 1418349 h 6515100"/>
              <a:gd name="connsiteX40" fmla="*/ 4410961 w 5819775"/>
              <a:gd name="connsiteY40" fmla="*/ 1253976 h 6515100"/>
              <a:gd name="connsiteX41" fmla="*/ 3523012 w 5819775"/>
              <a:gd name="connsiteY41" fmla="*/ 1253976 h 6515100"/>
              <a:gd name="connsiteX42" fmla="*/ 3358639 w 5819775"/>
              <a:gd name="connsiteY42" fmla="*/ 1418349 h 6515100"/>
              <a:gd name="connsiteX43" fmla="*/ 3358639 w 5819775"/>
              <a:gd name="connsiteY43" fmla="*/ 5097247 h 6515100"/>
              <a:gd name="connsiteX44" fmla="*/ 3523012 w 5819775"/>
              <a:gd name="connsiteY44" fmla="*/ 5261620 h 6515100"/>
              <a:gd name="connsiteX45" fmla="*/ 4264381 w 5819775"/>
              <a:gd name="connsiteY45" fmla="*/ 5261620 h 6515100"/>
              <a:gd name="connsiteX46" fmla="*/ 4328770 w 5819775"/>
              <a:gd name="connsiteY46" fmla="*/ 5326009 h 6515100"/>
              <a:gd name="connsiteX47" fmla="*/ 4328770 w 5819775"/>
              <a:gd name="connsiteY47" fmla="*/ 6103811 h 6515100"/>
              <a:gd name="connsiteX48" fmla="*/ 4264381 w 5819775"/>
              <a:gd name="connsiteY48" fmla="*/ 6168200 h 6515100"/>
              <a:gd name="connsiteX49" fmla="*/ 3523012 w 5819775"/>
              <a:gd name="connsiteY49" fmla="*/ 6168200 h 6515100"/>
              <a:gd name="connsiteX50" fmla="*/ 3477263 w 5819775"/>
              <a:gd name="connsiteY50" fmla="*/ 6177515 h 6515100"/>
              <a:gd name="connsiteX51" fmla="*/ 2324091 w 5819775"/>
              <a:gd name="connsiteY51" fmla="*/ 6177515 h 6515100"/>
              <a:gd name="connsiteX52" fmla="*/ 2278342 w 5819775"/>
              <a:gd name="connsiteY52" fmla="*/ 6168200 h 6515100"/>
              <a:gd name="connsiteX53" fmla="*/ 1519180 w 5819775"/>
              <a:gd name="connsiteY53" fmla="*/ 6168200 h 6515100"/>
              <a:gd name="connsiteX54" fmla="*/ 1454791 w 5819775"/>
              <a:gd name="connsiteY54" fmla="*/ 6103811 h 6515100"/>
              <a:gd name="connsiteX55" fmla="*/ 1454791 w 5819775"/>
              <a:gd name="connsiteY55" fmla="*/ 5326009 h 6515100"/>
              <a:gd name="connsiteX56" fmla="*/ 1519180 w 5819775"/>
              <a:gd name="connsiteY56" fmla="*/ 5261620 h 6515100"/>
              <a:gd name="connsiteX57" fmla="*/ 2278342 w 5819775"/>
              <a:gd name="connsiteY57" fmla="*/ 5261620 h 6515100"/>
              <a:gd name="connsiteX58" fmla="*/ 2442715 w 5819775"/>
              <a:gd name="connsiteY58" fmla="*/ 5097247 h 6515100"/>
              <a:gd name="connsiteX59" fmla="*/ 2442715 w 5819775"/>
              <a:gd name="connsiteY59" fmla="*/ 1409881 h 6515100"/>
              <a:gd name="connsiteX60" fmla="*/ 2278342 w 5819775"/>
              <a:gd name="connsiteY60" fmla="*/ 1245508 h 6515100"/>
              <a:gd name="connsiteX61" fmla="*/ 1409024 w 5819775"/>
              <a:gd name="connsiteY61" fmla="*/ 1245508 h 6515100"/>
              <a:gd name="connsiteX62" fmla="*/ 1244651 w 5819775"/>
              <a:gd name="connsiteY62" fmla="*/ 1409881 h 6515100"/>
              <a:gd name="connsiteX63" fmla="*/ 1244651 w 5819775"/>
              <a:gd name="connsiteY63" fmla="*/ 2004670 h 6515100"/>
              <a:gd name="connsiteX64" fmla="*/ 1162469 w 5819775"/>
              <a:gd name="connsiteY64" fmla="*/ 2086861 h 6515100"/>
              <a:gd name="connsiteX65" fmla="*/ 421100 w 5819775"/>
              <a:gd name="connsiteY65" fmla="*/ 2086861 h 6515100"/>
              <a:gd name="connsiteX66" fmla="*/ 338909 w 5819775"/>
              <a:gd name="connsiteY66" fmla="*/ 2004670 h 6515100"/>
              <a:gd name="connsiteX67" fmla="*/ 338909 w 5819775"/>
              <a:gd name="connsiteY67" fmla="*/ 1089603 h 6515100"/>
              <a:gd name="connsiteX68" fmla="*/ 338909 w 5819775"/>
              <a:gd name="connsiteY68" fmla="*/ 1080287 h 6515100"/>
              <a:gd name="connsiteX69" fmla="*/ 338909 w 5819775"/>
              <a:gd name="connsiteY69" fmla="*/ 504130 h 6515100"/>
              <a:gd name="connsiteX70" fmla="*/ 338909 w 5819775"/>
              <a:gd name="connsiteY70" fmla="*/ 494814 h 6515100"/>
              <a:gd name="connsiteX71" fmla="*/ 338909 w 5819775"/>
              <a:gd name="connsiteY71" fmla="*/ 421948 h 6515100"/>
              <a:gd name="connsiteX72" fmla="*/ 421100 w 5819775"/>
              <a:gd name="connsiteY72" fmla="*/ 339766 h 6515100"/>
              <a:gd name="connsiteX73" fmla="*/ 5398885 w 5819775"/>
              <a:gd name="connsiteY73" fmla="*/ 339766 h 6515100"/>
              <a:gd name="connsiteX74" fmla="*/ 5481066 w 5819775"/>
              <a:gd name="connsiteY74" fmla="*/ 421948 h 6515100"/>
              <a:gd name="connsiteX75" fmla="*/ 5481066 w 5819775"/>
              <a:gd name="connsiteY75" fmla="*/ 2013137 h 6515100"/>
              <a:gd name="connsiteX76" fmla="*/ 5481066 w 5819775"/>
              <a:gd name="connsiteY76" fmla="*/ 2013137 h 651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19775" h="651510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05" name="Forma libre 304">
            <a:extLst>
              <a:ext uri="{FF2B5EF4-FFF2-40B4-BE49-F238E27FC236}">
                <a16:creationId xmlns:a16="http://schemas.microsoft.com/office/drawing/2014/main" id="{D1436535-17D3-E043-91F5-DFAAE31FCEA7}"/>
              </a:ext>
            </a:extLst>
          </p:cNvPr>
          <p:cNvSpPr/>
          <p:nvPr/>
        </p:nvSpPr>
        <p:spPr>
          <a:xfrm>
            <a:off x="6519133" y="5926515"/>
            <a:ext cx="246145" cy="354647"/>
          </a:xfrm>
          <a:custGeom>
            <a:avLst/>
            <a:gdLst>
              <a:gd name="connsiteX0" fmla="*/ 4748568 w 4753840"/>
              <a:gd name="connsiteY0" fmla="*/ 1037809 h 6849340"/>
              <a:gd name="connsiteX1" fmla="*/ 4748568 w 4753840"/>
              <a:gd name="connsiteY1" fmla="*/ 1037809 h 6849340"/>
              <a:gd name="connsiteX2" fmla="*/ 4748568 w 4753840"/>
              <a:gd name="connsiteY2" fmla="*/ 415126 h 6849340"/>
              <a:gd name="connsiteX3" fmla="*/ 4333442 w 4753840"/>
              <a:gd name="connsiteY3" fmla="*/ 0 h 6849340"/>
              <a:gd name="connsiteX4" fmla="*/ 423585 w 4753840"/>
              <a:gd name="connsiteY4" fmla="*/ 0 h 6849340"/>
              <a:gd name="connsiteX5" fmla="*/ 8460 w 4753840"/>
              <a:gd name="connsiteY5" fmla="*/ 415126 h 6849340"/>
              <a:gd name="connsiteX6" fmla="*/ 8460 w 4753840"/>
              <a:gd name="connsiteY6" fmla="*/ 1004758 h 6849340"/>
              <a:gd name="connsiteX7" fmla="*/ 0 w 4753840"/>
              <a:gd name="connsiteY7" fmla="*/ 1037818 h 6849340"/>
              <a:gd name="connsiteX8" fmla="*/ 0 w 4753840"/>
              <a:gd name="connsiteY8" fmla="*/ 5628782 h 6849340"/>
              <a:gd name="connsiteX9" fmla="*/ 8460 w 4753840"/>
              <a:gd name="connsiteY9" fmla="*/ 5661842 h 6849340"/>
              <a:gd name="connsiteX10" fmla="*/ 8460 w 4753840"/>
              <a:gd name="connsiteY10" fmla="*/ 6442121 h 6849340"/>
              <a:gd name="connsiteX11" fmla="*/ 423585 w 4753840"/>
              <a:gd name="connsiteY11" fmla="*/ 6857247 h 6849340"/>
              <a:gd name="connsiteX12" fmla="*/ 4342664 w 4753840"/>
              <a:gd name="connsiteY12" fmla="*/ 6857247 h 6849340"/>
              <a:gd name="connsiteX13" fmla="*/ 4757790 w 4753840"/>
              <a:gd name="connsiteY13" fmla="*/ 6442121 h 6849340"/>
              <a:gd name="connsiteX14" fmla="*/ 4757790 w 4753840"/>
              <a:gd name="connsiteY14" fmla="*/ 5638012 h 6849340"/>
              <a:gd name="connsiteX15" fmla="*/ 4757790 w 4753840"/>
              <a:gd name="connsiteY15" fmla="*/ 5629553 h 6849340"/>
              <a:gd name="connsiteX16" fmla="*/ 4757790 w 4753840"/>
              <a:gd name="connsiteY16" fmla="*/ 1037809 h 6849340"/>
              <a:gd name="connsiteX17" fmla="*/ 4748568 w 4753840"/>
              <a:gd name="connsiteY17" fmla="*/ 1037809 h 6849340"/>
              <a:gd name="connsiteX18" fmla="*/ 315200 w 4753840"/>
              <a:gd name="connsiteY18" fmla="*/ 1187716 h 6849340"/>
              <a:gd name="connsiteX19" fmla="*/ 4441837 w 4753840"/>
              <a:gd name="connsiteY19" fmla="*/ 1187716 h 6849340"/>
              <a:gd name="connsiteX20" fmla="*/ 4441837 w 4753840"/>
              <a:gd name="connsiteY20" fmla="*/ 5471948 h 6849340"/>
              <a:gd name="connsiteX21" fmla="*/ 315200 w 4753840"/>
              <a:gd name="connsiteY21" fmla="*/ 5471948 h 6849340"/>
              <a:gd name="connsiteX22" fmla="*/ 315200 w 4753840"/>
              <a:gd name="connsiteY22" fmla="*/ 1187716 h 6849340"/>
              <a:gd name="connsiteX23" fmla="*/ 423585 w 4753840"/>
              <a:gd name="connsiteY23" fmla="*/ 307502 h 6849340"/>
              <a:gd name="connsiteX24" fmla="*/ 4342664 w 4753840"/>
              <a:gd name="connsiteY24" fmla="*/ 307502 h 6849340"/>
              <a:gd name="connsiteX25" fmla="*/ 4450288 w 4753840"/>
              <a:gd name="connsiteY25" fmla="*/ 415126 h 6849340"/>
              <a:gd name="connsiteX26" fmla="*/ 4450288 w 4753840"/>
              <a:gd name="connsiteY26" fmla="*/ 888674 h 6849340"/>
              <a:gd name="connsiteX27" fmla="*/ 315200 w 4753840"/>
              <a:gd name="connsiteY27" fmla="*/ 888674 h 6849340"/>
              <a:gd name="connsiteX28" fmla="*/ 315200 w 4753840"/>
              <a:gd name="connsiteY28" fmla="*/ 415126 h 6849340"/>
              <a:gd name="connsiteX29" fmla="*/ 423585 w 4753840"/>
              <a:gd name="connsiteY29" fmla="*/ 307502 h 6849340"/>
              <a:gd name="connsiteX30" fmla="*/ 4341894 w 4753840"/>
              <a:gd name="connsiteY30" fmla="*/ 6551270 h 6849340"/>
              <a:gd name="connsiteX31" fmla="*/ 423585 w 4753840"/>
              <a:gd name="connsiteY31" fmla="*/ 6551270 h 6849340"/>
              <a:gd name="connsiteX32" fmla="*/ 315962 w 4753840"/>
              <a:gd name="connsiteY32" fmla="*/ 6443646 h 6849340"/>
              <a:gd name="connsiteX33" fmla="*/ 315962 w 4753840"/>
              <a:gd name="connsiteY33" fmla="*/ 5779450 h 6849340"/>
              <a:gd name="connsiteX34" fmla="*/ 4442599 w 4753840"/>
              <a:gd name="connsiteY34" fmla="*/ 5779450 h 6849340"/>
              <a:gd name="connsiteX35" fmla="*/ 4442599 w 4753840"/>
              <a:gd name="connsiteY35" fmla="*/ 6443646 h 6849340"/>
              <a:gd name="connsiteX36" fmla="*/ 4341894 w 4753840"/>
              <a:gd name="connsiteY36" fmla="*/ 6551270 h 6849340"/>
              <a:gd name="connsiteX37" fmla="*/ 2532265 w 4753840"/>
              <a:gd name="connsiteY37" fmla="*/ 6169204 h 6849340"/>
              <a:gd name="connsiteX38" fmla="*/ 2357758 w 4753840"/>
              <a:gd name="connsiteY38" fmla="*/ 6343711 h 6849340"/>
              <a:gd name="connsiteX39" fmla="*/ 2183251 w 4753840"/>
              <a:gd name="connsiteY39" fmla="*/ 6169204 h 6849340"/>
              <a:gd name="connsiteX40" fmla="*/ 2357758 w 4753840"/>
              <a:gd name="connsiteY40" fmla="*/ 5994698 h 6849340"/>
              <a:gd name="connsiteX41" fmla="*/ 2532265 w 4753840"/>
              <a:gd name="connsiteY41" fmla="*/ 616920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53840" h="684934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07" name="Forma libre 306">
            <a:extLst>
              <a:ext uri="{FF2B5EF4-FFF2-40B4-BE49-F238E27FC236}">
                <a16:creationId xmlns:a16="http://schemas.microsoft.com/office/drawing/2014/main" id="{B07FC896-4470-6D40-B131-4679D37CDDE0}"/>
              </a:ext>
            </a:extLst>
          </p:cNvPr>
          <p:cNvSpPr/>
          <p:nvPr/>
        </p:nvSpPr>
        <p:spPr>
          <a:xfrm>
            <a:off x="4277132" y="5296806"/>
            <a:ext cx="301339" cy="301831"/>
          </a:xfrm>
          <a:custGeom>
            <a:avLst/>
            <a:gdLst>
              <a:gd name="connsiteX0" fmla="*/ 2903191 w 5819790"/>
              <a:gd name="connsiteY0" fmla="*/ 0 h 5829300"/>
              <a:gd name="connsiteX1" fmla="*/ 84644 w 5819790"/>
              <a:gd name="connsiteY1" fmla="*/ 2178808 h 5829300"/>
              <a:gd name="connsiteX2" fmla="*/ 84644 w 5819790"/>
              <a:gd name="connsiteY2" fmla="*/ 2178808 h 5829300"/>
              <a:gd name="connsiteX3" fmla="*/ 84644 w 5819790"/>
              <a:gd name="connsiteY3" fmla="*/ 2194327 h 5829300"/>
              <a:gd name="connsiteX4" fmla="*/ 54318 w 5819790"/>
              <a:gd name="connsiteY4" fmla="*/ 2346678 h 5829300"/>
              <a:gd name="connsiteX5" fmla="*/ 46558 w 5819790"/>
              <a:gd name="connsiteY5" fmla="*/ 2400283 h 5829300"/>
              <a:gd name="connsiteX6" fmla="*/ 31039 w 5819790"/>
              <a:gd name="connsiteY6" fmla="*/ 2514549 h 5829300"/>
              <a:gd name="connsiteX7" fmla="*/ 23279 w 5819790"/>
              <a:gd name="connsiteY7" fmla="*/ 2575210 h 5829300"/>
              <a:gd name="connsiteX8" fmla="*/ 15519 w 5819790"/>
              <a:gd name="connsiteY8" fmla="*/ 2697235 h 5829300"/>
              <a:gd name="connsiteX9" fmla="*/ 7760 w 5819790"/>
              <a:gd name="connsiteY9" fmla="*/ 2750840 h 5829300"/>
              <a:gd name="connsiteX10" fmla="*/ 0 w 5819790"/>
              <a:gd name="connsiteY10" fmla="*/ 2918711 h 5829300"/>
              <a:gd name="connsiteX11" fmla="*/ 7760 w 5819790"/>
              <a:gd name="connsiteY11" fmla="*/ 3086581 h 5829300"/>
              <a:gd name="connsiteX12" fmla="*/ 15519 w 5819790"/>
              <a:gd name="connsiteY12" fmla="*/ 3140186 h 5829300"/>
              <a:gd name="connsiteX13" fmla="*/ 31039 w 5819790"/>
              <a:gd name="connsiteY13" fmla="*/ 3262212 h 5829300"/>
              <a:gd name="connsiteX14" fmla="*/ 38799 w 5819790"/>
              <a:gd name="connsiteY14" fmla="*/ 3315816 h 5829300"/>
              <a:gd name="connsiteX15" fmla="*/ 54318 w 5819790"/>
              <a:gd name="connsiteY15" fmla="*/ 3430082 h 5829300"/>
              <a:gd name="connsiteX16" fmla="*/ 62078 w 5819790"/>
              <a:gd name="connsiteY16" fmla="*/ 3483687 h 5829300"/>
              <a:gd name="connsiteX17" fmla="*/ 92403 w 5819790"/>
              <a:gd name="connsiteY17" fmla="*/ 3636038 h 5829300"/>
              <a:gd name="connsiteX18" fmla="*/ 92403 w 5819790"/>
              <a:gd name="connsiteY18" fmla="*/ 3651557 h 5829300"/>
              <a:gd name="connsiteX19" fmla="*/ 92403 w 5819790"/>
              <a:gd name="connsiteY19" fmla="*/ 3651557 h 5829300"/>
              <a:gd name="connsiteX20" fmla="*/ 2910960 w 5819790"/>
              <a:gd name="connsiteY20" fmla="*/ 5830365 h 5829300"/>
              <a:gd name="connsiteX21" fmla="*/ 5821208 w 5819790"/>
              <a:gd name="connsiteY21" fmla="*/ 2920118 h 5829300"/>
              <a:gd name="connsiteX22" fmla="*/ 2903191 w 5819790"/>
              <a:gd name="connsiteY22" fmla="*/ 0 h 5829300"/>
              <a:gd name="connsiteX23" fmla="*/ 2628815 w 5819790"/>
              <a:gd name="connsiteY23" fmla="*/ 3473816 h 5829300"/>
              <a:gd name="connsiteX24" fmla="*/ 335741 w 5819790"/>
              <a:gd name="connsiteY24" fmla="*/ 3473816 h 5829300"/>
              <a:gd name="connsiteX25" fmla="*/ 327981 w 5819790"/>
              <a:gd name="connsiteY25" fmla="*/ 3458297 h 5829300"/>
              <a:gd name="connsiteX26" fmla="*/ 312462 w 5819790"/>
              <a:gd name="connsiteY26" fmla="*/ 3389876 h 5829300"/>
              <a:gd name="connsiteX27" fmla="*/ 296942 w 5819790"/>
              <a:gd name="connsiteY27" fmla="*/ 3329215 h 5829300"/>
              <a:gd name="connsiteX28" fmla="*/ 289183 w 5819790"/>
              <a:gd name="connsiteY28" fmla="*/ 3245275 h 5829300"/>
              <a:gd name="connsiteX29" fmla="*/ 281423 w 5819790"/>
              <a:gd name="connsiteY29" fmla="*/ 3191670 h 5829300"/>
              <a:gd name="connsiteX30" fmla="*/ 273663 w 5819790"/>
              <a:gd name="connsiteY30" fmla="*/ 3092924 h 5829300"/>
              <a:gd name="connsiteX31" fmla="*/ 273663 w 5819790"/>
              <a:gd name="connsiteY31" fmla="*/ 3054839 h 5829300"/>
              <a:gd name="connsiteX32" fmla="*/ 273663 w 5819790"/>
              <a:gd name="connsiteY32" fmla="*/ 2917997 h 5829300"/>
              <a:gd name="connsiteX33" fmla="*/ 273663 w 5819790"/>
              <a:gd name="connsiteY33" fmla="*/ 2781156 h 5829300"/>
              <a:gd name="connsiteX34" fmla="*/ 273663 w 5819790"/>
              <a:gd name="connsiteY34" fmla="*/ 2743071 h 5829300"/>
              <a:gd name="connsiteX35" fmla="*/ 281423 w 5819790"/>
              <a:gd name="connsiteY35" fmla="*/ 2644325 h 5829300"/>
              <a:gd name="connsiteX36" fmla="*/ 289183 w 5819790"/>
              <a:gd name="connsiteY36" fmla="*/ 2590720 h 5829300"/>
              <a:gd name="connsiteX37" fmla="*/ 296942 w 5819790"/>
              <a:gd name="connsiteY37" fmla="*/ 2506780 h 5829300"/>
              <a:gd name="connsiteX38" fmla="*/ 312462 w 5819790"/>
              <a:gd name="connsiteY38" fmla="*/ 2438359 h 5829300"/>
              <a:gd name="connsiteX39" fmla="*/ 327981 w 5819790"/>
              <a:gd name="connsiteY39" fmla="*/ 2369939 h 5829300"/>
              <a:gd name="connsiteX40" fmla="*/ 335741 w 5819790"/>
              <a:gd name="connsiteY40" fmla="*/ 2354419 h 5829300"/>
              <a:gd name="connsiteX41" fmla="*/ 2628815 w 5819790"/>
              <a:gd name="connsiteY41" fmla="*/ 2354419 h 5829300"/>
              <a:gd name="connsiteX42" fmla="*/ 2765656 w 5819790"/>
              <a:gd name="connsiteY42" fmla="*/ 2217578 h 5829300"/>
              <a:gd name="connsiteX43" fmla="*/ 2765656 w 5819790"/>
              <a:gd name="connsiteY43" fmla="*/ 1684335 h 5829300"/>
              <a:gd name="connsiteX44" fmla="*/ 4022578 w 5819790"/>
              <a:gd name="connsiteY44" fmla="*/ 2903191 h 5829300"/>
              <a:gd name="connsiteX45" fmla="*/ 4038098 w 5819790"/>
              <a:gd name="connsiteY45" fmla="*/ 2918711 h 5829300"/>
              <a:gd name="connsiteX46" fmla="*/ 4022578 w 5819790"/>
              <a:gd name="connsiteY46" fmla="*/ 2934230 h 5829300"/>
              <a:gd name="connsiteX47" fmla="*/ 2773416 w 5819790"/>
              <a:gd name="connsiteY47" fmla="*/ 4143891 h 5829300"/>
              <a:gd name="connsiteX48" fmla="*/ 2773416 w 5819790"/>
              <a:gd name="connsiteY48" fmla="*/ 3610648 h 5829300"/>
              <a:gd name="connsiteX49" fmla="*/ 2628815 w 5819790"/>
              <a:gd name="connsiteY49" fmla="*/ 3473816 h 5829300"/>
              <a:gd name="connsiteX50" fmla="*/ 2903191 w 5819790"/>
              <a:gd name="connsiteY50" fmla="*/ 5546118 h 5829300"/>
              <a:gd name="connsiteX51" fmla="*/ 411921 w 5819790"/>
              <a:gd name="connsiteY51" fmla="*/ 3755952 h 5829300"/>
              <a:gd name="connsiteX52" fmla="*/ 2491270 w 5819790"/>
              <a:gd name="connsiteY52" fmla="*/ 3755952 h 5829300"/>
              <a:gd name="connsiteX53" fmla="*/ 2491270 w 5819790"/>
              <a:gd name="connsiteY53" fmla="*/ 4357607 h 5829300"/>
              <a:gd name="connsiteX54" fmla="*/ 2491270 w 5819790"/>
              <a:gd name="connsiteY54" fmla="*/ 4373126 h 5829300"/>
              <a:gd name="connsiteX55" fmla="*/ 2666197 w 5819790"/>
              <a:gd name="connsiteY55" fmla="*/ 4555812 h 5829300"/>
              <a:gd name="connsiteX56" fmla="*/ 2826307 w 5819790"/>
              <a:gd name="connsiteY56" fmla="*/ 4479632 h 5829300"/>
              <a:gd name="connsiteX57" fmla="*/ 4220775 w 5819790"/>
              <a:gd name="connsiteY57" fmla="*/ 3131010 h 5829300"/>
              <a:gd name="connsiteX58" fmla="*/ 4319521 w 5819790"/>
              <a:gd name="connsiteY58" fmla="*/ 2917997 h 5829300"/>
              <a:gd name="connsiteX59" fmla="*/ 4220775 w 5819790"/>
              <a:gd name="connsiteY59" fmla="*/ 2697226 h 5829300"/>
              <a:gd name="connsiteX60" fmla="*/ 2819261 w 5819790"/>
              <a:gd name="connsiteY60" fmla="*/ 1340863 h 5829300"/>
              <a:gd name="connsiteX61" fmla="*/ 2659150 w 5819790"/>
              <a:gd name="connsiteY61" fmla="*/ 1264682 h 5829300"/>
              <a:gd name="connsiteX62" fmla="*/ 2484223 w 5819790"/>
              <a:gd name="connsiteY62" fmla="*/ 1432553 h 5829300"/>
              <a:gd name="connsiteX63" fmla="*/ 2484223 w 5819790"/>
              <a:gd name="connsiteY63" fmla="*/ 1455128 h 5829300"/>
              <a:gd name="connsiteX64" fmla="*/ 2484223 w 5819790"/>
              <a:gd name="connsiteY64" fmla="*/ 2080062 h 5829300"/>
              <a:gd name="connsiteX65" fmla="*/ 411921 w 5819790"/>
              <a:gd name="connsiteY65" fmla="*/ 2080062 h 5829300"/>
              <a:gd name="connsiteX66" fmla="*/ 2903191 w 5819790"/>
              <a:gd name="connsiteY66" fmla="*/ 282136 h 5829300"/>
              <a:gd name="connsiteX67" fmla="*/ 5531302 w 5819790"/>
              <a:gd name="connsiteY67" fmla="*/ 2910247 h 5829300"/>
              <a:gd name="connsiteX68" fmla="*/ 2903191 w 5819790"/>
              <a:gd name="connsiteY68" fmla="*/ 554611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90" h="582930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09" name="Forma libre 308">
            <a:extLst>
              <a:ext uri="{FF2B5EF4-FFF2-40B4-BE49-F238E27FC236}">
                <a16:creationId xmlns:a16="http://schemas.microsoft.com/office/drawing/2014/main" id="{D303CE12-56A1-B441-A70C-C106AE2A8E3E}"/>
              </a:ext>
            </a:extLst>
          </p:cNvPr>
          <p:cNvSpPr/>
          <p:nvPr/>
        </p:nvSpPr>
        <p:spPr>
          <a:xfrm>
            <a:off x="8775988" y="141573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11" name="Forma libre 310">
            <a:extLst>
              <a:ext uri="{FF2B5EF4-FFF2-40B4-BE49-F238E27FC236}">
                <a16:creationId xmlns:a16="http://schemas.microsoft.com/office/drawing/2014/main" id="{4F2E8143-F190-8A40-AAE1-168BFA7C5E6F}"/>
              </a:ext>
            </a:extLst>
          </p:cNvPr>
          <p:cNvSpPr/>
          <p:nvPr/>
        </p:nvSpPr>
        <p:spPr>
          <a:xfrm>
            <a:off x="2068138" y="1408345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55180 h 5819775"/>
              <a:gd name="connsiteX6" fmla="*/ 282597 w 5829300"/>
              <a:gd name="connsiteY6" fmla="*/ 2922775 h 5819775"/>
              <a:gd name="connsiteX7" fmla="*/ 2915002 w 5829300"/>
              <a:gd name="connsiteY7" fmla="*/ 290370 h 5819775"/>
              <a:gd name="connsiteX8" fmla="*/ 5547408 w 5829300"/>
              <a:gd name="connsiteY8" fmla="*/ 2922775 h 5819775"/>
              <a:gd name="connsiteX9" fmla="*/ 2915002 w 5829300"/>
              <a:gd name="connsiteY9" fmla="*/ 5555180 h 5819775"/>
              <a:gd name="connsiteX10" fmla="*/ 2449421 w 5829300"/>
              <a:gd name="connsiteY10" fmla="*/ 1808636 h 5819775"/>
              <a:gd name="connsiteX11" fmla="*/ 1991611 w 5829300"/>
              <a:gd name="connsiteY11" fmla="*/ 1808636 h 5819775"/>
              <a:gd name="connsiteX12" fmla="*/ 1732331 w 5829300"/>
              <a:gd name="connsiteY12" fmla="*/ 2067916 h 5819775"/>
              <a:gd name="connsiteX13" fmla="*/ 1732331 w 5829300"/>
              <a:gd name="connsiteY13" fmla="*/ 3776929 h 5819775"/>
              <a:gd name="connsiteX14" fmla="*/ 1991611 w 5829300"/>
              <a:gd name="connsiteY14" fmla="*/ 4036209 h 5819775"/>
              <a:gd name="connsiteX15" fmla="*/ 2449421 w 5829300"/>
              <a:gd name="connsiteY15" fmla="*/ 4036209 h 5819775"/>
              <a:gd name="connsiteX16" fmla="*/ 2708700 w 5829300"/>
              <a:gd name="connsiteY16" fmla="*/ 3776929 h 5819775"/>
              <a:gd name="connsiteX17" fmla="*/ 2708700 w 5829300"/>
              <a:gd name="connsiteY17" fmla="*/ 2067916 h 5819775"/>
              <a:gd name="connsiteX18" fmla="*/ 2449421 w 5829300"/>
              <a:gd name="connsiteY18" fmla="*/ 1808636 h 5819775"/>
              <a:gd name="connsiteX19" fmla="*/ 2426113 w 5829300"/>
              <a:gd name="connsiteY19" fmla="*/ 3746554 h 5819775"/>
              <a:gd name="connsiteX20" fmla="*/ 2021996 w 5829300"/>
              <a:gd name="connsiteY20" fmla="*/ 3746554 h 5819775"/>
              <a:gd name="connsiteX21" fmla="*/ 2021996 w 5829300"/>
              <a:gd name="connsiteY21" fmla="*/ 2090528 h 5819775"/>
              <a:gd name="connsiteX22" fmla="*/ 2426113 w 5829300"/>
              <a:gd name="connsiteY22" fmla="*/ 2090528 h 5819775"/>
              <a:gd name="connsiteX23" fmla="*/ 2426113 w 5829300"/>
              <a:gd name="connsiteY23" fmla="*/ 3746554 h 5819775"/>
              <a:gd name="connsiteX24" fmla="*/ 3830622 w 5829300"/>
              <a:gd name="connsiteY24" fmla="*/ 1808636 h 5819775"/>
              <a:gd name="connsiteX25" fmla="*/ 3372812 w 5829300"/>
              <a:gd name="connsiteY25" fmla="*/ 1808636 h 5819775"/>
              <a:gd name="connsiteX26" fmla="*/ 3113532 w 5829300"/>
              <a:gd name="connsiteY26" fmla="*/ 2067916 h 5819775"/>
              <a:gd name="connsiteX27" fmla="*/ 3113532 w 5829300"/>
              <a:gd name="connsiteY27" fmla="*/ 3776929 h 5819775"/>
              <a:gd name="connsiteX28" fmla="*/ 3372812 w 5829300"/>
              <a:gd name="connsiteY28" fmla="*/ 4036209 h 5819775"/>
              <a:gd name="connsiteX29" fmla="*/ 3830622 w 5829300"/>
              <a:gd name="connsiteY29" fmla="*/ 4036209 h 5819775"/>
              <a:gd name="connsiteX30" fmla="*/ 4089902 w 5829300"/>
              <a:gd name="connsiteY30" fmla="*/ 3776929 h 5819775"/>
              <a:gd name="connsiteX31" fmla="*/ 4089902 w 5829300"/>
              <a:gd name="connsiteY31" fmla="*/ 2067916 h 5819775"/>
              <a:gd name="connsiteX32" fmla="*/ 3830622 w 5829300"/>
              <a:gd name="connsiteY32" fmla="*/ 1808636 h 5819775"/>
              <a:gd name="connsiteX33" fmla="*/ 3807305 w 5829300"/>
              <a:gd name="connsiteY33" fmla="*/ 3746554 h 5819775"/>
              <a:gd name="connsiteX34" fmla="*/ 3403187 w 5829300"/>
              <a:gd name="connsiteY34" fmla="*/ 3746554 h 5819775"/>
              <a:gd name="connsiteX35" fmla="*/ 3403187 w 5829300"/>
              <a:gd name="connsiteY35" fmla="*/ 2090528 h 5819775"/>
              <a:gd name="connsiteX36" fmla="*/ 3807305 w 5829300"/>
              <a:gd name="connsiteY36" fmla="*/ 2090528 h 5819775"/>
              <a:gd name="connsiteX37" fmla="*/ 3807305 w 5829300"/>
              <a:gd name="connsiteY37" fmla="*/ 374655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13" name="Forma libre 312">
            <a:extLst>
              <a:ext uri="{FF2B5EF4-FFF2-40B4-BE49-F238E27FC236}">
                <a16:creationId xmlns:a16="http://schemas.microsoft.com/office/drawing/2014/main" id="{021F0E8C-9346-1849-A656-29418C69F98C}"/>
              </a:ext>
            </a:extLst>
          </p:cNvPr>
          <p:cNvSpPr/>
          <p:nvPr/>
        </p:nvSpPr>
        <p:spPr>
          <a:xfrm>
            <a:off x="1241107" y="1442587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15" name="Forma libre 314">
            <a:extLst>
              <a:ext uri="{FF2B5EF4-FFF2-40B4-BE49-F238E27FC236}">
                <a16:creationId xmlns:a16="http://schemas.microsoft.com/office/drawing/2014/main" id="{7C690D53-49DB-E745-942E-D8C426739B0F}"/>
              </a:ext>
            </a:extLst>
          </p:cNvPr>
          <p:cNvSpPr/>
          <p:nvPr/>
        </p:nvSpPr>
        <p:spPr>
          <a:xfrm>
            <a:off x="5762251" y="1416473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196591 w 5829300"/>
              <a:gd name="connsiteY10" fmla="*/ 2953150 h 5829300"/>
              <a:gd name="connsiteX11" fmla="*/ 4059526 w 5829300"/>
              <a:gd name="connsiteY11" fmla="*/ 3090215 h 5829300"/>
              <a:gd name="connsiteX12" fmla="*/ 3052067 w 5829300"/>
              <a:gd name="connsiteY12" fmla="*/ 3090215 h 5829300"/>
              <a:gd name="connsiteX13" fmla="*/ 3052067 w 5829300"/>
              <a:gd name="connsiteY13" fmla="*/ 4089911 h 5829300"/>
              <a:gd name="connsiteX14" fmla="*/ 2915002 w 5829300"/>
              <a:gd name="connsiteY14" fmla="*/ 4226976 h 5829300"/>
              <a:gd name="connsiteX15" fmla="*/ 2777938 w 5829300"/>
              <a:gd name="connsiteY15" fmla="*/ 4089911 h 5829300"/>
              <a:gd name="connsiteX16" fmla="*/ 2777938 w 5829300"/>
              <a:gd name="connsiteY16" fmla="*/ 3090215 h 5829300"/>
              <a:gd name="connsiteX17" fmla="*/ 1770478 w 5829300"/>
              <a:gd name="connsiteY17" fmla="*/ 3090215 h 5829300"/>
              <a:gd name="connsiteX18" fmla="*/ 1633414 w 5829300"/>
              <a:gd name="connsiteY18" fmla="*/ 2953150 h 5829300"/>
              <a:gd name="connsiteX19" fmla="*/ 1770478 w 5829300"/>
              <a:gd name="connsiteY19" fmla="*/ 2816086 h 5829300"/>
              <a:gd name="connsiteX20" fmla="*/ 2770175 w 5829300"/>
              <a:gd name="connsiteY20" fmla="*/ 2816086 h 5829300"/>
              <a:gd name="connsiteX21" fmla="*/ 2770175 w 5829300"/>
              <a:gd name="connsiteY21" fmla="*/ 1808626 h 5829300"/>
              <a:gd name="connsiteX22" fmla="*/ 2907240 w 5829300"/>
              <a:gd name="connsiteY22" fmla="*/ 1671561 h 5829300"/>
              <a:gd name="connsiteX23" fmla="*/ 3044304 w 5829300"/>
              <a:gd name="connsiteY23" fmla="*/ 1808626 h 5829300"/>
              <a:gd name="connsiteX24" fmla="*/ 3044304 w 5829300"/>
              <a:gd name="connsiteY24" fmla="*/ 2808323 h 5829300"/>
              <a:gd name="connsiteX25" fmla="*/ 4044001 w 5829300"/>
              <a:gd name="connsiteY25" fmla="*/ 2808323 h 5829300"/>
              <a:gd name="connsiteX26" fmla="*/ 4196591 w 5829300"/>
              <a:gd name="connsiteY26" fmla="*/ 2953150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AE028597-0E58-704A-ADEE-2F3AA2353731}"/>
              </a:ext>
            </a:extLst>
          </p:cNvPr>
          <p:cNvSpPr/>
          <p:nvPr/>
        </p:nvSpPr>
        <p:spPr>
          <a:xfrm>
            <a:off x="6487380" y="530529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5180 h 5829300"/>
              <a:gd name="connsiteX6" fmla="*/ 282597 w 5829300"/>
              <a:gd name="connsiteY6" fmla="*/ 2922775 h 5829300"/>
              <a:gd name="connsiteX7" fmla="*/ 2915002 w 5829300"/>
              <a:gd name="connsiteY7" fmla="*/ 290370 h 5829300"/>
              <a:gd name="connsiteX8" fmla="*/ 5547408 w 5829300"/>
              <a:gd name="connsiteY8" fmla="*/ 2922775 h 5829300"/>
              <a:gd name="connsiteX9" fmla="*/ 2915002 w 5829300"/>
              <a:gd name="connsiteY9" fmla="*/ 5555180 h 5829300"/>
              <a:gd name="connsiteX10" fmla="*/ 4097674 w 5829300"/>
              <a:gd name="connsiteY10" fmla="*/ 2991307 h 5829300"/>
              <a:gd name="connsiteX11" fmla="*/ 2915002 w 5829300"/>
              <a:gd name="connsiteY11" fmla="*/ 4173979 h 5829300"/>
              <a:gd name="connsiteX12" fmla="*/ 1732331 w 5829300"/>
              <a:gd name="connsiteY12" fmla="*/ 2991307 h 5829300"/>
              <a:gd name="connsiteX13" fmla="*/ 2197913 w 5829300"/>
              <a:gd name="connsiteY13" fmla="*/ 2053076 h 5829300"/>
              <a:gd name="connsiteX14" fmla="*/ 2396443 w 5829300"/>
              <a:gd name="connsiteY14" fmla="*/ 2083451 h 5829300"/>
              <a:gd name="connsiteX15" fmla="*/ 2366067 w 5829300"/>
              <a:gd name="connsiteY15" fmla="*/ 2281981 h 5829300"/>
              <a:gd name="connsiteX16" fmla="*/ 2007165 w 5829300"/>
              <a:gd name="connsiteY16" fmla="*/ 2999070 h 5829300"/>
              <a:gd name="connsiteX17" fmla="*/ 2907240 w 5829300"/>
              <a:gd name="connsiteY17" fmla="*/ 3899145 h 5829300"/>
              <a:gd name="connsiteX18" fmla="*/ 3807314 w 5829300"/>
              <a:gd name="connsiteY18" fmla="*/ 2999070 h 5829300"/>
              <a:gd name="connsiteX19" fmla="*/ 3448412 w 5829300"/>
              <a:gd name="connsiteY19" fmla="*/ 2281981 h 5829300"/>
              <a:gd name="connsiteX20" fmla="*/ 3418037 w 5829300"/>
              <a:gd name="connsiteY20" fmla="*/ 2083451 h 5829300"/>
              <a:gd name="connsiteX21" fmla="*/ 3616566 w 5829300"/>
              <a:gd name="connsiteY21" fmla="*/ 2053076 h 5829300"/>
              <a:gd name="connsiteX22" fmla="*/ 4097674 w 5829300"/>
              <a:gd name="connsiteY22" fmla="*/ 2991307 h 5829300"/>
              <a:gd name="connsiteX23" fmla="*/ 2770175 w 5829300"/>
              <a:gd name="connsiteY23" fmla="*/ 2991307 h 5829300"/>
              <a:gd name="connsiteX24" fmla="*/ 2770175 w 5829300"/>
              <a:gd name="connsiteY24" fmla="*/ 1694174 h 5829300"/>
              <a:gd name="connsiteX25" fmla="*/ 2907240 w 5829300"/>
              <a:gd name="connsiteY25" fmla="*/ 1557109 h 5829300"/>
              <a:gd name="connsiteX26" fmla="*/ 3044304 w 5829300"/>
              <a:gd name="connsiteY26" fmla="*/ 1694174 h 5829300"/>
              <a:gd name="connsiteX27" fmla="*/ 3044304 w 5829300"/>
              <a:gd name="connsiteY27" fmla="*/ 2991298 h 5829300"/>
              <a:gd name="connsiteX28" fmla="*/ 2907240 w 5829300"/>
              <a:gd name="connsiteY28" fmla="*/ 3128363 h 5829300"/>
              <a:gd name="connsiteX29" fmla="*/ 2770175 w 5829300"/>
              <a:gd name="connsiteY29" fmla="*/ 299130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41B60D2C-712D-754C-AE4E-7F243BEC72F7}"/>
              </a:ext>
            </a:extLst>
          </p:cNvPr>
          <p:cNvSpPr/>
          <p:nvPr/>
        </p:nvSpPr>
        <p:spPr>
          <a:xfrm>
            <a:off x="6448858" y="399007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3037227 w 5829300"/>
              <a:gd name="connsiteY10" fmla="*/ 4326579 h 5829300"/>
              <a:gd name="connsiteX11" fmla="*/ 2884627 w 5829300"/>
              <a:gd name="connsiteY11" fmla="*/ 4479179 h 5829300"/>
              <a:gd name="connsiteX12" fmla="*/ 2732027 w 5829300"/>
              <a:gd name="connsiteY12" fmla="*/ 4326579 h 5829300"/>
              <a:gd name="connsiteX13" fmla="*/ 2884627 w 5829300"/>
              <a:gd name="connsiteY13" fmla="*/ 4173979 h 5829300"/>
              <a:gd name="connsiteX14" fmla="*/ 3037227 w 5829300"/>
              <a:gd name="connsiteY14" fmla="*/ 4326579 h 5829300"/>
              <a:gd name="connsiteX15" fmla="*/ 3670249 w 5829300"/>
              <a:gd name="connsiteY15" fmla="*/ 2250901 h 5829300"/>
              <a:gd name="connsiteX16" fmla="*/ 3235052 w 5829300"/>
              <a:gd name="connsiteY16" fmla="*/ 2929843 h 5829300"/>
              <a:gd name="connsiteX17" fmla="*/ 3036523 w 5829300"/>
              <a:gd name="connsiteY17" fmla="*/ 3204667 h 5829300"/>
              <a:gd name="connsiteX18" fmla="*/ 3036523 w 5829300"/>
              <a:gd name="connsiteY18" fmla="*/ 3220212 h 5829300"/>
              <a:gd name="connsiteX19" fmla="*/ 3036523 w 5829300"/>
              <a:gd name="connsiteY19" fmla="*/ 3571342 h 5829300"/>
              <a:gd name="connsiteX20" fmla="*/ 2899458 w 5829300"/>
              <a:gd name="connsiteY20" fmla="*/ 3708407 h 5829300"/>
              <a:gd name="connsiteX21" fmla="*/ 2754630 w 5829300"/>
              <a:gd name="connsiteY21" fmla="*/ 3571342 h 5829300"/>
              <a:gd name="connsiteX22" fmla="*/ 2754630 w 5829300"/>
              <a:gd name="connsiteY22" fmla="*/ 3227984 h 5829300"/>
              <a:gd name="connsiteX23" fmla="*/ 3082442 w 5829300"/>
              <a:gd name="connsiteY23" fmla="*/ 2701642 h 5829300"/>
              <a:gd name="connsiteX24" fmla="*/ 3379880 w 5829300"/>
              <a:gd name="connsiteY24" fmla="*/ 2259378 h 5829300"/>
              <a:gd name="connsiteX25" fmla="*/ 2906525 w 5829300"/>
              <a:gd name="connsiteY25" fmla="*/ 1786023 h 5829300"/>
              <a:gd name="connsiteX26" fmla="*/ 2433171 w 5829300"/>
              <a:gd name="connsiteY26" fmla="*/ 2259378 h 5829300"/>
              <a:gd name="connsiteX27" fmla="*/ 2296106 w 5829300"/>
              <a:gd name="connsiteY27" fmla="*/ 2396443 h 5829300"/>
              <a:gd name="connsiteX28" fmla="*/ 2159041 w 5829300"/>
              <a:gd name="connsiteY28" fmla="*/ 2259378 h 5829300"/>
              <a:gd name="connsiteX29" fmla="*/ 2914288 w 5829300"/>
              <a:gd name="connsiteY29" fmla="*/ 1504131 h 5829300"/>
              <a:gd name="connsiteX30" fmla="*/ 3670249 w 5829300"/>
              <a:gd name="connsiteY30" fmla="*/ 225090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21" name="Forma libre 320">
            <a:extLst>
              <a:ext uri="{FF2B5EF4-FFF2-40B4-BE49-F238E27FC236}">
                <a16:creationId xmlns:a16="http://schemas.microsoft.com/office/drawing/2014/main" id="{C530E319-53AA-1B40-B9A8-29F3F57DCDC3}"/>
              </a:ext>
            </a:extLst>
          </p:cNvPr>
          <p:cNvSpPr/>
          <p:nvPr/>
        </p:nvSpPr>
        <p:spPr>
          <a:xfrm>
            <a:off x="8036384" y="4654963"/>
            <a:ext cx="238523" cy="354647"/>
          </a:xfrm>
          <a:custGeom>
            <a:avLst/>
            <a:gdLst>
              <a:gd name="connsiteX0" fmla="*/ 4218883 w 4606636"/>
              <a:gd name="connsiteY0" fmla="*/ 2340838 h 6849340"/>
              <a:gd name="connsiteX1" fmla="*/ 3869869 w 4606636"/>
              <a:gd name="connsiteY1" fmla="*/ 2340838 h 6849340"/>
              <a:gd name="connsiteX2" fmla="*/ 3769934 w 4606636"/>
              <a:gd name="connsiteY2" fmla="*/ 2349298 h 6849340"/>
              <a:gd name="connsiteX3" fmla="*/ 3769934 w 4606636"/>
              <a:gd name="connsiteY3" fmla="*/ 2224763 h 6849340"/>
              <a:gd name="connsiteX4" fmla="*/ 3354809 w 4606636"/>
              <a:gd name="connsiteY4" fmla="*/ 1809637 h 6849340"/>
              <a:gd name="connsiteX5" fmla="*/ 3005796 w 4606636"/>
              <a:gd name="connsiteY5" fmla="*/ 1809637 h 6849340"/>
              <a:gd name="connsiteX6" fmla="*/ 2748266 w 4606636"/>
              <a:gd name="connsiteY6" fmla="*/ 1901121 h 6849340"/>
              <a:gd name="connsiteX7" fmla="*/ 2490736 w 4606636"/>
              <a:gd name="connsiteY7" fmla="*/ 1809637 h 6849340"/>
              <a:gd name="connsiteX8" fmla="*/ 2141722 w 4606636"/>
              <a:gd name="connsiteY8" fmla="*/ 1809637 h 6849340"/>
              <a:gd name="connsiteX9" fmla="*/ 2034098 w 4606636"/>
              <a:gd name="connsiteY9" fmla="*/ 1826549 h 6849340"/>
              <a:gd name="connsiteX10" fmla="*/ 2034098 w 4606636"/>
              <a:gd name="connsiteY10" fmla="*/ 415126 h 6849340"/>
              <a:gd name="connsiteX11" fmla="*/ 1618982 w 4606636"/>
              <a:gd name="connsiteY11" fmla="*/ 0 h 6849340"/>
              <a:gd name="connsiteX12" fmla="*/ 1269968 w 4606636"/>
              <a:gd name="connsiteY12" fmla="*/ 0 h 6849340"/>
              <a:gd name="connsiteX13" fmla="*/ 854843 w 4606636"/>
              <a:gd name="connsiteY13" fmla="*/ 415126 h 6849340"/>
              <a:gd name="connsiteX14" fmla="*/ 854843 w 4606636"/>
              <a:gd name="connsiteY14" fmla="*/ 1045499 h 6849340"/>
              <a:gd name="connsiteX15" fmla="*/ 854843 w 4606636"/>
              <a:gd name="connsiteY15" fmla="*/ 1087010 h 6849340"/>
              <a:gd name="connsiteX16" fmla="*/ 854843 w 4606636"/>
              <a:gd name="connsiteY16" fmla="*/ 2283186 h 6849340"/>
              <a:gd name="connsiteX17" fmla="*/ 747219 w 4606636"/>
              <a:gd name="connsiteY17" fmla="*/ 2191703 h 6849340"/>
              <a:gd name="connsiteX18" fmla="*/ 730308 w 4606636"/>
              <a:gd name="connsiteY18" fmla="*/ 2174791 h 6849340"/>
              <a:gd name="connsiteX19" fmla="*/ 705707 w 4606636"/>
              <a:gd name="connsiteY19" fmla="*/ 2157880 h 6849340"/>
              <a:gd name="connsiteX20" fmla="*/ 672655 w 4606636"/>
              <a:gd name="connsiteY20" fmla="*/ 2140969 h 6849340"/>
              <a:gd name="connsiteX21" fmla="*/ 672655 w 4606636"/>
              <a:gd name="connsiteY21" fmla="*/ 2140969 h 6849340"/>
              <a:gd name="connsiteX22" fmla="*/ 672655 w 4606636"/>
              <a:gd name="connsiteY22" fmla="*/ 2140969 h 6849340"/>
              <a:gd name="connsiteX23" fmla="*/ 207567 w 4606636"/>
              <a:gd name="connsiteY23" fmla="*/ 2007974 h 6849340"/>
              <a:gd name="connsiteX24" fmla="*/ 132995 w 4606636"/>
              <a:gd name="connsiteY24" fmla="*/ 2007974 h 6849340"/>
              <a:gd name="connsiteX25" fmla="*/ 0 w 4606636"/>
              <a:gd name="connsiteY25" fmla="*/ 2157110 h 6849340"/>
              <a:gd name="connsiteX26" fmla="*/ 0 w 4606636"/>
              <a:gd name="connsiteY26" fmla="*/ 4506399 h 6849340"/>
              <a:gd name="connsiteX27" fmla="*/ 0 w 4606636"/>
              <a:gd name="connsiteY27" fmla="*/ 4531000 h 6849340"/>
              <a:gd name="connsiteX28" fmla="*/ 0 w 4606636"/>
              <a:gd name="connsiteY28" fmla="*/ 4555600 h 6849340"/>
              <a:gd name="connsiteX29" fmla="*/ 2300097 w 4606636"/>
              <a:gd name="connsiteY29" fmla="*/ 6855697 h 6849340"/>
              <a:gd name="connsiteX30" fmla="*/ 4600194 w 4606636"/>
              <a:gd name="connsiteY30" fmla="*/ 4697055 h 6849340"/>
              <a:gd name="connsiteX31" fmla="*/ 4608654 w 4606636"/>
              <a:gd name="connsiteY31" fmla="*/ 4655543 h 6849340"/>
              <a:gd name="connsiteX32" fmla="*/ 4608654 w 4606636"/>
              <a:gd name="connsiteY32" fmla="*/ 3428619 h 6849340"/>
              <a:gd name="connsiteX33" fmla="*/ 4608654 w 4606636"/>
              <a:gd name="connsiteY33" fmla="*/ 3387107 h 6849340"/>
              <a:gd name="connsiteX34" fmla="*/ 4608654 w 4606636"/>
              <a:gd name="connsiteY34" fmla="*/ 2755964 h 6849340"/>
              <a:gd name="connsiteX35" fmla="*/ 4218883 w 4606636"/>
              <a:gd name="connsiteY35" fmla="*/ 2340838 h 6849340"/>
              <a:gd name="connsiteX36" fmla="*/ 4327277 w 4606636"/>
              <a:gd name="connsiteY36" fmla="*/ 3404019 h 6849340"/>
              <a:gd name="connsiteX37" fmla="*/ 4327277 w 4606636"/>
              <a:gd name="connsiteY37" fmla="*/ 3420930 h 6849340"/>
              <a:gd name="connsiteX38" fmla="*/ 4327277 w 4606636"/>
              <a:gd name="connsiteY38" fmla="*/ 4633246 h 6849340"/>
              <a:gd name="connsiteX39" fmla="*/ 4327277 w 4606636"/>
              <a:gd name="connsiteY39" fmla="*/ 4657846 h 6849340"/>
              <a:gd name="connsiteX40" fmla="*/ 2334681 w 4606636"/>
              <a:gd name="connsiteY40" fmla="*/ 6550507 h 6849340"/>
              <a:gd name="connsiteX41" fmla="*/ 342086 w 4606636"/>
              <a:gd name="connsiteY41" fmla="*/ 4557912 h 6849340"/>
              <a:gd name="connsiteX42" fmla="*/ 342086 w 4606636"/>
              <a:gd name="connsiteY42" fmla="*/ 4533311 h 6849340"/>
              <a:gd name="connsiteX43" fmla="*/ 342086 w 4606636"/>
              <a:gd name="connsiteY43" fmla="*/ 4516400 h 6849340"/>
              <a:gd name="connsiteX44" fmla="*/ 342086 w 4606636"/>
              <a:gd name="connsiteY44" fmla="*/ 2324698 h 6849340"/>
              <a:gd name="connsiteX45" fmla="*/ 541193 w 4606636"/>
              <a:gd name="connsiteY45" fmla="*/ 2399270 h 6849340"/>
              <a:gd name="connsiteX46" fmla="*/ 549653 w 4606636"/>
              <a:gd name="connsiteY46" fmla="*/ 2407730 h 6849340"/>
              <a:gd name="connsiteX47" fmla="*/ 549653 w 4606636"/>
              <a:gd name="connsiteY47" fmla="*/ 2407730 h 6849340"/>
              <a:gd name="connsiteX48" fmla="*/ 599625 w 4606636"/>
              <a:gd name="connsiteY48" fmla="*/ 2440790 h 6849340"/>
              <a:gd name="connsiteX49" fmla="*/ 881755 w 4606636"/>
              <a:gd name="connsiteY49" fmla="*/ 2847456 h 6849340"/>
              <a:gd name="connsiteX50" fmla="*/ 881755 w 4606636"/>
              <a:gd name="connsiteY50" fmla="*/ 2855915 h 6849340"/>
              <a:gd name="connsiteX51" fmla="*/ 881755 w 4606636"/>
              <a:gd name="connsiteY51" fmla="*/ 4009809 h 6849340"/>
              <a:gd name="connsiteX52" fmla="*/ 1030891 w 4606636"/>
              <a:gd name="connsiteY52" fmla="*/ 4158944 h 6849340"/>
              <a:gd name="connsiteX53" fmla="*/ 1180026 w 4606636"/>
              <a:gd name="connsiteY53" fmla="*/ 4009809 h 6849340"/>
              <a:gd name="connsiteX54" fmla="*/ 1180026 w 4606636"/>
              <a:gd name="connsiteY54" fmla="*/ 2864358 h 6849340"/>
              <a:gd name="connsiteX55" fmla="*/ 1180026 w 4606636"/>
              <a:gd name="connsiteY55" fmla="*/ 2831306 h 6849340"/>
              <a:gd name="connsiteX56" fmla="*/ 1180026 w 4606636"/>
              <a:gd name="connsiteY56" fmla="*/ 1079321 h 6849340"/>
              <a:gd name="connsiteX57" fmla="*/ 1180026 w 4606636"/>
              <a:gd name="connsiteY57" fmla="*/ 1062410 h 6849340"/>
              <a:gd name="connsiteX58" fmla="*/ 1180026 w 4606636"/>
              <a:gd name="connsiteY58" fmla="*/ 1053950 h 6849340"/>
              <a:gd name="connsiteX59" fmla="*/ 1180026 w 4606636"/>
              <a:gd name="connsiteY59" fmla="*/ 422815 h 6849340"/>
              <a:gd name="connsiteX60" fmla="*/ 1287650 w 4606636"/>
              <a:gd name="connsiteY60" fmla="*/ 315191 h 6849340"/>
              <a:gd name="connsiteX61" fmla="*/ 1636664 w 4606636"/>
              <a:gd name="connsiteY61" fmla="*/ 315191 h 6849340"/>
              <a:gd name="connsiteX62" fmla="*/ 1744287 w 4606636"/>
              <a:gd name="connsiteY62" fmla="*/ 422815 h 6849340"/>
              <a:gd name="connsiteX63" fmla="*/ 1744287 w 4606636"/>
              <a:gd name="connsiteY63" fmla="*/ 2141731 h 6849340"/>
              <a:gd name="connsiteX64" fmla="*/ 1744287 w 4606636"/>
              <a:gd name="connsiteY64" fmla="*/ 2241666 h 6849340"/>
              <a:gd name="connsiteX65" fmla="*/ 1744287 w 4606636"/>
              <a:gd name="connsiteY65" fmla="*/ 3470131 h 6849340"/>
              <a:gd name="connsiteX66" fmla="*/ 1893423 w 4606636"/>
              <a:gd name="connsiteY66" fmla="*/ 3619266 h 6849340"/>
              <a:gd name="connsiteX67" fmla="*/ 2042558 w 4606636"/>
              <a:gd name="connsiteY67" fmla="*/ 3470131 h 6849340"/>
              <a:gd name="connsiteX68" fmla="*/ 2042558 w 4606636"/>
              <a:gd name="connsiteY68" fmla="*/ 2233214 h 6849340"/>
              <a:gd name="connsiteX69" fmla="*/ 2150182 w 4606636"/>
              <a:gd name="connsiteY69" fmla="*/ 2125591 h 6849340"/>
              <a:gd name="connsiteX70" fmla="*/ 2499195 w 4606636"/>
              <a:gd name="connsiteY70" fmla="*/ 2125591 h 6849340"/>
              <a:gd name="connsiteX71" fmla="*/ 2599130 w 4606636"/>
              <a:gd name="connsiteY71" fmla="*/ 2217074 h 6849340"/>
              <a:gd name="connsiteX72" fmla="*/ 2599130 w 4606636"/>
              <a:gd name="connsiteY72" fmla="*/ 3462442 h 6849340"/>
              <a:gd name="connsiteX73" fmla="*/ 2748266 w 4606636"/>
              <a:gd name="connsiteY73" fmla="*/ 3611577 h 6849340"/>
              <a:gd name="connsiteX74" fmla="*/ 2897401 w 4606636"/>
              <a:gd name="connsiteY74" fmla="*/ 3462442 h 6849340"/>
              <a:gd name="connsiteX75" fmla="*/ 2897401 w 4606636"/>
              <a:gd name="connsiteY75" fmla="*/ 2257815 h 6849340"/>
              <a:gd name="connsiteX76" fmla="*/ 2897401 w 4606636"/>
              <a:gd name="connsiteY76" fmla="*/ 2224754 h 6849340"/>
              <a:gd name="connsiteX77" fmla="*/ 3005025 w 4606636"/>
              <a:gd name="connsiteY77" fmla="*/ 2117131 h 6849340"/>
              <a:gd name="connsiteX78" fmla="*/ 3354038 w 4606636"/>
              <a:gd name="connsiteY78" fmla="*/ 2117131 h 6849340"/>
              <a:gd name="connsiteX79" fmla="*/ 3453973 w 4606636"/>
              <a:gd name="connsiteY79" fmla="*/ 2200154 h 6849340"/>
              <a:gd name="connsiteX80" fmla="*/ 3453973 w 4606636"/>
              <a:gd name="connsiteY80" fmla="*/ 2217065 h 6849340"/>
              <a:gd name="connsiteX81" fmla="*/ 3453973 w 4606636"/>
              <a:gd name="connsiteY81" fmla="*/ 3636177 h 6849340"/>
              <a:gd name="connsiteX82" fmla="*/ 3603108 w 4606636"/>
              <a:gd name="connsiteY82" fmla="*/ 3785313 h 6849340"/>
              <a:gd name="connsiteX83" fmla="*/ 3752244 w 4606636"/>
              <a:gd name="connsiteY83" fmla="*/ 3636177 h 6849340"/>
              <a:gd name="connsiteX84" fmla="*/ 3752244 w 4606636"/>
              <a:gd name="connsiteY84" fmla="*/ 2739814 h 6849340"/>
              <a:gd name="connsiteX85" fmla="*/ 3752244 w 4606636"/>
              <a:gd name="connsiteY85" fmla="*/ 2731355 h 6849340"/>
              <a:gd name="connsiteX86" fmla="*/ 3852179 w 4606636"/>
              <a:gd name="connsiteY86" fmla="*/ 2648331 h 6849340"/>
              <a:gd name="connsiteX87" fmla="*/ 4201192 w 4606636"/>
              <a:gd name="connsiteY87" fmla="*/ 2648331 h 6849340"/>
              <a:gd name="connsiteX88" fmla="*/ 4308816 w 4606636"/>
              <a:gd name="connsiteY88" fmla="*/ 2755955 h 6849340"/>
              <a:gd name="connsiteX89" fmla="*/ 4308816 w 4606636"/>
              <a:gd name="connsiteY89" fmla="*/ 3387099 h 6849340"/>
              <a:gd name="connsiteX90" fmla="*/ 4457951 w 4606636"/>
              <a:gd name="connsiteY90" fmla="*/ 3404010 h 6849340"/>
              <a:gd name="connsiteX91" fmla="*/ 4327277 w 4606636"/>
              <a:gd name="connsiteY91" fmla="*/ 340401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06636" h="684934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23" name="Forma libre 322">
            <a:extLst>
              <a:ext uri="{FF2B5EF4-FFF2-40B4-BE49-F238E27FC236}">
                <a16:creationId xmlns:a16="http://schemas.microsoft.com/office/drawing/2014/main" id="{BE2A4317-DC3D-B048-A880-799F46505C68}"/>
              </a:ext>
            </a:extLst>
          </p:cNvPr>
          <p:cNvSpPr/>
          <p:nvPr/>
        </p:nvSpPr>
        <p:spPr>
          <a:xfrm>
            <a:off x="4276895" y="4725413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25" name="Forma libre 324">
            <a:extLst>
              <a:ext uri="{FF2B5EF4-FFF2-40B4-BE49-F238E27FC236}">
                <a16:creationId xmlns:a16="http://schemas.microsoft.com/office/drawing/2014/main" id="{A6414288-010A-0948-A5E9-E46FC2DD936F}"/>
              </a:ext>
            </a:extLst>
          </p:cNvPr>
          <p:cNvSpPr/>
          <p:nvPr/>
        </p:nvSpPr>
        <p:spPr>
          <a:xfrm>
            <a:off x="5027204" y="4706999"/>
            <a:ext cx="301831" cy="22736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27" name="Forma libre 326">
            <a:extLst>
              <a:ext uri="{FF2B5EF4-FFF2-40B4-BE49-F238E27FC236}">
                <a16:creationId xmlns:a16="http://schemas.microsoft.com/office/drawing/2014/main" id="{64CF6A93-E7B1-F24C-A0D1-90D974863188}"/>
              </a:ext>
            </a:extLst>
          </p:cNvPr>
          <p:cNvSpPr/>
          <p:nvPr/>
        </p:nvSpPr>
        <p:spPr>
          <a:xfrm>
            <a:off x="2012771" y="5296807"/>
            <a:ext cx="301831" cy="301338"/>
          </a:xfrm>
          <a:custGeom>
            <a:avLst/>
            <a:gdLst>
              <a:gd name="connsiteX0" fmla="*/ 5798075 w 5829300"/>
              <a:gd name="connsiteY0" fmla="*/ 493947 h 5819775"/>
              <a:gd name="connsiteX1" fmla="*/ 5405816 w 5829300"/>
              <a:gd name="connsiteY1" fmla="*/ 31242 h 5819775"/>
              <a:gd name="connsiteX2" fmla="*/ 5389834 w 5829300"/>
              <a:gd name="connsiteY2" fmla="*/ 31242 h 5819775"/>
              <a:gd name="connsiteX3" fmla="*/ 3804854 w 5829300"/>
              <a:gd name="connsiteY3" fmla="*/ 0 h 5819775"/>
              <a:gd name="connsiteX4" fmla="*/ 3788871 w 5829300"/>
              <a:gd name="connsiteY4" fmla="*/ 0 h 5819775"/>
              <a:gd name="connsiteX5" fmla="*/ 3216476 w 5829300"/>
              <a:gd name="connsiteY5" fmla="*/ 196129 h 5819775"/>
              <a:gd name="connsiteX6" fmla="*/ 3208484 w 5829300"/>
              <a:gd name="connsiteY6" fmla="*/ 204121 h 5819775"/>
              <a:gd name="connsiteX7" fmla="*/ 117679 w 5829300"/>
              <a:gd name="connsiteY7" fmla="*/ 3302908 h 5819775"/>
              <a:gd name="connsiteX8" fmla="*/ 117679 w 5829300"/>
              <a:gd name="connsiteY8" fmla="*/ 3883295 h 5819775"/>
              <a:gd name="connsiteX9" fmla="*/ 1945288 w 5829300"/>
              <a:gd name="connsiteY9" fmla="*/ 5710904 h 5819775"/>
              <a:gd name="connsiteX10" fmla="*/ 2235849 w 5829300"/>
              <a:gd name="connsiteY10" fmla="*/ 5828576 h 5819775"/>
              <a:gd name="connsiteX11" fmla="*/ 2235849 w 5829300"/>
              <a:gd name="connsiteY11" fmla="*/ 5828576 h 5819775"/>
              <a:gd name="connsiteX12" fmla="*/ 2526409 w 5829300"/>
              <a:gd name="connsiteY12" fmla="*/ 5710904 h 5819775"/>
              <a:gd name="connsiteX13" fmla="*/ 4048190 w 5829300"/>
              <a:gd name="connsiteY13" fmla="*/ 4197096 h 5819775"/>
              <a:gd name="connsiteX14" fmla="*/ 4095405 w 5829300"/>
              <a:gd name="connsiteY14" fmla="*/ 4141889 h 5819775"/>
              <a:gd name="connsiteX15" fmla="*/ 5577971 w 5829300"/>
              <a:gd name="connsiteY15" fmla="*/ 2659323 h 5819775"/>
              <a:gd name="connsiteX16" fmla="*/ 5829307 w 5829300"/>
              <a:gd name="connsiteY16" fmla="*/ 1992497 h 5819775"/>
              <a:gd name="connsiteX17" fmla="*/ 5798075 w 5829300"/>
              <a:gd name="connsiteY17" fmla="*/ 493947 h 5819775"/>
              <a:gd name="connsiteX18" fmla="*/ 5366593 w 5829300"/>
              <a:gd name="connsiteY18" fmla="*/ 2455212 h 5819775"/>
              <a:gd name="connsiteX19" fmla="*/ 3876035 w 5829300"/>
              <a:gd name="connsiteY19" fmla="*/ 3945769 h 5819775"/>
              <a:gd name="connsiteX20" fmla="*/ 3860052 w 5829300"/>
              <a:gd name="connsiteY20" fmla="*/ 3969010 h 5819775"/>
              <a:gd name="connsiteX21" fmla="*/ 3844069 w 5829300"/>
              <a:gd name="connsiteY21" fmla="*/ 3992251 h 5819775"/>
              <a:gd name="connsiteX22" fmla="*/ 2322288 w 5829300"/>
              <a:gd name="connsiteY22" fmla="*/ 5507508 h 5819775"/>
              <a:gd name="connsiteX23" fmla="*/ 2149409 w 5829300"/>
              <a:gd name="connsiteY23" fmla="*/ 5507508 h 5819775"/>
              <a:gd name="connsiteX24" fmla="*/ 321800 w 5829300"/>
              <a:gd name="connsiteY24" fmla="*/ 3679184 h 5819775"/>
              <a:gd name="connsiteX25" fmla="*/ 321800 w 5829300"/>
              <a:gd name="connsiteY25" fmla="*/ 3506305 h 5819775"/>
              <a:gd name="connsiteX26" fmla="*/ 3412596 w 5829300"/>
              <a:gd name="connsiteY26" fmla="*/ 415500 h 5819775"/>
              <a:gd name="connsiteX27" fmla="*/ 3788871 w 5829300"/>
              <a:gd name="connsiteY27" fmla="*/ 289836 h 5819775"/>
              <a:gd name="connsiteX28" fmla="*/ 5381128 w 5829300"/>
              <a:gd name="connsiteY28" fmla="*/ 321069 h 5819775"/>
              <a:gd name="connsiteX29" fmla="*/ 5506791 w 5829300"/>
              <a:gd name="connsiteY29" fmla="*/ 501215 h 5819775"/>
              <a:gd name="connsiteX30" fmla="*/ 5538023 w 5829300"/>
              <a:gd name="connsiteY30" fmla="*/ 1999764 h 5819775"/>
              <a:gd name="connsiteX31" fmla="*/ 5366593 w 5829300"/>
              <a:gd name="connsiteY31" fmla="*/ 2455212 h 5819775"/>
              <a:gd name="connsiteX32" fmla="*/ 4487663 w 5829300"/>
              <a:gd name="connsiteY32" fmla="*/ 784508 h 5819775"/>
              <a:gd name="connsiteX33" fmla="*/ 3938509 w 5829300"/>
              <a:gd name="connsiteY33" fmla="*/ 1333662 h 5819775"/>
              <a:gd name="connsiteX34" fmla="*/ 4487663 w 5829300"/>
              <a:gd name="connsiteY34" fmla="*/ 1882816 h 5819775"/>
              <a:gd name="connsiteX35" fmla="*/ 5036818 w 5829300"/>
              <a:gd name="connsiteY35" fmla="*/ 1333662 h 5819775"/>
              <a:gd name="connsiteX36" fmla="*/ 4487663 w 5829300"/>
              <a:gd name="connsiteY36" fmla="*/ 784508 h 5819775"/>
              <a:gd name="connsiteX37" fmla="*/ 4487663 w 5829300"/>
              <a:gd name="connsiteY37" fmla="*/ 1592256 h 5819775"/>
              <a:gd name="connsiteX38" fmla="*/ 4229069 w 5829300"/>
              <a:gd name="connsiteY38" fmla="*/ 1333662 h 5819775"/>
              <a:gd name="connsiteX39" fmla="*/ 4487663 w 5829300"/>
              <a:gd name="connsiteY39" fmla="*/ 1075068 h 5819775"/>
              <a:gd name="connsiteX40" fmla="*/ 4746258 w 5829300"/>
              <a:gd name="connsiteY40" fmla="*/ 1333662 h 5819775"/>
              <a:gd name="connsiteX41" fmla="*/ 4487663 w 5829300"/>
              <a:gd name="connsiteY41" fmla="*/ 1592256 h 5819775"/>
              <a:gd name="connsiteX42" fmla="*/ 3451829 w 5829300"/>
              <a:gd name="connsiteY42" fmla="*/ 3020339 h 5819775"/>
              <a:gd name="connsiteX43" fmla="*/ 3451829 w 5829300"/>
              <a:gd name="connsiteY43" fmla="*/ 3224460 h 5819775"/>
              <a:gd name="connsiteX44" fmla="*/ 2235839 w 5829300"/>
              <a:gd name="connsiteY44" fmla="*/ 4440441 h 5819775"/>
              <a:gd name="connsiteX45" fmla="*/ 2134141 w 5829300"/>
              <a:gd name="connsiteY45" fmla="*/ 4479665 h 5819775"/>
              <a:gd name="connsiteX46" fmla="*/ 2032442 w 5829300"/>
              <a:gd name="connsiteY46" fmla="*/ 4440441 h 5819775"/>
              <a:gd name="connsiteX47" fmla="*/ 2032442 w 5829300"/>
              <a:gd name="connsiteY47" fmla="*/ 4236320 h 5819775"/>
              <a:gd name="connsiteX48" fmla="*/ 3248423 w 5829300"/>
              <a:gd name="connsiteY48" fmla="*/ 3020339 h 5819775"/>
              <a:gd name="connsiteX49" fmla="*/ 3451829 w 5829300"/>
              <a:gd name="connsiteY49" fmla="*/ 3020339 h 5819775"/>
              <a:gd name="connsiteX50" fmla="*/ 3294924 w 5829300"/>
              <a:gd name="connsiteY50" fmla="*/ 2173367 h 5819775"/>
              <a:gd name="connsiteX51" fmla="*/ 1631487 w 5829300"/>
              <a:gd name="connsiteY51" fmla="*/ 3836813 h 5819775"/>
              <a:gd name="connsiteX52" fmla="*/ 1529789 w 5829300"/>
              <a:gd name="connsiteY52" fmla="*/ 3876037 h 5819775"/>
              <a:gd name="connsiteX53" fmla="*/ 1428090 w 5829300"/>
              <a:gd name="connsiteY53" fmla="*/ 3836813 h 5819775"/>
              <a:gd name="connsiteX54" fmla="*/ 1428090 w 5829300"/>
              <a:gd name="connsiteY54" fmla="*/ 3632692 h 5819775"/>
              <a:gd name="connsiteX55" fmla="*/ 3091537 w 5829300"/>
              <a:gd name="connsiteY55" fmla="*/ 1969256 h 5819775"/>
              <a:gd name="connsiteX56" fmla="*/ 3295657 w 5829300"/>
              <a:gd name="connsiteY56" fmla="*/ 1969256 h 5819775"/>
              <a:gd name="connsiteX57" fmla="*/ 3294924 w 5829300"/>
              <a:gd name="connsiteY57" fmla="*/ 2173367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29300" h="5819775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29" name="Forma libre 328">
            <a:extLst>
              <a:ext uri="{FF2B5EF4-FFF2-40B4-BE49-F238E27FC236}">
                <a16:creationId xmlns:a16="http://schemas.microsoft.com/office/drawing/2014/main" id="{98F3D131-E186-F94D-A895-26FD835750A5}"/>
              </a:ext>
            </a:extLst>
          </p:cNvPr>
          <p:cNvSpPr/>
          <p:nvPr/>
        </p:nvSpPr>
        <p:spPr>
          <a:xfrm>
            <a:off x="2032437" y="4712883"/>
            <a:ext cx="301831" cy="206153"/>
          </a:xfrm>
          <a:custGeom>
            <a:avLst/>
            <a:gdLst>
              <a:gd name="connsiteX0" fmla="*/ 5356870 w 5829300"/>
              <a:gd name="connsiteY0" fmla="*/ 0 h 3981450"/>
              <a:gd name="connsiteX1" fmla="*/ 473088 w 5829300"/>
              <a:gd name="connsiteY1" fmla="*/ 0 h 3981450"/>
              <a:gd name="connsiteX2" fmla="*/ 0 w 5829300"/>
              <a:gd name="connsiteY2" fmla="*/ 473088 h 3981450"/>
              <a:gd name="connsiteX3" fmla="*/ 0 w 5829300"/>
              <a:gd name="connsiteY3" fmla="*/ 995182 h 3981450"/>
              <a:gd name="connsiteX4" fmla="*/ 0 w 5829300"/>
              <a:gd name="connsiteY4" fmla="*/ 1644701 h 3981450"/>
              <a:gd name="connsiteX5" fmla="*/ 0 w 5829300"/>
              <a:gd name="connsiteY5" fmla="*/ 3514830 h 3981450"/>
              <a:gd name="connsiteX6" fmla="*/ 473088 w 5829300"/>
              <a:gd name="connsiteY6" fmla="*/ 3987918 h 3981450"/>
              <a:gd name="connsiteX7" fmla="*/ 5356870 w 5829300"/>
              <a:gd name="connsiteY7" fmla="*/ 3987918 h 3981450"/>
              <a:gd name="connsiteX8" fmla="*/ 5829957 w 5829300"/>
              <a:gd name="connsiteY8" fmla="*/ 3514830 h 3981450"/>
              <a:gd name="connsiteX9" fmla="*/ 5829957 w 5829300"/>
              <a:gd name="connsiteY9" fmla="*/ 1644044 h 3981450"/>
              <a:gd name="connsiteX10" fmla="*/ 5829957 w 5829300"/>
              <a:gd name="connsiteY10" fmla="*/ 994524 h 3981450"/>
              <a:gd name="connsiteX11" fmla="*/ 5829957 w 5829300"/>
              <a:gd name="connsiteY11" fmla="*/ 472431 h 3981450"/>
              <a:gd name="connsiteX12" fmla="*/ 5356870 w 5829300"/>
              <a:gd name="connsiteY12" fmla="*/ 0 h 3981450"/>
              <a:gd name="connsiteX13" fmla="*/ 473088 w 5829300"/>
              <a:gd name="connsiteY13" fmla="*/ 260718 h 3981450"/>
              <a:gd name="connsiteX14" fmla="*/ 5356870 w 5829300"/>
              <a:gd name="connsiteY14" fmla="*/ 260718 h 3981450"/>
              <a:gd name="connsiteX15" fmla="*/ 5568582 w 5829300"/>
              <a:gd name="connsiteY15" fmla="*/ 472431 h 3981450"/>
              <a:gd name="connsiteX16" fmla="*/ 5568582 w 5829300"/>
              <a:gd name="connsiteY16" fmla="*/ 867756 h 3981450"/>
              <a:gd name="connsiteX17" fmla="*/ 261376 w 5829300"/>
              <a:gd name="connsiteY17" fmla="*/ 867756 h 3981450"/>
              <a:gd name="connsiteX18" fmla="*/ 261376 w 5829300"/>
              <a:gd name="connsiteY18" fmla="*/ 472431 h 3981450"/>
              <a:gd name="connsiteX19" fmla="*/ 473088 w 5829300"/>
              <a:gd name="connsiteY19" fmla="*/ 260718 h 3981450"/>
              <a:gd name="connsiteX20" fmla="*/ 5568582 w 5829300"/>
              <a:gd name="connsiteY20" fmla="*/ 1510084 h 3981450"/>
              <a:gd name="connsiteX21" fmla="*/ 261376 w 5829300"/>
              <a:gd name="connsiteY21" fmla="*/ 1510084 h 3981450"/>
              <a:gd name="connsiteX22" fmla="*/ 261376 w 5829300"/>
              <a:gd name="connsiteY22" fmla="*/ 1121940 h 3981450"/>
              <a:gd name="connsiteX23" fmla="*/ 5568582 w 5829300"/>
              <a:gd name="connsiteY23" fmla="*/ 1121940 h 3981450"/>
              <a:gd name="connsiteX24" fmla="*/ 5568582 w 5829300"/>
              <a:gd name="connsiteY24" fmla="*/ 1510084 h 3981450"/>
              <a:gd name="connsiteX25" fmla="*/ 5568582 w 5829300"/>
              <a:gd name="connsiteY25" fmla="*/ 1510084 h 3981450"/>
              <a:gd name="connsiteX26" fmla="*/ 5356870 w 5829300"/>
              <a:gd name="connsiteY26" fmla="*/ 3725885 h 3981450"/>
              <a:gd name="connsiteX27" fmla="*/ 473088 w 5829300"/>
              <a:gd name="connsiteY27" fmla="*/ 3725885 h 3981450"/>
              <a:gd name="connsiteX28" fmla="*/ 261376 w 5829300"/>
              <a:gd name="connsiteY28" fmla="*/ 3514173 h 3981450"/>
              <a:gd name="connsiteX29" fmla="*/ 261376 w 5829300"/>
              <a:gd name="connsiteY29" fmla="*/ 1771459 h 3981450"/>
              <a:gd name="connsiteX30" fmla="*/ 5568582 w 5829300"/>
              <a:gd name="connsiteY30" fmla="*/ 1771459 h 3981450"/>
              <a:gd name="connsiteX31" fmla="*/ 5568582 w 5829300"/>
              <a:gd name="connsiteY31" fmla="*/ 3507638 h 3981450"/>
              <a:gd name="connsiteX32" fmla="*/ 5356870 w 5829300"/>
              <a:gd name="connsiteY32" fmla="*/ 3725885 h 3981450"/>
              <a:gd name="connsiteX33" fmla="*/ 4961535 w 5829300"/>
              <a:gd name="connsiteY33" fmla="*/ 2469985 h 3981450"/>
              <a:gd name="connsiteX34" fmla="*/ 4834766 w 5829300"/>
              <a:gd name="connsiteY34" fmla="*/ 2596753 h 3981450"/>
              <a:gd name="connsiteX35" fmla="*/ 3479549 w 5829300"/>
              <a:gd name="connsiteY35" fmla="*/ 2596753 h 3981450"/>
              <a:gd name="connsiteX36" fmla="*/ 3352781 w 5829300"/>
              <a:gd name="connsiteY36" fmla="*/ 2469985 h 3981450"/>
              <a:gd name="connsiteX37" fmla="*/ 3479549 w 5829300"/>
              <a:gd name="connsiteY37" fmla="*/ 2343217 h 3981450"/>
              <a:gd name="connsiteX38" fmla="*/ 4827585 w 5829300"/>
              <a:gd name="connsiteY38" fmla="*/ 2343217 h 3981450"/>
              <a:gd name="connsiteX39" fmla="*/ 4961535 w 5829300"/>
              <a:gd name="connsiteY39" fmla="*/ 2469985 h 3981450"/>
              <a:gd name="connsiteX40" fmla="*/ 4961535 w 5829300"/>
              <a:gd name="connsiteY40" fmla="*/ 3161319 h 3981450"/>
              <a:gd name="connsiteX41" fmla="*/ 4834766 w 5829300"/>
              <a:gd name="connsiteY41" fmla="*/ 3288087 h 3981450"/>
              <a:gd name="connsiteX42" fmla="*/ 4058488 w 5829300"/>
              <a:gd name="connsiteY42" fmla="*/ 3288087 h 3981450"/>
              <a:gd name="connsiteX43" fmla="*/ 3931720 w 5829300"/>
              <a:gd name="connsiteY43" fmla="*/ 3161319 h 3981450"/>
              <a:gd name="connsiteX44" fmla="*/ 4058488 w 5829300"/>
              <a:gd name="connsiteY44" fmla="*/ 3034551 h 3981450"/>
              <a:gd name="connsiteX45" fmla="*/ 4834766 w 5829300"/>
              <a:gd name="connsiteY45" fmla="*/ 3034551 h 3981450"/>
              <a:gd name="connsiteX46" fmla="*/ 4961535 w 5829300"/>
              <a:gd name="connsiteY46" fmla="*/ 3161319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829300" h="398145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31" name="Forma libre 330">
            <a:extLst>
              <a:ext uri="{FF2B5EF4-FFF2-40B4-BE49-F238E27FC236}">
                <a16:creationId xmlns:a16="http://schemas.microsoft.com/office/drawing/2014/main" id="{4AF2563F-7847-394C-A4D9-CA6335ECC82E}"/>
              </a:ext>
            </a:extLst>
          </p:cNvPr>
          <p:cNvSpPr/>
          <p:nvPr/>
        </p:nvSpPr>
        <p:spPr>
          <a:xfrm>
            <a:off x="7211508" y="4714208"/>
            <a:ext cx="301338" cy="285556"/>
          </a:xfrm>
          <a:custGeom>
            <a:avLst/>
            <a:gdLst>
              <a:gd name="connsiteX0" fmla="*/ 5337315 w 5819775"/>
              <a:gd name="connsiteY0" fmla="*/ 15907 h 5514975"/>
              <a:gd name="connsiteX1" fmla="*/ 4516860 w 5819775"/>
              <a:gd name="connsiteY1" fmla="*/ 15907 h 5514975"/>
              <a:gd name="connsiteX2" fmla="*/ 4016912 w 5819775"/>
              <a:gd name="connsiteY2" fmla="*/ 515855 h 5514975"/>
              <a:gd name="connsiteX3" fmla="*/ 4016912 w 5819775"/>
              <a:gd name="connsiteY3" fmla="*/ 539010 h 5514975"/>
              <a:gd name="connsiteX4" fmla="*/ 3759346 w 5819775"/>
              <a:gd name="connsiteY4" fmla="*/ 273482 h 5514975"/>
              <a:gd name="connsiteX5" fmla="*/ 3032941 w 5819775"/>
              <a:gd name="connsiteY5" fmla="*/ 0 h 5514975"/>
              <a:gd name="connsiteX6" fmla="*/ 1187996 w 5819775"/>
              <a:gd name="connsiteY6" fmla="*/ 0 h 5514975"/>
              <a:gd name="connsiteX7" fmla="*/ 593998 w 5819775"/>
              <a:gd name="connsiteY7" fmla="*/ 242373 h 5514975"/>
              <a:gd name="connsiteX8" fmla="*/ 265528 w 5819775"/>
              <a:gd name="connsiteY8" fmla="*/ 586035 h 5514975"/>
              <a:gd name="connsiteX9" fmla="*/ 0 w 5819775"/>
              <a:gd name="connsiteY9" fmla="*/ 1273369 h 5514975"/>
              <a:gd name="connsiteX10" fmla="*/ 0 w 5819775"/>
              <a:gd name="connsiteY10" fmla="*/ 2750049 h 5514975"/>
              <a:gd name="connsiteX11" fmla="*/ 0 w 5819775"/>
              <a:gd name="connsiteY11" fmla="*/ 2765965 h 5514975"/>
              <a:gd name="connsiteX12" fmla="*/ 133121 w 5819775"/>
              <a:gd name="connsiteY12" fmla="*/ 3070565 h 5514975"/>
              <a:gd name="connsiteX13" fmla="*/ 344386 w 5819775"/>
              <a:gd name="connsiteY13" fmla="*/ 3289068 h 5514975"/>
              <a:gd name="connsiteX14" fmla="*/ 782107 w 5819775"/>
              <a:gd name="connsiteY14" fmla="*/ 3500333 h 5514975"/>
              <a:gd name="connsiteX15" fmla="*/ 1633680 w 5819775"/>
              <a:gd name="connsiteY15" fmla="*/ 3500333 h 5514975"/>
              <a:gd name="connsiteX16" fmla="*/ 1633680 w 5819775"/>
              <a:gd name="connsiteY16" fmla="*/ 3531442 h 5514975"/>
              <a:gd name="connsiteX17" fmla="*/ 1633680 w 5819775"/>
              <a:gd name="connsiteY17" fmla="*/ 5251218 h 5514975"/>
              <a:gd name="connsiteX18" fmla="*/ 1633680 w 5819775"/>
              <a:gd name="connsiteY18" fmla="*/ 5267135 h 5514975"/>
              <a:gd name="connsiteX19" fmla="*/ 1915125 w 5819775"/>
              <a:gd name="connsiteY19" fmla="*/ 5517471 h 5514975"/>
              <a:gd name="connsiteX20" fmla="*/ 2438219 w 5819775"/>
              <a:gd name="connsiteY20" fmla="*/ 5517471 h 5514975"/>
              <a:gd name="connsiteX21" fmla="*/ 2734856 w 5819775"/>
              <a:gd name="connsiteY21" fmla="*/ 5275098 h 5514975"/>
              <a:gd name="connsiteX22" fmla="*/ 3031493 w 5819775"/>
              <a:gd name="connsiteY22" fmla="*/ 4197068 h 5514975"/>
              <a:gd name="connsiteX23" fmla="*/ 4008225 w 5819775"/>
              <a:gd name="connsiteY23" fmla="*/ 3181264 h 5514975"/>
              <a:gd name="connsiteX24" fmla="*/ 4508173 w 5819775"/>
              <a:gd name="connsiteY24" fmla="*/ 3618986 h 5514975"/>
              <a:gd name="connsiteX25" fmla="*/ 5328628 w 5819775"/>
              <a:gd name="connsiteY25" fmla="*/ 3618986 h 5514975"/>
              <a:gd name="connsiteX26" fmla="*/ 5828567 w 5819775"/>
              <a:gd name="connsiteY26" fmla="*/ 3119047 h 5514975"/>
              <a:gd name="connsiteX27" fmla="*/ 5828567 w 5819775"/>
              <a:gd name="connsiteY27" fmla="*/ 539734 h 5514975"/>
              <a:gd name="connsiteX28" fmla="*/ 5337315 w 5819775"/>
              <a:gd name="connsiteY28" fmla="*/ 15907 h 5514975"/>
              <a:gd name="connsiteX29" fmla="*/ 2805760 w 5819775"/>
              <a:gd name="connsiteY29" fmla="*/ 4008949 h 5514975"/>
              <a:gd name="connsiteX30" fmla="*/ 2766689 w 5819775"/>
              <a:gd name="connsiteY30" fmla="*/ 4071166 h 5514975"/>
              <a:gd name="connsiteX31" fmla="*/ 2462089 w 5819775"/>
              <a:gd name="connsiteY31" fmla="*/ 5181029 h 5514975"/>
              <a:gd name="connsiteX32" fmla="*/ 2446173 w 5819775"/>
              <a:gd name="connsiteY32" fmla="*/ 5212138 h 5514975"/>
              <a:gd name="connsiteX33" fmla="*/ 1930308 w 5819775"/>
              <a:gd name="connsiteY33" fmla="*/ 5212138 h 5514975"/>
              <a:gd name="connsiteX34" fmla="*/ 1930308 w 5819775"/>
              <a:gd name="connsiteY34" fmla="*/ 3516963 h 5514975"/>
              <a:gd name="connsiteX35" fmla="*/ 1695888 w 5819775"/>
              <a:gd name="connsiteY35" fmla="*/ 3196447 h 5514975"/>
              <a:gd name="connsiteX36" fmla="*/ 1672733 w 5819775"/>
              <a:gd name="connsiteY36" fmla="*/ 3196447 h 5514975"/>
              <a:gd name="connsiteX37" fmla="*/ 797290 w 5819775"/>
              <a:gd name="connsiteY37" fmla="*/ 3196447 h 5514975"/>
              <a:gd name="connsiteX38" fmla="*/ 562870 w 5819775"/>
              <a:gd name="connsiteY38" fmla="*/ 3079242 h 5514975"/>
              <a:gd name="connsiteX39" fmla="*/ 344367 w 5819775"/>
              <a:gd name="connsiteY39" fmla="*/ 2860739 h 5514975"/>
              <a:gd name="connsiteX40" fmla="*/ 289379 w 5819775"/>
              <a:gd name="connsiteY40" fmla="*/ 2735571 h 5514975"/>
              <a:gd name="connsiteX41" fmla="*/ 289379 w 5819775"/>
              <a:gd name="connsiteY41" fmla="*/ 1274093 h 5514975"/>
              <a:gd name="connsiteX42" fmla="*/ 476764 w 5819775"/>
              <a:gd name="connsiteY42" fmla="*/ 782107 h 5514975"/>
              <a:gd name="connsiteX43" fmla="*/ 797281 w 5819775"/>
              <a:gd name="connsiteY43" fmla="*/ 446399 h 5514975"/>
              <a:gd name="connsiteX44" fmla="*/ 1180014 w 5819775"/>
              <a:gd name="connsiteY44" fmla="*/ 290122 h 5514975"/>
              <a:gd name="connsiteX45" fmla="*/ 3024235 w 5819775"/>
              <a:gd name="connsiteY45" fmla="*/ 290122 h 5514975"/>
              <a:gd name="connsiteX46" fmla="*/ 3548053 w 5819775"/>
              <a:gd name="connsiteY46" fmla="*/ 477507 h 5514975"/>
              <a:gd name="connsiteX47" fmla="*/ 4008930 w 5819775"/>
              <a:gd name="connsiteY47" fmla="*/ 962254 h 5514975"/>
              <a:gd name="connsiteX48" fmla="*/ 4008930 w 5819775"/>
              <a:gd name="connsiteY48" fmla="*/ 2759450 h 5514975"/>
              <a:gd name="connsiteX49" fmla="*/ 2805760 w 5819775"/>
              <a:gd name="connsiteY49" fmla="*/ 4008949 h 5514975"/>
              <a:gd name="connsiteX50" fmla="*/ 5548580 w 5819775"/>
              <a:gd name="connsiteY50" fmla="*/ 3102397 h 5514975"/>
              <a:gd name="connsiteX51" fmla="*/ 5337315 w 5819775"/>
              <a:gd name="connsiteY51" fmla="*/ 3313662 h 5514975"/>
              <a:gd name="connsiteX52" fmla="*/ 4516860 w 5819775"/>
              <a:gd name="connsiteY52" fmla="*/ 3313662 h 5514975"/>
              <a:gd name="connsiteX53" fmla="*/ 4305596 w 5819775"/>
              <a:gd name="connsiteY53" fmla="*/ 3102397 h 5514975"/>
              <a:gd name="connsiteX54" fmla="*/ 4305596 w 5819775"/>
              <a:gd name="connsiteY54" fmla="*/ 2820953 h 5514975"/>
              <a:gd name="connsiteX55" fmla="*/ 4305596 w 5819775"/>
              <a:gd name="connsiteY55" fmla="*/ 2812990 h 5514975"/>
              <a:gd name="connsiteX56" fmla="*/ 4313558 w 5819775"/>
              <a:gd name="connsiteY56" fmla="*/ 914505 h 5514975"/>
              <a:gd name="connsiteX57" fmla="*/ 4305596 w 5819775"/>
              <a:gd name="connsiteY57" fmla="*/ 859517 h 5514975"/>
              <a:gd name="connsiteX58" fmla="*/ 4305596 w 5819775"/>
              <a:gd name="connsiteY58" fmla="*/ 523808 h 5514975"/>
              <a:gd name="connsiteX59" fmla="*/ 4516860 w 5819775"/>
              <a:gd name="connsiteY59" fmla="*/ 312544 h 5514975"/>
              <a:gd name="connsiteX60" fmla="*/ 5337315 w 5819775"/>
              <a:gd name="connsiteY60" fmla="*/ 312544 h 5514975"/>
              <a:gd name="connsiteX61" fmla="*/ 5548580 w 5819775"/>
              <a:gd name="connsiteY61" fmla="*/ 523808 h 5514975"/>
              <a:gd name="connsiteX62" fmla="*/ 5548580 w 5819775"/>
              <a:gd name="connsiteY62" fmla="*/ 3102397 h 5514975"/>
              <a:gd name="connsiteX63" fmla="*/ 5071787 w 5819775"/>
              <a:gd name="connsiteY63" fmla="*/ 2704462 h 5514975"/>
              <a:gd name="connsiteX64" fmla="*/ 4915510 w 5819775"/>
              <a:gd name="connsiteY64" fmla="*/ 2860739 h 5514975"/>
              <a:gd name="connsiteX65" fmla="*/ 4759233 w 5819775"/>
              <a:gd name="connsiteY65" fmla="*/ 2704462 h 5514975"/>
              <a:gd name="connsiteX66" fmla="*/ 4915510 w 5819775"/>
              <a:gd name="connsiteY66" fmla="*/ 2548185 h 5514975"/>
              <a:gd name="connsiteX67" fmla="*/ 5071787 w 5819775"/>
              <a:gd name="connsiteY67" fmla="*/ 2704462 h 551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819775" h="5514975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33" name="Forma libre 332">
            <a:extLst>
              <a:ext uri="{FF2B5EF4-FFF2-40B4-BE49-F238E27FC236}">
                <a16:creationId xmlns:a16="http://schemas.microsoft.com/office/drawing/2014/main" id="{A10CCE92-8C89-AA44-832D-1F88612613BD}"/>
              </a:ext>
            </a:extLst>
          </p:cNvPr>
          <p:cNvSpPr/>
          <p:nvPr/>
        </p:nvSpPr>
        <p:spPr>
          <a:xfrm>
            <a:off x="7282232" y="5923582"/>
            <a:ext cx="261838" cy="354647"/>
          </a:xfrm>
          <a:custGeom>
            <a:avLst/>
            <a:gdLst>
              <a:gd name="connsiteX0" fmla="*/ 5058269 w 5056909"/>
              <a:gd name="connsiteY0" fmla="*/ 1957119 h 6849340"/>
              <a:gd name="connsiteX1" fmla="*/ 5058269 w 5056909"/>
              <a:gd name="connsiteY1" fmla="*/ 1957119 h 6849340"/>
              <a:gd name="connsiteX2" fmla="*/ 5041375 w 5056909"/>
              <a:gd name="connsiteY2" fmla="*/ 1915659 h 6849340"/>
              <a:gd name="connsiteX3" fmla="*/ 5032932 w 5056909"/>
              <a:gd name="connsiteY3" fmla="*/ 1907217 h 6849340"/>
              <a:gd name="connsiteX4" fmla="*/ 5008366 w 5056909"/>
              <a:gd name="connsiteY4" fmla="*/ 1874200 h 6849340"/>
              <a:gd name="connsiteX5" fmla="*/ 5008366 w 5056909"/>
              <a:gd name="connsiteY5" fmla="*/ 1874200 h 6849340"/>
              <a:gd name="connsiteX6" fmla="*/ 3175626 w 5056909"/>
              <a:gd name="connsiteY6" fmla="*/ 49902 h 6849340"/>
              <a:gd name="connsiteX7" fmla="*/ 3175626 w 5056909"/>
              <a:gd name="connsiteY7" fmla="*/ 49902 h 6849340"/>
              <a:gd name="connsiteX8" fmla="*/ 3175626 w 5056909"/>
              <a:gd name="connsiteY8" fmla="*/ 49902 h 6849340"/>
              <a:gd name="connsiteX9" fmla="*/ 3175626 w 5056909"/>
              <a:gd name="connsiteY9" fmla="*/ 49902 h 6849340"/>
              <a:gd name="connsiteX10" fmla="*/ 3142609 w 5056909"/>
              <a:gd name="connsiteY10" fmla="*/ 25337 h 6849340"/>
              <a:gd name="connsiteX11" fmla="*/ 3134167 w 5056909"/>
              <a:gd name="connsiteY11" fmla="*/ 16894 h 6849340"/>
              <a:gd name="connsiteX12" fmla="*/ 3101150 w 5056909"/>
              <a:gd name="connsiteY12" fmla="*/ 0 h 6849340"/>
              <a:gd name="connsiteX13" fmla="*/ 3101150 w 5056909"/>
              <a:gd name="connsiteY13" fmla="*/ 0 h 6849340"/>
              <a:gd name="connsiteX14" fmla="*/ 3076584 w 5056909"/>
              <a:gd name="connsiteY14" fmla="*/ 0 h 6849340"/>
              <a:gd name="connsiteX15" fmla="*/ 439180 w 5056909"/>
              <a:gd name="connsiteY15" fmla="*/ 0 h 6849340"/>
              <a:gd name="connsiteX16" fmla="*/ 0 w 5056909"/>
              <a:gd name="connsiteY16" fmla="*/ 439180 h 6849340"/>
              <a:gd name="connsiteX17" fmla="*/ 0 w 5056909"/>
              <a:gd name="connsiteY17" fmla="*/ 6418049 h 6849340"/>
              <a:gd name="connsiteX18" fmla="*/ 439180 w 5056909"/>
              <a:gd name="connsiteY18" fmla="*/ 6857229 h 6849340"/>
              <a:gd name="connsiteX19" fmla="*/ 4618318 w 5056909"/>
              <a:gd name="connsiteY19" fmla="*/ 6857229 h 6849340"/>
              <a:gd name="connsiteX20" fmla="*/ 5057498 w 5056909"/>
              <a:gd name="connsiteY20" fmla="*/ 6418049 h 6849340"/>
              <a:gd name="connsiteX21" fmla="*/ 5057498 w 5056909"/>
              <a:gd name="connsiteY21" fmla="*/ 1990136 h 6849340"/>
              <a:gd name="connsiteX22" fmla="*/ 5058269 w 5056909"/>
              <a:gd name="connsiteY22" fmla="*/ 1957119 h 6849340"/>
              <a:gd name="connsiteX23" fmla="*/ 4535398 w 5056909"/>
              <a:gd name="connsiteY23" fmla="*/ 1832731 h 6849340"/>
              <a:gd name="connsiteX24" fmla="*/ 3225529 w 5056909"/>
              <a:gd name="connsiteY24" fmla="*/ 1832731 h 6849340"/>
              <a:gd name="connsiteX25" fmla="*/ 3225529 w 5056909"/>
              <a:gd name="connsiteY25" fmla="*/ 530543 h 6849340"/>
              <a:gd name="connsiteX26" fmla="*/ 4535398 w 5056909"/>
              <a:gd name="connsiteY26" fmla="*/ 1832731 h 6849340"/>
              <a:gd name="connsiteX27" fmla="*/ 4751157 w 5056909"/>
              <a:gd name="connsiteY27" fmla="*/ 6418041 h 6849340"/>
              <a:gd name="connsiteX28" fmla="*/ 4618326 w 5056909"/>
              <a:gd name="connsiteY28" fmla="*/ 6550871 h 6849340"/>
              <a:gd name="connsiteX29" fmla="*/ 439189 w 5056909"/>
              <a:gd name="connsiteY29" fmla="*/ 6550871 h 6849340"/>
              <a:gd name="connsiteX30" fmla="*/ 306359 w 5056909"/>
              <a:gd name="connsiteY30" fmla="*/ 6418041 h 6849340"/>
              <a:gd name="connsiteX31" fmla="*/ 306359 w 5056909"/>
              <a:gd name="connsiteY31" fmla="*/ 447623 h 6849340"/>
              <a:gd name="connsiteX32" fmla="*/ 439189 w 5056909"/>
              <a:gd name="connsiteY32" fmla="*/ 314793 h 6849340"/>
              <a:gd name="connsiteX33" fmla="*/ 2918417 w 5056909"/>
              <a:gd name="connsiteY33" fmla="*/ 314793 h 6849340"/>
              <a:gd name="connsiteX34" fmla="*/ 2918417 w 5056909"/>
              <a:gd name="connsiteY34" fmla="*/ 1981685 h 6849340"/>
              <a:gd name="connsiteX35" fmla="*/ 3067371 w 5056909"/>
              <a:gd name="connsiteY35" fmla="*/ 2130639 h 6849340"/>
              <a:gd name="connsiteX36" fmla="*/ 4742714 w 5056909"/>
              <a:gd name="connsiteY36" fmla="*/ 2130639 h 6849340"/>
              <a:gd name="connsiteX37" fmla="*/ 4742714 w 5056909"/>
              <a:gd name="connsiteY37" fmla="*/ 6418041 h 6849340"/>
              <a:gd name="connsiteX38" fmla="*/ 4751157 w 5056909"/>
              <a:gd name="connsiteY38" fmla="*/ 6418041 h 6849340"/>
              <a:gd name="connsiteX39" fmla="*/ 4751157 w 5056909"/>
              <a:gd name="connsiteY39" fmla="*/ 6418041 h 6849340"/>
              <a:gd name="connsiteX40" fmla="*/ 4046307 w 5056909"/>
              <a:gd name="connsiteY40" fmla="*/ 4817944 h 6849340"/>
              <a:gd name="connsiteX41" fmla="*/ 3897353 w 5056909"/>
              <a:gd name="connsiteY41" fmla="*/ 4966898 h 6849340"/>
              <a:gd name="connsiteX42" fmla="*/ 1135579 w 5056909"/>
              <a:gd name="connsiteY42" fmla="*/ 4966898 h 6849340"/>
              <a:gd name="connsiteX43" fmla="*/ 986625 w 5056909"/>
              <a:gd name="connsiteY43" fmla="*/ 4817944 h 6849340"/>
              <a:gd name="connsiteX44" fmla="*/ 1135579 w 5056909"/>
              <a:gd name="connsiteY44" fmla="*/ 4668991 h 6849340"/>
              <a:gd name="connsiteX45" fmla="*/ 3896591 w 5056909"/>
              <a:gd name="connsiteY45" fmla="*/ 4668991 h 6849340"/>
              <a:gd name="connsiteX46" fmla="*/ 4046307 w 5056909"/>
              <a:gd name="connsiteY46" fmla="*/ 4817944 h 6849340"/>
              <a:gd name="connsiteX47" fmla="*/ 4046307 w 5056909"/>
              <a:gd name="connsiteY47" fmla="*/ 5730093 h 6849340"/>
              <a:gd name="connsiteX48" fmla="*/ 3897353 w 5056909"/>
              <a:gd name="connsiteY48" fmla="*/ 5879047 h 6849340"/>
              <a:gd name="connsiteX49" fmla="*/ 1135579 w 5056909"/>
              <a:gd name="connsiteY49" fmla="*/ 5879047 h 6849340"/>
              <a:gd name="connsiteX50" fmla="*/ 986625 w 5056909"/>
              <a:gd name="connsiteY50" fmla="*/ 5730093 h 6849340"/>
              <a:gd name="connsiteX51" fmla="*/ 1135579 w 5056909"/>
              <a:gd name="connsiteY51" fmla="*/ 5581139 h 6849340"/>
              <a:gd name="connsiteX52" fmla="*/ 3896591 w 5056909"/>
              <a:gd name="connsiteY52" fmla="*/ 5581139 h 6849340"/>
              <a:gd name="connsiteX53" fmla="*/ 4046307 w 5056909"/>
              <a:gd name="connsiteY53" fmla="*/ 5730093 h 6849340"/>
              <a:gd name="connsiteX54" fmla="*/ 4046307 w 5056909"/>
              <a:gd name="connsiteY54" fmla="*/ 3905796 h 6849340"/>
              <a:gd name="connsiteX55" fmla="*/ 3897353 w 5056909"/>
              <a:gd name="connsiteY55" fmla="*/ 4054749 h 6849340"/>
              <a:gd name="connsiteX56" fmla="*/ 1135579 w 5056909"/>
              <a:gd name="connsiteY56" fmla="*/ 4054749 h 6849340"/>
              <a:gd name="connsiteX57" fmla="*/ 986625 w 5056909"/>
              <a:gd name="connsiteY57" fmla="*/ 3905796 h 6849340"/>
              <a:gd name="connsiteX58" fmla="*/ 1135579 w 5056909"/>
              <a:gd name="connsiteY58" fmla="*/ 3756842 h 6849340"/>
              <a:gd name="connsiteX59" fmla="*/ 3896591 w 5056909"/>
              <a:gd name="connsiteY59" fmla="*/ 3756842 h 6849340"/>
              <a:gd name="connsiteX60" fmla="*/ 4046307 w 5056909"/>
              <a:gd name="connsiteY60" fmla="*/ 3905796 h 6849340"/>
              <a:gd name="connsiteX61" fmla="*/ 1135579 w 5056909"/>
              <a:gd name="connsiteY61" fmla="*/ 2843923 h 6849340"/>
              <a:gd name="connsiteX62" fmla="*/ 3896591 w 5056909"/>
              <a:gd name="connsiteY62" fmla="*/ 2843923 h 6849340"/>
              <a:gd name="connsiteX63" fmla="*/ 4045545 w 5056909"/>
              <a:gd name="connsiteY63" fmla="*/ 2992876 h 6849340"/>
              <a:gd name="connsiteX64" fmla="*/ 3896591 w 5056909"/>
              <a:gd name="connsiteY64" fmla="*/ 3141830 h 6849340"/>
              <a:gd name="connsiteX65" fmla="*/ 1135579 w 5056909"/>
              <a:gd name="connsiteY65" fmla="*/ 3141830 h 6849340"/>
              <a:gd name="connsiteX66" fmla="*/ 986625 w 5056909"/>
              <a:gd name="connsiteY66" fmla="*/ 2992876 h 6849340"/>
              <a:gd name="connsiteX67" fmla="*/ 1135579 w 5056909"/>
              <a:gd name="connsiteY67" fmla="*/ 2843923 h 6849340"/>
              <a:gd name="connsiteX68" fmla="*/ 978174 w 5056909"/>
              <a:gd name="connsiteY68" fmla="*/ 2089179 h 6849340"/>
              <a:gd name="connsiteX69" fmla="*/ 1127128 w 5056909"/>
              <a:gd name="connsiteY69" fmla="*/ 1940225 h 6849340"/>
              <a:gd name="connsiteX70" fmla="*/ 2080736 w 5056909"/>
              <a:gd name="connsiteY70" fmla="*/ 1940225 h 6849340"/>
              <a:gd name="connsiteX71" fmla="*/ 2229690 w 5056909"/>
              <a:gd name="connsiteY71" fmla="*/ 2089179 h 6849340"/>
              <a:gd name="connsiteX72" fmla="*/ 2080736 w 5056909"/>
              <a:gd name="connsiteY72" fmla="*/ 2238133 h 6849340"/>
              <a:gd name="connsiteX73" fmla="*/ 1135579 w 5056909"/>
              <a:gd name="connsiteY73" fmla="*/ 2238133 h 6849340"/>
              <a:gd name="connsiteX74" fmla="*/ 978174 w 5056909"/>
              <a:gd name="connsiteY74" fmla="*/ 2089179 h 6849340"/>
              <a:gd name="connsiteX75" fmla="*/ 978174 w 5056909"/>
              <a:gd name="connsiteY75" fmla="*/ 1185473 h 6849340"/>
              <a:gd name="connsiteX76" fmla="*/ 1127128 w 5056909"/>
              <a:gd name="connsiteY76" fmla="*/ 1036519 h 6849340"/>
              <a:gd name="connsiteX77" fmla="*/ 2080736 w 5056909"/>
              <a:gd name="connsiteY77" fmla="*/ 1036519 h 6849340"/>
              <a:gd name="connsiteX78" fmla="*/ 2229690 w 5056909"/>
              <a:gd name="connsiteY78" fmla="*/ 1185473 h 6849340"/>
              <a:gd name="connsiteX79" fmla="*/ 2080736 w 5056909"/>
              <a:gd name="connsiteY79" fmla="*/ 1334427 h 6849340"/>
              <a:gd name="connsiteX80" fmla="*/ 1135579 w 5056909"/>
              <a:gd name="connsiteY80" fmla="*/ 1334427 h 6849340"/>
              <a:gd name="connsiteX81" fmla="*/ 978174 w 5056909"/>
              <a:gd name="connsiteY81" fmla="*/ 1185473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6909" h="684934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35" name="Forma libre 334">
            <a:extLst>
              <a:ext uri="{FF2B5EF4-FFF2-40B4-BE49-F238E27FC236}">
                <a16:creationId xmlns:a16="http://schemas.microsoft.com/office/drawing/2014/main" id="{77323AFA-BC1F-5F4C-A485-C6225B960E7C}"/>
              </a:ext>
            </a:extLst>
          </p:cNvPr>
          <p:cNvSpPr/>
          <p:nvPr/>
        </p:nvSpPr>
        <p:spPr>
          <a:xfrm>
            <a:off x="5022026" y="3973949"/>
            <a:ext cx="301017" cy="307914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bg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37" name="Forma libre 336">
            <a:extLst>
              <a:ext uri="{FF2B5EF4-FFF2-40B4-BE49-F238E27FC236}">
                <a16:creationId xmlns:a16="http://schemas.microsoft.com/office/drawing/2014/main" id="{B380C987-2F3C-B34D-8129-C2A0CEBE33D0}"/>
              </a:ext>
            </a:extLst>
          </p:cNvPr>
          <p:cNvSpPr/>
          <p:nvPr/>
        </p:nvSpPr>
        <p:spPr>
          <a:xfrm>
            <a:off x="8797561" y="341047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3054839 w 5819790"/>
              <a:gd name="connsiteY10" fmla="*/ 4105805 h 5819790"/>
              <a:gd name="connsiteX11" fmla="*/ 2902488 w 5819790"/>
              <a:gd name="connsiteY11" fmla="*/ 4258157 h 5819790"/>
              <a:gd name="connsiteX12" fmla="*/ 2750137 w 5819790"/>
              <a:gd name="connsiteY12" fmla="*/ 4105805 h 5819790"/>
              <a:gd name="connsiteX13" fmla="*/ 2902488 w 5819790"/>
              <a:gd name="connsiteY13" fmla="*/ 3953454 h 5819790"/>
              <a:gd name="connsiteX14" fmla="*/ 3054839 w 5819790"/>
              <a:gd name="connsiteY14" fmla="*/ 4105805 h 5819790"/>
              <a:gd name="connsiteX15" fmla="*/ 2757896 w 5819790"/>
              <a:gd name="connsiteY15" fmla="*/ 3358847 h 5819790"/>
              <a:gd name="connsiteX16" fmla="*/ 2757896 w 5819790"/>
              <a:gd name="connsiteY16" fmla="*/ 1644861 h 5819790"/>
              <a:gd name="connsiteX17" fmla="*/ 2894737 w 5819790"/>
              <a:gd name="connsiteY17" fmla="*/ 1508020 h 5819790"/>
              <a:gd name="connsiteX18" fmla="*/ 3031578 w 5819790"/>
              <a:gd name="connsiteY18" fmla="*/ 1644861 h 5819790"/>
              <a:gd name="connsiteX19" fmla="*/ 3031578 w 5819790"/>
              <a:gd name="connsiteY19" fmla="*/ 3358847 h 5819790"/>
              <a:gd name="connsiteX20" fmla="*/ 2894737 w 5819790"/>
              <a:gd name="connsiteY20" fmla="*/ 3495688 h 5819790"/>
              <a:gd name="connsiteX21" fmla="*/ 2757896 w 5819790"/>
              <a:gd name="connsiteY21" fmla="*/ 3358847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39" name="Forma libre 338">
            <a:extLst>
              <a:ext uri="{FF2B5EF4-FFF2-40B4-BE49-F238E27FC236}">
                <a16:creationId xmlns:a16="http://schemas.microsoft.com/office/drawing/2014/main" id="{EC792EB8-14C8-0B4E-8748-756FB3D2EC4C}"/>
              </a:ext>
            </a:extLst>
          </p:cNvPr>
          <p:cNvSpPr/>
          <p:nvPr/>
        </p:nvSpPr>
        <p:spPr>
          <a:xfrm>
            <a:off x="1241748" y="4686244"/>
            <a:ext cx="301338" cy="283583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41" name="Forma libre 340">
            <a:extLst>
              <a:ext uri="{FF2B5EF4-FFF2-40B4-BE49-F238E27FC236}">
                <a16:creationId xmlns:a16="http://schemas.microsoft.com/office/drawing/2014/main" id="{A4AD928F-C9F7-7241-8A06-58EA2B5FDD31}"/>
              </a:ext>
            </a:extLst>
          </p:cNvPr>
          <p:cNvSpPr/>
          <p:nvPr/>
        </p:nvSpPr>
        <p:spPr>
          <a:xfrm>
            <a:off x="3513466" y="467317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4326579 w 5829300"/>
              <a:gd name="connsiteY10" fmla="*/ 2731313 h 5829300"/>
              <a:gd name="connsiteX11" fmla="*/ 3319120 w 5829300"/>
              <a:gd name="connsiteY11" fmla="*/ 1793081 h 5829300"/>
              <a:gd name="connsiteX12" fmla="*/ 3174292 w 5829300"/>
              <a:gd name="connsiteY12" fmla="*/ 1732321 h 5829300"/>
              <a:gd name="connsiteX13" fmla="*/ 2983535 w 5829300"/>
              <a:gd name="connsiteY13" fmla="*/ 1999374 h 5829300"/>
              <a:gd name="connsiteX14" fmla="*/ 2983535 w 5829300"/>
              <a:gd name="connsiteY14" fmla="*/ 2541270 h 5829300"/>
              <a:gd name="connsiteX15" fmla="*/ 2190141 w 5829300"/>
              <a:gd name="connsiteY15" fmla="*/ 1800863 h 5829300"/>
              <a:gd name="connsiteX16" fmla="*/ 2045313 w 5829300"/>
              <a:gd name="connsiteY16" fmla="*/ 1740103 h 5829300"/>
              <a:gd name="connsiteX17" fmla="*/ 1854556 w 5829300"/>
              <a:gd name="connsiteY17" fmla="*/ 2007156 h 5829300"/>
              <a:gd name="connsiteX18" fmla="*/ 1854556 w 5829300"/>
              <a:gd name="connsiteY18" fmla="*/ 3838394 h 5829300"/>
              <a:gd name="connsiteX19" fmla="*/ 2053085 w 5829300"/>
              <a:gd name="connsiteY19" fmla="*/ 4105447 h 5829300"/>
              <a:gd name="connsiteX20" fmla="*/ 2205685 w 5829300"/>
              <a:gd name="connsiteY20" fmla="*/ 4036914 h 5829300"/>
              <a:gd name="connsiteX21" fmla="*/ 2991307 w 5829300"/>
              <a:gd name="connsiteY21" fmla="*/ 3304280 h 5829300"/>
              <a:gd name="connsiteX22" fmla="*/ 2991307 w 5829300"/>
              <a:gd name="connsiteY22" fmla="*/ 3838394 h 5829300"/>
              <a:gd name="connsiteX23" fmla="*/ 3189837 w 5829300"/>
              <a:gd name="connsiteY23" fmla="*/ 4105447 h 5829300"/>
              <a:gd name="connsiteX24" fmla="*/ 3342437 w 5829300"/>
              <a:gd name="connsiteY24" fmla="*/ 4036914 h 5829300"/>
              <a:gd name="connsiteX25" fmla="*/ 4303976 w 5829300"/>
              <a:gd name="connsiteY25" fmla="*/ 3143907 h 5829300"/>
              <a:gd name="connsiteX26" fmla="*/ 4349896 w 5829300"/>
              <a:gd name="connsiteY26" fmla="*/ 2746858 h 5829300"/>
              <a:gd name="connsiteX27" fmla="*/ 4326579 w 5829300"/>
              <a:gd name="connsiteY27" fmla="*/ 2731313 h 5829300"/>
              <a:gd name="connsiteX28" fmla="*/ 2960923 w 5829300"/>
              <a:gd name="connsiteY28" fmla="*/ 2937615 h 5829300"/>
              <a:gd name="connsiteX29" fmla="*/ 2128666 w 5829300"/>
              <a:gd name="connsiteY29" fmla="*/ 3708407 h 5829300"/>
              <a:gd name="connsiteX30" fmla="*/ 2128666 w 5829300"/>
              <a:gd name="connsiteY30" fmla="*/ 2128685 h 5829300"/>
              <a:gd name="connsiteX31" fmla="*/ 2975753 w 5829300"/>
              <a:gd name="connsiteY31" fmla="*/ 2914307 h 5829300"/>
              <a:gd name="connsiteX32" fmla="*/ 2960923 w 5829300"/>
              <a:gd name="connsiteY32" fmla="*/ 2937615 h 5829300"/>
              <a:gd name="connsiteX33" fmla="*/ 4097674 w 5829300"/>
              <a:gd name="connsiteY33" fmla="*/ 2937615 h 5829300"/>
              <a:gd name="connsiteX34" fmla="*/ 3266132 w 5829300"/>
              <a:gd name="connsiteY34" fmla="*/ 3708407 h 5829300"/>
              <a:gd name="connsiteX35" fmla="*/ 3266132 w 5829300"/>
              <a:gd name="connsiteY35" fmla="*/ 2128685 h 5829300"/>
              <a:gd name="connsiteX36" fmla="*/ 4113219 w 5829300"/>
              <a:gd name="connsiteY36" fmla="*/ 2914307 h 5829300"/>
              <a:gd name="connsiteX37" fmla="*/ 4097674 w 5829300"/>
              <a:gd name="connsiteY37" fmla="*/ 293761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43" name="Forma libre 342">
            <a:extLst>
              <a:ext uri="{FF2B5EF4-FFF2-40B4-BE49-F238E27FC236}">
                <a16:creationId xmlns:a16="http://schemas.microsoft.com/office/drawing/2014/main" id="{262B5EED-2DA3-CE43-8EC2-BFAD84DE2208}"/>
              </a:ext>
            </a:extLst>
          </p:cNvPr>
          <p:cNvSpPr/>
          <p:nvPr/>
        </p:nvSpPr>
        <p:spPr>
          <a:xfrm>
            <a:off x="5778677" y="5953631"/>
            <a:ext cx="262286" cy="354647"/>
          </a:xfrm>
          <a:custGeom>
            <a:avLst/>
            <a:gdLst>
              <a:gd name="connsiteX0" fmla="*/ 5070764 w 5065568"/>
              <a:gd name="connsiteY0" fmla="*/ 1945022 h 6849340"/>
              <a:gd name="connsiteX1" fmla="*/ 5070764 w 5065568"/>
              <a:gd name="connsiteY1" fmla="*/ 1945022 h 6849340"/>
              <a:gd name="connsiteX2" fmla="*/ 5053827 w 5065568"/>
              <a:gd name="connsiteY2" fmla="*/ 1903459 h 6849340"/>
              <a:gd name="connsiteX3" fmla="*/ 5045358 w 5065568"/>
              <a:gd name="connsiteY3" fmla="*/ 1894990 h 6849340"/>
              <a:gd name="connsiteX4" fmla="*/ 5020731 w 5065568"/>
              <a:gd name="connsiteY4" fmla="*/ 1861895 h 6849340"/>
              <a:gd name="connsiteX5" fmla="*/ 5020731 w 5065568"/>
              <a:gd name="connsiteY5" fmla="*/ 1861895 h 6849340"/>
              <a:gd name="connsiteX6" fmla="*/ 3183472 w 5065568"/>
              <a:gd name="connsiteY6" fmla="*/ 33095 h 6849340"/>
              <a:gd name="connsiteX7" fmla="*/ 3183472 w 5065568"/>
              <a:gd name="connsiteY7" fmla="*/ 33095 h 6849340"/>
              <a:gd name="connsiteX8" fmla="*/ 3183472 w 5065568"/>
              <a:gd name="connsiteY8" fmla="*/ 33095 h 6849340"/>
              <a:gd name="connsiteX9" fmla="*/ 3183472 w 5065568"/>
              <a:gd name="connsiteY9" fmla="*/ 33095 h 6849340"/>
              <a:gd name="connsiteX10" fmla="*/ 3150377 w 5065568"/>
              <a:gd name="connsiteY10" fmla="*/ 8469 h 6849340"/>
              <a:gd name="connsiteX11" fmla="*/ 3141908 w 5065568"/>
              <a:gd name="connsiteY11" fmla="*/ 0 h 6849340"/>
              <a:gd name="connsiteX12" fmla="*/ 3108813 w 5065568"/>
              <a:gd name="connsiteY12" fmla="*/ 0 h 6849340"/>
              <a:gd name="connsiteX13" fmla="*/ 3108813 w 5065568"/>
              <a:gd name="connsiteY13" fmla="*/ 0 h 6849340"/>
              <a:gd name="connsiteX14" fmla="*/ 3084186 w 5065568"/>
              <a:gd name="connsiteY14" fmla="*/ 0 h 6849340"/>
              <a:gd name="connsiteX15" fmla="*/ 440263 w 5065568"/>
              <a:gd name="connsiteY15" fmla="*/ 0 h 6849340"/>
              <a:gd name="connsiteX16" fmla="*/ 0 w 5065568"/>
              <a:gd name="connsiteY16" fmla="*/ 440263 h 6849340"/>
              <a:gd name="connsiteX17" fmla="*/ 0 w 5065568"/>
              <a:gd name="connsiteY17" fmla="*/ 6417729 h 6849340"/>
              <a:gd name="connsiteX18" fmla="*/ 440263 w 5065568"/>
              <a:gd name="connsiteY18" fmla="*/ 6857992 h 6849340"/>
              <a:gd name="connsiteX19" fmla="*/ 4629722 w 5065568"/>
              <a:gd name="connsiteY19" fmla="*/ 6857992 h 6849340"/>
              <a:gd name="connsiteX20" fmla="*/ 5069985 w 5065568"/>
              <a:gd name="connsiteY20" fmla="*/ 6417729 h 6849340"/>
              <a:gd name="connsiteX21" fmla="*/ 5069985 w 5065568"/>
              <a:gd name="connsiteY21" fmla="*/ 1978117 h 6849340"/>
              <a:gd name="connsiteX22" fmla="*/ 5070764 w 5065568"/>
              <a:gd name="connsiteY22" fmla="*/ 1945022 h 6849340"/>
              <a:gd name="connsiteX23" fmla="*/ 4547374 w 5065568"/>
              <a:gd name="connsiteY23" fmla="*/ 1820331 h 6849340"/>
              <a:gd name="connsiteX24" fmla="*/ 3234266 w 5065568"/>
              <a:gd name="connsiteY24" fmla="*/ 1820331 h 6849340"/>
              <a:gd name="connsiteX25" fmla="*/ 3234266 w 5065568"/>
              <a:gd name="connsiteY25" fmla="*/ 515701 h 6849340"/>
              <a:gd name="connsiteX26" fmla="*/ 4547374 w 5065568"/>
              <a:gd name="connsiteY26" fmla="*/ 1820331 h 6849340"/>
              <a:gd name="connsiteX27" fmla="*/ 4762881 w 5065568"/>
              <a:gd name="connsiteY27" fmla="*/ 6417737 h 6849340"/>
              <a:gd name="connsiteX28" fmla="*/ 4629722 w 5065568"/>
              <a:gd name="connsiteY28" fmla="*/ 6550897 h 6849340"/>
              <a:gd name="connsiteX29" fmla="*/ 440263 w 5065568"/>
              <a:gd name="connsiteY29" fmla="*/ 6550897 h 6849340"/>
              <a:gd name="connsiteX30" fmla="*/ 307103 w 5065568"/>
              <a:gd name="connsiteY30" fmla="*/ 6417737 h 6849340"/>
              <a:gd name="connsiteX31" fmla="*/ 307103 w 5065568"/>
              <a:gd name="connsiteY31" fmla="*/ 440263 h 6849340"/>
              <a:gd name="connsiteX32" fmla="*/ 440263 w 5065568"/>
              <a:gd name="connsiteY32" fmla="*/ 307103 h 6849340"/>
              <a:gd name="connsiteX33" fmla="*/ 2925613 w 5065568"/>
              <a:gd name="connsiteY33" fmla="*/ 307103 h 6849340"/>
              <a:gd name="connsiteX34" fmla="*/ 2925613 w 5065568"/>
              <a:gd name="connsiteY34" fmla="*/ 1978117 h 6849340"/>
              <a:gd name="connsiteX35" fmla="*/ 3074930 w 5065568"/>
              <a:gd name="connsiteY35" fmla="*/ 2127435 h 6849340"/>
              <a:gd name="connsiteX36" fmla="*/ 4754413 w 5065568"/>
              <a:gd name="connsiteY36" fmla="*/ 2127435 h 6849340"/>
              <a:gd name="connsiteX37" fmla="*/ 4754413 w 5065568"/>
              <a:gd name="connsiteY37" fmla="*/ 6417729 h 6849340"/>
              <a:gd name="connsiteX38" fmla="*/ 4762881 w 5065568"/>
              <a:gd name="connsiteY38" fmla="*/ 6417729 h 6849340"/>
              <a:gd name="connsiteX39" fmla="*/ 4056299 w 5065568"/>
              <a:gd name="connsiteY39" fmla="*/ 4812914 h 6849340"/>
              <a:gd name="connsiteX40" fmla="*/ 3906982 w 5065568"/>
              <a:gd name="connsiteY40" fmla="*/ 4962240 h 6849340"/>
              <a:gd name="connsiteX41" fmla="*/ 1139155 w 5065568"/>
              <a:gd name="connsiteY41" fmla="*/ 4962240 h 6849340"/>
              <a:gd name="connsiteX42" fmla="*/ 989838 w 5065568"/>
              <a:gd name="connsiteY42" fmla="*/ 4812914 h 6849340"/>
              <a:gd name="connsiteX43" fmla="*/ 1139155 w 5065568"/>
              <a:gd name="connsiteY43" fmla="*/ 4663596 h 6849340"/>
              <a:gd name="connsiteX44" fmla="*/ 3906982 w 5065568"/>
              <a:gd name="connsiteY44" fmla="*/ 4663596 h 6849340"/>
              <a:gd name="connsiteX45" fmla="*/ 4056299 w 5065568"/>
              <a:gd name="connsiteY45" fmla="*/ 4812914 h 6849340"/>
              <a:gd name="connsiteX46" fmla="*/ 4056299 w 5065568"/>
              <a:gd name="connsiteY46" fmla="*/ 5735782 h 6849340"/>
              <a:gd name="connsiteX47" fmla="*/ 3906982 w 5065568"/>
              <a:gd name="connsiteY47" fmla="*/ 5885099 h 6849340"/>
              <a:gd name="connsiteX48" fmla="*/ 1139155 w 5065568"/>
              <a:gd name="connsiteY48" fmla="*/ 5885099 h 6849340"/>
              <a:gd name="connsiteX49" fmla="*/ 989838 w 5065568"/>
              <a:gd name="connsiteY49" fmla="*/ 5735782 h 6849340"/>
              <a:gd name="connsiteX50" fmla="*/ 1139155 w 5065568"/>
              <a:gd name="connsiteY50" fmla="*/ 5586465 h 6849340"/>
              <a:gd name="connsiteX51" fmla="*/ 3906982 w 5065568"/>
              <a:gd name="connsiteY51" fmla="*/ 5586465 h 6849340"/>
              <a:gd name="connsiteX52" fmla="*/ 4056299 w 5065568"/>
              <a:gd name="connsiteY52" fmla="*/ 5735782 h 6849340"/>
              <a:gd name="connsiteX53" fmla="*/ 4056299 w 5065568"/>
              <a:gd name="connsiteY53" fmla="*/ 3898513 h 6849340"/>
              <a:gd name="connsiteX54" fmla="*/ 3906982 w 5065568"/>
              <a:gd name="connsiteY54" fmla="*/ 4047831 h 6849340"/>
              <a:gd name="connsiteX55" fmla="*/ 1139155 w 5065568"/>
              <a:gd name="connsiteY55" fmla="*/ 4047831 h 6849340"/>
              <a:gd name="connsiteX56" fmla="*/ 989838 w 5065568"/>
              <a:gd name="connsiteY56" fmla="*/ 3898513 h 6849340"/>
              <a:gd name="connsiteX57" fmla="*/ 1139155 w 5065568"/>
              <a:gd name="connsiteY57" fmla="*/ 3749196 h 6849340"/>
              <a:gd name="connsiteX58" fmla="*/ 3906982 w 5065568"/>
              <a:gd name="connsiteY58" fmla="*/ 3749196 h 6849340"/>
              <a:gd name="connsiteX59" fmla="*/ 4056299 w 5065568"/>
              <a:gd name="connsiteY59" fmla="*/ 3898513 h 6849340"/>
              <a:gd name="connsiteX60" fmla="*/ 1139155 w 5065568"/>
              <a:gd name="connsiteY60" fmla="*/ 2834796 h 6849340"/>
              <a:gd name="connsiteX61" fmla="*/ 3906982 w 5065568"/>
              <a:gd name="connsiteY61" fmla="*/ 2834796 h 6849340"/>
              <a:gd name="connsiteX62" fmla="*/ 4056299 w 5065568"/>
              <a:gd name="connsiteY62" fmla="*/ 2984113 h 6849340"/>
              <a:gd name="connsiteX63" fmla="*/ 3906982 w 5065568"/>
              <a:gd name="connsiteY63" fmla="*/ 3133431 h 6849340"/>
              <a:gd name="connsiteX64" fmla="*/ 1139155 w 5065568"/>
              <a:gd name="connsiteY64" fmla="*/ 3133431 h 6849340"/>
              <a:gd name="connsiteX65" fmla="*/ 989838 w 5065568"/>
              <a:gd name="connsiteY65" fmla="*/ 2984113 h 6849340"/>
              <a:gd name="connsiteX66" fmla="*/ 1139155 w 5065568"/>
              <a:gd name="connsiteY66" fmla="*/ 2834796 h 6849340"/>
              <a:gd name="connsiteX67" fmla="*/ 980590 w 5065568"/>
              <a:gd name="connsiteY67" fmla="*/ 1172251 h 6849340"/>
              <a:gd name="connsiteX68" fmla="*/ 1129908 w 5065568"/>
              <a:gd name="connsiteY68" fmla="*/ 1022933 h 6849340"/>
              <a:gd name="connsiteX69" fmla="*/ 2085871 w 5065568"/>
              <a:gd name="connsiteY69" fmla="*/ 1022933 h 6849340"/>
              <a:gd name="connsiteX70" fmla="*/ 2235189 w 5065568"/>
              <a:gd name="connsiteY70" fmla="*/ 1172251 h 6849340"/>
              <a:gd name="connsiteX71" fmla="*/ 2085871 w 5065568"/>
              <a:gd name="connsiteY71" fmla="*/ 1321568 h 6849340"/>
              <a:gd name="connsiteX72" fmla="*/ 1761831 w 5065568"/>
              <a:gd name="connsiteY72" fmla="*/ 1321568 h 6849340"/>
              <a:gd name="connsiteX73" fmla="*/ 1761831 w 5065568"/>
              <a:gd name="connsiteY73" fmla="*/ 1969649 h 6849340"/>
              <a:gd name="connsiteX74" fmla="*/ 1612513 w 5065568"/>
              <a:gd name="connsiteY74" fmla="*/ 2118966 h 6849340"/>
              <a:gd name="connsiteX75" fmla="*/ 1463196 w 5065568"/>
              <a:gd name="connsiteY75" fmla="*/ 1969649 h 6849340"/>
              <a:gd name="connsiteX76" fmla="*/ 1463196 w 5065568"/>
              <a:gd name="connsiteY76" fmla="*/ 1330036 h 6849340"/>
              <a:gd name="connsiteX77" fmla="*/ 1139155 w 5065568"/>
              <a:gd name="connsiteY77" fmla="*/ 1330036 h 6849340"/>
              <a:gd name="connsiteX78" fmla="*/ 980590 w 5065568"/>
              <a:gd name="connsiteY78" fmla="*/ 117225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65568" h="684934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45" name="Forma libre 344">
            <a:extLst>
              <a:ext uri="{FF2B5EF4-FFF2-40B4-BE49-F238E27FC236}">
                <a16:creationId xmlns:a16="http://schemas.microsoft.com/office/drawing/2014/main" id="{9286091B-AA1A-634A-8108-DD12320A3A7B}"/>
              </a:ext>
            </a:extLst>
          </p:cNvPr>
          <p:cNvSpPr/>
          <p:nvPr/>
        </p:nvSpPr>
        <p:spPr>
          <a:xfrm>
            <a:off x="8835431" y="5288003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47" name="Forma libre 346">
            <a:extLst>
              <a:ext uri="{FF2B5EF4-FFF2-40B4-BE49-F238E27FC236}">
                <a16:creationId xmlns:a16="http://schemas.microsoft.com/office/drawing/2014/main" id="{F114F5CE-B6FA-B344-9DB3-65DBA2D524DD}"/>
              </a:ext>
            </a:extLst>
          </p:cNvPr>
          <p:cNvSpPr/>
          <p:nvPr/>
        </p:nvSpPr>
        <p:spPr>
          <a:xfrm>
            <a:off x="5027204" y="3364530"/>
            <a:ext cx="301831" cy="299858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49" name="Forma libre 348">
            <a:extLst>
              <a:ext uri="{FF2B5EF4-FFF2-40B4-BE49-F238E27FC236}">
                <a16:creationId xmlns:a16="http://schemas.microsoft.com/office/drawing/2014/main" id="{DCE1E936-BDCA-E64A-B3E7-8460EBF25F3B}"/>
              </a:ext>
            </a:extLst>
          </p:cNvPr>
          <p:cNvSpPr/>
          <p:nvPr/>
        </p:nvSpPr>
        <p:spPr>
          <a:xfrm>
            <a:off x="5725565" y="4017513"/>
            <a:ext cx="301191" cy="334218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bg1"/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51" name="Forma libre 350">
            <a:extLst>
              <a:ext uri="{FF2B5EF4-FFF2-40B4-BE49-F238E27FC236}">
                <a16:creationId xmlns:a16="http://schemas.microsoft.com/office/drawing/2014/main" id="{EB64B331-F2A9-6940-B199-27F7E14EFDDE}"/>
              </a:ext>
            </a:extLst>
          </p:cNvPr>
          <p:cNvSpPr/>
          <p:nvPr/>
        </p:nvSpPr>
        <p:spPr>
          <a:xfrm>
            <a:off x="1270707" y="5340268"/>
            <a:ext cx="301338" cy="266321"/>
          </a:xfrm>
          <a:custGeom>
            <a:avLst/>
            <a:gdLst>
              <a:gd name="connsiteX0" fmla="*/ 5633105 w 5819775"/>
              <a:gd name="connsiteY0" fmla="*/ 0 h 5143500"/>
              <a:gd name="connsiteX1" fmla="*/ 5577394 w 5819775"/>
              <a:gd name="connsiteY1" fmla="*/ 7125 h 5143500"/>
              <a:gd name="connsiteX2" fmla="*/ 5563144 w 5819775"/>
              <a:gd name="connsiteY2" fmla="*/ 14249 h 5143500"/>
              <a:gd name="connsiteX3" fmla="*/ 3841815 w 5819775"/>
              <a:gd name="connsiteY3" fmla="*/ 686067 h 5143500"/>
              <a:gd name="connsiteX4" fmla="*/ 2162605 w 5819775"/>
              <a:gd name="connsiteY4" fmla="*/ 34985 h 5143500"/>
              <a:gd name="connsiteX5" fmla="*/ 2148356 w 5819775"/>
              <a:gd name="connsiteY5" fmla="*/ 27861 h 5143500"/>
              <a:gd name="connsiteX6" fmla="*/ 1994165 w 5819775"/>
              <a:gd name="connsiteY6" fmla="*/ 7134 h 5143500"/>
              <a:gd name="connsiteX7" fmla="*/ 1980563 w 5819775"/>
              <a:gd name="connsiteY7" fmla="*/ 7134 h 5143500"/>
              <a:gd name="connsiteX8" fmla="*/ 1980563 w 5819775"/>
              <a:gd name="connsiteY8" fmla="*/ 7134 h 5143500"/>
              <a:gd name="connsiteX9" fmla="*/ 1763536 w 5819775"/>
              <a:gd name="connsiteY9" fmla="*/ 49244 h 5143500"/>
              <a:gd name="connsiteX10" fmla="*/ 1735675 w 5819775"/>
              <a:gd name="connsiteY10" fmla="*/ 56369 h 5143500"/>
              <a:gd name="connsiteX11" fmla="*/ 210647 w 5819775"/>
              <a:gd name="connsiteY11" fmla="*/ 651081 h 5143500"/>
              <a:gd name="connsiteX12" fmla="*/ 744 w 5819775"/>
              <a:gd name="connsiteY12" fmla="*/ 958806 h 5143500"/>
              <a:gd name="connsiteX13" fmla="*/ 744 w 5819775"/>
              <a:gd name="connsiteY13" fmla="*/ 4926206 h 5143500"/>
              <a:gd name="connsiteX14" fmla="*/ 63581 w 5819775"/>
              <a:gd name="connsiteY14" fmla="*/ 5093999 h 5143500"/>
              <a:gd name="connsiteX15" fmla="*/ 196388 w 5819775"/>
              <a:gd name="connsiteY15" fmla="*/ 5149711 h 5143500"/>
              <a:gd name="connsiteX16" fmla="*/ 287085 w 5819775"/>
              <a:gd name="connsiteY16" fmla="*/ 5128975 h 5143500"/>
              <a:gd name="connsiteX17" fmla="*/ 1987031 w 5819775"/>
              <a:gd name="connsiteY17" fmla="*/ 4464292 h 5143500"/>
              <a:gd name="connsiteX18" fmla="*/ 3610529 w 5819775"/>
              <a:gd name="connsiteY18" fmla="*/ 5093999 h 5143500"/>
              <a:gd name="connsiteX19" fmla="*/ 3652639 w 5819775"/>
              <a:gd name="connsiteY19" fmla="*/ 5108248 h 5143500"/>
              <a:gd name="connsiteX20" fmla="*/ 3841805 w 5819775"/>
              <a:gd name="connsiteY20" fmla="*/ 5136109 h 5143500"/>
              <a:gd name="connsiteX21" fmla="*/ 3848930 w 5819775"/>
              <a:gd name="connsiteY21" fmla="*/ 5136109 h 5143500"/>
              <a:gd name="connsiteX22" fmla="*/ 3848930 w 5819775"/>
              <a:gd name="connsiteY22" fmla="*/ 5136109 h 5143500"/>
              <a:gd name="connsiteX23" fmla="*/ 4079559 w 5819775"/>
              <a:gd name="connsiteY23" fmla="*/ 5093999 h 5143500"/>
              <a:gd name="connsiteX24" fmla="*/ 5660947 w 5819775"/>
              <a:gd name="connsiteY24" fmla="*/ 4478551 h 5143500"/>
              <a:gd name="connsiteX25" fmla="*/ 5668072 w 5819775"/>
              <a:gd name="connsiteY25" fmla="*/ 4471426 h 5143500"/>
              <a:gd name="connsiteX26" fmla="*/ 5828739 w 5819775"/>
              <a:gd name="connsiteY26" fmla="*/ 4205812 h 5143500"/>
              <a:gd name="connsiteX27" fmla="*/ 5828739 w 5819775"/>
              <a:gd name="connsiteY27" fmla="*/ 217027 h 5143500"/>
              <a:gd name="connsiteX28" fmla="*/ 5633105 w 5819775"/>
              <a:gd name="connsiteY28" fmla="*/ 0 h 5143500"/>
              <a:gd name="connsiteX29" fmla="*/ 252757 w 5819775"/>
              <a:gd name="connsiteY29" fmla="*/ 4862713 h 5143500"/>
              <a:gd name="connsiteX30" fmla="*/ 252757 w 5819775"/>
              <a:gd name="connsiteY30" fmla="*/ 958806 h 5143500"/>
              <a:gd name="connsiteX31" fmla="*/ 301991 w 5819775"/>
              <a:gd name="connsiteY31" fmla="*/ 895969 h 5143500"/>
              <a:gd name="connsiteX32" fmla="*/ 1813409 w 5819775"/>
              <a:gd name="connsiteY32" fmla="*/ 308372 h 5143500"/>
              <a:gd name="connsiteX33" fmla="*/ 1848394 w 5819775"/>
              <a:gd name="connsiteY33" fmla="*/ 301247 h 5143500"/>
              <a:gd name="connsiteX34" fmla="*/ 1848394 w 5819775"/>
              <a:gd name="connsiteY34" fmla="*/ 301247 h 5143500"/>
              <a:gd name="connsiteX35" fmla="*/ 1848394 w 5819775"/>
              <a:gd name="connsiteY35" fmla="*/ 4247264 h 5143500"/>
              <a:gd name="connsiteX36" fmla="*/ 252757 w 5819775"/>
              <a:gd name="connsiteY36" fmla="*/ 4862713 h 5143500"/>
              <a:gd name="connsiteX37" fmla="*/ 2106884 w 5819775"/>
              <a:gd name="connsiteY37" fmla="*/ 4240140 h 5143500"/>
              <a:gd name="connsiteX38" fmla="*/ 2106884 w 5819775"/>
              <a:gd name="connsiteY38" fmla="*/ 286998 h 5143500"/>
              <a:gd name="connsiteX39" fmla="*/ 3708998 w 5819775"/>
              <a:gd name="connsiteY39" fmla="*/ 909580 h 5143500"/>
              <a:gd name="connsiteX40" fmla="*/ 3708998 w 5819775"/>
              <a:gd name="connsiteY40" fmla="*/ 4862722 h 5143500"/>
              <a:gd name="connsiteX41" fmla="*/ 2106884 w 5819775"/>
              <a:gd name="connsiteY41" fmla="*/ 4240140 h 5143500"/>
              <a:gd name="connsiteX42" fmla="*/ 5563135 w 5819775"/>
              <a:gd name="connsiteY42" fmla="*/ 4212279 h 5143500"/>
              <a:gd name="connsiteX43" fmla="*/ 5548885 w 5819775"/>
              <a:gd name="connsiteY43" fmla="*/ 4240140 h 5143500"/>
              <a:gd name="connsiteX44" fmla="*/ 3974622 w 5819775"/>
              <a:gd name="connsiteY44" fmla="*/ 4855588 h 5143500"/>
              <a:gd name="connsiteX45" fmla="*/ 3967497 w 5819775"/>
              <a:gd name="connsiteY45" fmla="*/ 4862713 h 5143500"/>
              <a:gd name="connsiteX46" fmla="*/ 3967497 w 5819775"/>
              <a:gd name="connsiteY46" fmla="*/ 909571 h 5143500"/>
              <a:gd name="connsiteX47" fmla="*/ 5562487 w 5819775"/>
              <a:gd name="connsiteY47" fmla="*/ 286988 h 5143500"/>
              <a:gd name="connsiteX48" fmla="*/ 5562487 w 5819775"/>
              <a:gd name="connsiteY48" fmla="*/ 4212279 h 5143500"/>
              <a:gd name="connsiteX49" fmla="*/ 5563135 w 5819775"/>
              <a:gd name="connsiteY49" fmla="*/ 4212279 h 5143500"/>
              <a:gd name="connsiteX50" fmla="*/ 4338706 w 5819775"/>
              <a:gd name="connsiteY50" fmla="*/ 3288459 h 5143500"/>
              <a:gd name="connsiteX51" fmla="*/ 4513623 w 5819775"/>
              <a:gd name="connsiteY51" fmla="*/ 3246349 h 5143500"/>
              <a:gd name="connsiteX52" fmla="*/ 4716401 w 5819775"/>
              <a:gd name="connsiteY52" fmla="*/ 3365554 h 5143500"/>
              <a:gd name="connsiteX53" fmla="*/ 4898442 w 5819775"/>
              <a:gd name="connsiteY53" fmla="*/ 3078556 h 5143500"/>
              <a:gd name="connsiteX54" fmla="*/ 5080484 w 5819775"/>
              <a:gd name="connsiteY54" fmla="*/ 3036446 h 5143500"/>
              <a:gd name="connsiteX55" fmla="*/ 5122594 w 5819775"/>
              <a:gd name="connsiteY55" fmla="*/ 3218488 h 5143500"/>
              <a:gd name="connsiteX56" fmla="*/ 4940552 w 5819775"/>
              <a:gd name="connsiteY56" fmla="*/ 3498361 h 5143500"/>
              <a:gd name="connsiteX57" fmla="*/ 5136205 w 5819775"/>
              <a:gd name="connsiteY57" fmla="*/ 3617566 h 5143500"/>
              <a:gd name="connsiteX58" fmla="*/ 5178316 w 5819775"/>
              <a:gd name="connsiteY58" fmla="*/ 3792484 h 5143500"/>
              <a:gd name="connsiteX59" fmla="*/ 5066235 w 5819775"/>
              <a:gd name="connsiteY59" fmla="*/ 3855320 h 5143500"/>
              <a:gd name="connsiteX60" fmla="*/ 5003398 w 5819775"/>
              <a:gd name="connsiteY60" fmla="*/ 3834594 h 5143500"/>
              <a:gd name="connsiteX61" fmla="*/ 4800621 w 5819775"/>
              <a:gd name="connsiteY61" fmla="*/ 3715388 h 5143500"/>
              <a:gd name="connsiteX62" fmla="*/ 4618579 w 5819775"/>
              <a:gd name="connsiteY62" fmla="*/ 4002386 h 5143500"/>
              <a:gd name="connsiteX63" fmla="*/ 4506498 w 5819775"/>
              <a:gd name="connsiteY63" fmla="*/ 4065223 h 5143500"/>
              <a:gd name="connsiteX64" fmla="*/ 4436528 w 5819775"/>
              <a:gd name="connsiteY64" fmla="*/ 4044496 h 5143500"/>
              <a:gd name="connsiteX65" fmla="*/ 4394417 w 5819775"/>
              <a:gd name="connsiteY65" fmla="*/ 3862454 h 5143500"/>
              <a:gd name="connsiteX66" fmla="*/ 4576459 w 5819775"/>
              <a:gd name="connsiteY66" fmla="*/ 3582581 h 5143500"/>
              <a:gd name="connsiteX67" fmla="*/ 4380806 w 5819775"/>
              <a:gd name="connsiteY67" fmla="*/ 3463376 h 5143500"/>
              <a:gd name="connsiteX68" fmla="*/ 4338706 w 5819775"/>
              <a:gd name="connsiteY68" fmla="*/ 328845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75" h="514350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53" name="Forma libre 352">
            <a:extLst>
              <a:ext uri="{FF2B5EF4-FFF2-40B4-BE49-F238E27FC236}">
                <a16:creationId xmlns:a16="http://schemas.microsoft.com/office/drawing/2014/main" id="{9CDDA339-AD50-F74E-893C-C41D425C52DB}"/>
              </a:ext>
            </a:extLst>
          </p:cNvPr>
          <p:cNvSpPr/>
          <p:nvPr/>
        </p:nvSpPr>
        <p:spPr>
          <a:xfrm>
            <a:off x="481232" y="4813951"/>
            <a:ext cx="301338" cy="151409"/>
          </a:xfrm>
          <a:custGeom>
            <a:avLst/>
            <a:gdLst>
              <a:gd name="connsiteX0" fmla="*/ 5511470 w 5819775"/>
              <a:gd name="connsiteY0" fmla="*/ 803386 h 2924175"/>
              <a:gd name="connsiteX1" fmla="*/ 5215176 w 5819775"/>
              <a:gd name="connsiteY1" fmla="*/ 803386 h 2924175"/>
              <a:gd name="connsiteX2" fmla="*/ 5215176 w 5819775"/>
              <a:gd name="connsiteY2" fmla="*/ 338061 h 2924175"/>
              <a:gd name="connsiteX3" fmla="*/ 4877115 w 5819775"/>
              <a:gd name="connsiteY3" fmla="*/ 0 h 2924175"/>
              <a:gd name="connsiteX4" fmla="*/ 338061 w 5819775"/>
              <a:gd name="connsiteY4" fmla="*/ 0 h 2924175"/>
              <a:gd name="connsiteX5" fmla="*/ 0 w 5819775"/>
              <a:gd name="connsiteY5" fmla="*/ 338061 h 2924175"/>
              <a:gd name="connsiteX6" fmla="*/ 0 w 5819775"/>
              <a:gd name="connsiteY6" fmla="*/ 2586371 h 2924175"/>
              <a:gd name="connsiteX7" fmla="*/ 338061 w 5819775"/>
              <a:gd name="connsiteY7" fmla="*/ 2924432 h 2924175"/>
              <a:gd name="connsiteX8" fmla="*/ 4884287 w 5819775"/>
              <a:gd name="connsiteY8" fmla="*/ 2924432 h 2924175"/>
              <a:gd name="connsiteX9" fmla="*/ 5222348 w 5819775"/>
              <a:gd name="connsiteY9" fmla="*/ 2586371 h 2924175"/>
              <a:gd name="connsiteX10" fmla="*/ 5222348 w 5819775"/>
              <a:gd name="connsiteY10" fmla="*/ 2036855 h 2924175"/>
              <a:gd name="connsiteX11" fmla="*/ 5518642 w 5819775"/>
              <a:gd name="connsiteY11" fmla="*/ 2036855 h 2924175"/>
              <a:gd name="connsiteX12" fmla="*/ 5828643 w 5819775"/>
              <a:gd name="connsiteY12" fmla="*/ 1726854 h 2924175"/>
              <a:gd name="connsiteX13" fmla="*/ 5828643 w 5819775"/>
              <a:gd name="connsiteY13" fmla="*/ 1113377 h 2924175"/>
              <a:gd name="connsiteX14" fmla="*/ 5511470 w 5819775"/>
              <a:gd name="connsiteY14" fmla="*/ 803386 h 2924175"/>
              <a:gd name="connsiteX15" fmla="*/ 4954772 w 5819775"/>
              <a:gd name="connsiteY15" fmla="*/ 2587028 h 2924175"/>
              <a:gd name="connsiteX16" fmla="*/ 4877105 w 5819775"/>
              <a:gd name="connsiteY16" fmla="*/ 2664695 h 2924175"/>
              <a:gd name="connsiteX17" fmla="*/ 338061 w 5819775"/>
              <a:gd name="connsiteY17" fmla="*/ 2664695 h 2924175"/>
              <a:gd name="connsiteX18" fmla="*/ 260394 w 5819775"/>
              <a:gd name="connsiteY18" fmla="*/ 2587028 h 2924175"/>
              <a:gd name="connsiteX19" fmla="*/ 260394 w 5819775"/>
              <a:gd name="connsiteY19" fmla="*/ 338719 h 2924175"/>
              <a:gd name="connsiteX20" fmla="*/ 338061 w 5819775"/>
              <a:gd name="connsiteY20" fmla="*/ 261052 h 2924175"/>
              <a:gd name="connsiteX21" fmla="*/ 4884287 w 5819775"/>
              <a:gd name="connsiteY21" fmla="*/ 261052 h 2924175"/>
              <a:gd name="connsiteX22" fmla="*/ 4961954 w 5819775"/>
              <a:gd name="connsiteY22" fmla="*/ 338719 h 2924175"/>
              <a:gd name="connsiteX23" fmla="*/ 4961954 w 5819775"/>
              <a:gd name="connsiteY23" fmla="*/ 952195 h 2924175"/>
              <a:gd name="connsiteX24" fmla="*/ 4961954 w 5819775"/>
              <a:gd name="connsiteY24" fmla="*/ 1903733 h 2924175"/>
              <a:gd name="connsiteX25" fmla="*/ 4961954 w 5819775"/>
              <a:gd name="connsiteY25" fmla="*/ 2587695 h 2924175"/>
              <a:gd name="connsiteX26" fmla="*/ 4954772 w 5819775"/>
              <a:gd name="connsiteY26" fmla="*/ 2587695 h 2924175"/>
              <a:gd name="connsiteX27" fmla="*/ 4954772 w 5819775"/>
              <a:gd name="connsiteY27" fmla="*/ 2587028 h 2924175"/>
              <a:gd name="connsiteX28" fmla="*/ 5561067 w 5819775"/>
              <a:gd name="connsiteY28" fmla="*/ 1726864 h 2924175"/>
              <a:gd name="connsiteX29" fmla="*/ 5511470 w 5819775"/>
              <a:gd name="connsiteY29" fmla="*/ 1776460 h 2924175"/>
              <a:gd name="connsiteX30" fmla="*/ 5215176 w 5819775"/>
              <a:gd name="connsiteY30" fmla="*/ 1776460 h 2924175"/>
              <a:gd name="connsiteX31" fmla="*/ 5215176 w 5819775"/>
              <a:gd name="connsiteY31" fmla="*/ 1064438 h 2924175"/>
              <a:gd name="connsiteX32" fmla="*/ 5511470 w 5819775"/>
              <a:gd name="connsiteY32" fmla="*/ 1064438 h 2924175"/>
              <a:gd name="connsiteX33" fmla="*/ 5561067 w 5819775"/>
              <a:gd name="connsiteY33" fmla="*/ 1114035 h 2924175"/>
              <a:gd name="connsiteX34" fmla="*/ 5561067 w 5819775"/>
              <a:gd name="connsiteY34" fmla="*/ 1726864 h 2924175"/>
              <a:gd name="connsiteX35" fmla="*/ 1211932 w 5819775"/>
              <a:gd name="connsiteY35" fmla="*/ 895407 h 2924175"/>
              <a:gd name="connsiteX36" fmla="*/ 1211932 w 5819775"/>
              <a:gd name="connsiteY36" fmla="*/ 2030330 h 2924175"/>
              <a:gd name="connsiteX37" fmla="*/ 1085326 w 5819775"/>
              <a:gd name="connsiteY37" fmla="*/ 2156936 h 2924175"/>
              <a:gd name="connsiteX38" fmla="*/ 958720 w 5819775"/>
              <a:gd name="connsiteY38" fmla="*/ 2030330 h 2924175"/>
              <a:gd name="connsiteX39" fmla="*/ 958720 w 5819775"/>
              <a:gd name="connsiteY39" fmla="*/ 895407 h 2924175"/>
              <a:gd name="connsiteX40" fmla="*/ 1085326 w 5819775"/>
              <a:gd name="connsiteY40" fmla="*/ 768801 h 2924175"/>
              <a:gd name="connsiteX41" fmla="*/ 1211932 w 5819775"/>
              <a:gd name="connsiteY41" fmla="*/ 895407 h 2924175"/>
              <a:gd name="connsiteX42" fmla="*/ 2233955 w 5819775"/>
              <a:gd name="connsiteY42" fmla="*/ 895407 h 2924175"/>
              <a:gd name="connsiteX43" fmla="*/ 2233955 w 5819775"/>
              <a:gd name="connsiteY43" fmla="*/ 2030330 h 2924175"/>
              <a:gd name="connsiteX44" fmla="*/ 2107349 w 5819775"/>
              <a:gd name="connsiteY44" fmla="*/ 2156936 h 2924175"/>
              <a:gd name="connsiteX45" fmla="*/ 1980743 w 5819775"/>
              <a:gd name="connsiteY45" fmla="*/ 2030330 h 2924175"/>
              <a:gd name="connsiteX46" fmla="*/ 1980743 w 5819775"/>
              <a:gd name="connsiteY46" fmla="*/ 895407 h 2924175"/>
              <a:gd name="connsiteX47" fmla="*/ 2107349 w 5819775"/>
              <a:gd name="connsiteY47" fmla="*/ 768801 h 2924175"/>
              <a:gd name="connsiteX48" fmla="*/ 2233955 w 5819775"/>
              <a:gd name="connsiteY48" fmla="*/ 895407 h 2924175"/>
              <a:gd name="connsiteX49" fmla="*/ 3248797 w 5819775"/>
              <a:gd name="connsiteY49" fmla="*/ 895407 h 2924175"/>
              <a:gd name="connsiteX50" fmla="*/ 3248797 w 5819775"/>
              <a:gd name="connsiteY50" fmla="*/ 2030330 h 2924175"/>
              <a:gd name="connsiteX51" fmla="*/ 3122190 w 5819775"/>
              <a:gd name="connsiteY51" fmla="*/ 2156936 h 2924175"/>
              <a:gd name="connsiteX52" fmla="*/ 2995584 w 5819775"/>
              <a:gd name="connsiteY52" fmla="*/ 2030330 h 2924175"/>
              <a:gd name="connsiteX53" fmla="*/ 2995584 w 5819775"/>
              <a:gd name="connsiteY53" fmla="*/ 895407 h 2924175"/>
              <a:gd name="connsiteX54" fmla="*/ 3122190 w 5819775"/>
              <a:gd name="connsiteY54" fmla="*/ 768801 h 2924175"/>
              <a:gd name="connsiteX55" fmla="*/ 3248797 w 5819775"/>
              <a:gd name="connsiteY55" fmla="*/ 895407 h 2924175"/>
              <a:gd name="connsiteX56" fmla="*/ 4270820 w 5819775"/>
              <a:gd name="connsiteY56" fmla="*/ 895407 h 2924175"/>
              <a:gd name="connsiteX57" fmla="*/ 4270820 w 5819775"/>
              <a:gd name="connsiteY57" fmla="*/ 2030330 h 2924175"/>
              <a:gd name="connsiteX58" fmla="*/ 4144213 w 5819775"/>
              <a:gd name="connsiteY58" fmla="*/ 2156936 h 2924175"/>
              <a:gd name="connsiteX59" fmla="*/ 4017607 w 5819775"/>
              <a:gd name="connsiteY59" fmla="*/ 2030330 h 2924175"/>
              <a:gd name="connsiteX60" fmla="*/ 4017607 w 5819775"/>
              <a:gd name="connsiteY60" fmla="*/ 895407 h 2924175"/>
              <a:gd name="connsiteX61" fmla="*/ 4144213 w 5819775"/>
              <a:gd name="connsiteY61" fmla="*/ 768801 h 2924175"/>
              <a:gd name="connsiteX62" fmla="*/ 4270820 w 5819775"/>
              <a:gd name="connsiteY62" fmla="*/ 895407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819775" h="2924175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55" name="Forma libre 354">
            <a:extLst>
              <a:ext uri="{FF2B5EF4-FFF2-40B4-BE49-F238E27FC236}">
                <a16:creationId xmlns:a16="http://schemas.microsoft.com/office/drawing/2014/main" id="{0B97DB57-BEE0-1D41-B25F-497000B5B239}"/>
              </a:ext>
            </a:extLst>
          </p:cNvPr>
          <p:cNvSpPr/>
          <p:nvPr/>
        </p:nvSpPr>
        <p:spPr>
          <a:xfrm>
            <a:off x="4276895" y="3377616"/>
            <a:ext cx="301338" cy="301338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57" name="Forma libre 356">
            <a:extLst>
              <a:ext uri="{FF2B5EF4-FFF2-40B4-BE49-F238E27FC236}">
                <a16:creationId xmlns:a16="http://schemas.microsoft.com/office/drawing/2014/main" id="{287B0EE7-4CE9-8942-A187-710AEFEADD45}"/>
              </a:ext>
            </a:extLst>
          </p:cNvPr>
          <p:cNvSpPr/>
          <p:nvPr/>
        </p:nvSpPr>
        <p:spPr>
          <a:xfrm>
            <a:off x="6449143" y="3394892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59" name="Forma libre 358">
            <a:extLst>
              <a:ext uri="{FF2B5EF4-FFF2-40B4-BE49-F238E27FC236}">
                <a16:creationId xmlns:a16="http://schemas.microsoft.com/office/drawing/2014/main" id="{8158D925-0D4C-B94E-B782-14619CB30EF2}"/>
              </a:ext>
            </a:extLst>
          </p:cNvPr>
          <p:cNvSpPr/>
          <p:nvPr/>
        </p:nvSpPr>
        <p:spPr>
          <a:xfrm>
            <a:off x="3541322" y="4017543"/>
            <a:ext cx="301831" cy="299858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61" name="Forma libre 360">
            <a:extLst>
              <a:ext uri="{FF2B5EF4-FFF2-40B4-BE49-F238E27FC236}">
                <a16:creationId xmlns:a16="http://schemas.microsoft.com/office/drawing/2014/main" id="{22797F96-FE54-D44A-ACF7-D29EDCD6F9C4}"/>
              </a:ext>
            </a:extLst>
          </p:cNvPr>
          <p:cNvSpPr/>
          <p:nvPr/>
        </p:nvSpPr>
        <p:spPr>
          <a:xfrm>
            <a:off x="8012886" y="4018346"/>
            <a:ext cx="301831" cy="237717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63" name="Forma libre 362">
            <a:extLst>
              <a:ext uri="{FF2B5EF4-FFF2-40B4-BE49-F238E27FC236}">
                <a16:creationId xmlns:a16="http://schemas.microsoft.com/office/drawing/2014/main" id="{1FFB1E5B-277A-BF4B-990D-872CEE59B244}"/>
              </a:ext>
            </a:extLst>
          </p:cNvPr>
          <p:cNvSpPr/>
          <p:nvPr/>
        </p:nvSpPr>
        <p:spPr>
          <a:xfrm>
            <a:off x="7246906" y="3443451"/>
            <a:ext cx="301338" cy="234757"/>
          </a:xfrm>
          <a:custGeom>
            <a:avLst/>
            <a:gdLst>
              <a:gd name="connsiteX0" fmla="*/ 5812586 w 5819775"/>
              <a:gd name="connsiteY0" fmla="*/ 4347143 h 4533900"/>
              <a:gd name="connsiteX1" fmla="*/ 5426957 w 5819775"/>
              <a:gd name="connsiteY1" fmla="*/ 3723247 h 4533900"/>
              <a:gd name="connsiteX2" fmla="*/ 5419813 w 5819775"/>
              <a:gd name="connsiteY2" fmla="*/ 3716103 h 4533900"/>
              <a:gd name="connsiteX3" fmla="*/ 5447731 w 5819775"/>
              <a:gd name="connsiteY3" fmla="*/ 3590154 h 4533900"/>
              <a:gd name="connsiteX4" fmla="*/ 5447731 w 5819775"/>
              <a:gd name="connsiteY4" fmla="*/ 329803 h 4533900"/>
              <a:gd name="connsiteX5" fmla="*/ 5117928 w 5819775"/>
              <a:gd name="connsiteY5" fmla="*/ 0 h 4533900"/>
              <a:gd name="connsiteX6" fmla="*/ 714949 w 5819775"/>
              <a:gd name="connsiteY6" fmla="*/ 0 h 4533900"/>
              <a:gd name="connsiteX7" fmla="*/ 385146 w 5819775"/>
              <a:gd name="connsiteY7" fmla="*/ 329803 h 4533900"/>
              <a:gd name="connsiteX8" fmla="*/ 385146 w 5819775"/>
              <a:gd name="connsiteY8" fmla="*/ 3590163 h 4533900"/>
              <a:gd name="connsiteX9" fmla="*/ 413064 w 5819775"/>
              <a:gd name="connsiteY9" fmla="*/ 3716112 h 4533900"/>
              <a:gd name="connsiteX10" fmla="*/ 405920 w 5819775"/>
              <a:gd name="connsiteY10" fmla="*/ 3723256 h 4533900"/>
              <a:gd name="connsiteX11" fmla="*/ 20938 w 5819775"/>
              <a:gd name="connsiteY11" fmla="*/ 4347143 h 4533900"/>
              <a:gd name="connsiteX12" fmla="*/ 20938 w 5819775"/>
              <a:gd name="connsiteY12" fmla="*/ 4480237 h 4533900"/>
              <a:gd name="connsiteX13" fmla="*/ 133257 w 5819775"/>
              <a:gd name="connsiteY13" fmla="*/ 4543206 h 4533900"/>
              <a:gd name="connsiteX14" fmla="*/ 5707411 w 5819775"/>
              <a:gd name="connsiteY14" fmla="*/ 4543206 h 4533900"/>
              <a:gd name="connsiteX15" fmla="*/ 5819730 w 5819775"/>
              <a:gd name="connsiteY15" fmla="*/ 4480237 h 4533900"/>
              <a:gd name="connsiteX16" fmla="*/ 5812586 w 5819775"/>
              <a:gd name="connsiteY16" fmla="*/ 4347143 h 4533900"/>
              <a:gd name="connsiteX17" fmla="*/ 644835 w 5819775"/>
              <a:gd name="connsiteY17" fmla="*/ 3590163 h 4533900"/>
              <a:gd name="connsiteX18" fmla="*/ 644835 w 5819775"/>
              <a:gd name="connsiteY18" fmla="*/ 3351905 h 4533900"/>
              <a:gd name="connsiteX19" fmla="*/ 5188042 w 5819775"/>
              <a:gd name="connsiteY19" fmla="*/ 3351905 h 4533900"/>
              <a:gd name="connsiteX20" fmla="*/ 5188042 w 5819775"/>
              <a:gd name="connsiteY20" fmla="*/ 3590163 h 4533900"/>
              <a:gd name="connsiteX21" fmla="*/ 5117928 w 5819775"/>
              <a:gd name="connsiteY21" fmla="*/ 3660277 h 4533900"/>
              <a:gd name="connsiteX22" fmla="*/ 714949 w 5819775"/>
              <a:gd name="connsiteY22" fmla="*/ 3660277 h 4533900"/>
              <a:gd name="connsiteX23" fmla="*/ 644835 w 5819775"/>
              <a:gd name="connsiteY23" fmla="*/ 3590163 h 4533900"/>
              <a:gd name="connsiteX24" fmla="*/ 651979 w 5819775"/>
              <a:gd name="connsiteY24" fmla="*/ 3092215 h 4533900"/>
              <a:gd name="connsiteX25" fmla="*/ 651979 w 5819775"/>
              <a:gd name="connsiteY25" fmla="*/ 813464 h 4533900"/>
              <a:gd name="connsiteX26" fmla="*/ 5181555 w 5819775"/>
              <a:gd name="connsiteY26" fmla="*/ 813464 h 4533900"/>
              <a:gd name="connsiteX27" fmla="*/ 5181555 w 5819775"/>
              <a:gd name="connsiteY27" fmla="*/ 3092206 h 4533900"/>
              <a:gd name="connsiteX28" fmla="*/ 651979 w 5819775"/>
              <a:gd name="connsiteY28" fmla="*/ 3092206 h 4533900"/>
              <a:gd name="connsiteX29" fmla="*/ 714949 w 5819775"/>
              <a:gd name="connsiteY29" fmla="*/ 259690 h 4533900"/>
              <a:gd name="connsiteX30" fmla="*/ 5117928 w 5819775"/>
              <a:gd name="connsiteY30" fmla="*/ 259690 h 4533900"/>
              <a:gd name="connsiteX31" fmla="*/ 5188042 w 5819775"/>
              <a:gd name="connsiteY31" fmla="*/ 329803 h 4533900"/>
              <a:gd name="connsiteX32" fmla="*/ 5188042 w 5819775"/>
              <a:gd name="connsiteY32" fmla="*/ 554431 h 4533900"/>
              <a:gd name="connsiteX33" fmla="*/ 644835 w 5819775"/>
              <a:gd name="connsiteY33" fmla="*/ 554431 h 4533900"/>
              <a:gd name="connsiteX34" fmla="*/ 644835 w 5819775"/>
              <a:gd name="connsiteY34" fmla="*/ 329803 h 4533900"/>
              <a:gd name="connsiteX35" fmla="*/ 714949 w 5819775"/>
              <a:gd name="connsiteY35" fmla="*/ 259690 h 4533900"/>
              <a:gd name="connsiteX36" fmla="*/ 357885 w 5819775"/>
              <a:gd name="connsiteY36" fmla="*/ 4284174 h 4533900"/>
              <a:gd name="connsiteX37" fmla="*/ 582513 w 5819775"/>
              <a:gd name="connsiteY37" fmla="*/ 3919319 h 4533900"/>
              <a:gd name="connsiteX38" fmla="*/ 708462 w 5819775"/>
              <a:gd name="connsiteY38" fmla="*/ 3919319 h 4533900"/>
              <a:gd name="connsiteX39" fmla="*/ 5111441 w 5819775"/>
              <a:gd name="connsiteY39" fmla="*/ 3919319 h 4533900"/>
              <a:gd name="connsiteX40" fmla="*/ 5237391 w 5819775"/>
              <a:gd name="connsiteY40" fmla="*/ 3919319 h 4533900"/>
              <a:gd name="connsiteX41" fmla="*/ 5462019 w 5819775"/>
              <a:gd name="connsiteY41" fmla="*/ 4284174 h 4533900"/>
              <a:gd name="connsiteX42" fmla="*/ 357885 w 5819775"/>
              <a:gd name="connsiteY42" fmla="*/ 4284174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819775" h="453390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65" name="Forma libre 364">
            <a:extLst>
              <a:ext uri="{FF2B5EF4-FFF2-40B4-BE49-F238E27FC236}">
                <a16:creationId xmlns:a16="http://schemas.microsoft.com/office/drawing/2014/main" id="{4241E8FC-CECF-A841-8D45-317D7C133220}"/>
              </a:ext>
            </a:extLst>
          </p:cNvPr>
          <p:cNvSpPr/>
          <p:nvPr/>
        </p:nvSpPr>
        <p:spPr>
          <a:xfrm>
            <a:off x="2762870" y="4688912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67" name="Forma libre 366">
            <a:extLst>
              <a:ext uri="{FF2B5EF4-FFF2-40B4-BE49-F238E27FC236}">
                <a16:creationId xmlns:a16="http://schemas.microsoft.com/office/drawing/2014/main" id="{71786818-962A-AD40-AB41-FF0C891E9C54}"/>
              </a:ext>
            </a:extLst>
          </p:cNvPr>
          <p:cNvSpPr/>
          <p:nvPr/>
        </p:nvSpPr>
        <p:spPr>
          <a:xfrm>
            <a:off x="1274423" y="2767969"/>
            <a:ext cx="301831" cy="211578"/>
          </a:xfrm>
          <a:custGeom>
            <a:avLst/>
            <a:gdLst>
              <a:gd name="connsiteX0" fmla="*/ 2169795 w 5829300"/>
              <a:gd name="connsiteY0" fmla="*/ 0 h 4086225"/>
              <a:gd name="connsiteX1" fmla="*/ 1043492 w 5829300"/>
              <a:gd name="connsiteY1" fmla="*/ 0 h 4086225"/>
              <a:gd name="connsiteX2" fmla="*/ 662435 w 5829300"/>
              <a:gd name="connsiteY2" fmla="*/ 148742 h 4086225"/>
              <a:gd name="connsiteX3" fmla="*/ 148742 w 5829300"/>
              <a:gd name="connsiteY3" fmla="*/ 662435 h 4086225"/>
              <a:gd name="connsiteX4" fmla="*/ 0 w 5829300"/>
              <a:gd name="connsiteY4" fmla="*/ 1010526 h 4086225"/>
              <a:gd name="connsiteX5" fmla="*/ 0 w 5829300"/>
              <a:gd name="connsiteY5" fmla="*/ 2169785 h 4086225"/>
              <a:gd name="connsiteX6" fmla="*/ 24536 w 5829300"/>
              <a:gd name="connsiteY6" fmla="*/ 2302431 h 4086225"/>
              <a:gd name="connsiteX7" fmla="*/ 41405 w 5829300"/>
              <a:gd name="connsiteY7" fmla="*/ 2352266 h 4086225"/>
              <a:gd name="connsiteX8" fmla="*/ 49835 w 5829300"/>
              <a:gd name="connsiteY8" fmla="*/ 2360695 h 4086225"/>
              <a:gd name="connsiteX9" fmla="*/ 74371 w 5829300"/>
              <a:gd name="connsiteY9" fmla="*/ 2402100 h 4086225"/>
              <a:gd name="connsiteX10" fmla="*/ 852583 w 5829300"/>
              <a:gd name="connsiteY10" fmla="*/ 3884152 h 4086225"/>
              <a:gd name="connsiteX11" fmla="*/ 1225201 w 5829300"/>
              <a:gd name="connsiteY11" fmla="*/ 4091159 h 4086225"/>
              <a:gd name="connsiteX12" fmla="*/ 2243395 w 5829300"/>
              <a:gd name="connsiteY12" fmla="*/ 4091159 h 4086225"/>
              <a:gd name="connsiteX13" fmla="*/ 2251824 w 5829300"/>
              <a:gd name="connsiteY13" fmla="*/ 4091159 h 4086225"/>
              <a:gd name="connsiteX14" fmla="*/ 2475700 w 5829300"/>
              <a:gd name="connsiteY14" fmla="*/ 3975383 h 4086225"/>
              <a:gd name="connsiteX15" fmla="*/ 2458831 w 5829300"/>
              <a:gd name="connsiteY15" fmla="*/ 3726971 h 4086225"/>
              <a:gd name="connsiteX16" fmla="*/ 1804835 w 5829300"/>
              <a:gd name="connsiteY16" fmla="*/ 2633653 h 4086225"/>
              <a:gd name="connsiteX17" fmla="*/ 2169024 w 5829300"/>
              <a:gd name="connsiteY17" fmla="*/ 2633653 h 4086225"/>
              <a:gd name="connsiteX18" fmla="*/ 2624452 w 5829300"/>
              <a:gd name="connsiteY18" fmla="*/ 2178225 h 4086225"/>
              <a:gd name="connsiteX19" fmla="*/ 2624452 w 5829300"/>
              <a:gd name="connsiteY19" fmla="*/ 455428 h 4086225"/>
              <a:gd name="connsiteX20" fmla="*/ 2169795 w 5829300"/>
              <a:gd name="connsiteY20" fmla="*/ 0 h 4086225"/>
              <a:gd name="connsiteX21" fmla="*/ 2318538 w 5829300"/>
              <a:gd name="connsiteY21" fmla="*/ 2169785 h 4086225"/>
              <a:gd name="connsiteX22" fmla="*/ 2169795 w 5829300"/>
              <a:gd name="connsiteY22" fmla="*/ 2318528 h 4086225"/>
              <a:gd name="connsiteX23" fmla="*/ 1507360 w 5829300"/>
              <a:gd name="connsiteY23" fmla="*/ 2318528 h 4086225"/>
              <a:gd name="connsiteX24" fmla="*/ 1374715 w 5829300"/>
              <a:gd name="connsiteY24" fmla="*/ 2392899 h 4086225"/>
              <a:gd name="connsiteX25" fmla="*/ 1374715 w 5829300"/>
              <a:gd name="connsiteY25" fmla="*/ 2550071 h 4086225"/>
              <a:gd name="connsiteX26" fmla="*/ 2103092 w 5829300"/>
              <a:gd name="connsiteY26" fmla="*/ 3775272 h 4086225"/>
              <a:gd name="connsiteX27" fmla="*/ 1209104 w 5829300"/>
              <a:gd name="connsiteY27" fmla="*/ 3775272 h 4086225"/>
              <a:gd name="connsiteX28" fmla="*/ 1109434 w 5829300"/>
              <a:gd name="connsiteY28" fmla="*/ 3733867 h 4086225"/>
              <a:gd name="connsiteX29" fmla="*/ 323555 w 5829300"/>
              <a:gd name="connsiteY29" fmla="*/ 2244157 h 4086225"/>
              <a:gd name="connsiteX30" fmla="*/ 315125 w 5829300"/>
              <a:gd name="connsiteY30" fmla="*/ 2227288 h 4086225"/>
              <a:gd name="connsiteX31" fmla="*/ 315125 w 5829300"/>
              <a:gd name="connsiteY31" fmla="*/ 2227288 h 4086225"/>
              <a:gd name="connsiteX32" fmla="*/ 315125 w 5829300"/>
              <a:gd name="connsiteY32" fmla="*/ 2218858 h 4086225"/>
              <a:gd name="connsiteX33" fmla="*/ 306696 w 5829300"/>
              <a:gd name="connsiteY33" fmla="*/ 2169024 h 4086225"/>
              <a:gd name="connsiteX34" fmla="*/ 306696 w 5829300"/>
              <a:gd name="connsiteY34" fmla="*/ 1018956 h 4086225"/>
              <a:gd name="connsiteX35" fmla="*/ 364969 w 5829300"/>
              <a:gd name="connsiteY35" fmla="*/ 886311 h 4086225"/>
              <a:gd name="connsiteX36" fmla="*/ 878662 w 5829300"/>
              <a:gd name="connsiteY36" fmla="*/ 372618 h 4086225"/>
              <a:gd name="connsiteX37" fmla="*/ 1044273 w 5829300"/>
              <a:gd name="connsiteY37" fmla="*/ 306676 h 4086225"/>
              <a:gd name="connsiteX38" fmla="*/ 2170557 w 5829300"/>
              <a:gd name="connsiteY38" fmla="*/ 306676 h 4086225"/>
              <a:gd name="connsiteX39" fmla="*/ 2319300 w 5829300"/>
              <a:gd name="connsiteY39" fmla="*/ 455419 h 4086225"/>
              <a:gd name="connsiteX40" fmla="*/ 2319300 w 5829300"/>
              <a:gd name="connsiteY40" fmla="*/ 2169785 h 4086225"/>
              <a:gd name="connsiteX41" fmla="*/ 2318538 w 5829300"/>
              <a:gd name="connsiteY41" fmla="*/ 2169785 h 4086225"/>
              <a:gd name="connsiteX42" fmla="*/ 5374644 w 5829300"/>
              <a:gd name="connsiteY42" fmla="*/ 0 h 4086225"/>
              <a:gd name="connsiteX43" fmla="*/ 4248341 w 5829300"/>
              <a:gd name="connsiteY43" fmla="*/ 0 h 4086225"/>
              <a:gd name="connsiteX44" fmla="*/ 3867284 w 5829300"/>
              <a:gd name="connsiteY44" fmla="*/ 148742 h 4086225"/>
              <a:gd name="connsiteX45" fmla="*/ 3353591 w 5829300"/>
              <a:gd name="connsiteY45" fmla="*/ 662435 h 4086225"/>
              <a:gd name="connsiteX46" fmla="*/ 3204848 w 5829300"/>
              <a:gd name="connsiteY46" fmla="*/ 1010526 h 4086225"/>
              <a:gd name="connsiteX47" fmla="*/ 3204848 w 5829300"/>
              <a:gd name="connsiteY47" fmla="*/ 2169785 h 4086225"/>
              <a:gd name="connsiteX48" fmla="*/ 3229385 w 5829300"/>
              <a:gd name="connsiteY48" fmla="*/ 2302431 h 4086225"/>
              <a:gd name="connsiteX49" fmla="*/ 3246253 w 5829300"/>
              <a:gd name="connsiteY49" fmla="*/ 2343836 h 4086225"/>
              <a:gd name="connsiteX50" fmla="*/ 3254683 w 5829300"/>
              <a:gd name="connsiteY50" fmla="*/ 2352266 h 4086225"/>
              <a:gd name="connsiteX51" fmla="*/ 3279219 w 5829300"/>
              <a:gd name="connsiteY51" fmla="*/ 2393671 h 4086225"/>
              <a:gd name="connsiteX52" fmla="*/ 4057431 w 5829300"/>
              <a:gd name="connsiteY52" fmla="*/ 3875723 h 4086225"/>
              <a:gd name="connsiteX53" fmla="*/ 4430049 w 5829300"/>
              <a:gd name="connsiteY53" fmla="*/ 4082739 h 4086225"/>
              <a:gd name="connsiteX54" fmla="*/ 5448243 w 5829300"/>
              <a:gd name="connsiteY54" fmla="*/ 4082739 h 4086225"/>
              <a:gd name="connsiteX55" fmla="*/ 5456673 w 5829300"/>
              <a:gd name="connsiteY55" fmla="*/ 4082739 h 4086225"/>
              <a:gd name="connsiteX56" fmla="*/ 5680548 w 5829300"/>
              <a:gd name="connsiteY56" fmla="*/ 3966963 h 4086225"/>
              <a:gd name="connsiteX57" fmla="*/ 5663680 w 5829300"/>
              <a:gd name="connsiteY57" fmla="*/ 3718551 h 4086225"/>
              <a:gd name="connsiteX58" fmla="*/ 4985138 w 5829300"/>
              <a:gd name="connsiteY58" fmla="*/ 2625223 h 4086225"/>
              <a:gd name="connsiteX59" fmla="*/ 5374625 w 5829300"/>
              <a:gd name="connsiteY59" fmla="*/ 2625223 h 4086225"/>
              <a:gd name="connsiteX60" fmla="*/ 5830053 w 5829300"/>
              <a:gd name="connsiteY60" fmla="*/ 2169795 h 4086225"/>
              <a:gd name="connsiteX61" fmla="*/ 5830053 w 5829300"/>
              <a:gd name="connsiteY61" fmla="*/ 455428 h 4086225"/>
              <a:gd name="connsiteX62" fmla="*/ 5374644 w 5829300"/>
              <a:gd name="connsiteY62" fmla="*/ 0 h 4086225"/>
              <a:gd name="connsiteX63" fmla="*/ 5523386 w 5829300"/>
              <a:gd name="connsiteY63" fmla="*/ 2169785 h 4086225"/>
              <a:gd name="connsiteX64" fmla="*/ 5374644 w 5829300"/>
              <a:gd name="connsiteY64" fmla="*/ 2318528 h 4086225"/>
              <a:gd name="connsiteX65" fmla="*/ 4720638 w 5829300"/>
              <a:gd name="connsiteY65" fmla="*/ 2318528 h 4086225"/>
              <a:gd name="connsiteX66" fmla="*/ 4587993 w 5829300"/>
              <a:gd name="connsiteY66" fmla="*/ 2392899 h 4086225"/>
              <a:gd name="connsiteX67" fmla="*/ 4587993 w 5829300"/>
              <a:gd name="connsiteY67" fmla="*/ 2550071 h 4086225"/>
              <a:gd name="connsiteX68" fmla="*/ 5316369 w 5829300"/>
              <a:gd name="connsiteY68" fmla="*/ 3775272 h 4086225"/>
              <a:gd name="connsiteX69" fmla="*/ 4413952 w 5829300"/>
              <a:gd name="connsiteY69" fmla="*/ 3775272 h 4086225"/>
              <a:gd name="connsiteX70" fmla="*/ 4314282 w 5829300"/>
              <a:gd name="connsiteY70" fmla="*/ 3733867 h 4086225"/>
              <a:gd name="connsiteX71" fmla="*/ 3527641 w 5829300"/>
              <a:gd name="connsiteY71" fmla="*/ 2243385 h 4086225"/>
              <a:gd name="connsiteX72" fmla="*/ 3519211 w 5829300"/>
              <a:gd name="connsiteY72" fmla="*/ 2226517 h 4086225"/>
              <a:gd name="connsiteX73" fmla="*/ 3519211 w 5829300"/>
              <a:gd name="connsiteY73" fmla="*/ 2218087 h 4086225"/>
              <a:gd name="connsiteX74" fmla="*/ 3510782 w 5829300"/>
              <a:gd name="connsiteY74" fmla="*/ 2168252 h 4086225"/>
              <a:gd name="connsiteX75" fmla="*/ 3510782 w 5829300"/>
              <a:gd name="connsiteY75" fmla="*/ 1018956 h 4086225"/>
              <a:gd name="connsiteX76" fmla="*/ 3569056 w 5829300"/>
              <a:gd name="connsiteY76" fmla="*/ 886311 h 4086225"/>
              <a:gd name="connsiteX77" fmla="*/ 4082749 w 5829300"/>
              <a:gd name="connsiteY77" fmla="*/ 372618 h 4086225"/>
              <a:gd name="connsiteX78" fmla="*/ 4248360 w 5829300"/>
              <a:gd name="connsiteY78" fmla="*/ 306676 h 4086225"/>
              <a:gd name="connsiteX79" fmla="*/ 5374653 w 5829300"/>
              <a:gd name="connsiteY79" fmla="*/ 306676 h 4086225"/>
              <a:gd name="connsiteX80" fmla="*/ 5523395 w 5829300"/>
              <a:gd name="connsiteY80" fmla="*/ 455419 h 4086225"/>
              <a:gd name="connsiteX81" fmla="*/ 5523395 w 5829300"/>
              <a:gd name="connsiteY81" fmla="*/ 2169785 h 4086225"/>
              <a:gd name="connsiteX82" fmla="*/ 5523386 w 5829300"/>
              <a:gd name="connsiteY82" fmla="*/ 2169785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29300" h="4086225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69" name="Forma libre 368">
            <a:extLst>
              <a:ext uri="{FF2B5EF4-FFF2-40B4-BE49-F238E27FC236}">
                <a16:creationId xmlns:a16="http://schemas.microsoft.com/office/drawing/2014/main" id="{E7E9855D-8957-C24E-99C7-93DC0ED6B97D}"/>
              </a:ext>
            </a:extLst>
          </p:cNvPr>
          <p:cNvSpPr/>
          <p:nvPr/>
        </p:nvSpPr>
        <p:spPr>
          <a:xfrm>
            <a:off x="8834539" y="4650488"/>
            <a:ext cx="266321" cy="354647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71" name="Forma libre 370">
            <a:extLst>
              <a:ext uri="{FF2B5EF4-FFF2-40B4-BE49-F238E27FC236}">
                <a16:creationId xmlns:a16="http://schemas.microsoft.com/office/drawing/2014/main" id="{CD494928-9588-A449-9570-B896E5B31D17}"/>
              </a:ext>
            </a:extLst>
          </p:cNvPr>
          <p:cNvSpPr/>
          <p:nvPr/>
        </p:nvSpPr>
        <p:spPr>
          <a:xfrm>
            <a:off x="5719647" y="4641866"/>
            <a:ext cx="301185" cy="322381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bg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73" name="Forma libre 372">
            <a:extLst>
              <a:ext uri="{FF2B5EF4-FFF2-40B4-BE49-F238E27FC236}">
                <a16:creationId xmlns:a16="http://schemas.microsoft.com/office/drawing/2014/main" id="{7CCBC924-E161-5640-8449-431956697D76}"/>
              </a:ext>
            </a:extLst>
          </p:cNvPr>
          <p:cNvSpPr/>
          <p:nvPr/>
        </p:nvSpPr>
        <p:spPr>
          <a:xfrm>
            <a:off x="480591" y="5340958"/>
            <a:ext cx="301338" cy="261390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75" name="Forma libre 374">
            <a:extLst>
              <a:ext uri="{FF2B5EF4-FFF2-40B4-BE49-F238E27FC236}">
                <a16:creationId xmlns:a16="http://schemas.microsoft.com/office/drawing/2014/main" id="{6B2C0B81-236A-F143-92ED-A7E7E2B8BD94}"/>
              </a:ext>
            </a:extLst>
          </p:cNvPr>
          <p:cNvSpPr/>
          <p:nvPr/>
        </p:nvSpPr>
        <p:spPr>
          <a:xfrm>
            <a:off x="7236684" y="3986379"/>
            <a:ext cx="301831" cy="301338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77" name="Forma libre 376">
            <a:extLst>
              <a:ext uri="{FF2B5EF4-FFF2-40B4-BE49-F238E27FC236}">
                <a16:creationId xmlns:a16="http://schemas.microsoft.com/office/drawing/2014/main" id="{0583F117-C987-A141-923F-25BF237FCEF6}"/>
              </a:ext>
            </a:extLst>
          </p:cNvPr>
          <p:cNvSpPr/>
          <p:nvPr/>
        </p:nvSpPr>
        <p:spPr>
          <a:xfrm>
            <a:off x="2782649" y="5934139"/>
            <a:ext cx="261838" cy="354647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79" name="Forma libre 378">
            <a:extLst>
              <a:ext uri="{FF2B5EF4-FFF2-40B4-BE49-F238E27FC236}">
                <a16:creationId xmlns:a16="http://schemas.microsoft.com/office/drawing/2014/main" id="{2E5FD926-5357-184A-B2E1-94388DB348FA}"/>
              </a:ext>
            </a:extLst>
          </p:cNvPr>
          <p:cNvSpPr/>
          <p:nvPr/>
        </p:nvSpPr>
        <p:spPr>
          <a:xfrm>
            <a:off x="8805216" y="3919484"/>
            <a:ext cx="263631" cy="355095"/>
          </a:xfrm>
          <a:custGeom>
            <a:avLst/>
            <a:gdLst>
              <a:gd name="connsiteX0" fmla="*/ 4801362 w 5091545"/>
              <a:gd name="connsiteY0" fmla="*/ 2449614 h 6858000"/>
              <a:gd name="connsiteX1" fmla="*/ 4801362 w 5091545"/>
              <a:gd name="connsiteY1" fmla="*/ 2253130 h 6858000"/>
              <a:gd name="connsiteX2" fmla="*/ 2548232 w 5091545"/>
              <a:gd name="connsiteY2" fmla="*/ 0 h 6858000"/>
              <a:gd name="connsiteX3" fmla="*/ 303449 w 5091545"/>
              <a:gd name="connsiteY3" fmla="*/ 2253130 h 6858000"/>
              <a:gd name="connsiteX4" fmla="*/ 303449 w 5091545"/>
              <a:gd name="connsiteY4" fmla="*/ 2449614 h 6858000"/>
              <a:gd name="connsiteX5" fmla="*/ 0 w 5091545"/>
              <a:gd name="connsiteY5" fmla="*/ 2826648 h 6858000"/>
              <a:gd name="connsiteX6" fmla="*/ 0 w 5091545"/>
              <a:gd name="connsiteY6" fmla="*/ 5784541 h 6858000"/>
              <a:gd name="connsiteX7" fmla="*/ 1073459 w 5091545"/>
              <a:gd name="connsiteY7" fmla="*/ 6858000 h 6858000"/>
              <a:gd name="connsiteX8" fmla="*/ 4023005 w 5091545"/>
              <a:gd name="connsiteY8" fmla="*/ 6858000 h 6858000"/>
              <a:gd name="connsiteX9" fmla="*/ 5096464 w 5091545"/>
              <a:gd name="connsiteY9" fmla="*/ 5784541 h 6858000"/>
              <a:gd name="connsiteX10" fmla="*/ 5096464 w 5091545"/>
              <a:gd name="connsiteY10" fmla="*/ 2826648 h 6858000"/>
              <a:gd name="connsiteX11" fmla="*/ 4801362 w 5091545"/>
              <a:gd name="connsiteY11" fmla="*/ 2449614 h 6858000"/>
              <a:gd name="connsiteX12" fmla="*/ 606145 w 5091545"/>
              <a:gd name="connsiteY12" fmla="*/ 2253130 h 6858000"/>
              <a:gd name="connsiteX13" fmla="*/ 2548232 w 5091545"/>
              <a:gd name="connsiteY13" fmla="*/ 303458 h 6858000"/>
              <a:gd name="connsiteX14" fmla="*/ 4497904 w 5091545"/>
              <a:gd name="connsiteY14" fmla="*/ 2253130 h 6858000"/>
              <a:gd name="connsiteX15" fmla="*/ 4497904 w 5091545"/>
              <a:gd name="connsiteY15" fmla="*/ 2441266 h 6858000"/>
              <a:gd name="connsiteX16" fmla="*/ 3949411 w 5091545"/>
              <a:gd name="connsiteY16" fmla="*/ 2441266 h 6858000"/>
              <a:gd name="connsiteX17" fmla="*/ 3949411 w 5091545"/>
              <a:gd name="connsiteY17" fmla="*/ 2236435 h 6858000"/>
              <a:gd name="connsiteX18" fmla="*/ 2564918 w 5091545"/>
              <a:gd name="connsiteY18" fmla="*/ 851942 h 6858000"/>
              <a:gd name="connsiteX19" fmla="*/ 1180425 w 5091545"/>
              <a:gd name="connsiteY19" fmla="*/ 2236435 h 6858000"/>
              <a:gd name="connsiteX20" fmla="*/ 1180425 w 5091545"/>
              <a:gd name="connsiteY20" fmla="*/ 2441266 h 6858000"/>
              <a:gd name="connsiteX21" fmla="*/ 606898 w 5091545"/>
              <a:gd name="connsiteY21" fmla="*/ 2441266 h 6858000"/>
              <a:gd name="connsiteX22" fmla="*/ 606145 w 5091545"/>
              <a:gd name="connsiteY22" fmla="*/ 2253130 h 6858000"/>
              <a:gd name="connsiteX23" fmla="*/ 606145 w 5091545"/>
              <a:gd name="connsiteY23" fmla="*/ 2253130 h 6858000"/>
              <a:gd name="connsiteX24" fmla="*/ 3645971 w 5091545"/>
              <a:gd name="connsiteY24" fmla="*/ 2228088 h 6858000"/>
              <a:gd name="connsiteX25" fmla="*/ 3645971 w 5091545"/>
              <a:gd name="connsiteY25" fmla="*/ 2432919 h 6858000"/>
              <a:gd name="connsiteX26" fmla="*/ 1483120 w 5091545"/>
              <a:gd name="connsiteY26" fmla="*/ 2432919 h 6858000"/>
              <a:gd name="connsiteX27" fmla="*/ 1483120 w 5091545"/>
              <a:gd name="connsiteY27" fmla="*/ 2228088 h 6858000"/>
              <a:gd name="connsiteX28" fmla="*/ 2564927 w 5091545"/>
              <a:gd name="connsiteY28" fmla="*/ 1146282 h 6858000"/>
              <a:gd name="connsiteX29" fmla="*/ 3645971 w 5091545"/>
              <a:gd name="connsiteY29" fmla="*/ 2228088 h 6858000"/>
              <a:gd name="connsiteX30" fmla="*/ 4793015 w 5091545"/>
              <a:gd name="connsiteY30" fmla="*/ 5792127 h 6858000"/>
              <a:gd name="connsiteX31" fmla="*/ 4023005 w 5091545"/>
              <a:gd name="connsiteY31" fmla="*/ 6562136 h 6858000"/>
              <a:gd name="connsiteX32" fmla="*/ 1073459 w 5091545"/>
              <a:gd name="connsiteY32" fmla="*/ 6562136 h 6858000"/>
              <a:gd name="connsiteX33" fmla="*/ 303449 w 5091545"/>
              <a:gd name="connsiteY33" fmla="*/ 5792127 h 6858000"/>
              <a:gd name="connsiteX34" fmla="*/ 303449 w 5091545"/>
              <a:gd name="connsiteY34" fmla="*/ 2825894 h 6858000"/>
              <a:gd name="connsiteX35" fmla="*/ 393729 w 5091545"/>
              <a:gd name="connsiteY35" fmla="*/ 2735615 h 6858000"/>
              <a:gd name="connsiteX36" fmla="*/ 451381 w 5091545"/>
              <a:gd name="connsiteY36" fmla="*/ 2735615 h 6858000"/>
              <a:gd name="connsiteX37" fmla="*/ 1328356 w 5091545"/>
              <a:gd name="connsiteY37" fmla="*/ 2735615 h 6858000"/>
              <a:gd name="connsiteX38" fmla="*/ 3794656 w 5091545"/>
              <a:gd name="connsiteY38" fmla="*/ 2735615 h 6858000"/>
              <a:gd name="connsiteX39" fmla="*/ 4646598 w 5091545"/>
              <a:gd name="connsiteY39" fmla="*/ 2735615 h 6858000"/>
              <a:gd name="connsiteX40" fmla="*/ 4695912 w 5091545"/>
              <a:gd name="connsiteY40" fmla="*/ 2735615 h 6858000"/>
              <a:gd name="connsiteX41" fmla="*/ 4786192 w 5091545"/>
              <a:gd name="connsiteY41" fmla="*/ 2825894 h 6858000"/>
              <a:gd name="connsiteX42" fmla="*/ 4786192 w 5091545"/>
              <a:gd name="connsiteY42" fmla="*/ 5792136 h 6858000"/>
              <a:gd name="connsiteX43" fmla="*/ 4793015 w 5091545"/>
              <a:gd name="connsiteY43" fmla="*/ 5792136 h 6858000"/>
              <a:gd name="connsiteX44" fmla="*/ 2523199 w 5091545"/>
              <a:gd name="connsiteY44" fmla="*/ 3400174 h 6858000"/>
              <a:gd name="connsiteX45" fmla="*/ 1810088 w 5091545"/>
              <a:gd name="connsiteY45" fmla="*/ 4113285 h 6858000"/>
              <a:gd name="connsiteX46" fmla="*/ 1998224 w 5091545"/>
              <a:gd name="connsiteY46" fmla="*/ 4596532 h 6858000"/>
              <a:gd name="connsiteX47" fmla="*/ 1998224 w 5091545"/>
              <a:gd name="connsiteY47" fmla="*/ 5563024 h 6858000"/>
              <a:gd name="connsiteX48" fmla="*/ 2350225 w 5091545"/>
              <a:gd name="connsiteY48" fmla="*/ 5915025 h 6858000"/>
              <a:gd name="connsiteX49" fmla="*/ 2686293 w 5091545"/>
              <a:gd name="connsiteY49" fmla="*/ 5915025 h 6858000"/>
              <a:gd name="connsiteX50" fmla="*/ 3038293 w 5091545"/>
              <a:gd name="connsiteY50" fmla="*/ 5563024 h 6858000"/>
              <a:gd name="connsiteX51" fmla="*/ 3038293 w 5091545"/>
              <a:gd name="connsiteY51" fmla="*/ 4588184 h 6858000"/>
              <a:gd name="connsiteX52" fmla="*/ 3226429 w 5091545"/>
              <a:gd name="connsiteY52" fmla="*/ 4104937 h 6858000"/>
              <a:gd name="connsiteX53" fmla="*/ 2523199 w 5091545"/>
              <a:gd name="connsiteY53" fmla="*/ 3400174 h 6858000"/>
              <a:gd name="connsiteX54" fmla="*/ 2785682 w 5091545"/>
              <a:gd name="connsiteY54" fmla="*/ 4407633 h 6858000"/>
              <a:gd name="connsiteX55" fmla="*/ 2736368 w 5091545"/>
              <a:gd name="connsiteY55" fmla="*/ 4522185 h 6858000"/>
              <a:gd name="connsiteX56" fmla="*/ 2736368 w 5091545"/>
              <a:gd name="connsiteY56" fmla="*/ 5546330 h 6858000"/>
              <a:gd name="connsiteX57" fmla="*/ 2687055 w 5091545"/>
              <a:gd name="connsiteY57" fmla="*/ 5595643 h 6858000"/>
              <a:gd name="connsiteX58" fmla="*/ 2350987 w 5091545"/>
              <a:gd name="connsiteY58" fmla="*/ 5595643 h 6858000"/>
              <a:gd name="connsiteX59" fmla="*/ 2301673 w 5091545"/>
              <a:gd name="connsiteY59" fmla="*/ 5546330 h 6858000"/>
              <a:gd name="connsiteX60" fmla="*/ 2301673 w 5091545"/>
              <a:gd name="connsiteY60" fmla="*/ 4522185 h 6858000"/>
              <a:gd name="connsiteX61" fmla="*/ 2252359 w 5091545"/>
              <a:gd name="connsiteY61" fmla="*/ 4407633 h 6858000"/>
              <a:gd name="connsiteX62" fmla="*/ 2112775 w 5091545"/>
              <a:gd name="connsiteY62" fmla="*/ 4104184 h 6858000"/>
              <a:gd name="connsiteX63" fmla="*/ 2522437 w 5091545"/>
              <a:gd name="connsiteY63" fmla="*/ 3694523 h 6858000"/>
              <a:gd name="connsiteX64" fmla="*/ 2932098 w 5091545"/>
              <a:gd name="connsiteY64" fmla="*/ 4104184 h 6858000"/>
              <a:gd name="connsiteX65" fmla="*/ 2785682 w 5091545"/>
              <a:gd name="connsiteY65" fmla="*/ 44076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091545" h="685800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81" name="Forma libre 380">
            <a:extLst>
              <a:ext uri="{FF2B5EF4-FFF2-40B4-BE49-F238E27FC236}">
                <a16:creationId xmlns:a16="http://schemas.microsoft.com/office/drawing/2014/main" id="{433DCE2B-0102-E94A-994F-6C9C6F040337}"/>
              </a:ext>
            </a:extLst>
          </p:cNvPr>
          <p:cNvSpPr/>
          <p:nvPr/>
        </p:nvSpPr>
        <p:spPr>
          <a:xfrm>
            <a:off x="7284968" y="2727959"/>
            <a:ext cx="261838" cy="355095"/>
          </a:xfrm>
          <a:custGeom>
            <a:avLst/>
            <a:gdLst>
              <a:gd name="connsiteX0" fmla="*/ 4657846 w 5056909"/>
              <a:gd name="connsiteY0" fmla="*/ 6858000 h 6858000"/>
              <a:gd name="connsiteX1" fmla="*/ 406666 w 5056909"/>
              <a:gd name="connsiteY1" fmla="*/ 6858000 h 6858000"/>
              <a:gd name="connsiteX2" fmla="*/ 0 w 5056909"/>
              <a:gd name="connsiteY2" fmla="*/ 6451335 h 6858000"/>
              <a:gd name="connsiteX3" fmla="*/ 0 w 5056909"/>
              <a:gd name="connsiteY3" fmla="*/ 406666 h 6858000"/>
              <a:gd name="connsiteX4" fmla="*/ 406666 w 5056909"/>
              <a:gd name="connsiteY4" fmla="*/ 0 h 6858000"/>
              <a:gd name="connsiteX5" fmla="*/ 4657838 w 5056909"/>
              <a:gd name="connsiteY5" fmla="*/ 0 h 6858000"/>
              <a:gd name="connsiteX6" fmla="*/ 5064503 w 5056909"/>
              <a:gd name="connsiteY6" fmla="*/ 406666 h 6858000"/>
              <a:gd name="connsiteX7" fmla="*/ 5064503 w 5056909"/>
              <a:gd name="connsiteY7" fmla="*/ 6450564 h 6858000"/>
              <a:gd name="connsiteX8" fmla="*/ 4657846 w 5056909"/>
              <a:gd name="connsiteY8" fmla="*/ 6858000 h 6858000"/>
              <a:gd name="connsiteX9" fmla="*/ 406666 w 5056909"/>
              <a:gd name="connsiteY9" fmla="*/ 307502 h 6858000"/>
              <a:gd name="connsiteX10" fmla="*/ 306731 w 5056909"/>
              <a:gd name="connsiteY10" fmla="*/ 407436 h 6858000"/>
              <a:gd name="connsiteX11" fmla="*/ 306731 w 5056909"/>
              <a:gd name="connsiteY11" fmla="*/ 6451335 h 6858000"/>
              <a:gd name="connsiteX12" fmla="*/ 406666 w 5056909"/>
              <a:gd name="connsiteY12" fmla="*/ 6551270 h 6858000"/>
              <a:gd name="connsiteX13" fmla="*/ 4657838 w 5056909"/>
              <a:gd name="connsiteY13" fmla="*/ 6551270 h 6858000"/>
              <a:gd name="connsiteX14" fmla="*/ 4757773 w 5056909"/>
              <a:gd name="connsiteY14" fmla="*/ 6451335 h 6858000"/>
              <a:gd name="connsiteX15" fmla="*/ 4757773 w 5056909"/>
              <a:gd name="connsiteY15" fmla="*/ 406666 h 6858000"/>
              <a:gd name="connsiteX16" fmla="*/ 4657838 w 5056909"/>
              <a:gd name="connsiteY16" fmla="*/ 306731 h 6858000"/>
              <a:gd name="connsiteX17" fmla="*/ 406666 w 5056909"/>
              <a:gd name="connsiteY17" fmla="*/ 306731 h 6858000"/>
              <a:gd name="connsiteX18" fmla="*/ 406666 w 5056909"/>
              <a:gd name="connsiteY18" fmla="*/ 307502 h 6858000"/>
              <a:gd name="connsiteX19" fmla="*/ 4052074 w 5056909"/>
              <a:gd name="connsiteY19" fmla="*/ 4815433 h 6858000"/>
              <a:gd name="connsiteX20" fmla="*/ 3902938 w 5056909"/>
              <a:gd name="connsiteY20" fmla="*/ 4666298 h 6858000"/>
              <a:gd name="connsiteX21" fmla="*/ 2117130 w 5056909"/>
              <a:gd name="connsiteY21" fmla="*/ 4666298 h 6858000"/>
              <a:gd name="connsiteX22" fmla="*/ 1967995 w 5056909"/>
              <a:gd name="connsiteY22" fmla="*/ 4815433 h 6858000"/>
              <a:gd name="connsiteX23" fmla="*/ 2117130 w 5056909"/>
              <a:gd name="connsiteY23" fmla="*/ 4964569 h 6858000"/>
              <a:gd name="connsiteX24" fmla="*/ 3893708 w 5056909"/>
              <a:gd name="connsiteY24" fmla="*/ 4964569 h 6858000"/>
              <a:gd name="connsiteX25" fmla="*/ 4052074 w 5056909"/>
              <a:gd name="connsiteY25" fmla="*/ 4815433 h 6858000"/>
              <a:gd name="connsiteX26" fmla="*/ 4052074 w 5056909"/>
              <a:gd name="connsiteY26" fmla="*/ 5737168 h 6858000"/>
              <a:gd name="connsiteX27" fmla="*/ 3902938 w 5056909"/>
              <a:gd name="connsiteY27" fmla="*/ 5588032 h 6858000"/>
              <a:gd name="connsiteX28" fmla="*/ 2117130 w 5056909"/>
              <a:gd name="connsiteY28" fmla="*/ 5588032 h 6858000"/>
              <a:gd name="connsiteX29" fmla="*/ 1967995 w 5056909"/>
              <a:gd name="connsiteY29" fmla="*/ 5737168 h 6858000"/>
              <a:gd name="connsiteX30" fmla="*/ 2117130 w 5056909"/>
              <a:gd name="connsiteY30" fmla="*/ 5886303 h 6858000"/>
              <a:gd name="connsiteX31" fmla="*/ 3893708 w 5056909"/>
              <a:gd name="connsiteY31" fmla="*/ 5886303 h 6858000"/>
              <a:gd name="connsiteX32" fmla="*/ 4052074 w 5056909"/>
              <a:gd name="connsiteY32" fmla="*/ 5737168 h 6858000"/>
              <a:gd name="connsiteX33" fmla="*/ 4052074 w 5056909"/>
              <a:gd name="connsiteY33" fmla="*/ 3902168 h 6858000"/>
              <a:gd name="connsiteX34" fmla="*/ 3902938 w 5056909"/>
              <a:gd name="connsiteY34" fmla="*/ 3753032 h 6858000"/>
              <a:gd name="connsiteX35" fmla="*/ 2117130 w 5056909"/>
              <a:gd name="connsiteY35" fmla="*/ 3753032 h 6858000"/>
              <a:gd name="connsiteX36" fmla="*/ 1967995 w 5056909"/>
              <a:gd name="connsiteY36" fmla="*/ 3902168 h 6858000"/>
              <a:gd name="connsiteX37" fmla="*/ 2117130 w 5056909"/>
              <a:gd name="connsiteY37" fmla="*/ 4051303 h 6858000"/>
              <a:gd name="connsiteX38" fmla="*/ 3893708 w 5056909"/>
              <a:gd name="connsiteY38" fmla="*/ 4051303 h 6858000"/>
              <a:gd name="connsiteX39" fmla="*/ 4052074 w 5056909"/>
              <a:gd name="connsiteY39" fmla="*/ 3902168 h 6858000"/>
              <a:gd name="connsiteX40" fmla="*/ 4052074 w 5056909"/>
              <a:gd name="connsiteY40" fmla="*/ 2997344 h 6858000"/>
              <a:gd name="connsiteX41" fmla="*/ 3902938 w 5056909"/>
              <a:gd name="connsiteY41" fmla="*/ 2848209 h 6858000"/>
              <a:gd name="connsiteX42" fmla="*/ 2117130 w 5056909"/>
              <a:gd name="connsiteY42" fmla="*/ 2848209 h 6858000"/>
              <a:gd name="connsiteX43" fmla="*/ 1967995 w 5056909"/>
              <a:gd name="connsiteY43" fmla="*/ 2997344 h 6858000"/>
              <a:gd name="connsiteX44" fmla="*/ 2117130 w 5056909"/>
              <a:gd name="connsiteY44" fmla="*/ 3146480 h 6858000"/>
              <a:gd name="connsiteX45" fmla="*/ 3893708 w 5056909"/>
              <a:gd name="connsiteY45" fmla="*/ 3146480 h 6858000"/>
              <a:gd name="connsiteX46" fmla="*/ 4052074 w 5056909"/>
              <a:gd name="connsiteY46" fmla="*/ 2997344 h 6858000"/>
              <a:gd name="connsiteX47" fmla="*/ 4035163 w 5056909"/>
              <a:gd name="connsiteY47" fmla="*/ 2092530 h 6858000"/>
              <a:gd name="connsiteX48" fmla="*/ 3886027 w 5056909"/>
              <a:gd name="connsiteY48" fmla="*/ 1943395 h 6858000"/>
              <a:gd name="connsiteX49" fmla="*/ 2117901 w 5056909"/>
              <a:gd name="connsiteY49" fmla="*/ 1943395 h 6858000"/>
              <a:gd name="connsiteX50" fmla="*/ 1968766 w 5056909"/>
              <a:gd name="connsiteY50" fmla="*/ 2092530 h 6858000"/>
              <a:gd name="connsiteX51" fmla="*/ 2117901 w 5056909"/>
              <a:gd name="connsiteY51" fmla="*/ 2241666 h 6858000"/>
              <a:gd name="connsiteX52" fmla="*/ 3886019 w 5056909"/>
              <a:gd name="connsiteY52" fmla="*/ 2241666 h 6858000"/>
              <a:gd name="connsiteX53" fmla="*/ 4035163 w 5056909"/>
              <a:gd name="connsiteY53" fmla="*/ 2092530 h 6858000"/>
              <a:gd name="connsiteX54" fmla="*/ 4035163 w 5056909"/>
              <a:gd name="connsiteY54" fmla="*/ 1179256 h 6858000"/>
              <a:gd name="connsiteX55" fmla="*/ 3886027 w 5056909"/>
              <a:gd name="connsiteY55" fmla="*/ 1030120 h 6858000"/>
              <a:gd name="connsiteX56" fmla="*/ 2117901 w 5056909"/>
              <a:gd name="connsiteY56" fmla="*/ 1030120 h 6858000"/>
              <a:gd name="connsiteX57" fmla="*/ 1968766 w 5056909"/>
              <a:gd name="connsiteY57" fmla="*/ 1179256 h 6858000"/>
              <a:gd name="connsiteX58" fmla="*/ 2117901 w 5056909"/>
              <a:gd name="connsiteY58" fmla="*/ 1328391 h 6858000"/>
              <a:gd name="connsiteX59" fmla="*/ 3886019 w 5056909"/>
              <a:gd name="connsiteY59" fmla="*/ 1328391 h 6858000"/>
              <a:gd name="connsiteX60" fmla="*/ 4035163 w 5056909"/>
              <a:gd name="connsiteY60" fmla="*/ 1179256 h 6858000"/>
              <a:gd name="connsiteX61" fmla="*/ 1170804 w 5056909"/>
              <a:gd name="connsiteY61" fmla="*/ 1452935 h 6858000"/>
              <a:gd name="connsiteX62" fmla="*/ 1552869 w 5056909"/>
              <a:gd name="connsiteY62" fmla="*/ 1070870 h 6858000"/>
              <a:gd name="connsiteX63" fmla="*/ 1552869 w 5056909"/>
              <a:gd name="connsiteY63" fmla="*/ 854851 h 6858000"/>
              <a:gd name="connsiteX64" fmla="*/ 1336851 w 5056909"/>
              <a:gd name="connsiteY64" fmla="*/ 854851 h 6858000"/>
              <a:gd name="connsiteX65" fmla="*/ 1063181 w 5056909"/>
              <a:gd name="connsiteY65" fmla="*/ 1129293 h 6858000"/>
              <a:gd name="connsiteX66" fmla="*/ 1013209 w 5056909"/>
              <a:gd name="connsiteY66" fmla="*/ 1079321 h 6858000"/>
              <a:gd name="connsiteX67" fmla="*/ 797191 w 5056909"/>
              <a:gd name="connsiteY67" fmla="*/ 1079321 h 6858000"/>
              <a:gd name="connsiteX68" fmla="*/ 797191 w 5056909"/>
              <a:gd name="connsiteY68" fmla="*/ 1295339 h 6858000"/>
              <a:gd name="connsiteX69" fmla="*/ 954786 w 5056909"/>
              <a:gd name="connsiteY69" fmla="*/ 1452935 h 6858000"/>
              <a:gd name="connsiteX70" fmla="*/ 1062410 w 5056909"/>
              <a:gd name="connsiteY70" fmla="*/ 1494447 h 6858000"/>
              <a:gd name="connsiteX71" fmla="*/ 1170804 w 5056909"/>
              <a:gd name="connsiteY71" fmla="*/ 1452935 h 6858000"/>
              <a:gd name="connsiteX72" fmla="*/ 1170804 w 5056909"/>
              <a:gd name="connsiteY72" fmla="*/ 2391572 h 6858000"/>
              <a:gd name="connsiteX73" fmla="*/ 1552869 w 5056909"/>
              <a:gd name="connsiteY73" fmla="*/ 2009507 h 6858000"/>
              <a:gd name="connsiteX74" fmla="*/ 1552869 w 5056909"/>
              <a:gd name="connsiteY74" fmla="*/ 1793488 h 6858000"/>
              <a:gd name="connsiteX75" fmla="*/ 1336851 w 5056909"/>
              <a:gd name="connsiteY75" fmla="*/ 1793488 h 6858000"/>
              <a:gd name="connsiteX76" fmla="*/ 1063181 w 5056909"/>
              <a:gd name="connsiteY76" fmla="*/ 2067159 h 6858000"/>
              <a:gd name="connsiteX77" fmla="*/ 1013209 w 5056909"/>
              <a:gd name="connsiteY77" fmla="*/ 2017187 h 6858000"/>
              <a:gd name="connsiteX78" fmla="*/ 797191 w 5056909"/>
              <a:gd name="connsiteY78" fmla="*/ 2017187 h 6858000"/>
              <a:gd name="connsiteX79" fmla="*/ 797191 w 5056909"/>
              <a:gd name="connsiteY79" fmla="*/ 2233206 h 6858000"/>
              <a:gd name="connsiteX80" fmla="*/ 954786 w 5056909"/>
              <a:gd name="connsiteY80" fmla="*/ 2390801 h 6858000"/>
              <a:gd name="connsiteX81" fmla="*/ 1062410 w 5056909"/>
              <a:gd name="connsiteY81" fmla="*/ 2432313 h 6858000"/>
              <a:gd name="connsiteX82" fmla="*/ 1062410 w 5056909"/>
              <a:gd name="connsiteY82" fmla="*/ 2432313 h 6858000"/>
              <a:gd name="connsiteX83" fmla="*/ 1170804 w 5056909"/>
              <a:gd name="connsiteY83" fmla="*/ 2391572 h 6858000"/>
              <a:gd name="connsiteX84" fmla="*/ 1170804 w 5056909"/>
              <a:gd name="connsiteY84" fmla="*/ 3296395 h 6858000"/>
              <a:gd name="connsiteX85" fmla="*/ 1552869 w 5056909"/>
              <a:gd name="connsiteY85" fmla="*/ 2914330 h 6858000"/>
              <a:gd name="connsiteX86" fmla="*/ 1552869 w 5056909"/>
              <a:gd name="connsiteY86" fmla="*/ 2698311 h 6858000"/>
              <a:gd name="connsiteX87" fmla="*/ 1336851 w 5056909"/>
              <a:gd name="connsiteY87" fmla="*/ 2698311 h 6858000"/>
              <a:gd name="connsiteX88" fmla="*/ 1063181 w 5056909"/>
              <a:gd name="connsiteY88" fmla="*/ 2971982 h 6858000"/>
              <a:gd name="connsiteX89" fmla="*/ 1013209 w 5056909"/>
              <a:gd name="connsiteY89" fmla="*/ 2922010 h 6858000"/>
              <a:gd name="connsiteX90" fmla="*/ 797191 w 5056909"/>
              <a:gd name="connsiteY90" fmla="*/ 2922010 h 6858000"/>
              <a:gd name="connsiteX91" fmla="*/ 797191 w 5056909"/>
              <a:gd name="connsiteY91" fmla="*/ 3138029 h 6858000"/>
              <a:gd name="connsiteX92" fmla="*/ 954786 w 5056909"/>
              <a:gd name="connsiteY92" fmla="*/ 3295624 h 6858000"/>
              <a:gd name="connsiteX93" fmla="*/ 1062410 w 5056909"/>
              <a:gd name="connsiteY93" fmla="*/ 3337136 h 6858000"/>
              <a:gd name="connsiteX94" fmla="*/ 1062410 w 5056909"/>
              <a:gd name="connsiteY94" fmla="*/ 3337136 h 6858000"/>
              <a:gd name="connsiteX95" fmla="*/ 1170804 w 5056909"/>
              <a:gd name="connsiteY95" fmla="*/ 3296395 h 6858000"/>
              <a:gd name="connsiteX96" fmla="*/ 1170804 w 5056909"/>
              <a:gd name="connsiteY96" fmla="*/ 4201209 h 6858000"/>
              <a:gd name="connsiteX97" fmla="*/ 1552869 w 5056909"/>
              <a:gd name="connsiteY97" fmla="*/ 3819144 h 6858000"/>
              <a:gd name="connsiteX98" fmla="*/ 1552869 w 5056909"/>
              <a:gd name="connsiteY98" fmla="*/ 3603126 h 6858000"/>
              <a:gd name="connsiteX99" fmla="*/ 1336851 w 5056909"/>
              <a:gd name="connsiteY99" fmla="*/ 3603126 h 6858000"/>
              <a:gd name="connsiteX100" fmla="*/ 1063181 w 5056909"/>
              <a:gd name="connsiteY100" fmla="*/ 3876796 h 6858000"/>
              <a:gd name="connsiteX101" fmla="*/ 1004758 w 5056909"/>
              <a:gd name="connsiteY101" fmla="*/ 3826825 h 6858000"/>
              <a:gd name="connsiteX102" fmla="*/ 788739 w 5056909"/>
              <a:gd name="connsiteY102" fmla="*/ 3826825 h 6858000"/>
              <a:gd name="connsiteX103" fmla="*/ 788739 w 5056909"/>
              <a:gd name="connsiteY103" fmla="*/ 4042843 h 6858000"/>
              <a:gd name="connsiteX104" fmla="*/ 946335 w 5056909"/>
              <a:gd name="connsiteY104" fmla="*/ 4200439 h 6858000"/>
              <a:gd name="connsiteX105" fmla="*/ 1053959 w 5056909"/>
              <a:gd name="connsiteY105" fmla="*/ 4241950 h 6858000"/>
              <a:gd name="connsiteX106" fmla="*/ 1053959 w 5056909"/>
              <a:gd name="connsiteY106" fmla="*/ 4241950 h 6858000"/>
              <a:gd name="connsiteX107" fmla="*/ 1170804 w 5056909"/>
              <a:gd name="connsiteY107" fmla="*/ 4201209 h 6858000"/>
              <a:gd name="connsiteX108" fmla="*/ 1170804 w 5056909"/>
              <a:gd name="connsiteY108" fmla="*/ 5114484 h 6858000"/>
              <a:gd name="connsiteX109" fmla="*/ 1552869 w 5056909"/>
              <a:gd name="connsiteY109" fmla="*/ 4732419 h 6858000"/>
              <a:gd name="connsiteX110" fmla="*/ 1552869 w 5056909"/>
              <a:gd name="connsiteY110" fmla="*/ 4516400 h 6858000"/>
              <a:gd name="connsiteX111" fmla="*/ 1336851 w 5056909"/>
              <a:gd name="connsiteY111" fmla="*/ 4516400 h 6858000"/>
              <a:gd name="connsiteX112" fmla="*/ 1063181 w 5056909"/>
              <a:gd name="connsiteY112" fmla="*/ 4790071 h 6858000"/>
              <a:gd name="connsiteX113" fmla="*/ 1013209 w 5056909"/>
              <a:gd name="connsiteY113" fmla="*/ 4740099 h 6858000"/>
              <a:gd name="connsiteX114" fmla="*/ 797191 w 5056909"/>
              <a:gd name="connsiteY114" fmla="*/ 4740099 h 6858000"/>
              <a:gd name="connsiteX115" fmla="*/ 797191 w 5056909"/>
              <a:gd name="connsiteY115" fmla="*/ 4956117 h 6858000"/>
              <a:gd name="connsiteX116" fmla="*/ 954786 w 5056909"/>
              <a:gd name="connsiteY116" fmla="*/ 5113713 h 6858000"/>
              <a:gd name="connsiteX117" fmla="*/ 1062410 w 5056909"/>
              <a:gd name="connsiteY117" fmla="*/ 5155225 h 6858000"/>
              <a:gd name="connsiteX118" fmla="*/ 1062410 w 5056909"/>
              <a:gd name="connsiteY118" fmla="*/ 5155225 h 6858000"/>
              <a:gd name="connsiteX119" fmla="*/ 1170804 w 5056909"/>
              <a:gd name="connsiteY119" fmla="*/ 5114484 h 6858000"/>
              <a:gd name="connsiteX120" fmla="*/ 1170804 w 5056909"/>
              <a:gd name="connsiteY120" fmla="*/ 6027749 h 6858000"/>
              <a:gd name="connsiteX121" fmla="*/ 1552869 w 5056909"/>
              <a:gd name="connsiteY121" fmla="*/ 5645684 h 6858000"/>
              <a:gd name="connsiteX122" fmla="*/ 1552869 w 5056909"/>
              <a:gd name="connsiteY122" fmla="*/ 5429666 h 6858000"/>
              <a:gd name="connsiteX123" fmla="*/ 1336851 w 5056909"/>
              <a:gd name="connsiteY123" fmla="*/ 5429666 h 6858000"/>
              <a:gd name="connsiteX124" fmla="*/ 1063181 w 5056909"/>
              <a:gd name="connsiteY124" fmla="*/ 5703337 h 6858000"/>
              <a:gd name="connsiteX125" fmla="*/ 1004758 w 5056909"/>
              <a:gd name="connsiteY125" fmla="*/ 5653365 h 6858000"/>
              <a:gd name="connsiteX126" fmla="*/ 788739 w 5056909"/>
              <a:gd name="connsiteY126" fmla="*/ 5653365 h 6858000"/>
              <a:gd name="connsiteX127" fmla="*/ 788739 w 5056909"/>
              <a:gd name="connsiteY127" fmla="*/ 5869383 h 6858000"/>
              <a:gd name="connsiteX128" fmla="*/ 946335 w 5056909"/>
              <a:gd name="connsiteY128" fmla="*/ 6026979 h 6858000"/>
              <a:gd name="connsiteX129" fmla="*/ 1053959 w 5056909"/>
              <a:gd name="connsiteY129" fmla="*/ 6068490 h 6858000"/>
              <a:gd name="connsiteX130" fmla="*/ 1170804 w 5056909"/>
              <a:gd name="connsiteY130" fmla="*/ 60277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056909" h="685800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83" name="Forma libre 382">
            <a:extLst>
              <a:ext uri="{FF2B5EF4-FFF2-40B4-BE49-F238E27FC236}">
                <a16:creationId xmlns:a16="http://schemas.microsoft.com/office/drawing/2014/main" id="{5909C8BF-9265-1847-83EE-D153448D9C81}"/>
              </a:ext>
            </a:extLst>
          </p:cNvPr>
          <p:cNvSpPr/>
          <p:nvPr/>
        </p:nvSpPr>
        <p:spPr>
          <a:xfrm>
            <a:off x="5038879" y="2734515"/>
            <a:ext cx="219293" cy="311419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85" name="Forma libre 384">
            <a:extLst>
              <a:ext uri="{FF2B5EF4-FFF2-40B4-BE49-F238E27FC236}">
                <a16:creationId xmlns:a16="http://schemas.microsoft.com/office/drawing/2014/main" id="{B353A01F-E69D-B147-AC4A-D5651AD847D0}"/>
              </a:ext>
            </a:extLst>
          </p:cNvPr>
          <p:cNvSpPr/>
          <p:nvPr/>
        </p:nvSpPr>
        <p:spPr>
          <a:xfrm>
            <a:off x="2861016" y="2735892"/>
            <a:ext cx="301831" cy="236730"/>
          </a:xfrm>
          <a:custGeom>
            <a:avLst/>
            <a:gdLst>
              <a:gd name="connsiteX0" fmla="*/ 5792543 w 5829300"/>
              <a:gd name="connsiteY0" fmla="*/ 2658628 h 4572000"/>
              <a:gd name="connsiteX1" fmla="*/ 5792543 w 5829300"/>
              <a:gd name="connsiteY1" fmla="*/ 2843089 h 4572000"/>
              <a:gd name="connsiteX2" fmla="*/ 5700637 w 5829300"/>
              <a:gd name="connsiteY2" fmla="*/ 2878541 h 4572000"/>
              <a:gd name="connsiteX3" fmla="*/ 5608730 w 5829300"/>
              <a:gd name="connsiteY3" fmla="*/ 2843089 h 4572000"/>
              <a:gd name="connsiteX4" fmla="*/ 5162341 w 5829300"/>
              <a:gd name="connsiteY4" fmla="*/ 2396700 h 4572000"/>
              <a:gd name="connsiteX5" fmla="*/ 4715952 w 5829300"/>
              <a:gd name="connsiteY5" fmla="*/ 2843089 h 4572000"/>
              <a:gd name="connsiteX6" fmla="*/ 4624045 w 5829300"/>
              <a:gd name="connsiteY6" fmla="*/ 2878541 h 4572000"/>
              <a:gd name="connsiteX7" fmla="*/ 4532138 w 5829300"/>
              <a:gd name="connsiteY7" fmla="*/ 2843089 h 4572000"/>
              <a:gd name="connsiteX8" fmla="*/ 4532138 w 5829300"/>
              <a:gd name="connsiteY8" fmla="*/ 2658628 h 4572000"/>
              <a:gd name="connsiteX9" fmla="*/ 4978527 w 5829300"/>
              <a:gd name="connsiteY9" fmla="*/ 2212239 h 4572000"/>
              <a:gd name="connsiteX10" fmla="*/ 4532138 w 5829300"/>
              <a:gd name="connsiteY10" fmla="*/ 1765849 h 4572000"/>
              <a:gd name="connsiteX11" fmla="*/ 4532138 w 5829300"/>
              <a:gd name="connsiteY11" fmla="*/ 1581388 h 4572000"/>
              <a:gd name="connsiteX12" fmla="*/ 4716599 w 5829300"/>
              <a:gd name="connsiteY12" fmla="*/ 1581388 h 4572000"/>
              <a:gd name="connsiteX13" fmla="*/ 5162989 w 5829300"/>
              <a:gd name="connsiteY13" fmla="*/ 2027777 h 4572000"/>
              <a:gd name="connsiteX14" fmla="*/ 5609378 w 5829300"/>
              <a:gd name="connsiteY14" fmla="*/ 1581388 h 4572000"/>
              <a:gd name="connsiteX15" fmla="*/ 5793838 w 5829300"/>
              <a:gd name="connsiteY15" fmla="*/ 1581388 h 4572000"/>
              <a:gd name="connsiteX16" fmla="*/ 5793838 w 5829300"/>
              <a:gd name="connsiteY16" fmla="*/ 1765849 h 4572000"/>
              <a:gd name="connsiteX17" fmla="*/ 5347449 w 5829300"/>
              <a:gd name="connsiteY17" fmla="*/ 2212239 h 4572000"/>
              <a:gd name="connsiteX18" fmla="*/ 5792543 w 5829300"/>
              <a:gd name="connsiteY18" fmla="*/ 2658628 h 4572000"/>
              <a:gd name="connsiteX19" fmla="*/ 3899983 w 5829300"/>
              <a:gd name="connsiteY19" fmla="*/ 241564 h 4572000"/>
              <a:gd name="connsiteX20" fmla="*/ 3899983 w 5829300"/>
              <a:gd name="connsiteY20" fmla="*/ 4055555 h 4572000"/>
              <a:gd name="connsiteX21" fmla="*/ 3899983 w 5829300"/>
              <a:gd name="connsiteY21" fmla="*/ 4062774 h 4572000"/>
              <a:gd name="connsiteX22" fmla="*/ 3715522 w 5829300"/>
              <a:gd name="connsiteY22" fmla="*/ 4254456 h 4572000"/>
              <a:gd name="connsiteX23" fmla="*/ 3715522 w 5829300"/>
              <a:gd name="connsiteY23" fmla="*/ 4254456 h 4572000"/>
              <a:gd name="connsiteX24" fmla="*/ 3531060 w 5829300"/>
              <a:gd name="connsiteY24" fmla="*/ 4176341 h 4572000"/>
              <a:gd name="connsiteX25" fmla="*/ 2424941 w 5829300"/>
              <a:gd name="connsiteY25" fmla="*/ 3296698 h 4572000"/>
              <a:gd name="connsiteX26" fmla="*/ 1992335 w 5829300"/>
              <a:gd name="connsiteY26" fmla="*/ 3296698 h 4572000"/>
              <a:gd name="connsiteX27" fmla="*/ 1992335 w 5829300"/>
              <a:gd name="connsiteY27" fmla="*/ 4140899 h 4572000"/>
              <a:gd name="connsiteX28" fmla="*/ 1559728 w 5829300"/>
              <a:gd name="connsiteY28" fmla="*/ 4573505 h 4572000"/>
              <a:gd name="connsiteX29" fmla="*/ 1177014 w 5829300"/>
              <a:gd name="connsiteY29" fmla="*/ 4573505 h 4572000"/>
              <a:gd name="connsiteX30" fmla="*/ 744407 w 5829300"/>
              <a:gd name="connsiteY30" fmla="*/ 4140899 h 4572000"/>
              <a:gd name="connsiteX31" fmla="*/ 744407 w 5829300"/>
              <a:gd name="connsiteY31" fmla="*/ 3296698 h 4572000"/>
              <a:gd name="connsiteX32" fmla="*/ 425377 w 5829300"/>
              <a:gd name="connsiteY32" fmla="*/ 3296698 h 4572000"/>
              <a:gd name="connsiteX33" fmla="*/ 0 w 5829300"/>
              <a:gd name="connsiteY33" fmla="*/ 2871321 h 4572000"/>
              <a:gd name="connsiteX34" fmla="*/ 0 w 5829300"/>
              <a:gd name="connsiteY34" fmla="*/ 1333252 h 4572000"/>
              <a:gd name="connsiteX35" fmla="*/ 425377 w 5829300"/>
              <a:gd name="connsiteY35" fmla="*/ 907875 h 4572000"/>
              <a:gd name="connsiteX36" fmla="*/ 2432152 w 5829300"/>
              <a:gd name="connsiteY36" fmla="*/ 907875 h 4572000"/>
              <a:gd name="connsiteX37" fmla="*/ 3502828 w 5829300"/>
              <a:gd name="connsiteY37" fmla="*/ 49892 h 4572000"/>
              <a:gd name="connsiteX38" fmla="*/ 3523831 w 5829300"/>
              <a:gd name="connsiteY38" fmla="*/ 35452 h 4572000"/>
              <a:gd name="connsiteX39" fmla="*/ 3672850 w 5829300"/>
              <a:gd name="connsiteY39" fmla="*/ 0 h 4572000"/>
              <a:gd name="connsiteX40" fmla="*/ 3899983 w 5829300"/>
              <a:gd name="connsiteY40" fmla="*/ 241564 h 4572000"/>
              <a:gd name="connsiteX41" fmla="*/ 426034 w 5829300"/>
              <a:gd name="connsiteY41" fmla="*/ 3034770 h 4572000"/>
              <a:gd name="connsiteX42" fmla="*/ 879643 w 5829300"/>
              <a:gd name="connsiteY42" fmla="*/ 3034770 h 4572000"/>
              <a:gd name="connsiteX43" fmla="*/ 1864976 w 5829300"/>
              <a:gd name="connsiteY43" fmla="*/ 3034770 h 4572000"/>
              <a:gd name="connsiteX44" fmla="*/ 2346817 w 5829300"/>
              <a:gd name="connsiteY44" fmla="*/ 3034770 h 4572000"/>
              <a:gd name="connsiteX45" fmla="*/ 2346817 w 5829300"/>
              <a:gd name="connsiteY45" fmla="*/ 1170442 h 4572000"/>
              <a:gd name="connsiteX46" fmla="*/ 426034 w 5829300"/>
              <a:gd name="connsiteY46" fmla="*/ 1170442 h 4572000"/>
              <a:gd name="connsiteX47" fmla="*/ 263233 w 5829300"/>
              <a:gd name="connsiteY47" fmla="*/ 1333243 h 4572000"/>
              <a:gd name="connsiteX48" fmla="*/ 263233 w 5829300"/>
              <a:gd name="connsiteY48" fmla="*/ 2871969 h 4572000"/>
              <a:gd name="connsiteX49" fmla="*/ 426034 w 5829300"/>
              <a:gd name="connsiteY49" fmla="*/ 3034770 h 4572000"/>
              <a:gd name="connsiteX50" fmla="*/ 1730407 w 5829300"/>
              <a:gd name="connsiteY50" fmla="*/ 3296698 h 4572000"/>
              <a:gd name="connsiteX51" fmla="*/ 1006993 w 5829300"/>
              <a:gd name="connsiteY51" fmla="*/ 3296698 h 4572000"/>
              <a:gd name="connsiteX52" fmla="*/ 1006993 w 5829300"/>
              <a:gd name="connsiteY52" fmla="*/ 4140899 h 4572000"/>
              <a:gd name="connsiteX53" fmla="*/ 1177014 w 5829300"/>
              <a:gd name="connsiteY53" fmla="*/ 4310920 h 4572000"/>
              <a:gd name="connsiteX54" fmla="*/ 1559728 w 5829300"/>
              <a:gd name="connsiteY54" fmla="*/ 4310920 h 4572000"/>
              <a:gd name="connsiteX55" fmla="*/ 1729750 w 5829300"/>
              <a:gd name="connsiteY55" fmla="*/ 4140899 h 4572000"/>
              <a:gd name="connsiteX56" fmla="*/ 1729750 w 5829300"/>
              <a:gd name="connsiteY56" fmla="*/ 3296698 h 4572000"/>
              <a:gd name="connsiteX57" fmla="*/ 1730407 w 5829300"/>
              <a:gd name="connsiteY57" fmla="*/ 3296698 h 4572000"/>
              <a:gd name="connsiteX58" fmla="*/ 3637407 w 5829300"/>
              <a:gd name="connsiteY58" fmla="*/ 277016 h 4572000"/>
              <a:gd name="connsiteX59" fmla="*/ 2602183 w 5829300"/>
              <a:gd name="connsiteY59" fmla="*/ 1106119 h 4572000"/>
              <a:gd name="connsiteX60" fmla="*/ 2602183 w 5829300"/>
              <a:gd name="connsiteY60" fmla="*/ 3105674 h 4572000"/>
              <a:gd name="connsiteX61" fmla="*/ 3630187 w 5829300"/>
              <a:gd name="connsiteY61" fmla="*/ 3928205 h 4572000"/>
              <a:gd name="connsiteX62" fmla="*/ 3630187 w 5829300"/>
              <a:gd name="connsiteY62" fmla="*/ 277016 h 4572000"/>
              <a:gd name="connsiteX63" fmla="*/ 3637407 w 5829300"/>
              <a:gd name="connsiteY63" fmla="*/ 27701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300" h="457200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87" name="Forma libre 386">
            <a:extLst>
              <a:ext uri="{FF2B5EF4-FFF2-40B4-BE49-F238E27FC236}">
                <a16:creationId xmlns:a16="http://schemas.microsoft.com/office/drawing/2014/main" id="{86438B64-16E1-0649-938E-792B20BB091B}"/>
              </a:ext>
            </a:extLst>
          </p:cNvPr>
          <p:cNvSpPr/>
          <p:nvPr/>
        </p:nvSpPr>
        <p:spPr>
          <a:xfrm>
            <a:off x="5746736" y="3430113"/>
            <a:ext cx="301831" cy="239196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89" name="Forma libre 388">
            <a:extLst>
              <a:ext uri="{FF2B5EF4-FFF2-40B4-BE49-F238E27FC236}">
                <a16:creationId xmlns:a16="http://schemas.microsoft.com/office/drawing/2014/main" id="{21580244-68FB-DB4B-A259-FFA4D82BB3B8}"/>
              </a:ext>
            </a:extLst>
          </p:cNvPr>
          <p:cNvSpPr/>
          <p:nvPr/>
        </p:nvSpPr>
        <p:spPr>
          <a:xfrm>
            <a:off x="2755364" y="4097112"/>
            <a:ext cx="301831" cy="245114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91" name="Forma libre 390">
            <a:extLst>
              <a:ext uri="{FF2B5EF4-FFF2-40B4-BE49-F238E27FC236}">
                <a16:creationId xmlns:a16="http://schemas.microsoft.com/office/drawing/2014/main" id="{D539A507-22E5-9E40-A9C3-7D0A6A20534F}"/>
              </a:ext>
            </a:extLst>
          </p:cNvPr>
          <p:cNvSpPr/>
          <p:nvPr/>
        </p:nvSpPr>
        <p:spPr>
          <a:xfrm>
            <a:off x="4277078" y="401482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09544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9192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4205255 w 5819790"/>
              <a:gd name="connsiteY10" fmla="*/ 2947629 h 5819790"/>
              <a:gd name="connsiteX11" fmla="*/ 4068414 w 5819790"/>
              <a:gd name="connsiteY11" fmla="*/ 3084470 h 5819790"/>
              <a:gd name="connsiteX12" fmla="*/ 1783110 w 5819790"/>
              <a:gd name="connsiteY12" fmla="*/ 3084470 h 5819790"/>
              <a:gd name="connsiteX13" fmla="*/ 1646269 w 5819790"/>
              <a:gd name="connsiteY13" fmla="*/ 2947629 h 5819790"/>
              <a:gd name="connsiteX14" fmla="*/ 1783110 w 5819790"/>
              <a:gd name="connsiteY14" fmla="*/ 2810788 h 5819790"/>
              <a:gd name="connsiteX15" fmla="*/ 4068424 w 5819790"/>
              <a:gd name="connsiteY15" fmla="*/ 2810788 h 5819790"/>
              <a:gd name="connsiteX16" fmla="*/ 4205255 w 5819790"/>
              <a:gd name="connsiteY16" fmla="*/ 29476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93" name="Forma libre 392">
            <a:extLst>
              <a:ext uri="{FF2B5EF4-FFF2-40B4-BE49-F238E27FC236}">
                <a16:creationId xmlns:a16="http://schemas.microsoft.com/office/drawing/2014/main" id="{41A2EFD7-D1B6-D748-8373-833257252816}"/>
              </a:ext>
            </a:extLst>
          </p:cNvPr>
          <p:cNvSpPr/>
          <p:nvPr/>
        </p:nvSpPr>
        <p:spPr>
          <a:xfrm>
            <a:off x="481872" y="4108126"/>
            <a:ext cx="301831" cy="236730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95" name="Forma libre 394">
            <a:extLst>
              <a:ext uri="{FF2B5EF4-FFF2-40B4-BE49-F238E27FC236}">
                <a16:creationId xmlns:a16="http://schemas.microsoft.com/office/drawing/2014/main" id="{4D8B2F85-09F5-064F-B305-F700E4A46FDE}"/>
              </a:ext>
            </a:extLst>
          </p:cNvPr>
          <p:cNvSpPr/>
          <p:nvPr/>
        </p:nvSpPr>
        <p:spPr>
          <a:xfrm>
            <a:off x="1263071" y="4056121"/>
            <a:ext cx="301338" cy="25596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97" name="Forma libre 396">
            <a:extLst>
              <a:ext uri="{FF2B5EF4-FFF2-40B4-BE49-F238E27FC236}">
                <a16:creationId xmlns:a16="http://schemas.microsoft.com/office/drawing/2014/main" id="{D27F7B23-344D-2F48-9CF3-5CD83409E9DE}"/>
              </a:ext>
            </a:extLst>
          </p:cNvPr>
          <p:cNvSpPr/>
          <p:nvPr/>
        </p:nvSpPr>
        <p:spPr>
          <a:xfrm>
            <a:off x="2053237" y="3423225"/>
            <a:ext cx="301831" cy="244621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399" name="Forma libre 398">
            <a:extLst>
              <a:ext uri="{FF2B5EF4-FFF2-40B4-BE49-F238E27FC236}">
                <a16:creationId xmlns:a16="http://schemas.microsoft.com/office/drawing/2014/main" id="{D54033CA-5445-E247-A970-B33CBD8E346D}"/>
              </a:ext>
            </a:extLst>
          </p:cNvPr>
          <p:cNvSpPr/>
          <p:nvPr/>
        </p:nvSpPr>
        <p:spPr>
          <a:xfrm>
            <a:off x="2038048" y="4033217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01" name="Forma libre 400">
            <a:extLst>
              <a:ext uri="{FF2B5EF4-FFF2-40B4-BE49-F238E27FC236}">
                <a16:creationId xmlns:a16="http://schemas.microsoft.com/office/drawing/2014/main" id="{6B7CB43D-3937-D645-BCA9-CD354239CA40}"/>
              </a:ext>
            </a:extLst>
          </p:cNvPr>
          <p:cNvSpPr/>
          <p:nvPr/>
        </p:nvSpPr>
        <p:spPr>
          <a:xfrm>
            <a:off x="3534125" y="2749650"/>
            <a:ext cx="301338" cy="267308"/>
          </a:xfrm>
          <a:custGeom>
            <a:avLst/>
            <a:gdLst>
              <a:gd name="connsiteX0" fmla="*/ 5809507 w 5819775"/>
              <a:gd name="connsiteY0" fmla="*/ 1377067 h 5162550"/>
              <a:gd name="connsiteX1" fmla="*/ 5001873 w 5819775"/>
              <a:gd name="connsiteY1" fmla="*/ 237449 h 5162550"/>
              <a:gd name="connsiteX2" fmla="*/ 4154672 w 5819775"/>
              <a:gd name="connsiteY2" fmla="*/ 0 h 5162550"/>
              <a:gd name="connsiteX3" fmla="*/ 3149165 w 5819775"/>
              <a:gd name="connsiteY3" fmla="*/ 387696 h 5162550"/>
              <a:gd name="connsiteX4" fmla="*/ 2911716 w 5819775"/>
              <a:gd name="connsiteY4" fmla="*/ 633212 h 5162550"/>
              <a:gd name="connsiteX5" fmla="*/ 2175910 w 5819775"/>
              <a:gd name="connsiteY5" fmla="*/ 87220 h 5162550"/>
              <a:gd name="connsiteX6" fmla="*/ 782707 w 5819775"/>
              <a:gd name="connsiteY6" fmla="*/ 268976 h 5162550"/>
              <a:gd name="connsiteX7" fmla="*/ 0 w 5819775"/>
              <a:gd name="connsiteY7" fmla="*/ 1661427 h 5162550"/>
              <a:gd name="connsiteX8" fmla="*/ 356178 w 5819775"/>
              <a:gd name="connsiteY8" fmla="*/ 2674258 h 5162550"/>
              <a:gd name="connsiteX9" fmla="*/ 1337501 w 5819775"/>
              <a:gd name="connsiteY9" fmla="*/ 3821945 h 5162550"/>
              <a:gd name="connsiteX10" fmla="*/ 2192036 w 5819775"/>
              <a:gd name="connsiteY10" fmla="*/ 4669146 h 5162550"/>
              <a:gd name="connsiteX11" fmla="*/ 2469061 w 5819775"/>
              <a:gd name="connsiteY11" fmla="*/ 4938113 h 5162550"/>
              <a:gd name="connsiteX12" fmla="*/ 2540146 w 5819775"/>
              <a:gd name="connsiteY12" fmla="*/ 5009198 h 5162550"/>
              <a:gd name="connsiteX13" fmla="*/ 2571664 w 5819775"/>
              <a:gd name="connsiteY13" fmla="*/ 5040716 h 5162550"/>
              <a:gd name="connsiteX14" fmla="*/ 2911716 w 5819775"/>
              <a:gd name="connsiteY14" fmla="*/ 5167503 h 5162550"/>
              <a:gd name="connsiteX15" fmla="*/ 3284020 w 5819775"/>
              <a:gd name="connsiteY15" fmla="*/ 5009198 h 5162550"/>
              <a:gd name="connsiteX16" fmla="*/ 4756366 w 5819775"/>
              <a:gd name="connsiteY16" fmla="*/ 3544910 h 5162550"/>
              <a:gd name="connsiteX17" fmla="*/ 5531749 w 5819775"/>
              <a:gd name="connsiteY17" fmla="*/ 2595106 h 5162550"/>
              <a:gd name="connsiteX18" fmla="*/ 5809507 w 5819775"/>
              <a:gd name="connsiteY18" fmla="*/ 1377067 h 5162550"/>
              <a:gd name="connsiteX19" fmla="*/ 5286975 w 5819775"/>
              <a:gd name="connsiteY19" fmla="*/ 2429475 h 5162550"/>
              <a:gd name="connsiteX20" fmla="*/ 4543101 w 5819775"/>
              <a:gd name="connsiteY20" fmla="*/ 3339703 h 5162550"/>
              <a:gd name="connsiteX21" fmla="*/ 3086872 w 5819775"/>
              <a:gd name="connsiteY21" fmla="*/ 4787865 h 5162550"/>
              <a:gd name="connsiteX22" fmla="*/ 2912450 w 5819775"/>
              <a:gd name="connsiteY22" fmla="*/ 4867018 h 5162550"/>
              <a:gd name="connsiteX23" fmla="*/ 2770270 w 5819775"/>
              <a:gd name="connsiteY23" fmla="*/ 4811316 h 5162550"/>
              <a:gd name="connsiteX24" fmla="*/ 2746820 w 5819775"/>
              <a:gd name="connsiteY24" fmla="*/ 4787865 h 5162550"/>
              <a:gd name="connsiteX25" fmla="*/ 2675734 w 5819775"/>
              <a:gd name="connsiteY25" fmla="*/ 4716780 h 5162550"/>
              <a:gd name="connsiteX26" fmla="*/ 2398709 w 5819775"/>
              <a:gd name="connsiteY26" fmla="*/ 4455881 h 5162550"/>
              <a:gd name="connsiteX27" fmla="*/ 1551508 w 5819775"/>
              <a:gd name="connsiteY27" fmla="*/ 3616738 h 5162550"/>
              <a:gd name="connsiteX28" fmla="*/ 593636 w 5819775"/>
              <a:gd name="connsiteY28" fmla="*/ 2508628 h 5162550"/>
              <a:gd name="connsiteX29" fmla="*/ 293160 w 5819775"/>
              <a:gd name="connsiteY29" fmla="*/ 1661427 h 5162550"/>
              <a:gd name="connsiteX30" fmla="*/ 934431 w 5819775"/>
              <a:gd name="connsiteY30" fmla="*/ 513740 h 5162550"/>
              <a:gd name="connsiteX31" fmla="*/ 1654845 w 5819775"/>
              <a:gd name="connsiteY31" fmla="*/ 292408 h 5162550"/>
              <a:gd name="connsiteX32" fmla="*/ 2082108 w 5819775"/>
              <a:gd name="connsiteY32" fmla="*/ 363493 h 5162550"/>
              <a:gd name="connsiteX33" fmla="*/ 2715311 w 5819775"/>
              <a:gd name="connsiteY33" fmla="*/ 846458 h 5162550"/>
              <a:gd name="connsiteX34" fmla="*/ 2921251 w 5819775"/>
              <a:gd name="connsiteY34" fmla="*/ 941737 h 5162550"/>
              <a:gd name="connsiteX35" fmla="*/ 3119123 w 5819775"/>
              <a:gd name="connsiteY35" fmla="*/ 846458 h 5162550"/>
              <a:gd name="connsiteX36" fmla="*/ 3127181 w 5819775"/>
              <a:gd name="connsiteY36" fmla="*/ 830332 h 5162550"/>
              <a:gd name="connsiteX37" fmla="*/ 3348514 w 5819775"/>
              <a:gd name="connsiteY37" fmla="*/ 592884 h 5162550"/>
              <a:gd name="connsiteX38" fmla="*/ 4156148 w 5819775"/>
              <a:gd name="connsiteY38" fmla="*/ 284340 h 5162550"/>
              <a:gd name="connsiteX39" fmla="*/ 4852378 w 5819775"/>
              <a:gd name="connsiteY39" fmla="*/ 482213 h 5162550"/>
              <a:gd name="connsiteX40" fmla="*/ 5517100 w 5819775"/>
              <a:gd name="connsiteY40" fmla="*/ 1415901 h 5162550"/>
              <a:gd name="connsiteX41" fmla="*/ 5286975 w 5819775"/>
              <a:gd name="connsiteY41" fmla="*/ 2429475 h 5162550"/>
              <a:gd name="connsiteX42" fmla="*/ 2033730 w 5819775"/>
              <a:gd name="connsiteY42" fmla="*/ 1115425 h 5162550"/>
              <a:gd name="connsiteX43" fmla="*/ 1835858 w 5819775"/>
              <a:gd name="connsiteY43" fmla="*/ 1186510 h 5162550"/>
              <a:gd name="connsiteX44" fmla="*/ 1614526 w 5819775"/>
              <a:gd name="connsiteY44" fmla="*/ 1138876 h 5162550"/>
              <a:gd name="connsiteX45" fmla="*/ 1083926 w 5819775"/>
              <a:gd name="connsiteY45" fmla="*/ 1669475 h 5162550"/>
              <a:gd name="connsiteX46" fmla="*/ 1171137 w 5819775"/>
              <a:gd name="connsiteY46" fmla="*/ 1962626 h 5162550"/>
              <a:gd name="connsiteX47" fmla="*/ 1131561 w 5819775"/>
              <a:gd name="connsiteY47" fmla="*/ 2168566 h 5162550"/>
              <a:gd name="connsiteX48" fmla="*/ 1052408 w 5819775"/>
              <a:gd name="connsiteY48" fmla="*/ 2192017 h 5162550"/>
              <a:gd name="connsiteX49" fmla="*/ 933679 w 5819775"/>
              <a:gd name="connsiteY49" fmla="*/ 2128990 h 5162550"/>
              <a:gd name="connsiteX50" fmla="*/ 798833 w 5819775"/>
              <a:gd name="connsiteY50" fmla="*/ 1670209 h 5162550"/>
              <a:gd name="connsiteX51" fmla="*/ 1621850 w 5819775"/>
              <a:gd name="connsiteY51" fmla="*/ 847192 h 5162550"/>
              <a:gd name="connsiteX52" fmla="*/ 1969970 w 5819775"/>
              <a:gd name="connsiteY52" fmla="*/ 926344 h 5162550"/>
              <a:gd name="connsiteX53" fmla="*/ 2033730 w 5819775"/>
              <a:gd name="connsiteY53" fmla="*/ 1115425 h 516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19775" h="516255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03" name="Forma libre 402">
            <a:extLst>
              <a:ext uri="{FF2B5EF4-FFF2-40B4-BE49-F238E27FC236}">
                <a16:creationId xmlns:a16="http://schemas.microsoft.com/office/drawing/2014/main" id="{B33319A9-647D-D74C-9416-19A729E491A4}"/>
              </a:ext>
            </a:extLst>
          </p:cNvPr>
          <p:cNvSpPr/>
          <p:nvPr/>
        </p:nvSpPr>
        <p:spPr>
          <a:xfrm>
            <a:off x="3533811" y="3427406"/>
            <a:ext cx="301831" cy="224894"/>
          </a:xfrm>
          <a:custGeom>
            <a:avLst/>
            <a:gdLst>
              <a:gd name="connsiteX0" fmla="*/ 5286308 w 5829300"/>
              <a:gd name="connsiteY0" fmla="*/ 563880 h 4343400"/>
              <a:gd name="connsiteX1" fmla="*/ 1931137 w 5829300"/>
              <a:gd name="connsiteY1" fmla="*/ 563880 h 4343400"/>
              <a:gd name="connsiteX2" fmla="*/ 1931137 w 5829300"/>
              <a:gd name="connsiteY2" fmla="*/ 542992 h 4343400"/>
              <a:gd name="connsiteX3" fmla="*/ 1931137 w 5829300"/>
              <a:gd name="connsiteY3" fmla="*/ 281940 h 4343400"/>
              <a:gd name="connsiteX4" fmla="*/ 1649197 w 5829300"/>
              <a:gd name="connsiteY4" fmla="*/ 0 h 4343400"/>
              <a:gd name="connsiteX5" fmla="*/ 683304 w 5829300"/>
              <a:gd name="connsiteY5" fmla="*/ 0 h 4343400"/>
              <a:gd name="connsiteX6" fmla="*/ 401364 w 5829300"/>
              <a:gd name="connsiteY6" fmla="*/ 281940 h 4343400"/>
              <a:gd name="connsiteX7" fmla="*/ 401364 w 5829300"/>
              <a:gd name="connsiteY7" fmla="*/ 542992 h 4343400"/>
              <a:gd name="connsiteX8" fmla="*/ 408546 w 5829300"/>
              <a:gd name="connsiteY8" fmla="*/ 578234 h 4343400"/>
              <a:gd name="connsiteX9" fmla="*/ 0 w 5829300"/>
              <a:gd name="connsiteY9" fmla="*/ 1092518 h 4343400"/>
              <a:gd name="connsiteX10" fmla="*/ 0 w 5829300"/>
              <a:gd name="connsiteY10" fmla="*/ 3813334 h 4343400"/>
              <a:gd name="connsiteX11" fmla="*/ 535810 w 5829300"/>
              <a:gd name="connsiteY11" fmla="*/ 4349144 h 4343400"/>
              <a:gd name="connsiteX12" fmla="*/ 5293491 w 5829300"/>
              <a:gd name="connsiteY12" fmla="*/ 4349144 h 4343400"/>
              <a:gd name="connsiteX13" fmla="*/ 5829300 w 5829300"/>
              <a:gd name="connsiteY13" fmla="*/ 3813334 h 4343400"/>
              <a:gd name="connsiteX14" fmla="*/ 5829300 w 5829300"/>
              <a:gd name="connsiteY14" fmla="*/ 1092518 h 4343400"/>
              <a:gd name="connsiteX15" fmla="*/ 5286308 w 5829300"/>
              <a:gd name="connsiteY15" fmla="*/ 563880 h 4343400"/>
              <a:gd name="connsiteX16" fmla="*/ 662416 w 5829300"/>
              <a:gd name="connsiteY16" fmla="*/ 275425 h 4343400"/>
              <a:gd name="connsiteX17" fmla="*/ 683304 w 5829300"/>
              <a:gd name="connsiteY17" fmla="*/ 254537 h 4343400"/>
              <a:gd name="connsiteX18" fmla="*/ 1649197 w 5829300"/>
              <a:gd name="connsiteY18" fmla="*/ 254537 h 4343400"/>
              <a:gd name="connsiteX19" fmla="*/ 1670085 w 5829300"/>
              <a:gd name="connsiteY19" fmla="*/ 275425 h 4343400"/>
              <a:gd name="connsiteX20" fmla="*/ 1670085 w 5829300"/>
              <a:gd name="connsiteY20" fmla="*/ 536477 h 4343400"/>
              <a:gd name="connsiteX21" fmla="*/ 1649197 w 5829300"/>
              <a:gd name="connsiteY21" fmla="*/ 557365 h 4343400"/>
              <a:gd name="connsiteX22" fmla="*/ 683304 w 5829300"/>
              <a:gd name="connsiteY22" fmla="*/ 557365 h 4343400"/>
              <a:gd name="connsiteX23" fmla="*/ 662416 w 5829300"/>
              <a:gd name="connsiteY23" fmla="*/ 536477 h 4343400"/>
              <a:gd name="connsiteX24" fmla="*/ 662416 w 5829300"/>
              <a:gd name="connsiteY24" fmla="*/ 275425 h 4343400"/>
              <a:gd name="connsiteX25" fmla="*/ 535162 w 5829300"/>
              <a:gd name="connsiteY25" fmla="*/ 817759 h 4343400"/>
              <a:gd name="connsiteX26" fmla="*/ 690486 w 5829300"/>
              <a:gd name="connsiteY26" fmla="*/ 817759 h 4343400"/>
              <a:gd name="connsiteX27" fmla="*/ 1656378 w 5829300"/>
              <a:gd name="connsiteY27" fmla="*/ 817759 h 4343400"/>
              <a:gd name="connsiteX28" fmla="*/ 5292843 w 5829300"/>
              <a:gd name="connsiteY28" fmla="*/ 817759 h 4343400"/>
              <a:gd name="connsiteX29" fmla="*/ 5567601 w 5829300"/>
              <a:gd name="connsiteY29" fmla="*/ 1092518 h 4343400"/>
              <a:gd name="connsiteX30" fmla="*/ 5567601 w 5829300"/>
              <a:gd name="connsiteY30" fmla="*/ 2361229 h 4343400"/>
              <a:gd name="connsiteX31" fmla="*/ 4165092 w 5829300"/>
              <a:gd name="connsiteY31" fmla="*/ 2361229 h 4343400"/>
              <a:gd name="connsiteX32" fmla="*/ 2924442 w 5829300"/>
              <a:gd name="connsiteY32" fmla="*/ 1240660 h 4343400"/>
              <a:gd name="connsiteX33" fmla="*/ 1683791 w 5829300"/>
              <a:gd name="connsiteY33" fmla="*/ 2361229 h 4343400"/>
              <a:gd name="connsiteX34" fmla="*/ 260404 w 5829300"/>
              <a:gd name="connsiteY34" fmla="*/ 2361229 h 4343400"/>
              <a:gd name="connsiteX35" fmla="*/ 260404 w 5829300"/>
              <a:gd name="connsiteY35" fmla="*/ 1092518 h 4343400"/>
              <a:gd name="connsiteX36" fmla="*/ 535162 w 5829300"/>
              <a:gd name="connsiteY36" fmla="*/ 817759 h 4343400"/>
              <a:gd name="connsiteX37" fmla="*/ 3911870 w 5829300"/>
              <a:gd name="connsiteY37" fmla="*/ 2495674 h 4343400"/>
              <a:gd name="connsiteX38" fmla="*/ 2925090 w 5829300"/>
              <a:gd name="connsiteY38" fmla="*/ 3482454 h 4343400"/>
              <a:gd name="connsiteX39" fmla="*/ 1938309 w 5829300"/>
              <a:gd name="connsiteY39" fmla="*/ 2495674 h 4343400"/>
              <a:gd name="connsiteX40" fmla="*/ 2925090 w 5829300"/>
              <a:gd name="connsiteY40" fmla="*/ 1508893 h 4343400"/>
              <a:gd name="connsiteX41" fmla="*/ 3911870 w 5829300"/>
              <a:gd name="connsiteY41" fmla="*/ 2495674 h 4343400"/>
              <a:gd name="connsiteX42" fmla="*/ 5286308 w 5829300"/>
              <a:gd name="connsiteY42" fmla="*/ 4088092 h 4343400"/>
              <a:gd name="connsiteX43" fmla="*/ 535162 w 5829300"/>
              <a:gd name="connsiteY43" fmla="*/ 4088092 h 4343400"/>
              <a:gd name="connsiteX44" fmla="*/ 260404 w 5829300"/>
              <a:gd name="connsiteY44" fmla="*/ 3813334 h 4343400"/>
              <a:gd name="connsiteX45" fmla="*/ 260404 w 5829300"/>
              <a:gd name="connsiteY45" fmla="*/ 2622280 h 4343400"/>
              <a:gd name="connsiteX46" fmla="*/ 1677257 w 5829300"/>
              <a:gd name="connsiteY46" fmla="*/ 2622280 h 4343400"/>
              <a:gd name="connsiteX47" fmla="*/ 2917908 w 5829300"/>
              <a:gd name="connsiteY47" fmla="*/ 3742849 h 4343400"/>
              <a:gd name="connsiteX48" fmla="*/ 4158558 w 5829300"/>
              <a:gd name="connsiteY48" fmla="*/ 2622280 h 4343400"/>
              <a:gd name="connsiteX49" fmla="*/ 5553885 w 5829300"/>
              <a:gd name="connsiteY49" fmla="*/ 2622280 h 4343400"/>
              <a:gd name="connsiteX50" fmla="*/ 5553885 w 5829300"/>
              <a:gd name="connsiteY50" fmla="*/ 3813334 h 4343400"/>
              <a:gd name="connsiteX51" fmla="*/ 5286308 w 5829300"/>
              <a:gd name="connsiteY51" fmla="*/ 4088092 h 4343400"/>
              <a:gd name="connsiteX52" fmla="*/ 2925090 w 5829300"/>
              <a:gd name="connsiteY52" fmla="*/ 1861309 h 4343400"/>
              <a:gd name="connsiteX53" fmla="*/ 2297906 w 5829300"/>
              <a:gd name="connsiteY53" fmla="*/ 2488483 h 4343400"/>
              <a:gd name="connsiteX54" fmla="*/ 2925090 w 5829300"/>
              <a:gd name="connsiteY54" fmla="*/ 3115656 h 4343400"/>
              <a:gd name="connsiteX55" fmla="*/ 3552273 w 5829300"/>
              <a:gd name="connsiteY55" fmla="*/ 2488483 h 4343400"/>
              <a:gd name="connsiteX56" fmla="*/ 2925090 w 5829300"/>
              <a:gd name="connsiteY56" fmla="*/ 1861309 h 4343400"/>
              <a:gd name="connsiteX57" fmla="*/ 2925090 w 5829300"/>
              <a:gd name="connsiteY57" fmla="*/ 2861796 h 4343400"/>
              <a:gd name="connsiteX58" fmla="*/ 2558310 w 5829300"/>
              <a:gd name="connsiteY58" fmla="*/ 2495017 h 4343400"/>
              <a:gd name="connsiteX59" fmla="*/ 2925090 w 5829300"/>
              <a:gd name="connsiteY59" fmla="*/ 2128238 h 4343400"/>
              <a:gd name="connsiteX60" fmla="*/ 3291869 w 5829300"/>
              <a:gd name="connsiteY60" fmla="*/ 2495017 h 4343400"/>
              <a:gd name="connsiteX61" fmla="*/ 2925090 w 5829300"/>
              <a:gd name="connsiteY61" fmla="*/ 2861796 h 4343400"/>
              <a:gd name="connsiteX62" fmla="*/ 4933893 w 5829300"/>
              <a:gd name="connsiteY62" fmla="*/ 1318327 h 4343400"/>
              <a:gd name="connsiteX63" fmla="*/ 5074863 w 5829300"/>
              <a:gd name="connsiteY63" fmla="*/ 1177357 h 4343400"/>
              <a:gd name="connsiteX64" fmla="*/ 5215833 w 5829300"/>
              <a:gd name="connsiteY64" fmla="*/ 1318327 h 4343400"/>
              <a:gd name="connsiteX65" fmla="*/ 5074863 w 5829300"/>
              <a:gd name="connsiteY65" fmla="*/ 1459297 h 4343400"/>
              <a:gd name="connsiteX66" fmla="*/ 4933893 w 5829300"/>
              <a:gd name="connsiteY66" fmla="*/ 1318327 h 4343400"/>
              <a:gd name="connsiteX67" fmla="*/ 4411790 w 5829300"/>
              <a:gd name="connsiteY67" fmla="*/ 1318327 h 4343400"/>
              <a:gd name="connsiteX68" fmla="*/ 4552760 w 5829300"/>
              <a:gd name="connsiteY68" fmla="*/ 1177357 h 4343400"/>
              <a:gd name="connsiteX69" fmla="*/ 4693730 w 5829300"/>
              <a:gd name="connsiteY69" fmla="*/ 1318327 h 4343400"/>
              <a:gd name="connsiteX70" fmla="*/ 4552760 w 5829300"/>
              <a:gd name="connsiteY70" fmla="*/ 1459297 h 4343400"/>
              <a:gd name="connsiteX71" fmla="*/ 4411790 w 5829300"/>
              <a:gd name="connsiteY71" fmla="*/ 1318327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29300" h="434340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05" name="Forma libre 404">
            <a:extLst>
              <a:ext uri="{FF2B5EF4-FFF2-40B4-BE49-F238E27FC236}">
                <a16:creationId xmlns:a16="http://schemas.microsoft.com/office/drawing/2014/main" id="{C30CFCA6-B79B-5F47-965C-4B65668DF692}"/>
              </a:ext>
            </a:extLst>
          </p:cNvPr>
          <p:cNvSpPr/>
          <p:nvPr/>
        </p:nvSpPr>
        <p:spPr>
          <a:xfrm>
            <a:off x="7979556" y="2781720"/>
            <a:ext cx="301831" cy="301831"/>
          </a:xfrm>
          <a:custGeom>
            <a:avLst/>
            <a:gdLst>
              <a:gd name="connsiteX0" fmla="*/ 5548826 w 5829300"/>
              <a:gd name="connsiteY0" fmla="*/ 4152538 h 5829300"/>
              <a:gd name="connsiteX1" fmla="*/ 5765044 w 5829300"/>
              <a:gd name="connsiteY1" fmla="*/ 2288905 h 5829300"/>
              <a:gd name="connsiteX2" fmla="*/ 2919840 w 5829300"/>
              <a:gd name="connsiteY2" fmla="*/ 0 h 5829300"/>
              <a:gd name="connsiteX3" fmla="*/ 2293381 w 5829300"/>
              <a:gd name="connsiteY3" fmla="*/ 69447 h 5829300"/>
              <a:gd name="connsiteX4" fmla="*/ 460542 w 5829300"/>
              <a:gd name="connsiteY4" fmla="*/ 1345283 h 5829300"/>
              <a:gd name="connsiteX5" fmla="*/ 66045 w 5829300"/>
              <a:gd name="connsiteY5" fmla="*/ 3541109 h 5829300"/>
              <a:gd name="connsiteX6" fmla="*/ 630221 w 5829300"/>
              <a:gd name="connsiteY6" fmla="*/ 4723867 h 5829300"/>
              <a:gd name="connsiteX7" fmla="*/ 645975 w 5829300"/>
              <a:gd name="connsiteY7" fmla="*/ 4746774 h 5829300"/>
              <a:gd name="connsiteX8" fmla="*/ 668883 w 5829300"/>
              <a:gd name="connsiteY8" fmla="*/ 4769682 h 5829300"/>
              <a:gd name="connsiteX9" fmla="*/ 2903372 w 5829300"/>
              <a:gd name="connsiteY9" fmla="*/ 5829300 h 5829300"/>
              <a:gd name="connsiteX10" fmla="*/ 3529831 w 5829300"/>
              <a:gd name="connsiteY10" fmla="*/ 5759854 h 5829300"/>
              <a:gd name="connsiteX11" fmla="*/ 4720465 w 5829300"/>
              <a:gd name="connsiteY11" fmla="*/ 5195678 h 5829300"/>
              <a:gd name="connsiteX12" fmla="*/ 4728343 w 5829300"/>
              <a:gd name="connsiteY12" fmla="*/ 5195678 h 5829300"/>
              <a:gd name="connsiteX13" fmla="*/ 4736220 w 5829300"/>
              <a:gd name="connsiteY13" fmla="*/ 5187801 h 5829300"/>
              <a:gd name="connsiteX14" fmla="*/ 5540234 w 5829300"/>
              <a:gd name="connsiteY14" fmla="*/ 4174722 h 5829300"/>
              <a:gd name="connsiteX15" fmla="*/ 5548112 w 5829300"/>
              <a:gd name="connsiteY15" fmla="*/ 4166845 h 5829300"/>
              <a:gd name="connsiteX16" fmla="*/ 5548826 w 5829300"/>
              <a:gd name="connsiteY16" fmla="*/ 4152538 h 5829300"/>
              <a:gd name="connsiteX17" fmla="*/ 5478665 w 5829300"/>
              <a:gd name="connsiteY17" fmla="*/ 2343322 h 5829300"/>
              <a:gd name="connsiteX18" fmla="*/ 5339772 w 5829300"/>
              <a:gd name="connsiteY18" fmla="*/ 3905536 h 5829300"/>
              <a:gd name="connsiteX19" fmla="*/ 3058734 w 5829300"/>
              <a:gd name="connsiteY19" fmla="*/ 2815133 h 5829300"/>
              <a:gd name="connsiteX20" fmla="*/ 3050866 w 5829300"/>
              <a:gd name="connsiteY20" fmla="*/ 278511 h 5829300"/>
              <a:gd name="connsiteX21" fmla="*/ 5478665 w 5829300"/>
              <a:gd name="connsiteY21" fmla="*/ 2343322 h 5829300"/>
              <a:gd name="connsiteX22" fmla="*/ 708259 w 5829300"/>
              <a:gd name="connsiteY22" fmla="*/ 1484890 h 5829300"/>
              <a:gd name="connsiteX23" fmla="*/ 2354951 w 5829300"/>
              <a:gd name="connsiteY23" fmla="*/ 340795 h 5829300"/>
              <a:gd name="connsiteX24" fmla="*/ 2764478 w 5829300"/>
              <a:gd name="connsiteY24" fmla="*/ 286379 h 5829300"/>
              <a:gd name="connsiteX25" fmla="*/ 2772355 w 5829300"/>
              <a:gd name="connsiteY25" fmla="*/ 2838040 h 5829300"/>
              <a:gd name="connsiteX26" fmla="*/ 785583 w 5829300"/>
              <a:gd name="connsiteY26" fmla="*/ 4446794 h 5829300"/>
              <a:gd name="connsiteX27" fmla="*/ 344556 w 5829300"/>
              <a:gd name="connsiteY27" fmla="*/ 3472377 h 5829300"/>
              <a:gd name="connsiteX28" fmla="*/ 708259 w 5829300"/>
              <a:gd name="connsiteY28" fmla="*/ 1484890 h 5829300"/>
              <a:gd name="connsiteX29" fmla="*/ 3476138 w 5829300"/>
              <a:gd name="connsiteY29" fmla="*/ 5474903 h 5829300"/>
              <a:gd name="connsiteX30" fmla="*/ 2911963 w 5829300"/>
              <a:gd name="connsiteY30" fmla="*/ 5536473 h 5829300"/>
              <a:gd name="connsiteX31" fmla="*/ 971006 w 5829300"/>
              <a:gd name="connsiteY31" fmla="*/ 4670165 h 5829300"/>
              <a:gd name="connsiteX32" fmla="*/ 2896209 w 5829300"/>
              <a:gd name="connsiteY32" fmla="*/ 3115828 h 5829300"/>
              <a:gd name="connsiteX33" fmla="*/ 4442669 w 5829300"/>
              <a:gd name="connsiteY33" fmla="*/ 5056775 h 5829300"/>
              <a:gd name="connsiteX34" fmla="*/ 3476138 w 5829300"/>
              <a:gd name="connsiteY34" fmla="*/ 5474903 h 5829300"/>
              <a:gd name="connsiteX35" fmla="*/ 4659610 w 5829300"/>
              <a:gd name="connsiteY35" fmla="*/ 4872066 h 5829300"/>
              <a:gd name="connsiteX36" fmla="*/ 3414569 w 5829300"/>
              <a:gd name="connsiteY36" fmla="*/ 3302699 h 5829300"/>
              <a:gd name="connsiteX37" fmla="*/ 5223786 w 5829300"/>
              <a:gd name="connsiteY37" fmla="*/ 4161130 h 5829300"/>
              <a:gd name="connsiteX38" fmla="*/ 4659610 w 5829300"/>
              <a:gd name="connsiteY38" fmla="*/ 4872066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29300" h="582930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07" name="Forma libre 406">
            <a:extLst>
              <a:ext uri="{FF2B5EF4-FFF2-40B4-BE49-F238E27FC236}">
                <a16:creationId xmlns:a16="http://schemas.microsoft.com/office/drawing/2014/main" id="{EDF14857-8550-E54A-A88E-EE12E2F5325C}"/>
              </a:ext>
            </a:extLst>
          </p:cNvPr>
          <p:cNvSpPr/>
          <p:nvPr/>
        </p:nvSpPr>
        <p:spPr>
          <a:xfrm>
            <a:off x="6509085" y="2732390"/>
            <a:ext cx="301338" cy="300351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09" name="Forma libre 408">
            <a:extLst>
              <a:ext uri="{FF2B5EF4-FFF2-40B4-BE49-F238E27FC236}">
                <a16:creationId xmlns:a16="http://schemas.microsoft.com/office/drawing/2014/main" id="{C3293F66-1CED-AE4C-939E-E2459AFD5CF2}"/>
              </a:ext>
            </a:extLst>
          </p:cNvPr>
          <p:cNvSpPr/>
          <p:nvPr/>
        </p:nvSpPr>
        <p:spPr>
          <a:xfrm>
            <a:off x="4276895" y="2765389"/>
            <a:ext cx="301338" cy="232785"/>
          </a:xfrm>
          <a:custGeom>
            <a:avLst/>
            <a:gdLst>
              <a:gd name="connsiteX0" fmla="*/ 5700770 w 5819775"/>
              <a:gd name="connsiteY0" fmla="*/ 0 h 4495800"/>
              <a:gd name="connsiteX1" fmla="*/ 4772825 w 5819775"/>
              <a:gd name="connsiteY1" fmla="*/ 0 h 4495800"/>
              <a:gd name="connsiteX2" fmla="*/ 3844881 w 5819775"/>
              <a:gd name="connsiteY2" fmla="*/ 0 h 4495800"/>
              <a:gd name="connsiteX3" fmla="*/ 2917603 w 5819775"/>
              <a:gd name="connsiteY3" fmla="*/ 0 h 4495800"/>
              <a:gd name="connsiteX4" fmla="*/ 1989658 w 5819775"/>
              <a:gd name="connsiteY4" fmla="*/ 0 h 4495800"/>
              <a:gd name="connsiteX5" fmla="*/ 1061714 w 5819775"/>
              <a:gd name="connsiteY5" fmla="*/ 0 h 4495800"/>
              <a:gd name="connsiteX6" fmla="*/ 127216 w 5819775"/>
              <a:gd name="connsiteY6" fmla="*/ 0 h 4495800"/>
              <a:gd name="connsiteX7" fmla="*/ 0 w 5819775"/>
              <a:gd name="connsiteY7" fmla="*/ 127225 h 4495800"/>
              <a:gd name="connsiteX8" fmla="*/ 0 w 5819775"/>
              <a:gd name="connsiteY8" fmla="*/ 906304 h 4495800"/>
              <a:gd name="connsiteX9" fmla="*/ 0 w 5819775"/>
              <a:gd name="connsiteY9" fmla="*/ 3590449 h 4495800"/>
              <a:gd name="connsiteX10" fmla="*/ 0 w 5819775"/>
              <a:gd name="connsiteY10" fmla="*/ 4369527 h 4495800"/>
              <a:gd name="connsiteX11" fmla="*/ 127225 w 5819775"/>
              <a:gd name="connsiteY11" fmla="*/ 4496753 h 4495800"/>
              <a:gd name="connsiteX12" fmla="*/ 1054513 w 5819775"/>
              <a:gd name="connsiteY12" fmla="*/ 4496753 h 4495800"/>
              <a:gd name="connsiteX13" fmla="*/ 1989668 w 5819775"/>
              <a:gd name="connsiteY13" fmla="*/ 4496753 h 4495800"/>
              <a:gd name="connsiteX14" fmla="*/ 2917612 w 5819775"/>
              <a:gd name="connsiteY14" fmla="*/ 4496753 h 4495800"/>
              <a:gd name="connsiteX15" fmla="*/ 3845557 w 5819775"/>
              <a:gd name="connsiteY15" fmla="*/ 4496753 h 4495800"/>
              <a:gd name="connsiteX16" fmla="*/ 4772844 w 5819775"/>
              <a:gd name="connsiteY16" fmla="*/ 4496753 h 4495800"/>
              <a:gd name="connsiteX17" fmla="*/ 5700789 w 5819775"/>
              <a:gd name="connsiteY17" fmla="*/ 4496753 h 4495800"/>
              <a:gd name="connsiteX18" fmla="*/ 5828014 w 5819775"/>
              <a:gd name="connsiteY18" fmla="*/ 4369527 h 4495800"/>
              <a:gd name="connsiteX19" fmla="*/ 5828014 w 5819775"/>
              <a:gd name="connsiteY19" fmla="*/ 3590439 h 4495800"/>
              <a:gd name="connsiteX20" fmla="*/ 5828014 w 5819775"/>
              <a:gd name="connsiteY20" fmla="*/ 906294 h 4495800"/>
              <a:gd name="connsiteX21" fmla="*/ 5828014 w 5819775"/>
              <a:gd name="connsiteY21" fmla="*/ 127225 h 4495800"/>
              <a:gd name="connsiteX22" fmla="*/ 5700770 w 5819775"/>
              <a:gd name="connsiteY22" fmla="*/ 0 h 4495800"/>
              <a:gd name="connsiteX23" fmla="*/ 4772825 w 5819775"/>
              <a:gd name="connsiteY23" fmla="*/ 3456003 h 4495800"/>
              <a:gd name="connsiteX24" fmla="*/ 3844881 w 5819775"/>
              <a:gd name="connsiteY24" fmla="*/ 3456003 h 4495800"/>
              <a:gd name="connsiteX25" fmla="*/ 2917603 w 5819775"/>
              <a:gd name="connsiteY25" fmla="*/ 3456003 h 4495800"/>
              <a:gd name="connsiteX26" fmla="*/ 1989658 w 5819775"/>
              <a:gd name="connsiteY26" fmla="*/ 3456003 h 4495800"/>
              <a:gd name="connsiteX27" fmla="*/ 1061714 w 5819775"/>
              <a:gd name="connsiteY27" fmla="*/ 3456003 h 4495800"/>
              <a:gd name="connsiteX28" fmla="*/ 261661 w 5819775"/>
              <a:gd name="connsiteY28" fmla="*/ 3456003 h 4495800"/>
              <a:gd name="connsiteX29" fmla="*/ 261661 w 5819775"/>
              <a:gd name="connsiteY29" fmla="*/ 1033529 h 4495800"/>
              <a:gd name="connsiteX30" fmla="*/ 1061723 w 5819775"/>
              <a:gd name="connsiteY30" fmla="*/ 1033529 h 4495800"/>
              <a:gd name="connsiteX31" fmla="*/ 1989668 w 5819775"/>
              <a:gd name="connsiteY31" fmla="*/ 1033529 h 4495800"/>
              <a:gd name="connsiteX32" fmla="*/ 2917612 w 5819775"/>
              <a:gd name="connsiteY32" fmla="*/ 1033529 h 4495800"/>
              <a:gd name="connsiteX33" fmla="*/ 3845557 w 5819775"/>
              <a:gd name="connsiteY33" fmla="*/ 1033529 h 4495800"/>
              <a:gd name="connsiteX34" fmla="*/ 4772844 w 5819775"/>
              <a:gd name="connsiteY34" fmla="*/ 1033529 h 4495800"/>
              <a:gd name="connsiteX35" fmla="*/ 5572906 w 5819775"/>
              <a:gd name="connsiteY35" fmla="*/ 1033529 h 4495800"/>
              <a:gd name="connsiteX36" fmla="*/ 5572906 w 5819775"/>
              <a:gd name="connsiteY36" fmla="*/ 3456013 h 4495800"/>
              <a:gd name="connsiteX37" fmla="*/ 4772825 w 5819775"/>
              <a:gd name="connsiteY37" fmla="*/ 3456013 h 4495800"/>
              <a:gd name="connsiteX38" fmla="*/ 5573544 w 5819775"/>
              <a:gd name="connsiteY38" fmla="*/ 771868 h 4495800"/>
              <a:gd name="connsiteX39" fmla="*/ 4907919 w 5819775"/>
              <a:gd name="connsiteY39" fmla="*/ 771868 h 4495800"/>
              <a:gd name="connsiteX40" fmla="*/ 4907919 w 5819775"/>
              <a:gd name="connsiteY40" fmla="*/ 255108 h 4495800"/>
              <a:gd name="connsiteX41" fmla="*/ 5573544 w 5819775"/>
              <a:gd name="connsiteY41" fmla="*/ 255108 h 4495800"/>
              <a:gd name="connsiteX42" fmla="*/ 5573544 w 5819775"/>
              <a:gd name="connsiteY42" fmla="*/ 771868 h 4495800"/>
              <a:gd name="connsiteX43" fmla="*/ 4645600 w 5819775"/>
              <a:gd name="connsiteY43" fmla="*/ 771868 h 4495800"/>
              <a:gd name="connsiteX44" fmla="*/ 3972763 w 5819775"/>
              <a:gd name="connsiteY44" fmla="*/ 771868 h 4495800"/>
              <a:gd name="connsiteX45" fmla="*/ 3972763 w 5819775"/>
              <a:gd name="connsiteY45" fmla="*/ 255108 h 4495800"/>
              <a:gd name="connsiteX46" fmla="*/ 4638390 w 5819775"/>
              <a:gd name="connsiteY46" fmla="*/ 255108 h 4495800"/>
              <a:gd name="connsiteX47" fmla="*/ 4638390 w 5819775"/>
              <a:gd name="connsiteY47" fmla="*/ 771868 h 4495800"/>
              <a:gd name="connsiteX48" fmla="*/ 4645600 w 5819775"/>
              <a:gd name="connsiteY48" fmla="*/ 771868 h 4495800"/>
              <a:gd name="connsiteX49" fmla="*/ 3710445 w 5819775"/>
              <a:gd name="connsiteY49" fmla="*/ 771868 h 4495800"/>
              <a:gd name="connsiteX50" fmla="*/ 3044819 w 5819775"/>
              <a:gd name="connsiteY50" fmla="*/ 771868 h 4495800"/>
              <a:gd name="connsiteX51" fmla="*/ 3044819 w 5819775"/>
              <a:gd name="connsiteY51" fmla="*/ 255108 h 4495800"/>
              <a:gd name="connsiteX52" fmla="*/ 3710445 w 5819775"/>
              <a:gd name="connsiteY52" fmla="*/ 255108 h 4495800"/>
              <a:gd name="connsiteX53" fmla="*/ 3710445 w 5819775"/>
              <a:gd name="connsiteY53" fmla="*/ 771868 h 4495800"/>
              <a:gd name="connsiteX54" fmla="*/ 3710445 w 5819775"/>
              <a:gd name="connsiteY54" fmla="*/ 771868 h 4495800"/>
              <a:gd name="connsiteX55" fmla="*/ 2783167 w 5819775"/>
              <a:gd name="connsiteY55" fmla="*/ 771868 h 4495800"/>
              <a:gd name="connsiteX56" fmla="*/ 2116884 w 5819775"/>
              <a:gd name="connsiteY56" fmla="*/ 771868 h 4495800"/>
              <a:gd name="connsiteX57" fmla="*/ 2116884 w 5819775"/>
              <a:gd name="connsiteY57" fmla="*/ 255108 h 4495800"/>
              <a:gd name="connsiteX58" fmla="*/ 2782510 w 5819775"/>
              <a:gd name="connsiteY58" fmla="*/ 255108 h 4495800"/>
              <a:gd name="connsiteX59" fmla="*/ 2783167 w 5819775"/>
              <a:gd name="connsiteY59" fmla="*/ 771868 h 4495800"/>
              <a:gd name="connsiteX60" fmla="*/ 2783167 w 5819775"/>
              <a:gd name="connsiteY60" fmla="*/ 771868 h 4495800"/>
              <a:gd name="connsiteX61" fmla="*/ 1855222 w 5819775"/>
              <a:gd name="connsiteY61" fmla="*/ 771868 h 4495800"/>
              <a:gd name="connsiteX62" fmla="*/ 1189596 w 5819775"/>
              <a:gd name="connsiteY62" fmla="*/ 771868 h 4495800"/>
              <a:gd name="connsiteX63" fmla="*/ 1189596 w 5819775"/>
              <a:gd name="connsiteY63" fmla="*/ 255108 h 4495800"/>
              <a:gd name="connsiteX64" fmla="*/ 1855222 w 5819775"/>
              <a:gd name="connsiteY64" fmla="*/ 255108 h 4495800"/>
              <a:gd name="connsiteX65" fmla="*/ 1855222 w 5819775"/>
              <a:gd name="connsiteY65" fmla="*/ 771868 h 4495800"/>
              <a:gd name="connsiteX66" fmla="*/ 261661 w 5819775"/>
              <a:gd name="connsiteY66" fmla="*/ 261661 h 4495800"/>
              <a:gd name="connsiteX67" fmla="*/ 927287 w 5819775"/>
              <a:gd name="connsiteY67" fmla="*/ 261661 h 4495800"/>
              <a:gd name="connsiteX68" fmla="*/ 927287 w 5819775"/>
              <a:gd name="connsiteY68" fmla="*/ 778421 h 4495800"/>
              <a:gd name="connsiteX69" fmla="*/ 261661 w 5819775"/>
              <a:gd name="connsiteY69" fmla="*/ 778421 h 4495800"/>
              <a:gd name="connsiteX70" fmla="*/ 261661 w 5819775"/>
              <a:gd name="connsiteY70" fmla="*/ 261661 h 4495800"/>
              <a:gd name="connsiteX71" fmla="*/ 261661 w 5819775"/>
              <a:gd name="connsiteY71" fmla="*/ 3718322 h 4495800"/>
              <a:gd name="connsiteX72" fmla="*/ 927287 w 5819775"/>
              <a:gd name="connsiteY72" fmla="*/ 3718322 h 4495800"/>
              <a:gd name="connsiteX73" fmla="*/ 927287 w 5819775"/>
              <a:gd name="connsiteY73" fmla="*/ 4235082 h 4495800"/>
              <a:gd name="connsiteX74" fmla="*/ 261661 w 5819775"/>
              <a:gd name="connsiteY74" fmla="*/ 4235082 h 4495800"/>
              <a:gd name="connsiteX75" fmla="*/ 261661 w 5819775"/>
              <a:gd name="connsiteY75" fmla="*/ 3718322 h 4495800"/>
              <a:gd name="connsiteX76" fmla="*/ 1189596 w 5819775"/>
              <a:gd name="connsiteY76" fmla="*/ 3718322 h 4495800"/>
              <a:gd name="connsiteX77" fmla="*/ 1855222 w 5819775"/>
              <a:gd name="connsiteY77" fmla="*/ 3718322 h 4495800"/>
              <a:gd name="connsiteX78" fmla="*/ 1855222 w 5819775"/>
              <a:gd name="connsiteY78" fmla="*/ 4235082 h 4495800"/>
              <a:gd name="connsiteX79" fmla="*/ 1189596 w 5819775"/>
              <a:gd name="connsiteY79" fmla="*/ 4235082 h 4495800"/>
              <a:gd name="connsiteX80" fmla="*/ 1189596 w 5819775"/>
              <a:gd name="connsiteY80" fmla="*/ 3718322 h 4495800"/>
              <a:gd name="connsiteX81" fmla="*/ 1189596 w 5819775"/>
              <a:gd name="connsiteY81" fmla="*/ 3718322 h 4495800"/>
              <a:gd name="connsiteX82" fmla="*/ 2116884 w 5819775"/>
              <a:gd name="connsiteY82" fmla="*/ 3718322 h 4495800"/>
              <a:gd name="connsiteX83" fmla="*/ 2782510 w 5819775"/>
              <a:gd name="connsiteY83" fmla="*/ 3718322 h 4495800"/>
              <a:gd name="connsiteX84" fmla="*/ 2782510 w 5819775"/>
              <a:gd name="connsiteY84" fmla="*/ 4235082 h 4495800"/>
              <a:gd name="connsiteX85" fmla="*/ 2116884 w 5819775"/>
              <a:gd name="connsiteY85" fmla="*/ 4235082 h 4495800"/>
              <a:gd name="connsiteX86" fmla="*/ 2116884 w 5819775"/>
              <a:gd name="connsiteY86" fmla="*/ 3718322 h 4495800"/>
              <a:gd name="connsiteX87" fmla="*/ 2116884 w 5819775"/>
              <a:gd name="connsiteY87" fmla="*/ 3718322 h 4495800"/>
              <a:gd name="connsiteX88" fmla="*/ 3044828 w 5819775"/>
              <a:gd name="connsiteY88" fmla="*/ 3718322 h 4495800"/>
              <a:gd name="connsiteX89" fmla="*/ 3710454 w 5819775"/>
              <a:gd name="connsiteY89" fmla="*/ 3718322 h 4495800"/>
              <a:gd name="connsiteX90" fmla="*/ 3710454 w 5819775"/>
              <a:gd name="connsiteY90" fmla="*/ 4235082 h 4495800"/>
              <a:gd name="connsiteX91" fmla="*/ 3044828 w 5819775"/>
              <a:gd name="connsiteY91" fmla="*/ 4235082 h 4495800"/>
              <a:gd name="connsiteX92" fmla="*/ 3044828 w 5819775"/>
              <a:gd name="connsiteY92" fmla="*/ 3718322 h 4495800"/>
              <a:gd name="connsiteX93" fmla="*/ 3972763 w 5819775"/>
              <a:gd name="connsiteY93" fmla="*/ 3718322 h 4495800"/>
              <a:gd name="connsiteX94" fmla="*/ 4638390 w 5819775"/>
              <a:gd name="connsiteY94" fmla="*/ 3718322 h 4495800"/>
              <a:gd name="connsiteX95" fmla="*/ 4638390 w 5819775"/>
              <a:gd name="connsiteY95" fmla="*/ 4235082 h 4495800"/>
              <a:gd name="connsiteX96" fmla="*/ 3972763 w 5819775"/>
              <a:gd name="connsiteY96" fmla="*/ 4235082 h 4495800"/>
              <a:gd name="connsiteX97" fmla="*/ 3972763 w 5819775"/>
              <a:gd name="connsiteY97" fmla="*/ 3718322 h 4495800"/>
              <a:gd name="connsiteX98" fmla="*/ 5573544 w 5819775"/>
              <a:gd name="connsiteY98" fmla="*/ 4235082 h 4495800"/>
              <a:gd name="connsiteX99" fmla="*/ 4907919 w 5819775"/>
              <a:gd name="connsiteY99" fmla="*/ 4235082 h 4495800"/>
              <a:gd name="connsiteX100" fmla="*/ 4907919 w 5819775"/>
              <a:gd name="connsiteY100" fmla="*/ 3718322 h 4495800"/>
              <a:gd name="connsiteX101" fmla="*/ 5573544 w 5819775"/>
              <a:gd name="connsiteY101" fmla="*/ 3718322 h 4495800"/>
              <a:gd name="connsiteX102" fmla="*/ 5573544 w 5819775"/>
              <a:gd name="connsiteY102" fmla="*/ 4235082 h 4495800"/>
              <a:gd name="connsiteX103" fmla="*/ 3633064 w 5819775"/>
              <a:gd name="connsiteY103" fmla="*/ 2124751 h 4495800"/>
              <a:gd name="connsiteX104" fmla="*/ 2535279 w 5819775"/>
              <a:gd name="connsiteY104" fmla="*/ 1487329 h 4495800"/>
              <a:gd name="connsiteX105" fmla="*/ 2408053 w 5819775"/>
              <a:gd name="connsiteY105" fmla="*/ 1487329 h 4495800"/>
              <a:gd name="connsiteX106" fmla="*/ 2344446 w 5819775"/>
              <a:gd name="connsiteY106" fmla="*/ 1600781 h 4495800"/>
              <a:gd name="connsiteX107" fmla="*/ 2344446 w 5819775"/>
              <a:gd name="connsiteY107" fmla="*/ 2868416 h 4495800"/>
              <a:gd name="connsiteX108" fmla="*/ 2408053 w 5819775"/>
              <a:gd name="connsiteY108" fmla="*/ 2981868 h 4495800"/>
              <a:gd name="connsiteX109" fmla="*/ 2471661 w 5819775"/>
              <a:gd name="connsiteY109" fmla="*/ 2996298 h 4495800"/>
              <a:gd name="connsiteX110" fmla="*/ 2535270 w 5819775"/>
              <a:gd name="connsiteY110" fmla="*/ 2981868 h 4495800"/>
              <a:gd name="connsiteX111" fmla="*/ 3633054 w 5819775"/>
              <a:gd name="connsiteY111" fmla="*/ 2344445 h 4495800"/>
              <a:gd name="connsiteX112" fmla="*/ 3696662 w 5819775"/>
              <a:gd name="connsiteY112" fmla="*/ 2230993 h 4495800"/>
              <a:gd name="connsiteX113" fmla="*/ 3633064 w 5819775"/>
              <a:gd name="connsiteY113" fmla="*/ 2124751 h 4495800"/>
              <a:gd name="connsiteX114" fmla="*/ 2598887 w 5819775"/>
              <a:gd name="connsiteY114" fmla="*/ 2648731 h 4495800"/>
              <a:gd name="connsiteX115" fmla="*/ 2598887 w 5819775"/>
              <a:gd name="connsiteY115" fmla="*/ 1834239 h 4495800"/>
              <a:gd name="connsiteX116" fmla="*/ 3307137 w 5819775"/>
              <a:gd name="connsiteY116" fmla="*/ 2244766 h 4495800"/>
              <a:gd name="connsiteX117" fmla="*/ 2598887 w 5819775"/>
              <a:gd name="connsiteY117" fmla="*/ 2648731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819775" h="449580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11" name="Forma libre 410">
            <a:extLst>
              <a:ext uri="{FF2B5EF4-FFF2-40B4-BE49-F238E27FC236}">
                <a16:creationId xmlns:a16="http://schemas.microsoft.com/office/drawing/2014/main" id="{611F0032-FBD2-8340-B52B-A952DD5041FA}"/>
              </a:ext>
            </a:extLst>
          </p:cNvPr>
          <p:cNvSpPr/>
          <p:nvPr/>
        </p:nvSpPr>
        <p:spPr>
          <a:xfrm>
            <a:off x="8000016" y="3425293"/>
            <a:ext cx="300885" cy="327477"/>
          </a:xfrm>
          <a:custGeom>
            <a:avLst/>
            <a:gdLst>
              <a:gd name="connsiteX0" fmla="*/ 5281602 w 5811023"/>
              <a:gd name="connsiteY0" fmla="*/ 1551753 h 6324599"/>
              <a:gd name="connsiteX1" fmla="*/ 4899445 w 5811023"/>
              <a:gd name="connsiteY1" fmla="*/ 1551753 h 6324599"/>
              <a:gd name="connsiteX2" fmla="*/ 4899445 w 5811023"/>
              <a:gd name="connsiteY2" fmla="*/ 1543802 h 6324599"/>
              <a:gd name="connsiteX3" fmla="*/ 4899445 w 5811023"/>
              <a:gd name="connsiteY3" fmla="*/ 296191 h 6324599"/>
              <a:gd name="connsiteX4" fmla="*/ 4603253 w 5811023"/>
              <a:gd name="connsiteY4" fmla="*/ 0 h 6324599"/>
              <a:gd name="connsiteX5" fmla="*/ 1240392 w 5811023"/>
              <a:gd name="connsiteY5" fmla="*/ 0 h 6324599"/>
              <a:gd name="connsiteX6" fmla="*/ 944201 w 5811023"/>
              <a:gd name="connsiteY6" fmla="*/ 296191 h 6324599"/>
              <a:gd name="connsiteX7" fmla="*/ 944201 w 5811023"/>
              <a:gd name="connsiteY7" fmla="*/ 1536583 h 6324599"/>
              <a:gd name="connsiteX8" fmla="*/ 944201 w 5811023"/>
              <a:gd name="connsiteY8" fmla="*/ 1544534 h 6324599"/>
              <a:gd name="connsiteX9" fmla="*/ 538200 w 5811023"/>
              <a:gd name="connsiteY9" fmla="*/ 1544534 h 6324599"/>
              <a:gd name="connsiteX10" fmla="*/ 0 w 5811023"/>
              <a:gd name="connsiteY10" fmla="*/ 2082734 h 6324599"/>
              <a:gd name="connsiteX11" fmla="*/ 0 w 5811023"/>
              <a:gd name="connsiteY11" fmla="*/ 4306340 h 6324599"/>
              <a:gd name="connsiteX12" fmla="*/ 538200 w 5811023"/>
              <a:gd name="connsiteY12" fmla="*/ 4844539 h 6324599"/>
              <a:gd name="connsiteX13" fmla="*/ 944201 w 5811023"/>
              <a:gd name="connsiteY13" fmla="*/ 4844539 h 6324599"/>
              <a:gd name="connsiteX14" fmla="*/ 944201 w 5811023"/>
              <a:gd name="connsiteY14" fmla="*/ 6022808 h 6324599"/>
              <a:gd name="connsiteX15" fmla="*/ 1248343 w 5811023"/>
              <a:gd name="connsiteY15" fmla="*/ 6326949 h 6324599"/>
              <a:gd name="connsiteX16" fmla="*/ 4595312 w 5811023"/>
              <a:gd name="connsiteY16" fmla="*/ 6326949 h 6324599"/>
              <a:gd name="connsiteX17" fmla="*/ 4899454 w 5811023"/>
              <a:gd name="connsiteY17" fmla="*/ 6022808 h 6324599"/>
              <a:gd name="connsiteX18" fmla="*/ 4899454 w 5811023"/>
              <a:gd name="connsiteY18" fmla="*/ 4844549 h 6324599"/>
              <a:gd name="connsiteX19" fmla="*/ 5281612 w 5811023"/>
              <a:gd name="connsiteY19" fmla="*/ 4844549 h 6324599"/>
              <a:gd name="connsiteX20" fmla="*/ 5819812 w 5811023"/>
              <a:gd name="connsiteY20" fmla="*/ 4306349 h 6324599"/>
              <a:gd name="connsiteX21" fmla="*/ 5819812 w 5811023"/>
              <a:gd name="connsiteY21" fmla="*/ 2082734 h 6324599"/>
              <a:gd name="connsiteX22" fmla="*/ 5281602 w 5811023"/>
              <a:gd name="connsiteY22" fmla="*/ 1551753 h 6324599"/>
              <a:gd name="connsiteX23" fmla="*/ 1232441 w 5811023"/>
              <a:gd name="connsiteY23" fmla="*/ 1536583 h 6324599"/>
              <a:gd name="connsiteX24" fmla="*/ 1232441 w 5811023"/>
              <a:gd name="connsiteY24" fmla="*/ 296191 h 6324599"/>
              <a:gd name="connsiteX25" fmla="*/ 1240392 w 5811023"/>
              <a:gd name="connsiteY25" fmla="*/ 288240 h 6324599"/>
              <a:gd name="connsiteX26" fmla="*/ 4603253 w 5811023"/>
              <a:gd name="connsiteY26" fmla="*/ 288240 h 6324599"/>
              <a:gd name="connsiteX27" fmla="*/ 4611204 w 5811023"/>
              <a:gd name="connsiteY27" fmla="*/ 296191 h 6324599"/>
              <a:gd name="connsiteX28" fmla="*/ 4611204 w 5811023"/>
              <a:gd name="connsiteY28" fmla="*/ 1536583 h 6324599"/>
              <a:gd name="connsiteX29" fmla="*/ 4603253 w 5811023"/>
              <a:gd name="connsiteY29" fmla="*/ 1544534 h 6324599"/>
              <a:gd name="connsiteX30" fmla="*/ 1240392 w 5811023"/>
              <a:gd name="connsiteY30" fmla="*/ 1544534 h 6324599"/>
              <a:gd name="connsiteX31" fmla="*/ 1232441 w 5811023"/>
              <a:gd name="connsiteY31" fmla="*/ 1536583 h 6324599"/>
              <a:gd name="connsiteX32" fmla="*/ 4610481 w 5811023"/>
              <a:gd name="connsiteY32" fmla="*/ 6014866 h 6324599"/>
              <a:gd name="connsiteX33" fmla="*/ 4594589 w 5811023"/>
              <a:gd name="connsiteY33" fmla="*/ 6030758 h 6324599"/>
              <a:gd name="connsiteX34" fmla="*/ 1248333 w 5811023"/>
              <a:gd name="connsiteY34" fmla="*/ 6030758 h 6324599"/>
              <a:gd name="connsiteX35" fmla="*/ 1232441 w 5811023"/>
              <a:gd name="connsiteY35" fmla="*/ 6014866 h 6324599"/>
              <a:gd name="connsiteX36" fmla="*/ 1232441 w 5811023"/>
              <a:gd name="connsiteY36" fmla="*/ 4696449 h 6324599"/>
              <a:gd name="connsiteX37" fmla="*/ 1232441 w 5811023"/>
              <a:gd name="connsiteY37" fmla="*/ 3729127 h 6324599"/>
              <a:gd name="connsiteX38" fmla="*/ 1248333 w 5811023"/>
              <a:gd name="connsiteY38" fmla="*/ 3713235 h 6324599"/>
              <a:gd name="connsiteX39" fmla="*/ 4595302 w 5811023"/>
              <a:gd name="connsiteY39" fmla="*/ 3713235 h 6324599"/>
              <a:gd name="connsiteX40" fmla="*/ 4611195 w 5811023"/>
              <a:gd name="connsiteY40" fmla="*/ 3729127 h 6324599"/>
              <a:gd name="connsiteX41" fmla="*/ 4611195 w 5811023"/>
              <a:gd name="connsiteY41" fmla="*/ 4704390 h 6324599"/>
              <a:gd name="connsiteX42" fmla="*/ 4611195 w 5811023"/>
              <a:gd name="connsiteY42" fmla="*/ 6014857 h 6324599"/>
              <a:gd name="connsiteX43" fmla="*/ 4610481 w 5811023"/>
              <a:gd name="connsiteY43" fmla="*/ 6014857 h 6324599"/>
              <a:gd name="connsiteX44" fmla="*/ 5531562 w 5811023"/>
              <a:gd name="connsiteY44" fmla="*/ 4306340 h 6324599"/>
              <a:gd name="connsiteX45" fmla="*/ 5281602 w 5811023"/>
              <a:gd name="connsiteY45" fmla="*/ 4556299 h 6324599"/>
              <a:gd name="connsiteX46" fmla="*/ 4899445 w 5811023"/>
              <a:gd name="connsiteY46" fmla="*/ 4556299 h 6324599"/>
              <a:gd name="connsiteX47" fmla="*/ 4899445 w 5811023"/>
              <a:gd name="connsiteY47" fmla="*/ 3729127 h 6324599"/>
              <a:gd name="connsiteX48" fmla="*/ 4595302 w 5811023"/>
              <a:gd name="connsiteY48" fmla="*/ 3424985 h 6324599"/>
              <a:gd name="connsiteX49" fmla="*/ 1248333 w 5811023"/>
              <a:gd name="connsiteY49" fmla="*/ 3424985 h 6324599"/>
              <a:gd name="connsiteX50" fmla="*/ 944192 w 5811023"/>
              <a:gd name="connsiteY50" fmla="*/ 3729127 h 6324599"/>
              <a:gd name="connsiteX51" fmla="*/ 944192 w 5811023"/>
              <a:gd name="connsiteY51" fmla="*/ 4556299 h 6324599"/>
              <a:gd name="connsiteX52" fmla="*/ 538200 w 5811023"/>
              <a:gd name="connsiteY52" fmla="*/ 4556299 h 6324599"/>
              <a:gd name="connsiteX53" fmla="*/ 288240 w 5811023"/>
              <a:gd name="connsiteY53" fmla="*/ 4306340 h 6324599"/>
              <a:gd name="connsiteX54" fmla="*/ 288240 w 5811023"/>
              <a:gd name="connsiteY54" fmla="*/ 2082734 h 6324599"/>
              <a:gd name="connsiteX55" fmla="*/ 538200 w 5811023"/>
              <a:gd name="connsiteY55" fmla="*/ 1832774 h 6324599"/>
              <a:gd name="connsiteX56" fmla="*/ 1240392 w 5811023"/>
              <a:gd name="connsiteY56" fmla="*/ 1832774 h 6324599"/>
              <a:gd name="connsiteX57" fmla="*/ 4603253 w 5811023"/>
              <a:gd name="connsiteY57" fmla="*/ 1832774 h 6324599"/>
              <a:gd name="connsiteX58" fmla="*/ 5282325 w 5811023"/>
              <a:gd name="connsiteY58" fmla="*/ 1832774 h 6324599"/>
              <a:gd name="connsiteX59" fmla="*/ 5532285 w 5811023"/>
              <a:gd name="connsiteY59" fmla="*/ 2082734 h 6324599"/>
              <a:gd name="connsiteX60" fmla="*/ 5531562 w 5811023"/>
              <a:gd name="connsiteY60" fmla="*/ 4306340 h 6324599"/>
              <a:gd name="connsiteX61" fmla="*/ 5531562 w 5811023"/>
              <a:gd name="connsiteY61" fmla="*/ 4306340 h 6324599"/>
              <a:gd name="connsiteX62" fmla="*/ 5086548 w 5811023"/>
              <a:gd name="connsiteY62" fmla="*/ 2417937 h 6324599"/>
              <a:gd name="connsiteX63" fmla="*/ 4930506 w 5811023"/>
              <a:gd name="connsiteY63" fmla="*/ 2573979 h 6324599"/>
              <a:gd name="connsiteX64" fmla="*/ 4774464 w 5811023"/>
              <a:gd name="connsiteY64" fmla="*/ 2417937 h 6324599"/>
              <a:gd name="connsiteX65" fmla="*/ 4930506 w 5811023"/>
              <a:gd name="connsiteY65" fmla="*/ 2261896 h 6324599"/>
              <a:gd name="connsiteX66" fmla="*/ 5086548 w 5811023"/>
              <a:gd name="connsiteY66" fmla="*/ 2417937 h 6324599"/>
              <a:gd name="connsiteX67" fmla="*/ 4509335 w 5811023"/>
              <a:gd name="connsiteY67" fmla="*/ 2417937 h 6324599"/>
              <a:gd name="connsiteX68" fmla="*/ 4353294 w 5811023"/>
              <a:gd name="connsiteY68" fmla="*/ 2573979 h 6324599"/>
              <a:gd name="connsiteX69" fmla="*/ 4197252 w 5811023"/>
              <a:gd name="connsiteY69" fmla="*/ 2417937 h 6324599"/>
              <a:gd name="connsiteX70" fmla="*/ 4353294 w 5811023"/>
              <a:gd name="connsiteY70" fmla="*/ 2261896 h 6324599"/>
              <a:gd name="connsiteX71" fmla="*/ 4509335 w 5811023"/>
              <a:gd name="connsiteY71" fmla="*/ 2417937 h 6324599"/>
              <a:gd name="connsiteX72" fmla="*/ 4096115 w 5811023"/>
              <a:gd name="connsiteY72" fmla="*/ 5296781 h 6324599"/>
              <a:gd name="connsiteX73" fmla="*/ 3955966 w 5811023"/>
              <a:gd name="connsiteY73" fmla="*/ 5436931 h 6324599"/>
              <a:gd name="connsiteX74" fmla="*/ 1918741 w 5811023"/>
              <a:gd name="connsiteY74" fmla="*/ 5436931 h 6324599"/>
              <a:gd name="connsiteX75" fmla="*/ 1778592 w 5811023"/>
              <a:gd name="connsiteY75" fmla="*/ 5296781 h 6324599"/>
              <a:gd name="connsiteX76" fmla="*/ 1918741 w 5811023"/>
              <a:gd name="connsiteY76" fmla="*/ 5156632 h 6324599"/>
              <a:gd name="connsiteX77" fmla="*/ 3955243 w 5811023"/>
              <a:gd name="connsiteY77" fmla="*/ 5156632 h 6324599"/>
              <a:gd name="connsiteX78" fmla="*/ 4096115 w 5811023"/>
              <a:gd name="connsiteY78" fmla="*/ 5296781 h 6324599"/>
              <a:gd name="connsiteX79" fmla="*/ 4096115 w 5811023"/>
              <a:gd name="connsiteY79" fmla="*/ 4446489 h 6324599"/>
              <a:gd name="connsiteX80" fmla="*/ 3955966 w 5811023"/>
              <a:gd name="connsiteY80" fmla="*/ 4586638 h 6324599"/>
              <a:gd name="connsiteX81" fmla="*/ 1918741 w 5811023"/>
              <a:gd name="connsiteY81" fmla="*/ 4586638 h 6324599"/>
              <a:gd name="connsiteX82" fmla="*/ 1778592 w 5811023"/>
              <a:gd name="connsiteY82" fmla="*/ 4446489 h 6324599"/>
              <a:gd name="connsiteX83" fmla="*/ 1918741 w 5811023"/>
              <a:gd name="connsiteY83" fmla="*/ 4306340 h 6324599"/>
              <a:gd name="connsiteX84" fmla="*/ 3955243 w 5811023"/>
              <a:gd name="connsiteY84" fmla="*/ 4306340 h 6324599"/>
              <a:gd name="connsiteX85" fmla="*/ 4096115 w 5811023"/>
              <a:gd name="connsiteY85" fmla="*/ 4446489 h 63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811023" h="6324599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chemeClr val="bg1"/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13" name="Forma libre 412">
            <a:extLst>
              <a:ext uri="{FF2B5EF4-FFF2-40B4-BE49-F238E27FC236}">
                <a16:creationId xmlns:a16="http://schemas.microsoft.com/office/drawing/2014/main" id="{593B045F-6A4E-2140-9C69-87C644693392}"/>
              </a:ext>
            </a:extLst>
          </p:cNvPr>
          <p:cNvSpPr/>
          <p:nvPr/>
        </p:nvSpPr>
        <p:spPr>
          <a:xfrm>
            <a:off x="2781817" y="3385423"/>
            <a:ext cx="300852" cy="305776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15" name="Forma libre 414">
            <a:extLst>
              <a:ext uri="{FF2B5EF4-FFF2-40B4-BE49-F238E27FC236}">
                <a16:creationId xmlns:a16="http://schemas.microsoft.com/office/drawing/2014/main" id="{45D1ED5C-EA16-0245-8DA3-433FD4017AD1}"/>
              </a:ext>
            </a:extLst>
          </p:cNvPr>
          <p:cNvSpPr/>
          <p:nvPr/>
        </p:nvSpPr>
        <p:spPr>
          <a:xfrm>
            <a:off x="4258099" y="200553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29300 h 5829300"/>
              <a:gd name="connsiteX3" fmla="*/ 5830005 w 5829300"/>
              <a:gd name="connsiteY3" fmla="*/ 2914298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3785407 w 5829300"/>
              <a:gd name="connsiteY10" fmla="*/ 1731626 h 5829300"/>
              <a:gd name="connsiteX11" fmla="*/ 3632807 w 5829300"/>
              <a:gd name="connsiteY11" fmla="*/ 1800158 h 5829300"/>
              <a:gd name="connsiteX12" fmla="*/ 2846480 w 5829300"/>
              <a:gd name="connsiteY12" fmla="*/ 2532793 h 5829300"/>
              <a:gd name="connsiteX13" fmla="*/ 2846480 w 5829300"/>
              <a:gd name="connsiteY13" fmla="*/ 1998678 h 5829300"/>
              <a:gd name="connsiteX14" fmla="*/ 2647950 w 5829300"/>
              <a:gd name="connsiteY14" fmla="*/ 1731626 h 5829300"/>
              <a:gd name="connsiteX15" fmla="*/ 2495350 w 5829300"/>
              <a:gd name="connsiteY15" fmla="*/ 1800158 h 5829300"/>
              <a:gd name="connsiteX16" fmla="*/ 1541583 w 5829300"/>
              <a:gd name="connsiteY16" fmla="*/ 2693165 h 5829300"/>
              <a:gd name="connsiteX17" fmla="*/ 1495663 w 5829300"/>
              <a:gd name="connsiteY17" fmla="*/ 3090215 h 5829300"/>
              <a:gd name="connsiteX18" fmla="*/ 1511208 w 5829300"/>
              <a:gd name="connsiteY18" fmla="*/ 3105760 h 5829300"/>
              <a:gd name="connsiteX19" fmla="*/ 2510904 w 5829300"/>
              <a:gd name="connsiteY19" fmla="*/ 4036219 h 5829300"/>
              <a:gd name="connsiteX20" fmla="*/ 2655732 w 5829300"/>
              <a:gd name="connsiteY20" fmla="*/ 4096979 h 5829300"/>
              <a:gd name="connsiteX21" fmla="*/ 2846489 w 5829300"/>
              <a:gd name="connsiteY21" fmla="*/ 3829927 h 5829300"/>
              <a:gd name="connsiteX22" fmla="*/ 2846489 w 5829300"/>
              <a:gd name="connsiteY22" fmla="*/ 3288040 h 5829300"/>
              <a:gd name="connsiteX23" fmla="*/ 3647656 w 5829300"/>
              <a:gd name="connsiteY23" fmla="*/ 4036219 h 5829300"/>
              <a:gd name="connsiteX24" fmla="*/ 3792484 w 5829300"/>
              <a:gd name="connsiteY24" fmla="*/ 4096979 h 5829300"/>
              <a:gd name="connsiteX25" fmla="*/ 3983241 w 5829300"/>
              <a:gd name="connsiteY25" fmla="*/ 3829927 h 5829300"/>
              <a:gd name="connsiteX26" fmla="*/ 3983241 w 5829300"/>
              <a:gd name="connsiteY26" fmla="*/ 1998678 h 5829300"/>
              <a:gd name="connsiteX27" fmla="*/ 3785407 w 5829300"/>
              <a:gd name="connsiteY27" fmla="*/ 1731626 h 5829300"/>
              <a:gd name="connsiteX28" fmla="*/ 2564578 w 5829300"/>
              <a:gd name="connsiteY28" fmla="*/ 3708397 h 5829300"/>
              <a:gd name="connsiteX29" fmla="*/ 1725263 w 5829300"/>
              <a:gd name="connsiteY29" fmla="*/ 2914298 h 5829300"/>
              <a:gd name="connsiteX30" fmla="*/ 1740808 w 5829300"/>
              <a:gd name="connsiteY30" fmla="*/ 2898753 h 5829300"/>
              <a:gd name="connsiteX31" fmla="*/ 2564578 w 5829300"/>
              <a:gd name="connsiteY31" fmla="*/ 2128676 h 5829300"/>
              <a:gd name="connsiteX32" fmla="*/ 2564578 w 5829300"/>
              <a:gd name="connsiteY32" fmla="*/ 3708397 h 5829300"/>
              <a:gd name="connsiteX33" fmla="*/ 3701329 w 5829300"/>
              <a:gd name="connsiteY33" fmla="*/ 3708397 h 5829300"/>
              <a:gd name="connsiteX34" fmla="*/ 2854242 w 5829300"/>
              <a:gd name="connsiteY34" fmla="*/ 2914298 h 5829300"/>
              <a:gd name="connsiteX35" fmla="*/ 2869787 w 5829300"/>
              <a:gd name="connsiteY35" fmla="*/ 2898753 h 5829300"/>
              <a:gd name="connsiteX36" fmla="*/ 3701329 w 5829300"/>
              <a:gd name="connsiteY36" fmla="*/ 2128676 h 5829300"/>
              <a:gd name="connsiteX37" fmla="*/ 3701329 w 5829300"/>
              <a:gd name="connsiteY37" fmla="*/ 370839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17" name="Forma libre 416">
            <a:extLst>
              <a:ext uri="{FF2B5EF4-FFF2-40B4-BE49-F238E27FC236}">
                <a16:creationId xmlns:a16="http://schemas.microsoft.com/office/drawing/2014/main" id="{9E1D0FB4-D711-984A-8447-6681250AAF97}"/>
              </a:ext>
            </a:extLst>
          </p:cNvPr>
          <p:cNvSpPr/>
          <p:nvPr/>
        </p:nvSpPr>
        <p:spPr>
          <a:xfrm>
            <a:off x="481817" y="3385423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19" name="Forma libre 418">
            <a:extLst>
              <a:ext uri="{FF2B5EF4-FFF2-40B4-BE49-F238E27FC236}">
                <a16:creationId xmlns:a16="http://schemas.microsoft.com/office/drawing/2014/main" id="{B6F50AAF-9878-8D44-9750-9B98FF5D3AC5}"/>
              </a:ext>
            </a:extLst>
          </p:cNvPr>
          <p:cNvSpPr/>
          <p:nvPr/>
        </p:nvSpPr>
        <p:spPr>
          <a:xfrm>
            <a:off x="6491661" y="2069004"/>
            <a:ext cx="301338" cy="301338"/>
          </a:xfrm>
          <a:custGeom>
            <a:avLst/>
            <a:gdLst>
              <a:gd name="connsiteX0" fmla="*/ 5773646 w 5819775"/>
              <a:gd name="connsiteY0" fmla="*/ 1146820 h 5819775"/>
              <a:gd name="connsiteX1" fmla="*/ 4666374 w 5819775"/>
              <a:gd name="connsiteY1" fmla="*/ 39548 h 5819775"/>
              <a:gd name="connsiteX2" fmla="*/ 4563847 w 5819775"/>
              <a:gd name="connsiteY2" fmla="*/ 0 h 5819775"/>
              <a:gd name="connsiteX3" fmla="*/ 4136898 w 5819775"/>
              <a:gd name="connsiteY3" fmla="*/ 0 h 5819775"/>
              <a:gd name="connsiteX4" fmla="*/ 1676286 w 5819775"/>
              <a:gd name="connsiteY4" fmla="*/ 0 h 5819775"/>
              <a:gd name="connsiteX5" fmla="*/ 387401 w 5819775"/>
              <a:gd name="connsiteY5" fmla="*/ 0 h 5819775"/>
              <a:gd name="connsiteX6" fmla="*/ 0 w 5819775"/>
              <a:gd name="connsiteY6" fmla="*/ 387401 h 5819775"/>
              <a:gd name="connsiteX7" fmla="*/ 0 w 5819775"/>
              <a:gd name="connsiteY7" fmla="*/ 5433117 h 5819775"/>
              <a:gd name="connsiteX8" fmla="*/ 387401 w 5819775"/>
              <a:gd name="connsiteY8" fmla="*/ 5820518 h 5819775"/>
              <a:gd name="connsiteX9" fmla="*/ 1209799 w 5819775"/>
              <a:gd name="connsiteY9" fmla="*/ 5820518 h 5819775"/>
              <a:gd name="connsiteX10" fmla="*/ 4721295 w 5819775"/>
              <a:gd name="connsiteY10" fmla="*/ 5820518 h 5819775"/>
              <a:gd name="connsiteX11" fmla="*/ 5441166 w 5819775"/>
              <a:gd name="connsiteY11" fmla="*/ 5820518 h 5819775"/>
              <a:gd name="connsiteX12" fmla="*/ 5828567 w 5819775"/>
              <a:gd name="connsiteY12" fmla="*/ 5433117 h 5819775"/>
              <a:gd name="connsiteX13" fmla="*/ 5828567 w 5819775"/>
              <a:gd name="connsiteY13" fmla="*/ 1250080 h 5819775"/>
              <a:gd name="connsiteX14" fmla="*/ 5773646 w 5819775"/>
              <a:gd name="connsiteY14" fmla="*/ 1146820 h 5819775"/>
              <a:gd name="connsiteX15" fmla="*/ 3994099 w 5819775"/>
              <a:gd name="connsiteY15" fmla="*/ 292932 h 5819775"/>
              <a:gd name="connsiteX16" fmla="*/ 3994099 w 5819775"/>
              <a:gd name="connsiteY16" fmla="*/ 1589875 h 5819775"/>
              <a:gd name="connsiteX17" fmla="*/ 3986041 w 5819775"/>
              <a:gd name="connsiteY17" fmla="*/ 1597933 h 5819775"/>
              <a:gd name="connsiteX18" fmla="*/ 3582533 w 5819775"/>
              <a:gd name="connsiteY18" fmla="*/ 1597933 h 5819775"/>
              <a:gd name="connsiteX19" fmla="*/ 3582533 w 5819775"/>
              <a:gd name="connsiteY19" fmla="*/ 292932 h 5819775"/>
              <a:gd name="connsiteX20" fmla="*/ 3994099 w 5819775"/>
              <a:gd name="connsiteY20" fmla="*/ 292932 h 5819775"/>
              <a:gd name="connsiteX21" fmla="*/ 3282277 w 5819775"/>
              <a:gd name="connsiteY21" fmla="*/ 292932 h 5819775"/>
              <a:gd name="connsiteX22" fmla="*/ 3282277 w 5819775"/>
              <a:gd name="connsiteY22" fmla="*/ 1597933 h 5819775"/>
              <a:gd name="connsiteX23" fmla="*/ 1834467 w 5819775"/>
              <a:gd name="connsiteY23" fmla="*/ 1597933 h 5819775"/>
              <a:gd name="connsiteX24" fmla="*/ 1826409 w 5819775"/>
              <a:gd name="connsiteY24" fmla="*/ 1589875 h 5819775"/>
              <a:gd name="connsiteX25" fmla="*/ 1826409 w 5819775"/>
              <a:gd name="connsiteY25" fmla="*/ 292932 h 5819775"/>
              <a:gd name="connsiteX26" fmla="*/ 3282277 w 5819775"/>
              <a:gd name="connsiteY26" fmla="*/ 292932 h 5819775"/>
              <a:gd name="connsiteX27" fmla="*/ 1351874 w 5819775"/>
              <a:gd name="connsiteY27" fmla="*/ 5529044 h 5819775"/>
              <a:gd name="connsiteX28" fmla="*/ 1351874 w 5819775"/>
              <a:gd name="connsiteY28" fmla="*/ 3717274 h 5819775"/>
              <a:gd name="connsiteX29" fmla="*/ 1968494 w 5819775"/>
              <a:gd name="connsiteY29" fmla="*/ 3100654 h 5819775"/>
              <a:gd name="connsiteX30" fmla="*/ 3953828 w 5819775"/>
              <a:gd name="connsiteY30" fmla="*/ 3100654 h 5819775"/>
              <a:gd name="connsiteX31" fmla="*/ 4570448 w 5819775"/>
              <a:gd name="connsiteY31" fmla="*/ 3717274 h 5819775"/>
              <a:gd name="connsiteX32" fmla="*/ 4570448 w 5819775"/>
              <a:gd name="connsiteY32" fmla="*/ 5528310 h 5819775"/>
              <a:gd name="connsiteX33" fmla="*/ 1351874 w 5819775"/>
              <a:gd name="connsiteY33" fmla="*/ 5528310 h 5819775"/>
              <a:gd name="connsiteX34" fmla="*/ 1351874 w 5819775"/>
              <a:gd name="connsiteY34" fmla="*/ 5529044 h 5819775"/>
              <a:gd name="connsiteX35" fmla="*/ 5528320 w 5819775"/>
              <a:gd name="connsiteY35" fmla="*/ 5433842 h 5819775"/>
              <a:gd name="connsiteX36" fmla="*/ 5433117 w 5819775"/>
              <a:gd name="connsiteY36" fmla="*/ 5529044 h 5819775"/>
              <a:gd name="connsiteX37" fmla="*/ 4863370 w 5819775"/>
              <a:gd name="connsiteY37" fmla="*/ 5529044 h 5819775"/>
              <a:gd name="connsiteX38" fmla="*/ 4863370 w 5819775"/>
              <a:gd name="connsiteY38" fmla="*/ 3717274 h 5819775"/>
              <a:gd name="connsiteX39" fmla="*/ 3953828 w 5819775"/>
              <a:gd name="connsiteY39" fmla="*/ 2807732 h 5819775"/>
              <a:gd name="connsiteX40" fmla="*/ 1976542 w 5819775"/>
              <a:gd name="connsiteY40" fmla="*/ 2807732 h 5819775"/>
              <a:gd name="connsiteX41" fmla="*/ 1067000 w 5819775"/>
              <a:gd name="connsiteY41" fmla="*/ 3717274 h 5819775"/>
              <a:gd name="connsiteX42" fmla="*/ 1067000 w 5819775"/>
              <a:gd name="connsiteY42" fmla="*/ 5528310 h 5819775"/>
              <a:gd name="connsiteX43" fmla="*/ 386667 w 5819775"/>
              <a:gd name="connsiteY43" fmla="*/ 5528310 h 5819775"/>
              <a:gd name="connsiteX44" fmla="*/ 291465 w 5819775"/>
              <a:gd name="connsiteY44" fmla="*/ 5433108 h 5819775"/>
              <a:gd name="connsiteX45" fmla="*/ 291465 w 5819775"/>
              <a:gd name="connsiteY45" fmla="*/ 387401 h 5819775"/>
              <a:gd name="connsiteX46" fmla="*/ 386667 w 5819775"/>
              <a:gd name="connsiteY46" fmla="*/ 292198 h 5819775"/>
              <a:gd name="connsiteX47" fmla="*/ 1533487 w 5819775"/>
              <a:gd name="connsiteY47" fmla="*/ 292198 h 5819775"/>
              <a:gd name="connsiteX48" fmla="*/ 1533487 w 5819775"/>
              <a:gd name="connsiteY48" fmla="*/ 1589141 h 5819775"/>
              <a:gd name="connsiteX49" fmla="*/ 1833744 w 5819775"/>
              <a:gd name="connsiteY49" fmla="*/ 1889398 h 5819775"/>
              <a:gd name="connsiteX50" fmla="*/ 3985308 w 5819775"/>
              <a:gd name="connsiteY50" fmla="*/ 1889398 h 5819775"/>
              <a:gd name="connsiteX51" fmla="*/ 4285565 w 5819775"/>
              <a:gd name="connsiteY51" fmla="*/ 1589141 h 5819775"/>
              <a:gd name="connsiteX52" fmla="*/ 4285565 w 5819775"/>
              <a:gd name="connsiteY52" fmla="*/ 292932 h 5819775"/>
              <a:gd name="connsiteX53" fmla="*/ 4506725 w 5819775"/>
              <a:gd name="connsiteY53" fmla="*/ 292932 h 5819775"/>
              <a:gd name="connsiteX54" fmla="*/ 5526853 w 5819775"/>
              <a:gd name="connsiteY54" fmla="*/ 1313059 h 5819775"/>
              <a:gd name="connsiteX55" fmla="*/ 5528320 w 5819775"/>
              <a:gd name="connsiteY55" fmla="*/ 5433842 h 5819775"/>
              <a:gd name="connsiteX56" fmla="*/ 5528320 w 5819775"/>
              <a:gd name="connsiteY56" fmla="*/ 5433842 h 5819775"/>
              <a:gd name="connsiteX57" fmla="*/ 4025589 w 5819775"/>
              <a:gd name="connsiteY57" fmla="*/ 4666364 h 5819775"/>
              <a:gd name="connsiteX58" fmla="*/ 3883514 w 5819775"/>
              <a:gd name="connsiteY58" fmla="*/ 4808439 h 5819775"/>
              <a:gd name="connsiteX59" fmla="*/ 2071745 w 5819775"/>
              <a:gd name="connsiteY59" fmla="*/ 4808439 h 5819775"/>
              <a:gd name="connsiteX60" fmla="*/ 1929670 w 5819775"/>
              <a:gd name="connsiteY60" fmla="*/ 4666364 h 5819775"/>
              <a:gd name="connsiteX61" fmla="*/ 2071745 w 5819775"/>
              <a:gd name="connsiteY61" fmla="*/ 4524290 h 5819775"/>
              <a:gd name="connsiteX62" fmla="*/ 3874723 w 5819775"/>
              <a:gd name="connsiteY62" fmla="*/ 4524290 h 5819775"/>
              <a:gd name="connsiteX63" fmla="*/ 4025589 w 5819775"/>
              <a:gd name="connsiteY63" fmla="*/ 4666364 h 5819775"/>
              <a:gd name="connsiteX64" fmla="*/ 4025589 w 5819775"/>
              <a:gd name="connsiteY64" fmla="*/ 3907679 h 5819775"/>
              <a:gd name="connsiteX65" fmla="*/ 3883514 w 5819775"/>
              <a:gd name="connsiteY65" fmla="*/ 4049754 h 5819775"/>
              <a:gd name="connsiteX66" fmla="*/ 2071745 w 5819775"/>
              <a:gd name="connsiteY66" fmla="*/ 4049754 h 5819775"/>
              <a:gd name="connsiteX67" fmla="*/ 1929670 w 5819775"/>
              <a:gd name="connsiteY67" fmla="*/ 3907679 h 5819775"/>
              <a:gd name="connsiteX68" fmla="*/ 2071745 w 5819775"/>
              <a:gd name="connsiteY68" fmla="*/ 3765604 h 5819775"/>
              <a:gd name="connsiteX69" fmla="*/ 3874723 w 5819775"/>
              <a:gd name="connsiteY69" fmla="*/ 3765604 h 5819775"/>
              <a:gd name="connsiteX70" fmla="*/ 4025589 w 5819775"/>
              <a:gd name="connsiteY70" fmla="*/ 390767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819775" h="5819775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21" name="Forma libre 420">
            <a:extLst>
              <a:ext uri="{FF2B5EF4-FFF2-40B4-BE49-F238E27FC236}">
                <a16:creationId xmlns:a16="http://schemas.microsoft.com/office/drawing/2014/main" id="{6353A0BF-EE62-5544-801B-F1023FEC6354}"/>
              </a:ext>
            </a:extLst>
          </p:cNvPr>
          <p:cNvSpPr/>
          <p:nvPr/>
        </p:nvSpPr>
        <p:spPr>
          <a:xfrm>
            <a:off x="2843524" y="2048377"/>
            <a:ext cx="301338" cy="297392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23" name="Forma libre 422">
            <a:extLst>
              <a:ext uri="{FF2B5EF4-FFF2-40B4-BE49-F238E27FC236}">
                <a16:creationId xmlns:a16="http://schemas.microsoft.com/office/drawing/2014/main" id="{AF38788E-566B-2446-B4CD-363CA669500C}"/>
              </a:ext>
            </a:extLst>
          </p:cNvPr>
          <p:cNvSpPr/>
          <p:nvPr/>
        </p:nvSpPr>
        <p:spPr>
          <a:xfrm>
            <a:off x="482275" y="2050721"/>
            <a:ext cx="301338" cy="253499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25" name="Forma libre 424">
            <a:extLst>
              <a:ext uri="{FF2B5EF4-FFF2-40B4-BE49-F238E27FC236}">
                <a16:creationId xmlns:a16="http://schemas.microsoft.com/office/drawing/2014/main" id="{69C28078-FD55-3E4D-A50B-5073F3AF8066}"/>
              </a:ext>
            </a:extLst>
          </p:cNvPr>
          <p:cNvSpPr/>
          <p:nvPr/>
        </p:nvSpPr>
        <p:spPr>
          <a:xfrm>
            <a:off x="4983499" y="2019434"/>
            <a:ext cx="301831" cy="291967"/>
          </a:xfrm>
          <a:custGeom>
            <a:avLst/>
            <a:gdLst>
              <a:gd name="connsiteX0" fmla="*/ 5382454 w 5829300"/>
              <a:gd name="connsiteY0" fmla="*/ 1944503 h 5638800"/>
              <a:gd name="connsiteX1" fmla="*/ 5104448 w 5829300"/>
              <a:gd name="connsiteY1" fmla="*/ 1944503 h 5638800"/>
              <a:gd name="connsiteX2" fmla="*/ 3017377 w 5829300"/>
              <a:gd name="connsiteY2" fmla="*/ 33054 h 5638800"/>
              <a:gd name="connsiteX3" fmla="*/ 2834297 w 5829300"/>
              <a:gd name="connsiteY3" fmla="*/ 33054 h 5638800"/>
              <a:gd name="connsiteX4" fmla="*/ 710613 w 5829300"/>
              <a:gd name="connsiteY4" fmla="*/ 1944503 h 5638800"/>
              <a:gd name="connsiteX5" fmla="*/ 446846 w 5829300"/>
              <a:gd name="connsiteY5" fmla="*/ 1944503 h 5638800"/>
              <a:gd name="connsiteX6" fmla="*/ 0 w 5829300"/>
              <a:gd name="connsiteY6" fmla="*/ 2391349 h 5638800"/>
              <a:gd name="connsiteX7" fmla="*/ 0 w 5829300"/>
              <a:gd name="connsiteY7" fmla="*/ 2566971 h 5638800"/>
              <a:gd name="connsiteX8" fmla="*/ 227152 w 5829300"/>
              <a:gd name="connsiteY8" fmla="*/ 2954820 h 5638800"/>
              <a:gd name="connsiteX9" fmla="*/ 695697 w 5829300"/>
              <a:gd name="connsiteY9" fmla="*/ 5386352 h 5638800"/>
              <a:gd name="connsiteX10" fmla="*/ 695697 w 5829300"/>
              <a:gd name="connsiteY10" fmla="*/ 5386352 h 5638800"/>
              <a:gd name="connsiteX11" fmla="*/ 1032691 w 5829300"/>
              <a:gd name="connsiteY11" fmla="*/ 5642660 h 5638800"/>
              <a:gd name="connsiteX12" fmla="*/ 4833233 w 5829300"/>
              <a:gd name="connsiteY12" fmla="*/ 5642660 h 5638800"/>
              <a:gd name="connsiteX13" fmla="*/ 5126155 w 5829300"/>
              <a:gd name="connsiteY13" fmla="*/ 5437882 h 5638800"/>
              <a:gd name="connsiteX14" fmla="*/ 5126155 w 5829300"/>
              <a:gd name="connsiteY14" fmla="*/ 5422966 h 5638800"/>
              <a:gd name="connsiteX15" fmla="*/ 5602158 w 5829300"/>
              <a:gd name="connsiteY15" fmla="*/ 2948038 h 5638800"/>
              <a:gd name="connsiteX16" fmla="*/ 5829310 w 5829300"/>
              <a:gd name="connsiteY16" fmla="*/ 2560189 h 5638800"/>
              <a:gd name="connsiteX17" fmla="*/ 5829310 w 5829300"/>
              <a:gd name="connsiteY17" fmla="*/ 2384567 h 5638800"/>
              <a:gd name="connsiteX18" fmla="*/ 5382454 w 5829300"/>
              <a:gd name="connsiteY18" fmla="*/ 1944503 h 5638800"/>
              <a:gd name="connsiteX19" fmla="*/ 2922451 w 5829300"/>
              <a:gd name="connsiteY19" fmla="*/ 311737 h 5638800"/>
              <a:gd name="connsiteX20" fmla="*/ 4701683 w 5829300"/>
              <a:gd name="connsiteY20" fmla="*/ 1937730 h 5638800"/>
              <a:gd name="connsiteX21" fmla="*/ 1113377 w 5829300"/>
              <a:gd name="connsiteY21" fmla="*/ 1937730 h 5638800"/>
              <a:gd name="connsiteX22" fmla="*/ 2922451 w 5829300"/>
              <a:gd name="connsiteY22" fmla="*/ 311737 h 5638800"/>
              <a:gd name="connsiteX23" fmla="*/ 271224 w 5829300"/>
              <a:gd name="connsiteY23" fmla="*/ 2391349 h 5638800"/>
              <a:gd name="connsiteX24" fmla="*/ 446846 w 5829300"/>
              <a:gd name="connsiteY24" fmla="*/ 2215727 h 5638800"/>
              <a:gd name="connsiteX25" fmla="*/ 5382464 w 5829300"/>
              <a:gd name="connsiteY25" fmla="*/ 2215727 h 5638800"/>
              <a:gd name="connsiteX26" fmla="*/ 5558085 w 5829300"/>
              <a:gd name="connsiteY26" fmla="*/ 2391349 h 5638800"/>
              <a:gd name="connsiteX27" fmla="*/ 5558085 w 5829300"/>
              <a:gd name="connsiteY27" fmla="*/ 2566971 h 5638800"/>
              <a:gd name="connsiteX28" fmla="*/ 5382464 w 5829300"/>
              <a:gd name="connsiteY28" fmla="*/ 2742593 h 5638800"/>
              <a:gd name="connsiteX29" fmla="*/ 446846 w 5829300"/>
              <a:gd name="connsiteY29" fmla="*/ 2742593 h 5638800"/>
              <a:gd name="connsiteX30" fmla="*/ 271224 w 5829300"/>
              <a:gd name="connsiteY30" fmla="*/ 2566971 h 5638800"/>
              <a:gd name="connsiteX31" fmla="*/ 271224 w 5829300"/>
              <a:gd name="connsiteY31" fmla="*/ 2391349 h 5638800"/>
              <a:gd name="connsiteX32" fmla="*/ 271224 w 5829300"/>
              <a:gd name="connsiteY32" fmla="*/ 2391349 h 5638800"/>
              <a:gd name="connsiteX33" fmla="*/ 4863065 w 5829300"/>
              <a:gd name="connsiteY33" fmla="*/ 5364654 h 5638800"/>
              <a:gd name="connsiteX34" fmla="*/ 4826451 w 5829300"/>
              <a:gd name="connsiteY34" fmla="*/ 5372112 h 5638800"/>
              <a:gd name="connsiteX35" fmla="*/ 1032691 w 5829300"/>
              <a:gd name="connsiteY35" fmla="*/ 5372112 h 5638800"/>
              <a:gd name="connsiteX36" fmla="*/ 966921 w 5829300"/>
              <a:gd name="connsiteY36" fmla="*/ 5335498 h 5638800"/>
              <a:gd name="connsiteX37" fmla="*/ 512616 w 5829300"/>
              <a:gd name="connsiteY37" fmla="*/ 3007026 h 5638800"/>
              <a:gd name="connsiteX38" fmla="*/ 5316684 w 5829300"/>
              <a:gd name="connsiteY38" fmla="*/ 3007026 h 5638800"/>
              <a:gd name="connsiteX39" fmla="*/ 4863065 w 5829300"/>
              <a:gd name="connsiteY39" fmla="*/ 5364654 h 5638800"/>
              <a:gd name="connsiteX40" fmla="*/ 1340530 w 5829300"/>
              <a:gd name="connsiteY40" fmla="*/ 3804431 h 5638800"/>
              <a:gd name="connsiteX41" fmla="*/ 1472070 w 5829300"/>
              <a:gd name="connsiteY41" fmla="*/ 3672890 h 5638800"/>
              <a:gd name="connsiteX42" fmla="*/ 4298918 w 5829300"/>
              <a:gd name="connsiteY42" fmla="*/ 3672890 h 5638800"/>
              <a:gd name="connsiteX43" fmla="*/ 4430459 w 5829300"/>
              <a:gd name="connsiteY43" fmla="*/ 3804431 h 5638800"/>
              <a:gd name="connsiteX44" fmla="*/ 4298918 w 5829300"/>
              <a:gd name="connsiteY44" fmla="*/ 3935971 h 5638800"/>
              <a:gd name="connsiteX45" fmla="*/ 1479528 w 5829300"/>
              <a:gd name="connsiteY45" fmla="*/ 3935971 h 5638800"/>
              <a:gd name="connsiteX46" fmla="*/ 1340530 w 5829300"/>
              <a:gd name="connsiteY46" fmla="*/ 3804431 h 5638800"/>
              <a:gd name="connsiteX47" fmla="*/ 4283993 w 5829300"/>
              <a:gd name="connsiteY47" fmla="*/ 4559115 h 5638800"/>
              <a:gd name="connsiteX48" fmla="*/ 4152452 w 5829300"/>
              <a:gd name="connsiteY48" fmla="*/ 4690656 h 5638800"/>
              <a:gd name="connsiteX49" fmla="*/ 1640910 w 5829300"/>
              <a:gd name="connsiteY49" fmla="*/ 4690656 h 5638800"/>
              <a:gd name="connsiteX50" fmla="*/ 1509370 w 5829300"/>
              <a:gd name="connsiteY50" fmla="*/ 4559115 h 5638800"/>
              <a:gd name="connsiteX51" fmla="*/ 1640910 w 5829300"/>
              <a:gd name="connsiteY51" fmla="*/ 4427575 h 5638800"/>
              <a:gd name="connsiteX52" fmla="*/ 4145671 w 5829300"/>
              <a:gd name="connsiteY52" fmla="*/ 4427575 h 5638800"/>
              <a:gd name="connsiteX53" fmla="*/ 4283993 w 5829300"/>
              <a:gd name="connsiteY53" fmla="*/ 4559115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29300" h="563880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27" name="Forma libre 426">
            <a:extLst>
              <a:ext uri="{FF2B5EF4-FFF2-40B4-BE49-F238E27FC236}">
                <a16:creationId xmlns:a16="http://schemas.microsoft.com/office/drawing/2014/main" id="{2D54638C-91A1-EF4E-A15A-377B0E3316A7}"/>
              </a:ext>
            </a:extLst>
          </p:cNvPr>
          <p:cNvSpPr/>
          <p:nvPr/>
        </p:nvSpPr>
        <p:spPr>
          <a:xfrm>
            <a:off x="1270707" y="3395150"/>
            <a:ext cx="301338" cy="280624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29" name="Forma libre 428">
            <a:extLst>
              <a:ext uri="{FF2B5EF4-FFF2-40B4-BE49-F238E27FC236}">
                <a16:creationId xmlns:a16="http://schemas.microsoft.com/office/drawing/2014/main" id="{453E9F91-0202-3746-BAA5-31808BCA8703}"/>
              </a:ext>
            </a:extLst>
          </p:cNvPr>
          <p:cNvSpPr/>
          <p:nvPr/>
        </p:nvSpPr>
        <p:spPr>
          <a:xfrm>
            <a:off x="5700413" y="2733003"/>
            <a:ext cx="301339" cy="301339"/>
          </a:xfrm>
          <a:custGeom>
            <a:avLst/>
            <a:gdLst>
              <a:gd name="connsiteX0" fmla="*/ 2910247 w 5819790"/>
              <a:gd name="connsiteY0" fmla="*/ 5827550 h 5819790"/>
              <a:gd name="connsiteX1" fmla="*/ 0 w 5819790"/>
              <a:gd name="connsiteY1" fmla="*/ 2910247 h 5819790"/>
              <a:gd name="connsiteX2" fmla="*/ 2910247 w 5819790"/>
              <a:gd name="connsiteY2" fmla="*/ 0 h 5819790"/>
              <a:gd name="connsiteX3" fmla="*/ 5820495 w 5819790"/>
              <a:gd name="connsiteY3" fmla="*/ 2910247 h 5819790"/>
              <a:gd name="connsiteX4" fmla="*/ 2910247 w 5819790"/>
              <a:gd name="connsiteY4" fmla="*/ 5827550 h 5819790"/>
              <a:gd name="connsiteX5" fmla="*/ 2910247 w 5819790"/>
              <a:gd name="connsiteY5" fmla="*/ 281433 h 5819790"/>
              <a:gd name="connsiteX6" fmla="*/ 282136 w 5819790"/>
              <a:gd name="connsiteY6" fmla="*/ 2909544 h 5819790"/>
              <a:gd name="connsiteX7" fmla="*/ 2910247 w 5819790"/>
              <a:gd name="connsiteY7" fmla="*/ 5537655 h 5819790"/>
              <a:gd name="connsiteX8" fmla="*/ 5538358 w 5819790"/>
              <a:gd name="connsiteY8" fmla="*/ 2909544 h 5819790"/>
              <a:gd name="connsiteX9" fmla="*/ 2910247 w 5819790"/>
              <a:gd name="connsiteY9" fmla="*/ 281433 h 5819790"/>
              <a:gd name="connsiteX10" fmla="*/ 3672022 w 5819790"/>
              <a:gd name="connsiteY10" fmla="*/ 3999299 h 5819790"/>
              <a:gd name="connsiteX11" fmla="*/ 2155529 w 5819790"/>
              <a:gd name="connsiteY11" fmla="*/ 3999299 h 5819790"/>
              <a:gd name="connsiteX12" fmla="*/ 1850817 w 5819790"/>
              <a:gd name="connsiteY12" fmla="*/ 3694588 h 5819790"/>
              <a:gd name="connsiteX13" fmla="*/ 1850817 w 5819790"/>
              <a:gd name="connsiteY13" fmla="*/ 2178808 h 5819790"/>
              <a:gd name="connsiteX14" fmla="*/ 2155529 w 5819790"/>
              <a:gd name="connsiteY14" fmla="*/ 1874096 h 5819790"/>
              <a:gd name="connsiteX15" fmla="*/ 3671309 w 5819790"/>
              <a:gd name="connsiteY15" fmla="*/ 1874096 h 5819790"/>
              <a:gd name="connsiteX16" fmla="*/ 3976020 w 5819790"/>
              <a:gd name="connsiteY16" fmla="*/ 2178808 h 5819790"/>
              <a:gd name="connsiteX17" fmla="*/ 3976020 w 5819790"/>
              <a:gd name="connsiteY17" fmla="*/ 3694588 h 5819790"/>
              <a:gd name="connsiteX18" fmla="*/ 3672022 w 5819790"/>
              <a:gd name="connsiteY18" fmla="*/ 3999299 h 5819790"/>
              <a:gd name="connsiteX19" fmla="*/ 2155529 w 5819790"/>
              <a:gd name="connsiteY19" fmla="*/ 2155529 h 5819790"/>
              <a:gd name="connsiteX20" fmla="*/ 2132953 w 5819790"/>
              <a:gd name="connsiteY20" fmla="*/ 2178104 h 5819790"/>
              <a:gd name="connsiteX21" fmla="*/ 2132953 w 5819790"/>
              <a:gd name="connsiteY21" fmla="*/ 3693884 h 5819790"/>
              <a:gd name="connsiteX22" fmla="*/ 2155529 w 5819790"/>
              <a:gd name="connsiteY22" fmla="*/ 3716459 h 5819790"/>
              <a:gd name="connsiteX23" fmla="*/ 3671309 w 5819790"/>
              <a:gd name="connsiteY23" fmla="*/ 3716459 h 5819790"/>
              <a:gd name="connsiteX24" fmla="*/ 3693884 w 5819790"/>
              <a:gd name="connsiteY24" fmla="*/ 3693884 h 5819790"/>
              <a:gd name="connsiteX25" fmla="*/ 3693884 w 5819790"/>
              <a:gd name="connsiteY25" fmla="*/ 2178808 h 5819790"/>
              <a:gd name="connsiteX26" fmla="*/ 3671309 w 5819790"/>
              <a:gd name="connsiteY26" fmla="*/ 2156233 h 5819790"/>
              <a:gd name="connsiteX27" fmla="*/ 2155529 w 5819790"/>
              <a:gd name="connsiteY27" fmla="*/ 2156233 h 5819790"/>
              <a:gd name="connsiteX28" fmla="*/ 2155529 w 5819790"/>
              <a:gd name="connsiteY28" fmla="*/ 21555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819790" h="581979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31" name="Forma libre 430">
            <a:extLst>
              <a:ext uri="{FF2B5EF4-FFF2-40B4-BE49-F238E27FC236}">
                <a16:creationId xmlns:a16="http://schemas.microsoft.com/office/drawing/2014/main" id="{2C42D341-0C34-A546-94C2-8B77A84EF819}"/>
              </a:ext>
            </a:extLst>
          </p:cNvPr>
          <p:cNvSpPr/>
          <p:nvPr/>
        </p:nvSpPr>
        <p:spPr>
          <a:xfrm>
            <a:off x="1271348" y="2051711"/>
            <a:ext cx="301338" cy="259417"/>
          </a:xfrm>
          <a:custGeom>
            <a:avLst/>
            <a:gdLst>
              <a:gd name="connsiteX0" fmla="*/ 5694531 w 5819775"/>
              <a:gd name="connsiteY0" fmla="*/ 1985629 h 5010150"/>
              <a:gd name="connsiteX1" fmla="*/ 4662783 w 5819775"/>
              <a:gd name="connsiteY1" fmla="*/ 1985629 h 5010150"/>
              <a:gd name="connsiteX2" fmla="*/ 4535862 w 5819775"/>
              <a:gd name="connsiteY2" fmla="*/ 2112550 h 5010150"/>
              <a:gd name="connsiteX3" fmla="*/ 4535862 w 5819775"/>
              <a:gd name="connsiteY3" fmla="*/ 4797562 h 5010150"/>
              <a:gd name="connsiteX4" fmla="*/ 4090978 w 5819775"/>
              <a:gd name="connsiteY4" fmla="*/ 4797562 h 5010150"/>
              <a:gd name="connsiteX5" fmla="*/ 4090978 w 5819775"/>
              <a:gd name="connsiteY5" fmla="*/ 664054 h 5010150"/>
              <a:gd name="connsiteX6" fmla="*/ 3964058 w 5819775"/>
              <a:gd name="connsiteY6" fmla="*/ 537134 h 5010150"/>
              <a:gd name="connsiteX7" fmla="*/ 2925118 w 5819775"/>
              <a:gd name="connsiteY7" fmla="*/ 537134 h 5010150"/>
              <a:gd name="connsiteX8" fmla="*/ 2798197 w 5819775"/>
              <a:gd name="connsiteY8" fmla="*/ 664054 h 5010150"/>
              <a:gd name="connsiteX9" fmla="*/ 2798197 w 5819775"/>
              <a:gd name="connsiteY9" fmla="*/ 4804762 h 5010150"/>
              <a:gd name="connsiteX10" fmla="*/ 2353313 w 5819775"/>
              <a:gd name="connsiteY10" fmla="*/ 4804762 h 5010150"/>
              <a:gd name="connsiteX11" fmla="*/ 2353313 w 5819775"/>
              <a:gd name="connsiteY11" fmla="*/ 2805389 h 5010150"/>
              <a:gd name="connsiteX12" fmla="*/ 2226393 w 5819775"/>
              <a:gd name="connsiteY12" fmla="*/ 2678468 h 5010150"/>
              <a:gd name="connsiteX13" fmla="*/ 1186796 w 5819775"/>
              <a:gd name="connsiteY13" fmla="*/ 2678468 h 5010150"/>
              <a:gd name="connsiteX14" fmla="*/ 1059875 w 5819775"/>
              <a:gd name="connsiteY14" fmla="*/ 2805389 h 5010150"/>
              <a:gd name="connsiteX15" fmla="*/ 1059875 w 5819775"/>
              <a:gd name="connsiteY15" fmla="*/ 4804762 h 5010150"/>
              <a:gd name="connsiteX16" fmla="*/ 791632 w 5819775"/>
              <a:gd name="connsiteY16" fmla="*/ 4804762 h 5010150"/>
              <a:gd name="connsiteX17" fmla="*/ 777240 w 5819775"/>
              <a:gd name="connsiteY17" fmla="*/ 4804762 h 5010150"/>
              <a:gd name="connsiteX18" fmla="*/ 699383 w 5819775"/>
              <a:gd name="connsiteY18" fmla="*/ 4776626 h 5010150"/>
              <a:gd name="connsiteX19" fmla="*/ 656854 w 5819775"/>
              <a:gd name="connsiteY19" fmla="*/ 4635313 h 5010150"/>
              <a:gd name="connsiteX20" fmla="*/ 656854 w 5819775"/>
              <a:gd name="connsiteY20" fmla="*/ 126921 h 5010150"/>
              <a:gd name="connsiteX21" fmla="*/ 529933 w 5819775"/>
              <a:gd name="connsiteY21" fmla="*/ 0 h 5010150"/>
              <a:gd name="connsiteX22" fmla="*/ 126921 w 5819775"/>
              <a:gd name="connsiteY22" fmla="*/ 0 h 5010150"/>
              <a:gd name="connsiteX23" fmla="*/ 0 w 5819775"/>
              <a:gd name="connsiteY23" fmla="*/ 126921 h 5010150"/>
              <a:gd name="connsiteX24" fmla="*/ 126921 w 5819775"/>
              <a:gd name="connsiteY24" fmla="*/ 253841 h 5010150"/>
              <a:gd name="connsiteX25" fmla="*/ 402355 w 5819775"/>
              <a:gd name="connsiteY25" fmla="*/ 253841 h 5010150"/>
              <a:gd name="connsiteX26" fmla="*/ 402355 w 5819775"/>
              <a:gd name="connsiteY26" fmla="*/ 826961 h 5010150"/>
              <a:gd name="connsiteX27" fmla="*/ 126921 w 5819775"/>
              <a:gd name="connsiteY27" fmla="*/ 826961 h 5010150"/>
              <a:gd name="connsiteX28" fmla="*/ 0 w 5819775"/>
              <a:gd name="connsiteY28" fmla="*/ 953891 h 5010150"/>
              <a:gd name="connsiteX29" fmla="*/ 126921 w 5819775"/>
              <a:gd name="connsiteY29" fmla="*/ 1080811 h 5010150"/>
              <a:gd name="connsiteX30" fmla="*/ 402355 w 5819775"/>
              <a:gd name="connsiteY30" fmla="*/ 1080811 h 5010150"/>
              <a:gd name="connsiteX31" fmla="*/ 402355 w 5819775"/>
              <a:gd name="connsiteY31" fmla="*/ 1653273 h 5010150"/>
              <a:gd name="connsiteX32" fmla="*/ 126921 w 5819775"/>
              <a:gd name="connsiteY32" fmla="*/ 1653273 h 5010150"/>
              <a:gd name="connsiteX33" fmla="*/ 0 w 5819775"/>
              <a:gd name="connsiteY33" fmla="*/ 1780194 h 5010150"/>
              <a:gd name="connsiteX34" fmla="*/ 126921 w 5819775"/>
              <a:gd name="connsiteY34" fmla="*/ 1907115 h 5010150"/>
              <a:gd name="connsiteX35" fmla="*/ 402355 w 5819775"/>
              <a:gd name="connsiteY35" fmla="*/ 1907115 h 5010150"/>
              <a:gd name="connsiteX36" fmla="*/ 402355 w 5819775"/>
              <a:gd name="connsiteY36" fmla="*/ 2479577 h 5010150"/>
              <a:gd name="connsiteX37" fmla="*/ 126921 w 5819775"/>
              <a:gd name="connsiteY37" fmla="*/ 2479577 h 5010150"/>
              <a:gd name="connsiteX38" fmla="*/ 0 w 5819775"/>
              <a:gd name="connsiteY38" fmla="*/ 2606507 h 5010150"/>
              <a:gd name="connsiteX39" fmla="*/ 126921 w 5819775"/>
              <a:gd name="connsiteY39" fmla="*/ 2733427 h 5010150"/>
              <a:gd name="connsiteX40" fmla="*/ 402355 w 5819775"/>
              <a:gd name="connsiteY40" fmla="*/ 2733427 h 5010150"/>
              <a:gd name="connsiteX41" fmla="*/ 402355 w 5819775"/>
              <a:gd name="connsiteY41" fmla="*/ 3306547 h 5010150"/>
              <a:gd name="connsiteX42" fmla="*/ 126921 w 5819775"/>
              <a:gd name="connsiteY42" fmla="*/ 3306547 h 5010150"/>
              <a:gd name="connsiteX43" fmla="*/ 0 w 5819775"/>
              <a:gd name="connsiteY43" fmla="*/ 3433467 h 5010150"/>
              <a:gd name="connsiteX44" fmla="*/ 126921 w 5819775"/>
              <a:gd name="connsiteY44" fmla="*/ 3560388 h 5010150"/>
              <a:gd name="connsiteX45" fmla="*/ 402355 w 5819775"/>
              <a:gd name="connsiteY45" fmla="*/ 3560388 h 5010150"/>
              <a:gd name="connsiteX46" fmla="*/ 402355 w 5819775"/>
              <a:gd name="connsiteY46" fmla="*/ 4132850 h 5010150"/>
              <a:gd name="connsiteX47" fmla="*/ 126921 w 5819775"/>
              <a:gd name="connsiteY47" fmla="*/ 4132850 h 5010150"/>
              <a:gd name="connsiteX48" fmla="*/ 0 w 5819775"/>
              <a:gd name="connsiteY48" fmla="*/ 4259771 h 5010150"/>
              <a:gd name="connsiteX49" fmla="*/ 126921 w 5819775"/>
              <a:gd name="connsiteY49" fmla="*/ 4386691 h 5010150"/>
              <a:gd name="connsiteX50" fmla="*/ 402355 w 5819775"/>
              <a:gd name="connsiteY50" fmla="*/ 4386691 h 5010150"/>
              <a:gd name="connsiteX51" fmla="*/ 402355 w 5819775"/>
              <a:gd name="connsiteY51" fmla="*/ 4584268 h 5010150"/>
              <a:gd name="connsiteX52" fmla="*/ 529276 w 5819775"/>
              <a:gd name="connsiteY52" fmla="*/ 4923168 h 5010150"/>
              <a:gd name="connsiteX53" fmla="*/ 776583 w 5819775"/>
              <a:gd name="connsiteY53" fmla="*/ 5014760 h 5010150"/>
              <a:gd name="connsiteX54" fmla="*/ 797519 w 5819775"/>
              <a:gd name="connsiteY54" fmla="*/ 5014760 h 5010150"/>
              <a:gd name="connsiteX55" fmla="*/ 1193340 w 5819775"/>
              <a:gd name="connsiteY55" fmla="*/ 5014760 h 5010150"/>
              <a:gd name="connsiteX56" fmla="*/ 2225078 w 5819775"/>
              <a:gd name="connsiteY56" fmla="*/ 5014760 h 5010150"/>
              <a:gd name="connsiteX57" fmla="*/ 2931662 w 5819775"/>
              <a:gd name="connsiteY57" fmla="*/ 5014760 h 5010150"/>
              <a:gd name="connsiteX58" fmla="*/ 3963400 w 5819775"/>
              <a:gd name="connsiteY58" fmla="*/ 5014760 h 5010150"/>
              <a:gd name="connsiteX59" fmla="*/ 4669984 w 5819775"/>
              <a:gd name="connsiteY59" fmla="*/ 5014760 h 5010150"/>
              <a:gd name="connsiteX60" fmla="*/ 5701723 w 5819775"/>
              <a:gd name="connsiteY60" fmla="*/ 5014760 h 5010150"/>
              <a:gd name="connsiteX61" fmla="*/ 5828643 w 5819775"/>
              <a:gd name="connsiteY61" fmla="*/ 4887840 h 5010150"/>
              <a:gd name="connsiteX62" fmla="*/ 5828643 w 5819775"/>
              <a:gd name="connsiteY62" fmla="*/ 2119751 h 5010150"/>
              <a:gd name="connsiteX63" fmla="*/ 5694531 w 5819775"/>
              <a:gd name="connsiteY63" fmla="*/ 1985629 h 5010150"/>
              <a:gd name="connsiteX64" fmla="*/ 1320918 w 5819775"/>
              <a:gd name="connsiteY64" fmla="*/ 4804762 h 5010150"/>
              <a:gd name="connsiteX65" fmla="*/ 1320918 w 5819775"/>
              <a:gd name="connsiteY65" fmla="*/ 2932319 h 5010150"/>
              <a:gd name="connsiteX66" fmla="*/ 2090957 w 5819775"/>
              <a:gd name="connsiteY66" fmla="*/ 2932319 h 5010150"/>
              <a:gd name="connsiteX67" fmla="*/ 2090957 w 5819775"/>
              <a:gd name="connsiteY67" fmla="*/ 4797562 h 5010150"/>
              <a:gd name="connsiteX68" fmla="*/ 1320918 w 5819775"/>
              <a:gd name="connsiteY68" fmla="*/ 4797562 h 5010150"/>
              <a:gd name="connsiteX69" fmla="*/ 1320918 w 5819775"/>
              <a:gd name="connsiteY69" fmla="*/ 4804762 h 5010150"/>
              <a:gd name="connsiteX70" fmla="*/ 3059240 w 5819775"/>
              <a:gd name="connsiteY70" fmla="*/ 4804762 h 5010150"/>
              <a:gd name="connsiteX71" fmla="*/ 3059240 w 5819775"/>
              <a:gd name="connsiteY71" fmla="*/ 791632 h 5010150"/>
              <a:gd name="connsiteX72" fmla="*/ 3829279 w 5819775"/>
              <a:gd name="connsiteY72" fmla="*/ 791632 h 5010150"/>
              <a:gd name="connsiteX73" fmla="*/ 3829279 w 5819775"/>
              <a:gd name="connsiteY73" fmla="*/ 4798209 h 5010150"/>
              <a:gd name="connsiteX74" fmla="*/ 3059240 w 5819775"/>
              <a:gd name="connsiteY74" fmla="*/ 4798209 h 5010150"/>
              <a:gd name="connsiteX75" fmla="*/ 3059240 w 5819775"/>
              <a:gd name="connsiteY75" fmla="*/ 4804762 h 5010150"/>
              <a:gd name="connsiteX76" fmla="*/ 4797562 w 5819775"/>
              <a:gd name="connsiteY76" fmla="*/ 4804762 h 5010150"/>
              <a:gd name="connsiteX77" fmla="*/ 4797562 w 5819775"/>
              <a:gd name="connsiteY77" fmla="*/ 2246671 h 5010150"/>
              <a:gd name="connsiteX78" fmla="*/ 5567601 w 5819775"/>
              <a:gd name="connsiteY78" fmla="*/ 2246671 h 5010150"/>
              <a:gd name="connsiteX79" fmla="*/ 5567601 w 5819775"/>
              <a:gd name="connsiteY79" fmla="*/ 4804762 h 5010150"/>
              <a:gd name="connsiteX80" fmla="*/ 4797562 w 5819775"/>
              <a:gd name="connsiteY80" fmla="*/ 4804762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819775" h="501015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33" name="Forma libre 432">
            <a:extLst>
              <a:ext uri="{FF2B5EF4-FFF2-40B4-BE49-F238E27FC236}">
                <a16:creationId xmlns:a16="http://schemas.microsoft.com/office/drawing/2014/main" id="{DBBFB989-36C8-B54C-965B-055DF5E0746A}"/>
              </a:ext>
            </a:extLst>
          </p:cNvPr>
          <p:cNvSpPr/>
          <p:nvPr/>
        </p:nvSpPr>
        <p:spPr>
          <a:xfrm>
            <a:off x="482275" y="2745593"/>
            <a:ext cx="301338" cy="241169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35" name="Forma libre 434">
            <a:extLst>
              <a:ext uri="{FF2B5EF4-FFF2-40B4-BE49-F238E27FC236}">
                <a16:creationId xmlns:a16="http://schemas.microsoft.com/office/drawing/2014/main" id="{09A1568C-42D1-FE40-A3CF-DE373EEE9AA9}"/>
              </a:ext>
            </a:extLst>
          </p:cNvPr>
          <p:cNvSpPr/>
          <p:nvPr/>
        </p:nvSpPr>
        <p:spPr>
          <a:xfrm>
            <a:off x="5709090" y="2048742"/>
            <a:ext cx="301338" cy="300845"/>
          </a:xfrm>
          <a:custGeom>
            <a:avLst/>
            <a:gdLst>
              <a:gd name="connsiteX0" fmla="*/ 5531520 w 5819775"/>
              <a:gd name="connsiteY0" fmla="*/ 0 h 5810250"/>
              <a:gd name="connsiteX1" fmla="*/ 3424628 w 5819775"/>
              <a:gd name="connsiteY1" fmla="*/ 0 h 5810250"/>
              <a:gd name="connsiteX2" fmla="*/ 3199791 w 5819775"/>
              <a:gd name="connsiteY2" fmla="*/ 120606 h 5810250"/>
              <a:gd name="connsiteX3" fmla="*/ 3263818 w 5819775"/>
              <a:gd name="connsiteY3" fmla="*/ 370008 h 5810250"/>
              <a:gd name="connsiteX4" fmla="*/ 3762623 w 5819775"/>
              <a:gd name="connsiteY4" fmla="*/ 884444 h 5810250"/>
              <a:gd name="connsiteX5" fmla="*/ 3545234 w 5819775"/>
              <a:gd name="connsiteY5" fmla="*/ 1101833 h 5810250"/>
              <a:gd name="connsiteX6" fmla="*/ 2934015 w 5819775"/>
              <a:gd name="connsiteY6" fmla="*/ 1713052 h 5810250"/>
              <a:gd name="connsiteX7" fmla="*/ 2925823 w 5819775"/>
              <a:gd name="connsiteY7" fmla="*/ 2227488 h 5810250"/>
              <a:gd name="connsiteX8" fmla="*/ 3432067 w 5819775"/>
              <a:gd name="connsiteY8" fmla="*/ 2741924 h 5810250"/>
              <a:gd name="connsiteX9" fmla="*/ 3584686 w 5819775"/>
              <a:gd name="connsiteY9" fmla="*/ 2886351 h 5810250"/>
              <a:gd name="connsiteX10" fmla="*/ 3673278 w 5819775"/>
              <a:gd name="connsiteY10" fmla="*/ 2966752 h 5810250"/>
              <a:gd name="connsiteX11" fmla="*/ 3857911 w 5819775"/>
              <a:gd name="connsiteY11" fmla="*/ 3030779 h 5810250"/>
              <a:gd name="connsiteX12" fmla="*/ 4035095 w 5819775"/>
              <a:gd name="connsiteY12" fmla="*/ 2966752 h 5810250"/>
              <a:gd name="connsiteX13" fmla="*/ 4131878 w 5819775"/>
              <a:gd name="connsiteY13" fmla="*/ 2878160 h 5810250"/>
              <a:gd name="connsiteX14" fmla="*/ 4952295 w 5819775"/>
              <a:gd name="connsiteY14" fmla="*/ 2057743 h 5810250"/>
              <a:gd name="connsiteX15" fmla="*/ 5451101 w 5819775"/>
              <a:gd name="connsiteY15" fmla="*/ 2548357 h 5810250"/>
              <a:gd name="connsiteX16" fmla="*/ 5635733 w 5819775"/>
              <a:gd name="connsiteY16" fmla="*/ 2628757 h 5810250"/>
              <a:gd name="connsiteX17" fmla="*/ 5828557 w 5819775"/>
              <a:gd name="connsiteY17" fmla="*/ 2387546 h 5810250"/>
              <a:gd name="connsiteX18" fmla="*/ 5828557 w 5819775"/>
              <a:gd name="connsiteY18" fmla="*/ 305981 h 5810250"/>
              <a:gd name="connsiteX19" fmla="*/ 5531520 w 5819775"/>
              <a:gd name="connsiteY19" fmla="*/ 0 h 5810250"/>
              <a:gd name="connsiteX20" fmla="*/ 5538959 w 5819775"/>
              <a:gd name="connsiteY20" fmla="*/ 2211115 h 5810250"/>
              <a:gd name="connsiteX21" fmla="*/ 5064729 w 5819775"/>
              <a:gd name="connsiteY21" fmla="*/ 1745066 h 5810250"/>
              <a:gd name="connsiteX22" fmla="*/ 4855531 w 5819775"/>
              <a:gd name="connsiteY22" fmla="*/ 1745066 h 5810250"/>
              <a:gd name="connsiteX23" fmla="*/ 4831709 w 5819775"/>
              <a:gd name="connsiteY23" fmla="*/ 1768888 h 5810250"/>
              <a:gd name="connsiteX24" fmla="*/ 4791504 w 5819775"/>
              <a:gd name="connsiteY24" fmla="*/ 1809093 h 5810250"/>
              <a:gd name="connsiteX25" fmla="*/ 3930882 w 5819775"/>
              <a:gd name="connsiteY25" fmla="*/ 2669715 h 5810250"/>
              <a:gd name="connsiteX26" fmla="*/ 3858663 w 5819775"/>
              <a:gd name="connsiteY26" fmla="*/ 2733742 h 5810250"/>
              <a:gd name="connsiteX27" fmla="*/ 3858663 w 5819775"/>
              <a:gd name="connsiteY27" fmla="*/ 2733742 h 5810250"/>
              <a:gd name="connsiteX28" fmla="*/ 3802085 w 5819775"/>
              <a:gd name="connsiteY28" fmla="*/ 2685355 h 5810250"/>
              <a:gd name="connsiteX29" fmla="*/ 3649466 w 5819775"/>
              <a:gd name="connsiteY29" fmla="*/ 2540918 h 5810250"/>
              <a:gd name="connsiteX30" fmla="*/ 3143222 w 5819775"/>
              <a:gd name="connsiteY30" fmla="*/ 2026482 h 5810250"/>
              <a:gd name="connsiteX31" fmla="*/ 3103016 w 5819775"/>
              <a:gd name="connsiteY31" fmla="*/ 1978095 h 5810250"/>
              <a:gd name="connsiteX32" fmla="*/ 3143222 w 5819775"/>
              <a:gd name="connsiteY32" fmla="*/ 1929708 h 5810250"/>
              <a:gd name="connsiteX33" fmla="*/ 3754441 w 5819775"/>
              <a:gd name="connsiteY33" fmla="*/ 1318489 h 5810250"/>
              <a:gd name="connsiteX34" fmla="*/ 4019474 w 5819775"/>
              <a:gd name="connsiteY34" fmla="*/ 1053456 h 5810250"/>
              <a:gd name="connsiteX35" fmla="*/ 4059679 w 5819775"/>
              <a:gd name="connsiteY35" fmla="*/ 1013250 h 5810250"/>
              <a:gd name="connsiteX36" fmla="*/ 4076062 w 5819775"/>
              <a:gd name="connsiteY36" fmla="*/ 996868 h 5810250"/>
              <a:gd name="connsiteX37" fmla="*/ 4076062 w 5819775"/>
              <a:gd name="connsiteY37" fmla="*/ 787670 h 5810250"/>
              <a:gd name="connsiteX38" fmla="*/ 3610013 w 5819775"/>
              <a:gd name="connsiteY38" fmla="*/ 305248 h 5810250"/>
              <a:gd name="connsiteX39" fmla="*/ 5531520 w 5819775"/>
              <a:gd name="connsiteY39" fmla="*/ 305248 h 5810250"/>
              <a:gd name="connsiteX40" fmla="*/ 5539712 w 5819775"/>
              <a:gd name="connsiteY40" fmla="*/ 305248 h 5810250"/>
              <a:gd name="connsiteX41" fmla="*/ 5539712 w 5819775"/>
              <a:gd name="connsiteY41" fmla="*/ 313439 h 5810250"/>
              <a:gd name="connsiteX42" fmla="*/ 5538959 w 5819775"/>
              <a:gd name="connsiteY42" fmla="*/ 2211115 h 5810250"/>
              <a:gd name="connsiteX43" fmla="*/ 5538959 w 5819775"/>
              <a:gd name="connsiteY43" fmla="*/ 2211115 h 5810250"/>
              <a:gd name="connsiteX44" fmla="*/ 2395757 w 5819775"/>
              <a:gd name="connsiteY44" fmla="*/ 3079928 h 5810250"/>
              <a:gd name="connsiteX45" fmla="*/ 2243138 w 5819775"/>
              <a:gd name="connsiteY45" fmla="*/ 2927309 h 5810250"/>
              <a:gd name="connsiteX46" fmla="*/ 2154546 w 5819775"/>
              <a:gd name="connsiteY46" fmla="*/ 2846908 h 5810250"/>
              <a:gd name="connsiteX47" fmla="*/ 1792729 w 5819775"/>
              <a:gd name="connsiteY47" fmla="*/ 2846908 h 5810250"/>
              <a:gd name="connsiteX48" fmla="*/ 1695945 w 5819775"/>
              <a:gd name="connsiteY48" fmla="*/ 2935500 h 5810250"/>
              <a:gd name="connsiteX49" fmla="*/ 1101100 w 5819775"/>
              <a:gd name="connsiteY49" fmla="*/ 3530346 h 5810250"/>
              <a:gd name="connsiteX50" fmla="*/ 876262 w 5819775"/>
              <a:gd name="connsiteY50" fmla="*/ 3755184 h 5810250"/>
              <a:gd name="connsiteX51" fmla="*/ 377457 w 5819775"/>
              <a:gd name="connsiteY51" fmla="*/ 3264570 h 5810250"/>
              <a:gd name="connsiteX52" fmla="*/ 192824 w 5819775"/>
              <a:gd name="connsiteY52" fmla="*/ 3184169 h 5810250"/>
              <a:gd name="connsiteX53" fmla="*/ 0 w 5819775"/>
              <a:gd name="connsiteY53" fmla="*/ 3425381 h 5810250"/>
              <a:gd name="connsiteX54" fmla="*/ 0 w 5819775"/>
              <a:gd name="connsiteY54" fmla="*/ 5507698 h 5810250"/>
              <a:gd name="connsiteX55" fmla="*/ 305238 w 5819775"/>
              <a:gd name="connsiteY55" fmla="*/ 5812936 h 5810250"/>
              <a:gd name="connsiteX56" fmla="*/ 305238 w 5819775"/>
              <a:gd name="connsiteY56" fmla="*/ 5812936 h 5810250"/>
              <a:gd name="connsiteX57" fmla="*/ 2412121 w 5819775"/>
              <a:gd name="connsiteY57" fmla="*/ 5812936 h 5810250"/>
              <a:gd name="connsiteX58" fmla="*/ 2636958 w 5819775"/>
              <a:gd name="connsiteY58" fmla="*/ 5692330 h 5810250"/>
              <a:gd name="connsiteX59" fmla="*/ 2572931 w 5819775"/>
              <a:gd name="connsiteY59" fmla="*/ 5442928 h 5810250"/>
              <a:gd name="connsiteX60" fmla="*/ 2074126 w 5819775"/>
              <a:gd name="connsiteY60" fmla="*/ 4928492 h 5810250"/>
              <a:gd name="connsiteX61" fmla="*/ 2307146 w 5819775"/>
              <a:gd name="connsiteY61" fmla="*/ 4695473 h 5810250"/>
              <a:gd name="connsiteX62" fmla="*/ 2901992 w 5819775"/>
              <a:gd name="connsiteY62" fmla="*/ 4100627 h 5810250"/>
              <a:gd name="connsiteX63" fmla="*/ 2910183 w 5819775"/>
              <a:gd name="connsiteY63" fmla="*/ 3586191 h 5810250"/>
              <a:gd name="connsiteX64" fmla="*/ 2395757 w 5819775"/>
              <a:gd name="connsiteY64" fmla="*/ 3079928 h 5810250"/>
              <a:gd name="connsiteX65" fmla="*/ 2684612 w 5819775"/>
              <a:gd name="connsiteY65" fmla="*/ 3899602 h 5810250"/>
              <a:gd name="connsiteX66" fmla="*/ 2089766 w 5819775"/>
              <a:gd name="connsiteY66" fmla="*/ 4494448 h 5810250"/>
              <a:gd name="connsiteX67" fmla="*/ 1800158 w 5819775"/>
              <a:gd name="connsiteY67" fmla="*/ 4784055 h 5810250"/>
              <a:gd name="connsiteX68" fmla="*/ 1759953 w 5819775"/>
              <a:gd name="connsiteY68" fmla="*/ 4824260 h 5810250"/>
              <a:gd name="connsiteX69" fmla="*/ 1743570 w 5819775"/>
              <a:gd name="connsiteY69" fmla="*/ 4840643 h 5810250"/>
              <a:gd name="connsiteX70" fmla="*/ 1743570 w 5819775"/>
              <a:gd name="connsiteY70" fmla="*/ 5049841 h 5810250"/>
              <a:gd name="connsiteX71" fmla="*/ 2209619 w 5819775"/>
              <a:gd name="connsiteY71" fmla="*/ 5532263 h 5810250"/>
              <a:gd name="connsiteX72" fmla="*/ 288865 w 5819775"/>
              <a:gd name="connsiteY72" fmla="*/ 5532263 h 5810250"/>
              <a:gd name="connsiteX73" fmla="*/ 280673 w 5819775"/>
              <a:gd name="connsiteY73" fmla="*/ 5532263 h 5810250"/>
              <a:gd name="connsiteX74" fmla="*/ 280673 w 5819775"/>
              <a:gd name="connsiteY74" fmla="*/ 5524072 h 5810250"/>
              <a:gd name="connsiteX75" fmla="*/ 280673 w 5819775"/>
              <a:gd name="connsiteY75" fmla="*/ 3610747 h 5810250"/>
              <a:gd name="connsiteX76" fmla="*/ 754913 w 5819775"/>
              <a:gd name="connsiteY76" fmla="*/ 4076795 h 5810250"/>
              <a:gd name="connsiteX77" fmla="*/ 964111 w 5819775"/>
              <a:gd name="connsiteY77" fmla="*/ 4076795 h 5810250"/>
              <a:gd name="connsiteX78" fmla="*/ 987933 w 5819775"/>
              <a:gd name="connsiteY78" fmla="*/ 4060413 h 5810250"/>
              <a:gd name="connsiteX79" fmla="*/ 1036320 w 5819775"/>
              <a:gd name="connsiteY79" fmla="*/ 4020207 h 5810250"/>
              <a:gd name="connsiteX80" fmla="*/ 1309545 w 5819775"/>
              <a:gd name="connsiteY80" fmla="*/ 3746983 h 5810250"/>
              <a:gd name="connsiteX81" fmla="*/ 1904390 w 5819775"/>
              <a:gd name="connsiteY81" fmla="*/ 3152137 h 5810250"/>
              <a:gd name="connsiteX82" fmla="*/ 1976609 w 5819775"/>
              <a:gd name="connsiteY82" fmla="*/ 3088110 h 5810250"/>
              <a:gd name="connsiteX83" fmla="*/ 1976609 w 5819775"/>
              <a:gd name="connsiteY83" fmla="*/ 3088110 h 5810250"/>
              <a:gd name="connsiteX84" fmla="*/ 2033188 w 5819775"/>
              <a:gd name="connsiteY84" fmla="*/ 3136497 h 5810250"/>
              <a:gd name="connsiteX85" fmla="*/ 2185807 w 5819775"/>
              <a:gd name="connsiteY85" fmla="*/ 3289116 h 5810250"/>
              <a:gd name="connsiteX86" fmla="*/ 2692051 w 5819775"/>
              <a:gd name="connsiteY86" fmla="*/ 3795360 h 5810250"/>
              <a:gd name="connsiteX87" fmla="*/ 2732256 w 5819775"/>
              <a:gd name="connsiteY87" fmla="*/ 3843747 h 5810250"/>
              <a:gd name="connsiteX88" fmla="*/ 2684612 w 5819775"/>
              <a:gd name="connsiteY88" fmla="*/ 3899602 h 58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819775" h="581025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37" name="Forma libre 436">
            <a:extLst>
              <a:ext uri="{FF2B5EF4-FFF2-40B4-BE49-F238E27FC236}">
                <a16:creationId xmlns:a16="http://schemas.microsoft.com/office/drawing/2014/main" id="{E172F9F7-6602-5E42-9D07-F83880571EBE}"/>
              </a:ext>
            </a:extLst>
          </p:cNvPr>
          <p:cNvSpPr/>
          <p:nvPr/>
        </p:nvSpPr>
        <p:spPr>
          <a:xfrm>
            <a:off x="2060906" y="2759239"/>
            <a:ext cx="301338" cy="254485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39" name="Forma libre 438">
            <a:extLst>
              <a:ext uri="{FF2B5EF4-FFF2-40B4-BE49-F238E27FC236}">
                <a16:creationId xmlns:a16="http://schemas.microsoft.com/office/drawing/2014/main" id="{E8C3B254-6D05-194F-BBCF-FD6EF14AD6AF}"/>
              </a:ext>
            </a:extLst>
          </p:cNvPr>
          <p:cNvSpPr/>
          <p:nvPr/>
        </p:nvSpPr>
        <p:spPr>
          <a:xfrm>
            <a:off x="7262125" y="204766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41" name="Forma libre 440">
            <a:extLst>
              <a:ext uri="{FF2B5EF4-FFF2-40B4-BE49-F238E27FC236}">
                <a16:creationId xmlns:a16="http://schemas.microsoft.com/office/drawing/2014/main" id="{60A5F70C-4E56-F347-B025-7D3EB0469C37}"/>
              </a:ext>
            </a:extLst>
          </p:cNvPr>
          <p:cNvSpPr/>
          <p:nvPr/>
        </p:nvSpPr>
        <p:spPr>
          <a:xfrm>
            <a:off x="2085584" y="202639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43" name="Forma libre 442">
            <a:extLst>
              <a:ext uri="{FF2B5EF4-FFF2-40B4-BE49-F238E27FC236}">
                <a16:creationId xmlns:a16="http://schemas.microsoft.com/office/drawing/2014/main" id="{C60F2B42-C748-3646-9264-C4F7B8786BBE}"/>
              </a:ext>
            </a:extLst>
          </p:cNvPr>
          <p:cNvSpPr/>
          <p:nvPr/>
        </p:nvSpPr>
        <p:spPr>
          <a:xfrm>
            <a:off x="7976464" y="2055499"/>
            <a:ext cx="301523" cy="321723"/>
          </a:xfrm>
          <a:custGeom>
            <a:avLst/>
            <a:gdLst>
              <a:gd name="connsiteX0" fmla="*/ 4851866 w 5823357"/>
              <a:gd name="connsiteY0" fmla="*/ 2377719 h 6213484"/>
              <a:gd name="connsiteX1" fmla="*/ 3741355 w 5823357"/>
              <a:gd name="connsiteY1" fmla="*/ 2377719 h 6213484"/>
              <a:gd name="connsiteX2" fmla="*/ 3741355 w 5823357"/>
              <a:gd name="connsiteY2" fmla="*/ 1813624 h 6213484"/>
              <a:gd name="connsiteX3" fmla="*/ 4262060 w 5823357"/>
              <a:gd name="connsiteY3" fmla="*/ 1813624 h 6213484"/>
              <a:gd name="connsiteX4" fmla="*/ 4496698 w 5823357"/>
              <a:gd name="connsiteY4" fmla="*/ 1683445 h 6213484"/>
              <a:gd name="connsiteX5" fmla="*/ 4444469 w 5823357"/>
              <a:gd name="connsiteY5" fmla="*/ 1457647 h 6213484"/>
              <a:gd name="connsiteX6" fmla="*/ 3133062 w 5823357"/>
              <a:gd name="connsiteY6" fmla="*/ 95619 h 6213484"/>
              <a:gd name="connsiteX7" fmla="*/ 2924943 w 5823357"/>
              <a:gd name="connsiteY7" fmla="*/ 0 h 6213484"/>
              <a:gd name="connsiteX8" fmla="*/ 2699145 w 5823357"/>
              <a:gd name="connsiteY8" fmla="*/ 95619 h 6213484"/>
              <a:gd name="connsiteX9" fmla="*/ 1406227 w 5823357"/>
              <a:gd name="connsiteY9" fmla="*/ 1431937 h 6213484"/>
              <a:gd name="connsiteX10" fmla="*/ 1337117 w 5823357"/>
              <a:gd name="connsiteY10" fmla="*/ 1683445 h 6213484"/>
              <a:gd name="connsiteX11" fmla="*/ 1554075 w 5823357"/>
              <a:gd name="connsiteY11" fmla="*/ 1813624 h 6213484"/>
              <a:gd name="connsiteX12" fmla="*/ 2083620 w 5823357"/>
              <a:gd name="connsiteY12" fmla="*/ 1813624 h 6213484"/>
              <a:gd name="connsiteX13" fmla="*/ 2083620 w 5823357"/>
              <a:gd name="connsiteY13" fmla="*/ 2368879 h 6213484"/>
              <a:gd name="connsiteX14" fmla="*/ 972301 w 5823357"/>
              <a:gd name="connsiteY14" fmla="*/ 2368879 h 6213484"/>
              <a:gd name="connsiteX15" fmla="*/ 0 w 5823357"/>
              <a:gd name="connsiteY15" fmla="*/ 3341180 h 6213484"/>
              <a:gd name="connsiteX16" fmla="*/ 0 w 5823357"/>
              <a:gd name="connsiteY16" fmla="*/ 5250424 h 6213484"/>
              <a:gd name="connsiteX17" fmla="*/ 972301 w 5823357"/>
              <a:gd name="connsiteY17" fmla="*/ 6222724 h 6213484"/>
              <a:gd name="connsiteX18" fmla="*/ 2239509 w 5823357"/>
              <a:gd name="connsiteY18" fmla="*/ 6222724 h 6213484"/>
              <a:gd name="connsiteX19" fmla="*/ 2239509 w 5823357"/>
              <a:gd name="connsiteY19" fmla="*/ 6222724 h 6213484"/>
              <a:gd name="connsiteX20" fmla="*/ 2239509 w 5823357"/>
              <a:gd name="connsiteY20" fmla="*/ 6222724 h 6213484"/>
              <a:gd name="connsiteX21" fmla="*/ 3575818 w 5823357"/>
              <a:gd name="connsiteY21" fmla="*/ 6222724 h 6213484"/>
              <a:gd name="connsiteX22" fmla="*/ 4851866 w 5823357"/>
              <a:gd name="connsiteY22" fmla="*/ 6222724 h 6213484"/>
              <a:gd name="connsiteX23" fmla="*/ 5824167 w 5823357"/>
              <a:gd name="connsiteY23" fmla="*/ 5250424 h 6213484"/>
              <a:gd name="connsiteX24" fmla="*/ 5824167 w 5823357"/>
              <a:gd name="connsiteY24" fmla="*/ 3341180 h 6213484"/>
              <a:gd name="connsiteX25" fmla="*/ 4851866 w 5823357"/>
              <a:gd name="connsiteY25" fmla="*/ 2377719 h 6213484"/>
              <a:gd name="connsiteX26" fmla="*/ 2083620 w 5823357"/>
              <a:gd name="connsiteY26" fmla="*/ 5910137 h 6213484"/>
              <a:gd name="connsiteX27" fmla="*/ 972301 w 5823357"/>
              <a:gd name="connsiteY27" fmla="*/ 5910137 h 6213484"/>
              <a:gd name="connsiteX28" fmla="*/ 321427 w 5823357"/>
              <a:gd name="connsiteY28" fmla="*/ 5259263 h 6213484"/>
              <a:gd name="connsiteX29" fmla="*/ 321427 w 5823357"/>
              <a:gd name="connsiteY29" fmla="*/ 3350020 h 6213484"/>
              <a:gd name="connsiteX30" fmla="*/ 972301 w 5823357"/>
              <a:gd name="connsiteY30" fmla="*/ 2699146 h 6213484"/>
              <a:gd name="connsiteX31" fmla="*/ 2083620 w 5823357"/>
              <a:gd name="connsiteY31" fmla="*/ 2699146 h 6213484"/>
              <a:gd name="connsiteX32" fmla="*/ 2083620 w 5823357"/>
              <a:gd name="connsiteY32" fmla="*/ 5284983 h 6213484"/>
              <a:gd name="connsiteX33" fmla="*/ 2074781 w 5823357"/>
              <a:gd name="connsiteY33" fmla="*/ 5319533 h 6213484"/>
              <a:gd name="connsiteX34" fmla="*/ 2074781 w 5823357"/>
              <a:gd name="connsiteY34" fmla="*/ 5909338 h 6213484"/>
              <a:gd name="connsiteX35" fmla="*/ 2083620 w 5823357"/>
              <a:gd name="connsiteY35" fmla="*/ 5909338 h 6213484"/>
              <a:gd name="connsiteX36" fmla="*/ 2083620 w 5823357"/>
              <a:gd name="connsiteY36" fmla="*/ 5910137 h 6213484"/>
              <a:gd name="connsiteX37" fmla="*/ 2404238 w 5823357"/>
              <a:gd name="connsiteY37" fmla="*/ 5319533 h 6213484"/>
              <a:gd name="connsiteX38" fmla="*/ 2404238 w 5823357"/>
              <a:gd name="connsiteY38" fmla="*/ 2542448 h 6213484"/>
              <a:gd name="connsiteX39" fmla="*/ 2404238 w 5823357"/>
              <a:gd name="connsiteY39" fmla="*/ 1657735 h 6213484"/>
              <a:gd name="connsiteX40" fmla="*/ 2248349 w 5823357"/>
              <a:gd name="connsiteY40" fmla="*/ 1501846 h 6213484"/>
              <a:gd name="connsiteX41" fmla="*/ 1796753 w 5823357"/>
              <a:gd name="connsiteY41" fmla="*/ 1501846 h 6213484"/>
              <a:gd name="connsiteX42" fmla="*/ 2916104 w 5823357"/>
              <a:gd name="connsiteY42" fmla="*/ 339096 h 6213484"/>
              <a:gd name="connsiteX43" fmla="*/ 4036253 w 5823357"/>
              <a:gd name="connsiteY43" fmla="*/ 1501037 h 6213484"/>
              <a:gd name="connsiteX44" fmla="*/ 3584658 w 5823357"/>
              <a:gd name="connsiteY44" fmla="*/ 1501037 h 6213484"/>
              <a:gd name="connsiteX45" fmla="*/ 3428769 w 5823357"/>
              <a:gd name="connsiteY45" fmla="*/ 1656926 h 6213484"/>
              <a:gd name="connsiteX46" fmla="*/ 3428769 w 5823357"/>
              <a:gd name="connsiteY46" fmla="*/ 2533608 h 6213484"/>
              <a:gd name="connsiteX47" fmla="*/ 3428769 w 5823357"/>
              <a:gd name="connsiteY47" fmla="*/ 5900498 h 6213484"/>
              <a:gd name="connsiteX48" fmla="*/ 2404238 w 5823357"/>
              <a:gd name="connsiteY48" fmla="*/ 5900498 h 6213484"/>
              <a:gd name="connsiteX49" fmla="*/ 2404238 w 5823357"/>
              <a:gd name="connsiteY49" fmla="*/ 5319533 h 6213484"/>
              <a:gd name="connsiteX50" fmla="*/ 5502740 w 5823357"/>
              <a:gd name="connsiteY50" fmla="*/ 5259263 h 6213484"/>
              <a:gd name="connsiteX51" fmla="*/ 4851856 w 5823357"/>
              <a:gd name="connsiteY51" fmla="*/ 5910137 h 6213484"/>
              <a:gd name="connsiteX52" fmla="*/ 3741355 w 5823357"/>
              <a:gd name="connsiteY52" fmla="*/ 5910137 h 6213484"/>
              <a:gd name="connsiteX53" fmla="*/ 3741355 w 5823357"/>
              <a:gd name="connsiteY53" fmla="*/ 2699136 h 6213484"/>
              <a:gd name="connsiteX54" fmla="*/ 4851866 w 5823357"/>
              <a:gd name="connsiteY54" fmla="*/ 2699136 h 6213484"/>
              <a:gd name="connsiteX55" fmla="*/ 5502750 w 5823357"/>
              <a:gd name="connsiteY55" fmla="*/ 3350010 h 6213484"/>
              <a:gd name="connsiteX56" fmla="*/ 5502750 w 5823357"/>
              <a:gd name="connsiteY56" fmla="*/ 5259263 h 621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23357" h="6213484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chemeClr val="bg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45" name="Forma libre 444">
            <a:extLst>
              <a:ext uri="{FF2B5EF4-FFF2-40B4-BE49-F238E27FC236}">
                <a16:creationId xmlns:a16="http://schemas.microsoft.com/office/drawing/2014/main" id="{D9BD46DD-D399-5444-A75B-11785410BE28}"/>
              </a:ext>
            </a:extLst>
          </p:cNvPr>
          <p:cNvSpPr/>
          <p:nvPr/>
        </p:nvSpPr>
        <p:spPr>
          <a:xfrm>
            <a:off x="3541322" y="2047364"/>
            <a:ext cx="301831" cy="278158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47" name="Rectángulo 446">
            <a:extLst>
              <a:ext uri="{FF2B5EF4-FFF2-40B4-BE49-F238E27FC236}">
                <a16:creationId xmlns:a16="http://schemas.microsoft.com/office/drawing/2014/main" id="{61A2FF76-BA4A-8C47-8B11-E9DB903A5F91}"/>
              </a:ext>
            </a:extLst>
          </p:cNvPr>
          <p:cNvSpPr/>
          <p:nvPr/>
        </p:nvSpPr>
        <p:spPr>
          <a:xfrm>
            <a:off x="361973" y="265307"/>
            <a:ext cx="9244137" cy="785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80"/>
              </a:lnSpc>
            </a:pPr>
            <a:r>
              <a:rPr lang="es-ES" sz="2800" dirty="0">
                <a:solidFill>
                  <a:schemeClr val="bg1"/>
                </a:solidFill>
                <a:latin typeface="Orbitron" pitchFamily="2" charset="0"/>
              </a:rPr>
              <a:t>Editable </a:t>
            </a:r>
            <a:r>
              <a:rPr lang="es-ES" sz="2800" dirty="0" err="1">
                <a:solidFill>
                  <a:schemeClr val="bg1"/>
                </a:solidFill>
                <a:latin typeface="Orbitron" pitchFamily="2" charset="0"/>
              </a:rPr>
              <a:t>Icon</a:t>
            </a:r>
            <a:r>
              <a:rPr lang="es-ES" sz="2800" dirty="0">
                <a:solidFill>
                  <a:schemeClr val="bg1"/>
                </a:solidFill>
                <a:latin typeface="Orbitron" pitchFamily="2" charset="0"/>
              </a:rPr>
              <a:t> Set</a:t>
            </a:r>
          </a:p>
        </p:txBody>
      </p:sp>
      <p:sp>
        <p:nvSpPr>
          <p:cNvPr id="449" name="Rectángulo 448">
            <a:extLst>
              <a:ext uri="{FF2B5EF4-FFF2-40B4-BE49-F238E27FC236}">
                <a16:creationId xmlns:a16="http://schemas.microsoft.com/office/drawing/2014/main" id="{B27E3FC4-EA21-AE4C-B7BD-235E6DD72A9A}"/>
              </a:ext>
            </a:extLst>
          </p:cNvPr>
          <p:cNvSpPr/>
          <p:nvPr/>
        </p:nvSpPr>
        <p:spPr>
          <a:xfrm>
            <a:off x="9766450" y="1329026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1"/>
                </a:solidFill>
                <a:latin typeface="Orbitron" pitchFamily="2" charset="0"/>
              </a:rPr>
              <a:t>Resize</a:t>
            </a:r>
            <a:r>
              <a:rPr lang="es-ES" sz="1100" dirty="0">
                <a:solidFill>
                  <a:schemeClr val="bg1"/>
                </a:solidFill>
                <a:latin typeface="Orbitron" pitchFamily="2" charset="0"/>
              </a:rPr>
              <a:t> </a:t>
            </a:r>
            <a:r>
              <a:rPr lang="es-ES" sz="1100" dirty="0" err="1">
                <a:solidFill>
                  <a:schemeClr val="bg1"/>
                </a:solidFill>
                <a:latin typeface="Orbitron" pitchFamily="2" charset="0"/>
              </a:rPr>
              <a:t>the</a:t>
            </a:r>
            <a:r>
              <a:rPr lang="es-ES" sz="1100" dirty="0">
                <a:solidFill>
                  <a:schemeClr val="bg1"/>
                </a:solidFill>
                <a:latin typeface="Orbitron" pitchFamily="2" charset="0"/>
              </a:rPr>
              <a:t> </a:t>
            </a:r>
            <a:r>
              <a:rPr lang="es-ES" sz="1100" dirty="0" err="1">
                <a:solidFill>
                  <a:schemeClr val="bg1"/>
                </a:solidFill>
                <a:latin typeface="Orbitron" pitchFamily="2" charset="0"/>
              </a:rPr>
              <a:t>icon</a:t>
            </a:r>
            <a:r>
              <a:rPr lang="es-ES" sz="1100" dirty="0">
                <a:solidFill>
                  <a:schemeClr val="bg1"/>
                </a:solidFill>
                <a:latin typeface="Orbitron" pitchFamily="2" charset="0"/>
              </a:rPr>
              <a:t> </a:t>
            </a:r>
          </a:p>
        </p:txBody>
      </p:sp>
      <p:sp>
        <p:nvSpPr>
          <p:cNvPr id="450" name="Forma libre 449">
            <a:extLst>
              <a:ext uri="{FF2B5EF4-FFF2-40B4-BE49-F238E27FC236}">
                <a16:creationId xmlns:a16="http://schemas.microsoft.com/office/drawing/2014/main" id="{EAB46CC1-9020-DD43-8741-6DFF281F95DE}"/>
              </a:ext>
            </a:extLst>
          </p:cNvPr>
          <p:cNvSpPr/>
          <p:nvPr/>
        </p:nvSpPr>
        <p:spPr>
          <a:xfrm>
            <a:off x="10501411" y="1749344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51" name="Forma libre 450">
            <a:extLst>
              <a:ext uri="{FF2B5EF4-FFF2-40B4-BE49-F238E27FC236}">
                <a16:creationId xmlns:a16="http://schemas.microsoft.com/office/drawing/2014/main" id="{0D401705-C8BB-0641-AD2B-C2CBD58FA782}"/>
              </a:ext>
            </a:extLst>
          </p:cNvPr>
          <p:cNvSpPr/>
          <p:nvPr/>
        </p:nvSpPr>
        <p:spPr>
          <a:xfrm>
            <a:off x="10498790" y="3220968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52" name="Forma libre 451">
            <a:extLst>
              <a:ext uri="{FF2B5EF4-FFF2-40B4-BE49-F238E27FC236}">
                <a16:creationId xmlns:a16="http://schemas.microsoft.com/office/drawing/2014/main" id="{54451207-AFE4-BB44-A75C-A8BB484EB52E}"/>
              </a:ext>
            </a:extLst>
          </p:cNvPr>
          <p:cNvSpPr/>
          <p:nvPr/>
        </p:nvSpPr>
        <p:spPr>
          <a:xfrm>
            <a:off x="10516154" y="4590645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1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53" name="Forma libre 452">
            <a:extLst>
              <a:ext uri="{FF2B5EF4-FFF2-40B4-BE49-F238E27FC236}">
                <a16:creationId xmlns:a16="http://schemas.microsoft.com/office/drawing/2014/main" id="{BA3A6DDC-BE8C-1149-A625-722EAD7D801D}"/>
              </a:ext>
            </a:extLst>
          </p:cNvPr>
          <p:cNvSpPr/>
          <p:nvPr/>
        </p:nvSpPr>
        <p:spPr>
          <a:xfrm>
            <a:off x="10529668" y="5934292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>
            <a:solidFill>
              <a:schemeClr val="bg1"/>
            </a:solidFill>
            <a:prstDash val="sysDash"/>
            <a:miter/>
          </a:ln>
        </p:spPr>
        <p:txBody>
          <a:bodyPr rtlCol="0" anchor="ctr"/>
          <a:lstStyle/>
          <a:p>
            <a:endParaRPr lang="es-ES">
              <a:solidFill>
                <a:schemeClr val="bg1"/>
              </a:solidFill>
              <a:latin typeface="Orbitron" pitchFamily="2" charset="0"/>
            </a:endParaRPr>
          </a:p>
        </p:txBody>
      </p:sp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F79E5F12-CF38-894C-954A-A1E4C25D9554}"/>
              </a:ext>
            </a:extLst>
          </p:cNvPr>
          <p:cNvCxnSpPr/>
          <p:nvPr/>
        </p:nvCxnSpPr>
        <p:spPr>
          <a:xfrm>
            <a:off x="9606115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>
            <a:extLst>
              <a:ext uri="{FF2B5EF4-FFF2-40B4-BE49-F238E27FC236}">
                <a16:creationId xmlns:a16="http://schemas.microsoft.com/office/drawing/2014/main" id="{B3BD119C-6F6A-8540-8957-1AECC38D5E80}"/>
              </a:ext>
            </a:extLst>
          </p:cNvPr>
          <p:cNvSpPr/>
          <p:nvPr/>
        </p:nvSpPr>
        <p:spPr>
          <a:xfrm>
            <a:off x="9766450" y="2646743"/>
            <a:ext cx="20626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1"/>
                </a:solidFill>
                <a:latin typeface="Orbitron" pitchFamily="2" charset="0"/>
              </a:rPr>
              <a:t>Change</a:t>
            </a:r>
            <a:r>
              <a:rPr lang="es-ES" sz="1100" dirty="0">
                <a:solidFill>
                  <a:schemeClr val="bg1"/>
                </a:solidFill>
                <a:latin typeface="Orbitron" pitchFamily="2" charset="0"/>
              </a:rPr>
              <a:t> </a:t>
            </a:r>
            <a:r>
              <a:rPr lang="es-ES" sz="1100" dirty="0" err="1">
                <a:solidFill>
                  <a:schemeClr val="bg1"/>
                </a:solidFill>
                <a:latin typeface="Orbitron" pitchFamily="2" charset="0"/>
              </a:rPr>
              <a:t>fill</a:t>
            </a:r>
            <a:r>
              <a:rPr lang="es-ES" sz="1100" dirty="0">
                <a:solidFill>
                  <a:schemeClr val="bg1"/>
                </a:solidFill>
                <a:latin typeface="Orbitron" pitchFamily="2" charset="0"/>
              </a:rPr>
              <a:t> color and </a:t>
            </a:r>
            <a:r>
              <a:rPr lang="es-ES" sz="1100" dirty="0" err="1">
                <a:solidFill>
                  <a:schemeClr val="bg1"/>
                </a:solidFill>
                <a:latin typeface="Orbitron" pitchFamily="2" charset="0"/>
              </a:rPr>
              <a:t>opacity</a:t>
            </a:r>
            <a:endParaRPr lang="es-ES" sz="1100" dirty="0">
              <a:solidFill>
                <a:schemeClr val="bg1"/>
              </a:solidFill>
              <a:latin typeface="Orbitron" pitchFamily="2" charset="0"/>
            </a:endParaRPr>
          </a:p>
        </p:txBody>
      </p:sp>
      <p:sp>
        <p:nvSpPr>
          <p:cNvPr id="458" name="Rectángulo 457">
            <a:extLst>
              <a:ext uri="{FF2B5EF4-FFF2-40B4-BE49-F238E27FC236}">
                <a16:creationId xmlns:a16="http://schemas.microsoft.com/office/drawing/2014/main" id="{75BEB378-23A3-DE41-8E82-87538E2A67F4}"/>
              </a:ext>
            </a:extLst>
          </p:cNvPr>
          <p:cNvSpPr/>
          <p:nvPr/>
        </p:nvSpPr>
        <p:spPr>
          <a:xfrm>
            <a:off x="9766450" y="4158802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1"/>
                </a:solidFill>
                <a:latin typeface="Orbitron" pitchFamily="2" charset="0"/>
              </a:rPr>
              <a:t>Add</a:t>
            </a:r>
            <a:r>
              <a:rPr lang="es-ES" sz="1100" dirty="0">
                <a:solidFill>
                  <a:schemeClr val="bg1"/>
                </a:solidFill>
                <a:latin typeface="Orbitron" pitchFamily="2" charset="0"/>
              </a:rPr>
              <a:t> </a:t>
            </a:r>
            <a:r>
              <a:rPr lang="es-ES" sz="1100" dirty="0" err="1">
                <a:solidFill>
                  <a:schemeClr val="bg1"/>
                </a:solidFill>
                <a:latin typeface="Orbitron" pitchFamily="2" charset="0"/>
              </a:rPr>
              <a:t>stroke</a:t>
            </a:r>
            <a:r>
              <a:rPr lang="es-ES" sz="1100" dirty="0">
                <a:solidFill>
                  <a:schemeClr val="bg1"/>
                </a:solidFill>
                <a:latin typeface="Orbitron" pitchFamily="2" charset="0"/>
              </a:rPr>
              <a:t> </a:t>
            </a:r>
          </a:p>
        </p:txBody>
      </p:sp>
      <p:sp>
        <p:nvSpPr>
          <p:cNvPr id="459" name="Rectángulo 458">
            <a:extLst>
              <a:ext uri="{FF2B5EF4-FFF2-40B4-BE49-F238E27FC236}">
                <a16:creationId xmlns:a16="http://schemas.microsoft.com/office/drawing/2014/main" id="{D052518A-8B3B-D44B-9EA8-A59C07E242D9}"/>
              </a:ext>
            </a:extLst>
          </p:cNvPr>
          <p:cNvSpPr/>
          <p:nvPr/>
        </p:nvSpPr>
        <p:spPr>
          <a:xfrm>
            <a:off x="9765687" y="5510881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1"/>
                </a:solidFill>
                <a:latin typeface="Orbitron" pitchFamily="2" charset="0"/>
              </a:rPr>
              <a:t>Add</a:t>
            </a:r>
            <a:r>
              <a:rPr lang="es-ES" sz="1100" dirty="0">
                <a:solidFill>
                  <a:schemeClr val="bg1"/>
                </a:solidFill>
                <a:latin typeface="Orbitron" pitchFamily="2" charset="0"/>
              </a:rPr>
              <a:t> </a:t>
            </a:r>
            <a:r>
              <a:rPr lang="es-ES" sz="1100" dirty="0" err="1">
                <a:solidFill>
                  <a:schemeClr val="bg1"/>
                </a:solidFill>
                <a:latin typeface="Orbitron" pitchFamily="2" charset="0"/>
              </a:rPr>
              <a:t>dash</a:t>
            </a:r>
            <a:r>
              <a:rPr lang="es-ES" sz="1100" dirty="0">
                <a:solidFill>
                  <a:schemeClr val="bg1"/>
                </a:solidFill>
                <a:latin typeface="Orbitron" pitchFamily="2" charset="0"/>
              </a:rPr>
              <a:t> </a:t>
            </a:r>
            <a:r>
              <a:rPr lang="es-ES" sz="1100" dirty="0" err="1">
                <a:solidFill>
                  <a:schemeClr val="bg1"/>
                </a:solidFill>
                <a:latin typeface="Orbitron" pitchFamily="2" charset="0"/>
              </a:rPr>
              <a:t>lines</a:t>
            </a:r>
            <a:r>
              <a:rPr lang="es-ES" sz="1100" dirty="0">
                <a:solidFill>
                  <a:schemeClr val="bg1"/>
                </a:solidFill>
                <a:latin typeface="Orbitron" pitchFamily="2" charset="0"/>
              </a:rPr>
              <a:t> </a:t>
            </a:r>
          </a:p>
        </p:txBody>
      </p:sp>
      <p:sp>
        <p:nvSpPr>
          <p:cNvPr id="460" name="Rectángulo 459">
            <a:extLst>
              <a:ext uri="{FF2B5EF4-FFF2-40B4-BE49-F238E27FC236}">
                <a16:creationId xmlns:a16="http://schemas.microsoft.com/office/drawing/2014/main" id="{966D5EBC-8D09-604C-9A2D-85416CBFD006}"/>
              </a:ext>
            </a:extLst>
          </p:cNvPr>
          <p:cNvSpPr/>
          <p:nvPr/>
        </p:nvSpPr>
        <p:spPr>
          <a:xfrm>
            <a:off x="9606111" y="738719"/>
            <a:ext cx="25858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dirty="0" err="1">
                <a:solidFill>
                  <a:schemeClr val="bg1"/>
                </a:solidFill>
                <a:latin typeface="Orbitron" pitchFamily="2" charset="0"/>
              </a:rPr>
              <a:t>Things</a:t>
            </a:r>
            <a:r>
              <a:rPr lang="es-ES" sz="1200" b="1" dirty="0">
                <a:solidFill>
                  <a:schemeClr val="bg1"/>
                </a:solidFill>
                <a:latin typeface="Orbitron" pitchFamily="2" charset="0"/>
              </a:rPr>
              <a:t> </a:t>
            </a:r>
            <a:r>
              <a:rPr lang="es-ES" sz="1200" b="1" dirty="0" err="1">
                <a:solidFill>
                  <a:schemeClr val="bg1"/>
                </a:solidFill>
                <a:latin typeface="Orbitron" pitchFamily="2" charset="0"/>
              </a:rPr>
              <a:t>you</a:t>
            </a:r>
            <a:r>
              <a:rPr lang="es-ES" sz="1200" b="1" dirty="0">
                <a:solidFill>
                  <a:schemeClr val="bg1"/>
                </a:solidFill>
                <a:latin typeface="Orbitron" pitchFamily="2" charset="0"/>
              </a:rPr>
              <a:t> can do: </a:t>
            </a:r>
          </a:p>
        </p:txBody>
      </p:sp>
    </p:spTree>
    <p:extLst>
      <p:ext uri="{BB962C8B-B14F-4D97-AF65-F5344CB8AC3E}">
        <p14:creationId xmlns:p14="http://schemas.microsoft.com/office/powerpoint/2010/main" val="24003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9605A6A-D3E8-1F4C-967C-45BE7D1FFBED}"/>
              </a:ext>
            </a:extLst>
          </p:cNvPr>
          <p:cNvSpPr/>
          <p:nvPr/>
        </p:nvSpPr>
        <p:spPr>
          <a:xfrm>
            <a:off x="6105055" y="-9832"/>
            <a:ext cx="6200600" cy="689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>
              <a:solidFill>
                <a:schemeClr val="bg1"/>
              </a:solidFill>
              <a:latin typeface="Source Code Pro" panose="020B0509030403020204" pitchFamily="49" charset="0"/>
              <a:ea typeface="Source Code Pro" panose="020B0509030403020204" pitchFamily="49" charset="0"/>
              <a:cs typeface="Arial" panose="020B0604020202020204" pitchFamily="34" charset="0"/>
            </a:endParaRP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B73FE50F-A9DD-5941-A7C3-02D784C6C260}"/>
              </a:ext>
            </a:extLst>
          </p:cNvPr>
          <p:cNvSpPr/>
          <p:nvPr/>
        </p:nvSpPr>
        <p:spPr>
          <a:xfrm>
            <a:off x="7052015" y="1259483"/>
            <a:ext cx="4098916" cy="1733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31"/>
            <a:r>
              <a:rPr lang="en" sz="2133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Big shout-out to the great people that provided us with the free resources of this presentation:</a:t>
            </a:r>
            <a:endParaRPr lang="en-US" sz="2133" dirty="0">
              <a:solidFill>
                <a:schemeClr val="bg1"/>
              </a:solidFill>
              <a:latin typeface="Source Code Pro" panose="020B0509030403020204" pitchFamily="49" charset="0"/>
              <a:ea typeface="Source Code Pro" panose="020B0509030403020204" pitchFamily="49" charset="0"/>
              <a:cs typeface="Arial" panose="020B060402020202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283F6954-A380-EB44-B1F8-44CC4B43D0C4}"/>
              </a:ext>
            </a:extLst>
          </p:cNvPr>
          <p:cNvSpPr txBox="1"/>
          <p:nvPr/>
        </p:nvSpPr>
        <p:spPr>
          <a:xfrm>
            <a:off x="7077414" y="3429000"/>
            <a:ext cx="3231029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1200" kern="0" dirty="0"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TEXTS: </a:t>
            </a:r>
          </a:p>
          <a:p>
            <a:pPr defTabSz="238105">
              <a:spcAft>
                <a:spcPts val="600"/>
              </a:spcAft>
              <a:defRPr/>
            </a:pPr>
            <a:r>
              <a:rPr lang="es-ES" sz="1200" kern="0" dirty="0"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NASA: https://</a:t>
            </a:r>
            <a:r>
              <a:rPr lang="es-ES" sz="1200" kern="0" dirty="0" err="1"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solarsystem.nasa.gov</a:t>
            </a:r>
            <a:r>
              <a:rPr lang="es-ES" sz="1200" kern="0" dirty="0"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/</a:t>
            </a:r>
          </a:p>
          <a:p>
            <a:pPr defTabSz="238105">
              <a:spcAft>
                <a:spcPts val="600"/>
              </a:spcAft>
              <a:defRPr/>
            </a:pPr>
            <a:endParaRPr lang="es-ES" sz="1200" kern="0" dirty="0">
              <a:latin typeface="Source Code Pro" panose="020B0509030403020204" pitchFamily="49" charset="0"/>
              <a:ea typeface="Source Code Pro" panose="020B0509030403020204" pitchFamily="49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200" kern="0" dirty="0"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STOCK IMAGES</a:t>
            </a:r>
          </a:p>
          <a:p>
            <a:pPr defTabSz="238105">
              <a:spcAft>
                <a:spcPts val="600"/>
              </a:spcAft>
              <a:defRPr/>
            </a:pPr>
            <a:r>
              <a:rPr lang="es-ES" sz="1200" kern="0" dirty="0" err="1"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sz="1200" kern="0" dirty="0">
              <a:latin typeface="Source Code Pro" panose="020B0509030403020204" pitchFamily="49" charset="0"/>
              <a:ea typeface="Source Code Pro" panose="020B0509030403020204" pitchFamily="49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200" kern="0" dirty="0"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es-ES" sz="1200" kern="0" dirty="0">
              <a:latin typeface="Source Code Pro" panose="020B0509030403020204" pitchFamily="49" charset="0"/>
              <a:ea typeface="Source Code Pro" panose="020B0509030403020204" pitchFamily="49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endParaRPr lang="es-ES" sz="1200" kern="0" dirty="0">
              <a:latin typeface="Source Code Pro" panose="020B0509030403020204" pitchFamily="49" charset="0"/>
              <a:ea typeface="Source Code Pro" panose="020B0509030403020204" pitchFamily="49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200" kern="0" dirty="0"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ICONS</a:t>
            </a:r>
          </a:p>
          <a:p>
            <a:pPr defTabSz="238105">
              <a:spcAft>
                <a:spcPts val="600"/>
              </a:spcAft>
              <a:defRPr/>
            </a:pPr>
            <a:r>
              <a:rPr lang="es-ES" sz="1200" kern="0" dirty="0" err="1"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Thick</a:t>
            </a:r>
            <a:r>
              <a:rPr lang="es-ES" sz="1200" kern="0" dirty="0"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 </a:t>
            </a:r>
            <a:r>
              <a:rPr lang="es-ES" sz="1200" kern="0" dirty="0" err="1"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Icons</a:t>
            </a:r>
            <a:r>
              <a:rPr lang="es-ES" sz="1200" kern="0" dirty="0"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  </a:t>
            </a:r>
            <a:r>
              <a:rPr lang="es-ES" sz="1200" dirty="0"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Nice and Serious</a:t>
            </a:r>
            <a:endParaRPr lang="es-ES" sz="1200" dirty="0">
              <a:latin typeface="Source Code Pro" panose="020B0509030403020204" pitchFamily="49" charset="0"/>
              <a:ea typeface="Source Code Pro" panose="020B0509030403020204" pitchFamily="49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endParaRPr lang="es-ES" sz="1800" kern="0" dirty="0">
              <a:latin typeface="Source Code Pro" panose="020B0509030403020204" pitchFamily="49" charset="0"/>
              <a:ea typeface="Source Code Pro" panose="020B0509030403020204" pitchFamily="49" charset="0"/>
              <a:cs typeface="Arial" panose="020B0604020202020204" pitchFamily="34" charset="0"/>
            </a:endParaRP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66CDC973-7063-F74D-9870-F2BF24B09F16}"/>
              </a:ext>
            </a:extLst>
          </p:cNvPr>
          <p:cNvSpPr/>
          <p:nvPr/>
        </p:nvSpPr>
        <p:spPr>
          <a:xfrm>
            <a:off x="875917" y="1021977"/>
            <a:ext cx="4163788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/>
            <a:r>
              <a:rPr lang="en" sz="2133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This template was made specially for you by</a:t>
            </a:r>
          </a:p>
          <a:p>
            <a:pPr algn="ctr" defTabSz="941731"/>
            <a:r>
              <a:rPr lang="en-US" sz="2133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A71D5E65-69A0-1F4C-A232-2CAEF78E33A0}"/>
              </a:ext>
            </a:extLst>
          </p:cNvPr>
          <p:cNvSpPr/>
          <p:nvPr/>
        </p:nvSpPr>
        <p:spPr>
          <a:xfrm>
            <a:off x="964827" y="4760846"/>
            <a:ext cx="4140948" cy="908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>
              <a:lnSpc>
                <a:spcPts val="2220"/>
              </a:lnSpc>
            </a:pPr>
            <a:r>
              <a:rPr lang="en" sz="1200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Visit </a:t>
            </a:r>
            <a:r>
              <a:rPr lang="en" sz="1200" dirty="0" err="1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slidecoretemplates.com</a:t>
            </a:r>
            <a:r>
              <a:rPr lang="en" sz="1200" dirty="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Arial" panose="020B0604020202020204" pitchFamily="34" charset="0"/>
              </a:rPr>
              <a:t> to get more editable premium presentations for free</a:t>
            </a:r>
          </a:p>
          <a:p>
            <a:pPr algn="ctr" defTabSz="941731">
              <a:lnSpc>
                <a:spcPts val="2220"/>
              </a:lnSpc>
            </a:pPr>
            <a:endParaRPr lang="en-US" sz="1200" dirty="0">
              <a:solidFill>
                <a:schemeClr val="bg1"/>
              </a:solidFill>
              <a:latin typeface="Source Code Pro" panose="020B0509030403020204" pitchFamily="49" charset="0"/>
              <a:ea typeface="Source Code Pro" panose="020B0509030403020204" pitchFamily="49" charset="0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32D000-D4EA-F84A-9ECE-24DD5E118E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558" y="2294400"/>
            <a:ext cx="2303487" cy="205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25">
            <a:extLst>
              <a:ext uri="{FF2B5EF4-FFF2-40B4-BE49-F238E27FC236}">
                <a16:creationId xmlns:a16="http://schemas.microsoft.com/office/drawing/2014/main" id="{7B5D79CE-10B2-D54B-B1EE-D81DDF1D80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179"/>
          <a:stretch/>
        </p:blipFill>
        <p:spPr>
          <a:xfrm>
            <a:off x="0" y="2284179"/>
            <a:ext cx="12192000" cy="457382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38C95EC-4258-1C4B-96A3-0A3A094EB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1597" y="317426"/>
            <a:ext cx="3235034" cy="132556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s-ES" sz="1600" dirty="0"/>
              <a:t>TABLE OF </a:t>
            </a:r>
            <a:r>
              <a:rPr lang="es-ES" dirty="0"/>
              <a:t>CONTENTS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EAA62454-D4AC-044E-8C6A-693F715BFA03}"/>
              </a:ext>
            </a:extLst>
          </p:cNvPr>
          <p:cNvGrpSpPr/>
          <p:nvPr/>
        </p:nvGrpSpPr>
        <p:grpSpPr>
          <a:xfrm>
            <a:off x="1193132" y="2843720"/>
            <a:ext cx="2765080" cy="1554110"/>
            <a:chOff x="947938" y="1920348"/>
            <a:chExt cx="3933419" cy="4161363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2D37915A-17BB-C543-9113-435E931AF2F7}"/>
                </a:ext>
              </a:extLst>
            </p:cNvPr>
            <p:cNvGrpSpPr/>
            <p:nvPr/>
          </p:nvGrpSpPr>
          <p:grpSpPr>
            <a:xfrm rot="10800000">
              <a:off x="2056594" y="2647948"/>
              <a:ext cx="2824763" cy="3433763"/>
              <a:chOff x="528838" y="609600"/>
              <a:chExt cx="9656562" cy="4584700"/>
            </a:xfrm>
          </p:grpSpPr>
          <p:cxnSp>
            <p:nvCxnSpPr>
              <p:cNvPr id="5" name="Conector recto 4">
                <a:extLst>
                  <a:ext uri="{FF2B5EF4-FFF2-40B4-BE49-F238E27FC236}">
                    <a16:creationId xmlns:a16="http://schemas.microsoft.com/office/drawing/2014/main" id="{26AA407F-36A3-9742-97C7-6879662446A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Conector recto 5">
                <a:extLst>
                  <a:ext uri="{FF2B5EF4-FFF2-40B4-BE49-F238E27FC236}">
                    <a16:creationId xmlns:a16="http://schemas.microsoft.com/office/drawing/2014/main" id="{46B38D9F-2FA7-FE4A-8163-15761FCF5E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EB2740B7-B072-104F-AE44-E093A80DF485}"/>
                </a:ext>
              </a:extLst>
            </p:cNvPr>
            <p:cNvGrpSpPr/>
            <p:nvPr/>
          </p:nvGrpSpPr>
          <p:grpSpPr>
            <a:xfrm>
              <a:off x="947938" y="1920348"/>
              <a:ext cx="3230350" cy="3213791"/>
              <a:chOff x="528838" y="609600"/>
              <a:chExt cx="9656562" cy="4584700"/>
            </a:xfrm>
          </p:grpSpPr>
          <p:cxnSp>
            <p:nvCxnSpPr>
              <p:cNvPr id="8" name="Conector recto 7">
                <a:extLst>
                  <a:ext uri="{FF2B5EF4-FFF2-40B4-BE49-F238E27FC236}">
                    <a16:creationId xmlns:a16="http://schemas.microsoft.com/office/drawing/2014/main" id="{A0FA39D3-9944-DF4E-9DF1-593048E192C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 recto 8">
                <a:extLst>
                  <a:ext uri="{FF2B5EF4-FFF2-40B4-BE49-F238E27FC236}">
                    <a16:creationId xmlns:a16="http://schemas.microsoft.com/office/drawing/2014/main" id="{68E09665-2E9A-2748-B762-3E12094719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3FEC234A-2A36-E54D-8A1E-512693B61023}"/>
              </a:ext>
            </a:extLst>
          </p:cNvPr>
          <p:cNvGrpSpPr/>
          <p:nvPr/>
        </p:nvGrpSpPr>
        <p:grpSpPr>
          <a:xfrm>
            <a:off x="4880696" y="3460181"/>
            <a:ext cx="2765080" cy="1554110"/>
            <a:chOff x="947938" y="1920348"/>
            <a:chExt cx="3933419" cy="4161363"/>
          </a:xfrm>
        </p:grpSpPr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724D8E97-5126-384D-82ED-9858278FE794}"/>
                </a:ext>
              </a:extLst>
            </p:cNvPr>
            <p:cNvGrpSpPr/>
            <p:nvPr/>
          </p:nvGrpSpPr>
          <p:grpSpPr>
            <a:xfrm rot="10800000">
              <a:off x="2056594" y="2647948"/>
              <a:ext cx="2824763" cy="3433763"/>
              <a:chOff x="528838" y="609600"/>
              <a:chExt cx="9656562" cy="4584700"/>
            </a:xfrm>
          </p:grpSpPr>
          <p:cxnSp>
            <p:nvCxnSpPr>
              <p:cNvPr id="16" name="Conector recto 15">
                <a:extLst>
                  <a:ext uri="{FF2B5EF4-FFF2-40B4-BE49-F238E27FC236}">
                    <a16:creationId xmlns:a16="http://schemas.microsoft.com/office/drawing/2014/main" id="{47112C2B-5C5C-9F44-91D7-26AEA6A2CE6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ector recto 16">
                <a:extLst>
                  <a:ext uri="{FF2B5EF4-FFF2-40B4-BE49-F238E27FC236}">
                    <a16:creationId xmlns:a16="http://schemas.microsoft.com/office/drawing/2014/main" id="{B575BE2C-8AC4-5F47-8EBA-C623EB5AC2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D0F87AAB-AC17-5D4C-9F63-C1ADAF2842DB}"/>
                </a:ext>
              </a:extLst>
            </p:cNvPr>
            <p:cNvGrpSpPr/>
            <p:nvPr/>
          </p:nvGrpSpPr>
          <p:grpSpPr>
            <a:xfrm>
              <a:off x="947938" y="1920348"/>
              <a:ext cx="3230350" cy="3213791"/>
              <a:chOff x="528838" y="609600"/>
              <a:chExt cx="9656562" cy="4584700"/>
            </a:xfrm>
          </p:grpSpPr>
          <p:cxnSp>
            <p:nvCxnSpPr>
              <p:cNvPr id="14" name="Conector recto 13">
                <a:extLst>
                  <a:ext uri="{FF2B5EF4-FFF2-40B4-BE49-F238E27FC236}">
                    <a16:creationId xmlns:a16="http://schemas.microsoft.com/office/drawing/2014/main" id="{F0B6DE8D-870F-0B45-B413-65E0E11B1FE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ector recto 14">
                <a:extLst>
                  <a:ext uri="{FF2B5EF4-FFF2-40B4-BE49-F238E27FC236}">
                    <a16:creationId xmlns:a16="http://schemas.microsoft.com/office/drawing/2014/main" id="{237CFDA7-1329-A445-9BA8-1B2CA3FDD1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9E1539B4-DD94-AB4A-85BC-F4E922F95151}"/>
              </a:ext>
            </a:extLst>
          </p:cNvPr>
          <p:cNvGrpSpPr/>
          <p:nvPr/>
        </p:nvGrpSpPr>
        <p:grpSpPr>
          <a:xfrm>
            <a:off x="8446108" y="2843720"/>
            <a:ext cx="2765080" cy="1554110"/>
            <a:chOff x="947938" y="1920348"/>
            <a:chExt cx="3933419" cy="4161363"/>
          </a:xfrm>
        </p:grpSpPr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55DF61CB-3F0B-324C-8A15-A5B3F4E8F269}"/>
                </a:ext>
              </a:extLst>
            </p:cNvPr>
            <p:cNvGrpSpPr/>
            <p:nvPr/>
          </p:nvGrpSpPr>
          <p:grpSpPr>
            <a:xfrm rot="10800000">
              <a:off x="2056594" y="2647948"/>
              <a:ext cx="2824763" cy="3433763"/>
              <a:chOff x="528838" y="609600"/>
              <a:chExt cx="9656562" cy="4584700"/>
            </a:xfrm>
          </p:grpSpPr>
          <p:cxnSp>
            <p:nvCxnSpPr>
              <p:cNvPr id="23" name="Conector recto 22">
                <a:extLst>
                  <a:ext uri="{FF2B5EF4-FFF2-40B4-BE49-F238E27FC236}">
                    <a16:creationId xmlns:a16="http://schemas.microsoft.com/office/drawing/2014/main" id="{1B7DE342-85FB-6743-AC53-7EF2483D89E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ector recto 23">
                <a:extLst>
                  <a:ext uri="{FF2B5EF4-FFF2-40B4-BE49-F238E27FC236}">
                    <a16:creationId xmlns:a16="http://schemas.microsoft.com/office/drawing/2014/main" id="{95ED3573-886E-A245-B2FA-6963D286E1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id="{A5116D9F-6A28-E344-9C56-C708CFECE3E2}"/>
                </a:ext>
              </a:extLst>
            </p:cNvPr>
            <p:cNvGrpSpPr/>
            <p:nvPr/>
          </p:nvGrpSpPr>
          <p:grpSpPr>
            <a:xfrm>
              <a:off x="947938" y="1920348"/>
              <a:ext cx="3230350" cy="3213791"/>
              <a:chOff x="528838" y="609600"/>
              <a:chExt cx="9656562" cy="4584700"/>
            </a:xfrm>
          </p:grpSpPr>
          <p:cxnSp>
            <p:nvCxnSpPr>
              <p:cNvPr id="21" name="Conector recto 20">
                <a:extLst>
                  <a:ext uri="{FF2B5EF4-FFF2-40B4-BE49-F238E27FC236}">
                    <a16:creationId xmlns:a16="http://schemas.microsoft.com/office/drawing/2014/main" id="{B971CCB7-A0D5-8A4D-AC1C-90EDB22FE1A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ector recto 21">
                <a:extLst>
                  <a:ext uri="{FF2B5EF4-FFF2-40B4-BE49-F238E27FC236}">
                    <a16:creationId xmlns:a16="http://schemas.microsoft.com/office/drawing/2014/main" id="{AFB06671-5BED-424C-8206-69544C65E4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5724A65B-D525-9148-8725-86D4B125043D}"/>
              </a:ext>
            </a:extLst>
          </p:cNvPr>
          <p:cNvCxnSpPr>
            <a:cxnSpLocks/>
          </p:cNvCxnSpPr>
          <p:nvPr/>
        </p:nvCxnSpPr>
        <p:spPr>
          <a:xfrm flipV="1">
            <a:off x="1256285" y="2035559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ángulo 27">
            <a:extLst>
              <a:ext uri="{FF2B5EF4-FFF2-40B4-BE49-F238E27FC236}">
                <a16:creationId xmlns:a16="http://schemas.microsoft.com/office/drawing/2014/main" id="{4579D16D-ABA1-4F44-85C8-E170E66A3E28}"/>
              </a:ext>
            </a:extLst>
          </p:cNvPr>
          <p:cNvSpPr/>
          <p:nvPr/>
        </p:nvSpPr>
        <p:spPr>
          <a:xfrm>
            <a:off x="1483654" y="3419014"/>
            <a:ext cx="2188420" cy="3764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spc="300" dirty="0">
                <a:solidFill>
                  <a:schemeClr val="bg1"/>
                </a:solidFill>
                <a:latin typeface="Orbitron" pitchFamily="2" charset="0"/>
              </a:rPr>
              <a:t>INTRODUCTION</a:t>
            </a:r>
          </a:p>
        </p:txBody>
      </p:sp>
      <p:sp>
        <p:nvSpPr>
          <p:cNvPr id="29" name="Marcador de contenido 2">
            <a:extLst>
              <a:ext uri="{FF2B5EF4-FFF2-40B4-BE49-F238E27FC236}">
                <a16:creationId xmlns:a16="http://schemas.microsoft.com/office/drawing/2014/main" id="{C8BE448C-1E4C-124F-97B3-E7F24E2C2F7A}"/>
              </a:ext>
            </a:extLst>
          </p:cNvPr>
          <p:cNvSpPr txBox="1">
            <a:spLocks/>
          </p:cNvSpPr>
          <p:nvPr/>
        </p:nvSpPr>
        <p:spPr>
          <a:xfrm>
            <a:off x="1540293" y="1656503"/>
            <a:ext cx="1754080" cy="118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s-ES" sz="4800" dirty="0">
                <a:latin typeface="Orbitron" pitchFamily="2" charset="0"/>
              </a:rPr>
              <a:t>01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BD78895B-3FD9-EA47-9855-430C8095E70C}"/>
              </a:ext>
            </a:extLst>
          </p:cNvPr>
          <p:cNvSpPr/>
          <p:nvPr/>
        </p:nvSpPr>
        <p:spPr>
          <a:xfrm>
            <a:off x="5540209" y="4044468"/>
            <a:ext cx="1457450" cy="3764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spc="300" dirty="0">
                <a:solidFill>
                  <a:schemeClr val="bg1"/>
                </a:solidFill>
                <a:latin typeface="Orbitron" pitchFamily="2" charset="0"/>
              </a:rPr>
              <a:t>PLANETS</a:t>
            </a:r>
          </a:p>
        </p:txBody>
      </p:sp>
      <p:sp>
        <p:nvSpPr>
          <p:cNvPr id="31" name="Marcador de contenido 2">
            <a:extLst>
              <a:ext uri="{FF2B5EF4-FFF2-40B4-BE49-F238E27FC236}">
                <a16:creationId xmlns:a16="http://schemas.microsoft.com/office/drawing/2014/main" id="{48AE3A38-9F76-3448-88A7-3B6AFE514318}"/>
              </a:ext>
            </a:extLst>
          </p:cNvPr>
          <p:cNvSpPr txBox="1">
            <a:spLocks/>
          </p:cNvSpPr>
          <p:nvPr/>
        </p:nvSpPr>
        <p:spPr>
          <a:xfrm>
            <a:off x="5131418" y="2257387"/>
            <a:ext cx="1754080" cy="118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s-ES" sz="4800" dirty="0">
                <a:latin typeface="Orbitron" pitchFamily="2" charset="0"/>
              </a:rPr>
              <a:t>02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5E8B8CE3-8890-B04D-8460-BB621455E541}"/>
              </a:ext>
            </a:extLst>
          </p:cNvPr>
          <p:cNvSpPr/>
          <p:nvPr/>
        </p:nvSpPr>
        <p:spPr>
          <a:xfrm>
            <a:off x="9017220" y="3257432"/>
            <a:ext cx="1622856" cy="699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400" spc="300" dirty="0">
                <a:solidFill>
                  <a:schemeClr val="bg1"/>
                </a:solidFill>
                <a:latin typeface="Orbitron" pitchFamily="2" charset="0"/>
              </a:rPr>
              <a:t>EXTRA SLIDES</a:t>
            </a:r>
          </a:p>
        </p:txBody>
      </p:sp>
      <p:sp>
        <p:nvSpPr>
          <p:cNvPr id="33" name="Marcador de contenido 2">
            <a:extLst>
              <a:ext uri="{FF2B5EF4-FFF2-40B4-BE49-F238E27FC236}">
                <a16:creationId xmlns:a16="http://schemas.microsoft.com/office/drawing/2014/main" id="{9D26E6F4-77DD-B948-B54D-9799404B8A7A}"/>
              </a:ext>
            </a:extLst>
          </p:cNvPr>
          <p:cNvSpPr txBox="1">
            <a:spLocks/>
          </p:cNvSpPr>
          <p:nvPr/>
        </p:nvSpPr>
        <p:spPr>
          <a:xfrm>
            <a:off x="8641038" y="1656503"/>
            <a:ext cx="1754080" cy="118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s-ES" sz="4800" dirty="0">
                <a:latin typeface="Orbitron" pitchFamily="2" charset="0"/>
              </a:rPr>
              <a:t>03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57E52382-F86C-0047-B5F1-D2456E9DD081}"/>
              </a:ext>
            </a:extLst>
          </p:cNvPr>
          <p:cNvCxnSpPr>
            <a:cxnSpLocks/>
          </p:cNvCxnSpPr>
          <p:nvPr/>
        </p:nvCxnSpPr>
        <p:spPr>
          <a:xfrm flipV="1">
            <a:off x="4916902" y="2645159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10882716-7384-F946-BA66-3B22C2F111A7}"/>
              </a:ext>
            </a:extLst>
          </p:cNvPr>
          <p:cNvCxnSpPr>
            <a:cxnSpLocks/>
          </p:cNvCxnSpPr>
          <p:nvPr/>
        </p:nvCxnSpPr>
        <p:spPr>
          <a:xfrm flipV="1">
            <a:off x="8480530" y="2035559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6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E00122EE-E48F-7147-A95C-7D9B86FE39A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D7181-4601-094A-9B3D-5F9F40E0B488}"/>
              </a:ext>
            </a:extLst>
          </p:cNvPr>
          <p:cNvSpPr txBox="1"/>
          <p:nvPr/>
        </p:nvSpPr>
        <p:spPr>
          <a:xfrm>
            <a:off x="0" y="2469130"/>
            <a:ext cx="12192000" cy="1188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5200" spc="600" dirty="0">
                <a:solidFill>
                  <a:schemeClr val="bg1"/>
                </a:solidFill>
                <a:latin typeface="Orbitron" pitchFamily="2" charset="0"/>
              </a:rPr>
              <a:t>INTRODUCTION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0B00D1E-2F87-4B49-A4B3-166222C0B30B}"/>
              </a:ext>
            </a:extLst>
          </p:cNvPr>
          <p:cNvSpPr/>
          <p:nvPr/>
        </p:nvSpPr>
        <p:spPr>
          <a:xfrm>
            <a:off x="5768826" y="1949762"/>
            <a:ext cx="654346" cy="4982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000" spc="600" dirty="0">
                <a:solidFill>
                  <a:schemeClr val="bg1"/>
                </a:solidFill>
                <a:latin typeface="Orbitron" pitchFamily="2" charset="0"/>
              </a:rPr>
              <a:t>01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8DCFF27-7A9E-B943-B9B4-1AFC0E6D2E70}"/>
              </a:ext>
            </a:extLst>
          </p:cNvPr>
          <p:cNvSpPr/>
          <p:nvPr/>
        </p:nvSpPr>
        <p:spPr>
          <a:xfrm>
            <a:off x="4362997" y="3871207"/>
            <a:ext cx="3466013" cy="417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spc="600" dirty="0">
                <a:solidFill>
                  <a:schemeClr val="bg1"/>
                </a:solidFill>
                <a:latin typeface="Orbitron" pitchFamily="2" charset="0"/>
              </a:rPr>
              <a:t>EXTRA INFO HERE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0C2EB047-8F35-134E-AB65-4562D9F289DC}"/>
              </a:ext>
            </a:extLst>
          </p:cNvPr>
          <p:cNvCxnSpPr>
            <a:cxnSpLocks/>
          </p:cNvCxnSpPr>
          <p:nvPr/>
        </p:nvCxnSpPr>
        <p:spPr>
          <a:xfrm flipV="1">
            <a:off x="6010938" y="1178438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6F58EEE9-FECC-D34B-BC31-2EF5E69AC8E0}"/>
              </a:ext>
            </a:extLst>
          </p:cNvPr>
          <p:cNvCxnSpPr>
            <a:cxnSpLocks/>
          </p:cNvCxnSpPr>
          <p:nvPr/>
        </p:nvCxnSpPr>
        <p:spPr>
          <a:xfrm flipV="1">
            <a:off x="6010938" y="4919150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54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lanets - 66949" descr="Planets - 66949">
            <a:hlinkClick r:id="" action="ppaction://media"/>
            <a:extLst>
              <a:ext uri="{FF2B5EF4-FFF2-40B4-BE49-F238E27FC236}">
                <a16:creationId xmlns:a16="http://schemas.microsoft.com/office/drawing/2014/main" id="{6BA18F04-9172-D840-B40B-15C925FC0C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2425" t="1828" r="22270" b="829"/>
          <a:stretch>
            <a:fillRect/>
          </a:stretch>
        </p:blipFill>
        <p:spPr>
          <a:xfrm>
            <a:off x="6096000" y="1256769"/>
            <a:ext cx="5105396" cy="50546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8F41E1E-ED9E-6440-BADE-B1ABA8709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pc="300" dirty="0" err="1"/>
              <a:t>Why</a:t>
            </a:r>
            <a:r>
              <a:rPr lang="es-ES" spc="300" dirty="0"/>
              <a:t> </a:t>
            </a:r>
            <a:r>
              <a:rPr lang="es-ES" spc="300" dirty="0" err="1"/>
              <a:t>is</a:t>
            </a:r>
            <a:r>
              <a:rPr lang="es-ES" spc="300" dirty="0"/>
              <a:t> </a:t>
            </a:r>
            <a:r>
              <a:rPr lang="es-ES" spc="300" dirty="0" err="1"/>
              <a:t>it</a:t>
            </a:r>
            <a:r>
              <a:rPr lang="es-ES" spc="300" dirty="0"/>
              <a:t> </a:t>
            </a:r>
            <a:r>
              <a:rPr lang="es-ES" spc="300" dirty="0" err="1"/>
              <a:t>called</a:t>
            </a:r>
            <a:r>
              <a:rPr lang="es-ES" spc="300" dirty="0"/>
              <a:t> </a:t>
            </a:r>
            <a:r>
              <a:rPr lang="es-ES" spc="300" dirty="0" err="1"/>
              <a:t>the</a:t>
            </a:r>
            <a:r>
              <a:rPr lang="es-ES" spc="300" dirty="0"/>
              <a:t> "solar" </a:t>
            </a:r>
            <a:r>
              <a:rPr lang="es-ES" spc="300" dirty="0" err="1"/>
              <a:t>system</a:t>
            </a:r>
            <a:r>
              <a:rPr lang="es-ES" spc="300" dirty="0"/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C45DBB-5C83-834C-A3AE-D53FAEFC1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295366"/>
            <a:ext cx="3327396" cy="315960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1400" dirty="0" err="1"/>
              <a:t>There</a:t>
            </a:r>
            <a:r>
              <a:rPr lang="es-ES" sz="1400" dirty="0"/>
              <a:t> are </a:t>
            </a:r>
            <a:r>
              <a:rPr lang="es-ES" sz="1400" dirty="0" err="1"/>
              <a:t>many</a:t>
            </a:r>
            <a:r>
              <a:rPr lang="es-ES" sz="1400" dirty="0"/>
              <a:t> </a:t>
            </a:r>
            <a:r>
              <a:rPr lang="es-ES" sz="1400" dirty="0" err="1"/>
              <a:t>planetary</a:t>
            </a:r>
            <a:r>
              <a:rPr lang="es-ES" sz="1400" dirty="0"/>
              <a:t> </a:t>
            </a:r>
            <a:r>
              <a:rPr lang="es-ES" sz="1400" dirty="0" err="1"/>
              <a:t>systems</a:t>
            </a:r>
            <a:r>
              <a:rPr lang="es-ES" sz="1400" dirty="0"/>
              <a:t> </a:t>
            </a:r>
            <a:r>
              <a:rPr lang="es-ES" sz="1400" dirty="0" err="1"/>
              <a:t>like</a:t>
            </a:r>
            <a:r>
              <a:rPr lang="es-ES" sz="1400" dirty="0"/>
              <a:t> </a:t>
            </a:r>
            <a:r>
              <a:rPr lang="es-ES" sz="1400" dirty="0" err="1"/>
              <a:t>ours</a:t>
            </a:r>
            <a:r>
              <a:rPr lang="es-ES" sz="1400" dirty="0"/>
              <a:t> in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universe</a:t>
            </a:r>
            <a:r>
              <a:rPr lang="es-ES" sz="1400" dirty="0"/>
              <a:t>, </a:t>
            </a:r>
            <a:r>
              <a:rPr lang="es-ES" sz="1400" dirty="0" err="1"/>
              <a:t>with</a:t>
            </a:r>
            <a:r>
              <a:rPr lang="es-ES" sz="1400" dirty="0"/>
              <a:t> </a:t>
            </a:r>
            <a:r>
              <a:rPr lang="es-ES" sz="1400" dirty="0" err="1"/>
              <a:t>planets</a:t>
            </a:r>
            <a:r>
              <a:rPr lang="es-ES" sz="1400" dirty="0"/>
              <a:t> </a:t>
            </a:r>
            <a:r>
              <a:rPr lang="es-ES" sz="1400" dirty="0" err="1"/>
              <a:t>orbiting</a:t>
            </a:r>
            <a:r>
              <a:rPr lang="es-ES" sz="1400" dirty="0"/>
              <a:t> a host </a:t>
            </a:r>
            <a:r>
              <a:rPr lang="es-ES" sz="1400" dirty="0" err="1"/>
              <a:t>star</a:t>
            </a:r>
            <a:r>
              <a:rPr lang="es-ES" sz="1400" dirty="0"/>
              <a:t>. </a:t>
            </a:r>
            <a:r>
              <a:rPr lang="es-ES" sz="1400" dirty="0" err="1"/>
              <a:t>Our</a:t>
            </a:r>
            <a:r>
              <a:rPr lang="es-ES" sz="1400" dirty="0"/>
              <a:t> </a:t>
            </a:r>
            <a:r>
              <a:rPr lang="es-ES" sz="1400" dirty="0" err="1"/>
              <a:t>planetary</a:t>
            </a:r>
            <a:r>
              <a:rPr lang="es-ES" sz="1400" dirty="0"/>
              <a:t> </a:t>
            </a:r>
            <a:r>
              <a:rPr lang="es-ES" sz="1400" dirty="0" err="1"/>
              <a:t>system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named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"solar" </a:t>
            </a:r>
            <a:r>
              <a:rPr lang="es-ES" sz="1400" dirty="0" err="1"/>
              <a:t>system</a:t>
            </a:r>
            <a:r>
              <a:rPr lang="es-ES" sz="1400" dirty="0"/>
              <a:t> </a:t>
            </a:r>
            <a:r>
              <a:rPr lang="es-ES" sz="1400" dirty="0" err="1"/>
              <a:t>because</a:t>
            </a:r>
            <a:r>
              <a:rPr lang="es-ES" sz="1400" dirty="0"/>
              <a:t> </a:t>
            </a:r>
            <a:r>
              <a:rPr lang="es-ES" sz="1400" dirty="0" err="1"/>
              <a:t>our</a:t>
            </a:r>
            <a:r>
              <a:rPr lang="es-ES" sz="1400" dirty="0"/>
              <a:t> </a:t>
            </a:r>
            <a:r>
              <a:rPr lang="es-ES" sz="1400" dirty="0" err="1"/>
              <a:t>Sun</a:t>
            </a:r>
            <a:r>
              <a:rPr lang="es-ES" sz="1400" dirty="0"/>
              <a:t> </a:t>
            </a:r>
            <a:r>
              <a:rPr lang="es-ES" sz="1400" dirty="0" err="1"/>
              <a:t>is</a:t>
            </a:r>
            <a:r>
              <a:rPr lang="es-ES" sz="1400" dirty="0"/>
              <a:t> </a:t>
            </a:r>
            <a:r>
              <a:rPr lang="es-ES" sz="1400" dirty="0" err="1"/>
              <a:t>named</a:t>
            </a:r>
            <a:r>
              <a:rPr lang="es-ES" sz="1400" dirty="0"/>
              <a:t> Sol, </a:t>
            </a:r>
            <a:r>
              <a:rPr lang="es-ES" sz="1400" dirty="0" err="1"/>
              <a:t>after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Latin</a:t>
            </a:r>
            <a:r>
              <a:rPr lang="es-ES" sz="1400" dirty="0"/>
              <a:t> </a:t>
            </a:r>
            <a:r>
              <a:rPr lang="es-ES" sz="1400" dirty="0" err="1"/>
              <a:t>word</a:t>
            </a:r>
            <a:r>
              <a:rPr lang="es-ES" sz="1400" dirty="0"/>
              <a:t> </a:t>
            </a:r>
            <a:r>
              <a:rPr lang="es-ES" sz="1400" dirty="0" err="1"/>
              <a:t>for</a:t>
            </a:r>
            <a:r>
              <a:rPr lang="es-ES" sz="1400" dirty="0"/>
              <a:t> </a:t>
            </a:r>
            <a:r>
              <a:rPr lang="es-ES" sz="1400" dirty="0" err="1"/>
              <a:t>Sun</a:t>
            </a:r>
            <a:r>
              <a:rPr lang="es-ES" sz="1400" dirty="0"/>
              <a:t>, "</a:t>
            </a:r>
            <a:r>
              <a:rPr lang="es-ES" sz="1400" dirty="0" err="1"/>
              <a:t>solis</a:t>
            </a:r>
            <a:r>
              <a:rPr lang="es-ES" sz="1400" dirty="0"/>
              <a:t>," and </a:t>
            </a:r>
            <a:r>
              <a:rPr lang="es-ES" sz="1400" dirty="0" err="1"/>
              <a:t>anything</a:t>
            </a:r>
            <a:r>
              <a:rPr lang="es-ES" sz="1400" dirty="0"/>
              <a:t> </a:t>
            </a:r>
            <a:r>
              <a:rPr lang="es-ES" sz="1400" dirty="0" err="1"/>
              <a:t>related</a:t>
            </a:r>
            <a:r>
              <a:rPr lang="es-ES" sz="1400" dirty="0"/>
              <a:t> to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Sun</a:t>
            </a:r>
            <a:r>
              <a:rPr lang="es-ES" sz="1400" dirty="0"/>
              <a:t> </a:t>
            </a:r>
            <a:r>
              <a:rPr lang="es-ES" sz="1400" dirty="0" err="1"/>
              <a:t>we</a:t>
            </a:r>
            <a:r>
              <a:rPr lang="es-ES" sz="1400" dirty="0"/>
              <a:t> </a:t>
            </a:r>
            <a:r>
              <a:rPr lang="es-ES" sz="1400" dirty="0" err="1"/>
              <a:t>call</a:t>
            </a:r>
            <a:r>
              <a:rPr lang="es-ES" sz="1400" dirty="0"/>
              <a:t> "solar."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5646026C-1C8D-4541-BC2A-1DA5D9F370C9}"/>
              </a:ext>
            </a:extLst>
          </p:cNvPr>
          <p:cNvGrpSpPr/>
          <p:nvPr/>
        </p:nvGrpSpPr>
        <p:grpSpPr>
          <a:xfrm rot="10800000">
            <a:off x="2056594" y="2647948"/>
            <a:ext cx="2824763" cy="3433763"/>
            <a:chOff x="528838" y="609600"/>
            <a:chExt cx="9656562" cy="4584700"/>
          </a:xfrm>
        </p:grpSpPr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3EBAE748-B35C-9C42-83D5-CFD253E437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8838" y="609600"/>
              <a:ext cx="0" cy="458470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90EA996C-9EED-6D44-B6DF-F455195015F4}"/>
                </a:ext>
              </a:extLst>
            </p:cNvPr>
            <p:cNvCxnSpPr>
              <a:cxnSpLocks/>
            </p:cNvCxnSpPr>
            <p:nvPr/>
          </p:nvCxnSpPr>
          <p:spPr>
            <a:xfrm>
              <a:off x="528838" y="609600"/>
              <a:ext cx="9656562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DED1AED7-5F06-BA41-8087-CAD678A357EA}"/>
              </a:ext>
            </a:extLst>
          </p:cNvPr>
          <p:cNvGrpSpPr/>
          <p:nvPr/>
        </p:nvGrpSpPr>
        <p:grpSpPr>
          <a:xfrm>
            <a:off x="947938" y="1920348"/>
            <a:ext cx="3230350" cy="3213791"/>
            <a:chOff x="528838" y="609600"/>
            <a:chExt cx="9656562" cy="4584700"/>
          </a:xfrm>
        </p:grpSpPr>
        <p:cxnSp>
          <p:nvCxnSpPr>
            <p:cNvPr id="9" name="Conector recto 8">
              <a:extLst>
                <a:ext uri="{FF2B5EF4-FFF2-40B4-BE49-F238E27FC236}">
                  <a16:creationId xmlns:a16="http://schemas.microsoft.com/office/drawing/2014/main" id="{27932152-8EE8-0440-ADF5-80D064FF51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8838" y="609600"/>
              <a:ext cx="0" cy="458470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AF44B85D-4650-BF4B-8081-7667AC2401E0}"/>
                </a:ext>
              </a:extLst>
            </p:cNvPr>
            <p:cNvCxnSpPr>
              <a:cxnSpLocks/>
            </p:cNvCxnSpPr>
            <p:nvPr/>
          </p:nvCxnSpPr>
          <p:spPr>
            <a:xfrm>
              <a:off x="528838" y="609600"/>
              <a:ext cx="9656562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0A6C5429-F025-4545-9A2C-05DF4ABC1047}"/>
              </a:ext>
            </a:extLst>
          </p:cNvPr>
          <p:cNvSpPr txBox="1">
            <a:spLocks/>
          </p:cNvSpPr>
          <p:nvPr/>
        </p:nvSpPr>
        <p:spPr>
          <a:xfrm>
            <a:off x="838200" y="275007"/>
            <a:ext cx="2882900" cy="38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01. INTRODUCTION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63D889DA-47F9-5F45-A5F0-81A0AD3E78C2}"/>
              </a:ext>
            </a:extLst>
          </p:cNvPr>
          <p:cNvCxnSpPr>
            <a:cxnSpLocks/>
          </p:cNvCxnSpPr>
          <p:nvPr/>
        </p:nvCxnSpPr>
        <p:spPr>
          <a:xfrm flipV="1">
            <a:off x="674167" y="733907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arcador de contenido 2">
            <a:extLst>
              <a:ext uri="{FF2B5EF4-FFF2-40B4-BE49-F238E27FC236}">
                <a16:creationId xmlns:a16="http://schemas.microsoft.com/office/drawing/2014/main" id="{7AE7F763-960C-7547-B6FB-010949BE4760}"/>
              </a:ext>
            </a:extLst>
          </p:cNvPr>
          <p:cNvSpPr txBox="1">
            <a:spLocks/>
          </p:cNvSpPr>
          <p:nvPr/>
        </p:nvSpPr>
        <p:spPr>
          <a:xfrm>
            <a:off x="8719949" y="6347219"/>
            <a:ext cx="2799115" cy="29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Source</a:t>
            </a:r>
            <a:r>
              <a:rPr lang="es-ES" sz="800" dirty="0">
                <a:solidFill>
                  <a:schemeClr val="bg1">
                    <a:alpha val="60000"/>
                  </a:schemeClr>
                </a:solidFill>
              </a:rPr>
              <a:t>: NASA SCIENCE | </a:t>
            </a: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solarsystem.nasa.gov</a:t>
            </a:r>
            <a:endParaRPr lang="es-ES" sz="800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4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0096258-22F1-9F4C-9C17-B5E247FBF8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051" r="-1248"/>
          <a:stretch/>
        </p:blipFill>
        <p:spPr>
          <a:xfrm>
            <a:off x="0" y="1193579"/>
            <a:ext cx="12192000" cy="4696912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0E259EAF-9FCC-764B-AF12-7D30AEBC39DF}"/>
              </a:ext>
            </a:extLst>
          </p:cNvPr>
          <p:cNvCxnSpPr>
            <a:cxnSpLocks/>
          </p:cNvCxnSpPr>
          <p:nvPr/>
        </p:nvCxnSpPr>
        <p:spPr>
          <a:xfrm flipV="1">
            <a:off x="998738" y="4188693"/>
            <a:ext cx="0" cy="1151465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E1A18CC-A112-7C42-A2BA-E28ACC7E0BFC}"/>
              </a:ext>
            </a:extLst>
          </p:cNvPr>
          <p:cNvCxnSpPr>
            <a:cxnSpLocks/>
          </p:cNvCxnSpPr>
          <p:nvPr/>
        </p:nvCxnSpPr>
        <p:spPr>
          <a:xfrm flipV="1">
            <a:off x="1642204" y="2613891"/>
            <a:ext cx="0" cy="714542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>
            <a:extLst>
              <a:ext uri="{FF2B5EF4-FFF2-40B4-BE49-F238E27FC236}">
                <a16:creationId xmlns:a16="http://schemas.microsoft.com/office/drawing/2014/main" id="{2E0A702B-CB03-5649-B7F6-9A964BF57394}"/>
              </a:ext>
            </a:extLst>
          </p:cNvPr>
          <p:cNvSpPr/>
          <p:nvPr/>
        </p:nvSpPr>
        <p:spPr>
          <a:xfrm>
            <a:off x="1071684" y="5074147"/>
            <a:ext cx="1197764" cy="295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spc="300" dirty="0">
                <a:solidFill>
                  <a:schemeClr val="bg1"/>
                </a:solidFill>
                <a:latin typeface="Orbitron" pitchFamily="2" charset="0"/>
              </a:rPr>
              <a:t>MERCURY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A761EC5-0432-3940-A48E-236981F98279}"/>
              </a:ext>
            </a:extLst>
          </p:cNvPr>
          <p:cNvSpPr/>
          <p:nvPr/>
        </p:nvSpPr>
        <p:spPr>
          <a:xfrm>
            <a:off x="1662700" y="2495198"/>
            <a:ext cx="922047" cy="295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spc="300" dirty="0">
                <a:solidFill>
                  <a:schemeClr val="bg1"/>
                </a:solidFill>
                <a:latin typeface="Orbitron" pitchFamily="2" charset="0"/>
              </a:rPr>
              <a:t>VENUS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5CBC5607-D905-9A4E-9629-F256FE648C36}"/>
              </a:ext>
            </a:extLst>
          </p:cNvPr>
          <p:cNvCxnSpPr>
            <a:cxnSpLocks/>
          </p:cNvCxnSpPr>
          <p:nvPr/>
        </p:nvCxnSpPr>
        <p:spPr>
          <a:xfrm flipV="1">
            <a:off x="2593362" y="4188693"/>
            <a:ext cx="0" cy="1151465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EEB83A1-FC55-EF47-9DE1-19FAA16E71F9}"/>
              </a:ext>
            </a:extLst>
          </p:cNvPr>
          <p:cNvSpPr/>
          <p:nvPr/>
        </p:nvSpPr>
        <p:spPr>
          <a:xfrm>
            <a:off x="2666309" y="5074147"/>
            <a:ext cx="894797" cy="295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spc="300" dirty="0">
                <a:solidFill>
                  <a:schemeClr val="bg1"/>
                </a:solidFill>
                <a:latin typeface="Orbitron" pitchFamily="2" charset="0"/>
              </a:rPr>
              <a:t>EARTH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5AF56A1F-9647-6047-B22D-10C1CA689F68}"/>
              </a:ext>
            </a:extLst>
          </p:cNvPr>
          <p:cNvCxnSpPr>
            <a:cxnSpLocks/>
          </p:cNvCxnSpPr>
          <p:nvPr/>
        </p:nvCxnSpPr>
        <p:spPr>
          <a:xfrm flipV="1">
            <a:off x="3507157" y="2732584"/>
            <a:ext cx="0" cy="714542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E083CAA1-0B18-A94A-8D49-723DD24A2739}"/>
              </a:ext>
            </a:extLst>
          </p:cNvPr>
          <p:cNvSpPr/>
          <p:nvPr/>
        </p:nvSpPr>
        <p:spPr>
          <a:xfrm>
            <a:off x="3538804" y="2613891"/>
            <a:ext cx="776175" cy="295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spc="300" dirty="0">
                <a:solidFill>
                  <a:schemeClr val="bg1"/>
                </a:solidFill>
                <a:latin typeface="Orbitron" pitchFamily="2" charset="0"/>
              </a:rPr>
              <a:t>MARS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3A26403-13FE-C14F-8131-1B51E4CA819D}"/>
              </a:ext>
            </a:extLst>
          </p:cNvPr>
          <p:cNvCxnSpPr>
            <a:cxnSpLocks/>
          </p:cNvCxnSpPr>
          <p:nvPr/>
        </p:nvCxnSpPr>
        <p:spPr>
          <a:xfrm flipV="1">
            <a:off x="5537284" y="5314759"/>
            <a:ext cx="0" cy="835308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E854726-9361-0147-AA7A-5FA0B12262C8}"/>
              </a:ext>
            </a:extLst>
          </p:cNvPr>
          <p:cNvSpPr/>
          <p:nvPr/>
        </p:nvSpPr>
        <p:spPr>
          <a:xfrm>
            <a:off x="5587928" y="5843581"/>
            <a:ext cx="1088760" cy="295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spc="300" dirty="0">
                <a:solidFill>
                  <a:schemeClr val="bg1"/>
                </a:solidFill>
                <a:latin typeface="Orbitron" pitchFamily="2" charset="0"/>
              </a:rPr>
              <a:t>JUPITER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0056B47-960B-2445-A1F3-1A5E79077F11}"/>
              </a:ext>
            </a:extLst>
          </p:cNvPr>
          <p:cNvCxnSpPr>
            <a:cxnSpLocks/>
          </p:cNvCxnSpPr>
          <p:nvPr/>
        </p:nvCxnSpPr>
        <p:spPr>
          <a:xfrm flipV="1">
            <a:off x="7499294" y="2375313"/>
            <a:ext cx="0" cy="714542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01DA87E-F1E0-C147-BC82-FAB2F565B079}"/>
              </a:ext>
            </a:extLst>
          </p:cNvPr>
          <p:cNvSpPr/>
          <p:nvPr/>
        </p:nvSpPr>
        <p:spPr>
          <a:xfrm>
            <a:off x="7530941" y="2256620"/>
            <a:ext cx="1045479" cy="295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spc="300" dirty="0">
                <a:solidFill>
                  <a:schemeClr val="bg1"/>
                </a:solidFill>
                <a:latin typeface="Orbitron" pitchFamily="2" charset="0"/>
              </a:rPr>
              <a:t>SATURN</a:t>
            </a: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032247EE-F853-6340-B1B3-CD4F9CF2672D}"/>
              </a:ext>
            </a:extLst>
          </p:cNvPr>
          <p:cNvCxnSpPr>
            <a:cxnSpLocks/>
          </p:cNvCxnSpPr>
          <p:nvPr/>
        </p:nvCxnSpPr>
        <p:spPr>
          <a:xfrm flipV="1">
            <a:off x="9272942" y="4534113"/>
            <a:ext cx="0" cy="835308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8502653-CF5D-4C4B-BADE-5BF809EF9304}"/>
              </a:ext>
            </a:extLst>
          </p:cNvPr>
          <p:cNvSpPr/>
          <p:nvPr/>
        </p:nvSpPr>
        <p:spPr>
          <a:xfrm>
            <a:off x="9323586" y="5167122"/>
            <a:ext cx="1053494" cy="295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spc="300" dirty="0">
                <a:solidFill>
                  <a:schemeClr val="bg1"/>
                </a:solidFill>
                <a:latin typeface="Orbitron" pitchFamily="2" charset="0"/>
              </a:rPr>
              <a:t>URANUS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CE0D563F-68C7-E34C-958F-0B67533A8CB7}"/>
              </a:ext>
            </a:extLst>
          </p:cNvPr>
          <p:cNvCxnSpPr>
            <a:cxnSpLocks/>
          </p:cNvCxnSpPr>
          <p:nvPr/>
        </p:nvCxnSpPr>
        <p:spPr>
          <a:xfrm flipV="1">
            <a:off x="10655089" y="2375313"/>
            <a:ext cx="0" cy="714542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21">
            <a:extLst>
              <a:ext uri="{FF2B5EF4-FFF2-40B4-BE49-F238E27FC236}">
                <a16:creationId xmlns:a16="http://schemas.microsoft.com/office/drawing/2014/main" id="{4EE5E53B-EF26-1B41-9823-CBEBF4725B67}"/>
              </a:ext>
            </a:extLst>
          </p:cNvPr>
          <p:cNvSpPr/>
          <p:nvPr/>
        </p:nvSpPr>
        <p:spPr>
          <a:xfrm>
            <a:off x="10686736" y="2256620"/>
            <a:ext cx="1168910" cy="295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spc="300" dirty="0">
                <a:solidFill>
                  <a:schemeClr val="bg1"/>
                </a:solidFill>
                <a:latin typeface="Orbitron" pitchFamily="2" charset="0"/>
              </a:rPr>
              <a:t>NEPTUNE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5DD97FD7-2B18-214A-BAA5-7EE560700658}"/>
              </a:ext>
            </a:extLst>
          </p:cNvPr>
          <p:cNvSpPr/>
          <p:nvPr/>
        </p:nvSpPr>
        <p:spPr>
          <a:xfrm>
            <a:off x="22302" y="1586972"/>
            <a:ext cx="619080" cy="295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spc="300" dirty="0">
                <a:solidFill>
                  <a:schemeClr val="bg1"/>
                </a:solidFill>
                <a:latin typeface="Orbitron" pitchFamily="2" charset="0"/>
              </a:rPr>
              <a:t>SUN</a:t>
            </a:r>
          </a:p>
        </p:txBody>
      </p:sp>
      <p:sp>
        <p:nvSpPr>
          <p:cNvPr id="27" name="Título 1">
            <a:extLst>
              <a:ext uri="{FF2B5EF4-FFF2-40B4-BE49-F238E27FC236}">
                <a16:creationId xmlns:a16="http://schemas.microsoft.com/office/drawing/2014/main" id="{F716532E-B17C-134B-BAF2-AF617ACD3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 dirty="0" err="1"/>
              <a:t>Planets</a:t>
            </a:r>
            <a:r>
              <a:rPr lang="es-ES" dirty="0"/>
              <a:t> of </a:t>
            </a:r>
            <a:r>
              <a:rPr lang="es-ES" dirty="0" err="1"/>
              <a:t>our</a:t>
            </a:r>
            <a:r>
              <a:rPr lang="es-ES" dirty="0"/>
              <a:t> solar </a:t>
            </a:r>
            <a:r>
              <a:rPr lang="es-ES" dirty="0" err="1"/>
              <a:t>system</a:t>
            </a:r>
            <a:endParaRPr lang="es-ES" dirty="0"/>
          </a:p>
        </p:txBody>
      </p:sp>
      <p:sp>
        <p:nvSpPr>
          <p:cNvPr id="28" name="Marcador de contenido 2">
            <a:extLst>
              <a:ext uri="{FF2B5EF4-FFF2-40B4-BE49-F238E27FC236}">
                <a16:creationId xmlns:a16="http://schemas.microsoft.com/office/drawing/2014/main" id="{326D8AB0-7AAD-FA49-8A48-F66F0CBEFAB5}"/>
              </a:ext>
            </a:extLst>
          </p:cNvPr>
          <p:cNvSpPr txBox="1">
            <a:spLocks/>
          </p:cNvSpPr>
          <p:nvPr/>
        </p:nvSpPr>
        <p:spPr>
          <a:xfrm>
            <a:off x="838200" y="275007"/>
            <a:ext cx="2882900" cy="38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01. INTRODUCTION</a:t>
            </a: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9EC49C2C-03D4-2D46-9EA2-AAADF0A94D7A}"/>
              </a:ext>
            </a:extLst>
          </p:cNvPr>
          <p:cNvCxnSpPr>
            <a:cxnSpLocks/>
          </p:cNvCxnSpPr>
          <p:nvPr/>
        </p:nvCxnSpPr>
        <p:spPr>
          <a:xfrm flipV="1">
            <a:off x="674167" y="733907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Marcador de contenido 2">
            <a:extLst>
              <a:ext uri="{FF2B5EF4-FFF2-40B4-BE49-F238E27FC236}">
                <a16:creationId xmlns:a16="http://schemas.microsoft.com/office/drawing/2014/main" id="{CF164355-7913-CE4B-9515-AFA3F1D4D866}"/>
              </a:ext>
            </a:extLst>
          </p:cNvPr>
          <p:cNvSpPr txBox="1">
            <a:spLocks/>
          </p:cNvSpPr>
          <p:nvPr/>
        </p:nvSpPr>
        <p:spPr>
          <a:xfrm>
            <a:off x="8719949" y="6347219"/>
            <a:ext cx="2799115" cy="29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Source</a:t>
            </a:r>
            <a:r>
              <a:rPr lang="es-ES" sz="800" dirty="0">
                <a:solidFill>
                  <a:schemeClr val="bg1">
                    <a:alpha val="60000"/>
                  </a:schemeClr>
                </a:solidFill>
              </a:rPr>
              <a:t>: NASA SCIENCE | </a:t>
            </a: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solarsystem.nasa.gov</a:t>
            </a:r>
            <a:endParaRPr lang="es-ES" sz="800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80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n 41">
            <a:extLst>
              <a:ext uri="{FF2B5EF4-FFF2-40B4-BE49-F238E27FC236}">
                <a16:creationId xmlns:a16="http://schemas.microsoft.com/office/drawing/2014/main" id="{60B2EE2E-9B9C-EA4B-8F6D-3C92C08F9B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BB41678-8513-A642-A96C-848BEC688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Some</a:t>
            </a:r>
            <a:r>
              <a:rPr lang="es-ES" dirty="0"/>
              <a:t> </a:t>
            </a:r>
            <a:r>
              <a:rPr lang="es-ES" dirty="0" err="1"/>
              <a:t>Numbers</a:t>
            </a:r>
            <a:endParaRPr lang="es-ES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AB0CE3EB-C243-054E-89A1-F7EA7DC8A55D}"/>
              </a:ext>
            </a:extLst>
          </p:cNvPr>
          <p:cNvSpPr txBox="1">
            <a:spLocks/>
          </p:cNvSpPr>
          <p:nvPr/>
        </p:nvSpPr>
        <p:spPr>
          <a:xfrm>
            <a:off x="838200" y="275007"/>
            <a:ext cx="2882900" cy="38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01. INTRODUCTION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84C39B69-8F23-A04B-B937-606060EB2A18}"/>
              </a:ext>
            </a:extLst>
          </p:cNvPr>
          <p:cNvCxnSpPr>
            <a:cxnSpLocks/>
          </p:cNvCxnSpPr>
          <p:nvPr/>
        </p:nvCxnSpPr>
        <p:spPr>
          <a:xfrm flipV="1">
            <a:off x="674167" y="733907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ítulo 1">
            <a:extLst>
              <a:ext uri="{FF2B5EF4-FFF2-40B4-BE49-F238E27FC236}">
                <a16:creationId xmlns:a16="http://schemas.microsoft.com/office/drawing/2014/main" id="{D187A2D8-2CAB-0742-B748-158E3EB69D7A}"/>
              </a:ext>
            </a:extLst>
          </p:cNvPr>
          <p:cNvSpPr txBox="1">
            <a:spLocks/>
          </p:cNvSpPr>
          <p:nvPr/>
        </p:nvSpPr>
        <p:spPr>
          <a:xfrm>
            <a:off x="2754745" y="2594449"/>
            <a:ext cx="2971800" cy="962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spc="300">
                <a:solidFill>
                  <a:schemeClr val="bg1"/>
                </a:solidFill>
                <a:latin typeface="Orbitron" pitchFamily="2" charset="0"/>
                <a:ea typeface="+mj-ea"/>
                <a:cs typeface="+mj-cs"/>
              </a:defRPr>
            </a:lvl1pPr>
          </a:lstStyle>
          <a:p>
            <a:r>
              <a:rPr lang="es-ES" sz="4400" dirty="0"/>
              <a:t>8 | 5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723E2C16-253B-574B-B236-9BE9414AF20B}"/>
              </a:ext>
            </a:extLst>
          </p:cNvPr>
          <p:cNvSpPr txBox="1">
            <a:spLocks/>
          </p:cNvSpPr>
          <p:nvPr/>
        </p:nvSpPr>
        <p:spPr>
          <a:xfrm>
            <a:off x="2754745" y="1933049"/>
            <a:ext cx="1932709" cy="616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" sz="1600" dirty="0" err="1">
                <a:solidFill>
                  <a:schemeClr val="bg1">
                    <a:alpha val="60000"/>
                  </a:schemeClr>
                </a:solidFill>
              </a:rPr>
              <a:t>Planets</a:t>
            </a:r>
            <a:r>
              <a:rPr lang="es-ES" sz="1600" dirty="0">
                <a:solidFill>
                  <a:schemeClr val="bg1">
                    <a:alpha val="60000"/>
                  </a:schemeClr>
                </a:solidFill>
              </a:rPr>
              <a:t> | </a:t>
            </a:r>
            <a:r>
              <a:rPr lang="es-ES" sz="1600" dirty="0" err="1">
                <a:solidFill>
                  <a:schemeClr val="bg1">
                    <a:alpha val="60000"/>
                  </a:schemeClr>
                </a:solidFill>
              </a:rPr>
              <a:t>Dwarf</a:t>
            </a:r>
            <a:r>
              <a:rPr lang="es-ES" sz="1600" dirty="0">
                <a:solidFill>
                  <a:schemeClr val="bg1">
                    <a:alpha val="60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1">
                    <a:alpha val="60000"/>
                  </a:schemeClr>
                </a:solidFill>
              </a:rPr>
              <a:t>Planets</a:t>
            </a:r>
            <a:endParaRPr lang="es-ES" sz="1600" dirty="0">
              <a:solidFill>
                <a:schemeClr val="bg1">
                  <a:alpha val="60000"/>
                </a:schemeClr>
              </a:solidFill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C6CCD8E-350B-F34A-B98D-D2335B9525C5}"/>
              </a:ext>
            </a:extLst>
          </p:cNvPr>
          <p:cNvSpPr txBox="1">
            <a:spLocks/>
          </p:cNvSpPr>
          <p:nvPr/>
        </p:nvSpPr>
        <p:spPr>
          <a:xfrm>
            <a:off x="7878173" y="2594449"/>
            <a:ext cx="2971800" cy="962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spc="300">
                <a:solidFill>
                  <a:schemeClr val="bg1"/>
                </a:solidFill>
                <a:latin typeface="Orbitron" pitchFamily="2" charset="0"/>
                <a:ea typeface="+mj-ea"/>
                <a:cs typeface="+mj-cs"/>
              </a:defRPr>
            </a:lvl1pPr>
          </a:lstStyle>
          <a:p>
            <a:r>
              <a:rPr lang="es-ES" sz="4400" dirty="0"/>
              <a:t>200+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58001E76-1B88-CD4F-8C0B-5934227BFD5E}"/>
              </a:ext>
            </a:extLst>
          </p:cNvPr>
          <p:cNvSpPr txBox="1">
            <a:spLocks/>
          </p:cNvSpPr>
          <p:nvPr/>
        </p:nvSpPr>
        <p:spPr>
          <a:xfrm>
            <a:off x="7878173" y="2223476"/>
            <a:ext cx="1932709" cy="616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" sz="1600" dirty="0" err="1">
                <a:solidFill>
                  <a:schemeClr val="bg1">
                    <a:alpha val="60000"/>
                  </a:schemeClr>
                </a:solidFill>
              </a:rPr>
              <a:t>Moons</a:t>
            </a:r>
            <a:endParaRPr lang="es-ES" sz="1600" dirty="0">
              <a:solidFill>
                <a:schemeClr val="bg1">
                  <a:alpha val="60000"/>
                </a:schemeClr>
              </a:solidFill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25316F9-7033-464B-8245-96DAAB3D259B}"/>
              </a:ext>
            </a:extLst>
          </p:cNvPr>
          <p:cNvSpPr txBox="1">
            <a:spLocks/>
          </p:cNvSpPr>
          <p:nvPr/>
        </p:nvSpPr>
        <p:spPr>
          <a:xfrm>
            <a:off x="7878173" y="4668854"/>
            <a:ext cx="3477489" cy="962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spc="300">
                <a:solidFill>
                  <a:schemeClr val="bg1"/>
                </a:solidFill>
                <a:latin typeface="Orbitron" pitchFamily="2" charset="0"/>
                <a:ea typeface="+mj-ea"/>
                <a:cs typeface="+mj-cs"/>
              </a:defRPr>
            </a:lvl1pPr>
          </a:lstStyle>
          <a:p>
            <a:r>
              <a:rPr lang="es-ES" sz="4800" dirty="0"/>
              <a:t>1.071.827</a:t>
            </a: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4F9E954A-66A3-B948-AD2D-CDB5F6DE55C1}"/>
              </a:ext>
            </a:extLst>
          </p:cNvPr>
          <p:cNvSpPr txBox="1">
            <a:spLocks/>
          </p:cNvSpPr>
          <p:nvPr/>
        </p:nvSpPr>
        <p:spPr>
          <a:xfrm>
            <a:off x="7878174" y="4282362"/>
            <a:ext cx="1932709" cy="616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" sz="1600" dirty="0" err="1">
                <a:solidFill>
                  <a:schemeClr val="bg1">
                    <a:alpha val="60000"/>
                  </a:schemeClr>
                </a:solidFill>
              </a:rPr>
              <a:t>Asteroids</a:t>
            </a:r>
            <a:endParaRPr lang="es-ES" sz="1600" dirty="0">
              <a:solidFill>
                <a:schemeClr val="bg1">
                  <a:alpha val="60000"/>
                </a:schemeClr>
              </a:solidFill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E6A42A91-2B73-3B4B-9008-D5967CBC775C}"/>
              </a:ext>
            </a:extLst>
          </p:cNvPr>
          <p:cNvSpPr txBox="1">
            <a:spLocks/>
          </p:cNvSpPr>
          <p:nvPr/>
        </p:nvSpPr>
        <p:spPr>
          <a:xfrm>
            <a:off x="2754745" y="4668854"/>
            <a:ext cx="2971800" cy="962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spc="300">
                <a:solidFill>
                  <a:schemeClr val="bg1"/>
                </a:solidFill>
                <a:latin typeface="Orbitron" pitchFamily="2" charset="0"/>
                <a:ea typeface="+mj-ea"/>
                <a:cs typeface="+mj-cs"/>
              </a:defRPr>
            </a:lvl1pPr>
          </a:lstStyle>
          <a:p>
            <a:r>
              <a:rPr lang="es-ES" sz="4400" dirty="0"/>
              <a:t>3720</a:t>
            </a:r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7C63A5E7-9A90-7449-B0D7-5854EDA7D615}"/>
              </a:ext>
            </a:extLst>
          </p:cNvPr>
          <p:cNvSpPr txBox="1">
            <a:spLocks/>
          </p:cNvSpPr>
          <p:nvPr/>
        </p:nvSpPr>
        <p:spPr>
          <a:xfrm>
            <a:off x="2754745" y="4282362"/>
            <a:ext cx="1932709" cy="616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" sz="1600" dirty="0" err="1">
                <a:solidFill>
                  <a:schemeClr val="bg1">
                    <a:alpha val="60000"/>
                  </a:schemeClr>
                </a:solidFill>
              </a:rPr>
              <a:t>Comets</a:t>
            </a:r>
            <a:endParaRPr lang="es-ES" sz="1600" dirty="0">
              <a:solidFill>
                <a:schemeClr val="bg1">
                  <a:alpha val="60000"/>
                </a:schemeClr>
              </a:solidFill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A5622387-CB7D-0445-AABE-D055BE91920B}"/>
              </a:ext>
            </a:extLst>
          </p:cNvPr>
          <p:cNvGrpSpPr/>
          <p:nvPr/>
        </p:nvGrpSpPr>
        <p:grpSpPr>
          <a:xfrm>
            <a:off x="1057028" y="2073396"/>
            <a:ext cx="1196196" cy="1325564"/>
            <a:chOff x="947938" y="1920348"/>
            <a:chExt cx="3933419" cy="4161363"/>
          </a:xfrm>
        </p:grpSpPr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86847D0A-2CBE-1347-8E05-AE39D32401A0}"/>
                </a:ext>
              </a:extLst>
            </p:cNvPr>
            <p:cNvGrpSpPr/>
            <p:nvPr/>
          </p:nvGrpSpPr>
          <p:grpSpPr>
            <a:xfrm rot="10800000">
              <a:off x="2056594" y="2647948"/>
              <a:ext cx="2824763" cy="3433763"/>
              <a:chOff x="528838" y="609600"/>
              <a:chExt cx="9656562" cy="4584700"/>
            </a:xfrm>
          </p:grpSpPr>
          <p:cxnSp>
            <p:nvCxnSpPr>
              <p:cNvPr id="19" name="Conector recto 18">
                <a:extLst>
                  <a:ext uri="{FF2B5EF4-FFF2-40B4-BE49-F238E27FC236}">
                    <a16:creationId xmlns:a16="http://schemas.microsoft.com/office/drawing/2014/main" id="{F9B1671F-D2B0-154F-8F09-67DE854D1F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ector recto 19">
                <a:extLst>
                  <a:ext uri="{FF2B5EF4-FFF2-40B4-BE49-F238E27FC236}">
                    <a16:creationId xmlns:a16="http://schemas.microsoft.com/office/drawing/2014/main" id="{F32DFE26-6CF2-954F-AD6E-8FD2C10663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637C4A55-2D1A-1243-9446-B798C4CCBF7B}"/>
                </a:ext>
              </a:extLst>
            </p:cNvPr>
            <p:cNvGrpSpPr/>
            <p:nvPr/>
          </p:nvGrpSpPr>
          <p:grpSpPr>
            <a:xfrm>
              <a:off x="947938" y="1920348"/>
              <a:ext cx="3230350" cy="3213791"/>
              <a:chOff x="528838" y="609600"/>
              <a:chExt cx="9656562" cy="4584700"/>
            </a:xfrm>
          </p:grpSpPr>
          <p:cxnSp>
            <p:nvCxnSpPr>
              <p:cNvPr id="17" name="Conector recto 16">
                <a:extLst>
                  <a:ext uri="{FF2B5EF4-FFF2-40B4-BE49-F238E27FC236}">
                    <a16:creationId xmlns:a16="http://schemas.microsoft.com/office/drawing/2014/main" id="{6E50FB83-9DAC-7D41-A6BD-5CF4915FB8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cto 17">
                <a:extLst>
                  <a:ext uri="{FF2B5EF4-FFF2-40B4-BE49-F238E27FC236}">
                    <a16:creationId xmlns:a16="http://schemas.microsoft.com/office/drawing/2014/main" id="{D3F6AED6-4C07-0D4B-B2B2-C0B6D295D7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23A7A651-E8AE-464B-8339-53C8B4E824CC}"/>
              </a:ext>
            </a:extLst>
          </p:cNvPr>
          <p:cNvGrpSpPr/>
          <p:nvPr/>
        </p:nvGrpSpPr>
        <p:grpSpPr>
          <a:xfrm>
            <a:off x="1057028" y="4137723"/>
            <a:ext cx="1196196" cy="1325564"/>
            <a:chOff x="947938" y="1920348"/>
            <a:chExt cx="3933419" cy="4161363"/>
          </a:xfrm>
        </p:grpSpPr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BF2DC99E-AA5C-894C-A9F7-BD20ECD0A6CC}"/>
                </a:ext>
              </a:extLst>
            </p:cNvPr>
            <p:cNvGrpSpPr/>
            <p:nvPr/>
          </p:nvGrpSpPr>
          <p:grpSpPr>
            <a:xfrm rot="10800000">
              <a:off x="2056594" y="2647948"/>
              <a:ext cx="2824763" cy="3433763"/>
              <a:chOff x="528838" y="609600"/>
              <a:chExt cx="9656562" cy="4584700"/>
            </a:xfrm>
          </p:grpSpPr>
          <p:cxnSp>
            <p:nvCxnSpPr>
              <p:cNvPr id="26" name="Conector recto 25">
                <a:extLst>
                  <a:ext uri="{FF2B5EF4-FFF2-40B4-BE49-F238E27FC236}">
                    <a16:creationId xmlns:a16="http://schemas.microsoft.com/office/drawing/2014/main" id="{6F704C5C-76DA-2643-A5BC-4433A1587C9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ector recto 26">
                <a:extLst>
                  <a:ext uri="{FF2B5EF4-FFF2-40B4-BE49-F238E27FC236}">
                    <a16:creationId xmlns:a16="http://schemas.microsoft.com/office/drawing/2014/main" id="{9176018A-C8C1-C343-BB63-EDD4821362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096EB9AA-7541-E044-B0DD-E9A73E81416E}"/>
                </a:ext>
              </a:extLst>
            </p:cNvPr>
            <p:cNvGrpSpPr/>
            <p:nvPr/>
          </p:nvGrpSpPr>
          <p:grpSpPr>
            <a:xfrm>
              <a:off x="947938" y="1920348"/>
              <a:ext cx="3230350" cy="3213791"/>
              <a:chOff x="528838" y="609600"/>
              <a:chExt cx="9656562" cy="4584700"/>
            </a:xfrm>
          </p:grpSpPr>
          <p:cxnSp>
            <p:nvCxnSpPr>
              <p:cNvPr id="24" name="Conector recto 23">
                <a:extLst>
                  <a:ext uri="{FF2B5EF4-FFF2-40B4-BE49-F238E27FC236}">
                    <a16:creationId xmlns:a16="http://schemas.microsoft.com/office/drawing/2014/main" id="{DF0CDE59-192E-A048-AB57-6004E97B266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24">
                <a:extLst>
                  <a:ext uri="{FF2B5EF4-FFF2-40B4-BE49-F238E27FC236}">
                    <a16:creationId xmlns:a16="http://schemas.microsoft.com/office/drawing/2014/main" id="{CAE73D19-C36F-7549-A456-D55BF7EE78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D7C89A97-646F-2443-90DF-006A74B4DF90}"/>
              </a:ext>
            </a:extLst>
          </p:cNvPr>
          <p:cNvGrpSpPr/>
          <p:nvPr/>
        </p:nvGrpSpPr>
        <p:grpSpPr>
          <a:xfrm>
            <a:off x="6155501" y="2073396"/>
            <a:ext cx="1196196" cy="1325564"/>
            <a:chOff x="947938" y="1920348"/>
            <a:chExt cx="3933419" cy="4161363"/>
          </a:xfrm>
        </p:grpSpPr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51604770-3203-7D4F-9093-06B4C1A63775}"/>
                </a:ext>
              </a:extLst>
            </p:cNvPr>
            <p:cNvGrpSpPr/>
            <p:nvPr/>
          </p:nvGrpSpPr>
          <p:grpSpPr>
            <a:xfrm rot="10800000">
              <a:off x="2056594" y="2647948"/>
              <a:ext cx="2824763" cy="3433763"/>
              <a:chOff x="528838" y="609600"/>
              <a:chExt cx="9656562" cy="4584700"/>
            </a:xfrm>
          </p:grpSpPr>
          <p:cxnSp>
            <p:nvCxnSpPr>
              <p:cNvPr id="33" name="Conector recto 32">
                <a:extLst>
                  <a:ext uri="{FF2B5EF4-FFF2-40B4-BE49-F238E27FC236}">
                    <a16:creationId xmlns:a16="http://schemas.microsoft.com/office/drawing/2014/main" id="{6B4F26E1-6D3F-5849-A302-B0A92D7E28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ector recto 33">
                <a:extLst>
                  <a:ext uri="{FF2B5EF4-FFF2-40B4-BE49-F238E27FC236}">
                    <a16:creationId xmlns:a16="http://schemas.microsoft.com/office/drawing/2014/main" id="{F984F960-9618-C543-966C-2EAFBF40BD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5A230EEC-078C-6B42-9424-4DCB903BA76C}"/>
                </a:ext>
              </a:extLst>
            </p:cNvPr>
            <p:cNvGrpSpPr/>
            <p:nvPr/>
          </p:nvGrpSpPr>
          <p:grpSpPr>
            <a:xfrm>
              <a:off x="947938" y="1920348"/>
              <a:ext cx="3230350" cy="3213791"/>
              <a:chOff x="528838" y="609600"/>
              <a:chExt cx="9656562" cy="4584700"/>
            </a:xfrm>
          </p:grpSpPr>
          <p:cxnSp>
            <p:nvCxnSpPr>
              <p:cNvPr id="31" name="Conector recto 30">
                <a:extLst>
                  <a:ext uri="{FF2B5EF4-FFF2-40B4-BE49-F238E27FC236}">
                    <a16:creationId xmlns:a16="http://schemas.microsoft.com/office/drawing/2014/main" id="{EEEC26EE-6CB4-B247-AC8F-AF214343A2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ector recto 31">
                <a:extLst>
                  <a:ext uri="{FF2B5EF4-FFF2-40B4-BE49-F238E27FC236}">
                    <a16:creationId xmlns:a16="http://schemas.microsoft.com/office/drawing/2014/main" id="{B342A201-E3F7-504D-A14C-B11A331DEA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5CBB3D6-4FC2-8049-B1F7-38C946654B35}"/>
              </a:ext>
            </a:extLst>
          </p:cNvPr>
          <p:cNvGrpSpPr/>
          <p:nvPr/>
        </p:nvGrpSpPr>
        <p:grpSpPr>
          <a:xfrm>
            <a:off x="6155501" y="4137723"/>
            <a:ext cx="1196196" cy="1325564"/>
            <a:chOff x="947938" y="1920348"/>
            <a:chExt cx="3933419" cy="4161363"/>
          </a:xfrm>
        </p:grpSpPr>
        <p:grpSp>
          <p:nvGrpSpPr>
            <p:cNvPr id="36" name="Grupo 35">
              <a:extLst>
                <a:ext uri="{FF2B5EF4-FFF2-40B4-BE49-F238E27FC236}">
                  <a16:creationId xmlns:a16="http://schemas.microsoft.com/office/drawing/2014/main" id="{9EB0588B-B652-2643-B425-956FFD8D47A7}"/>
                </a:ext>
              </a:extLst>
            </p:cNvPr>
            <p:cNvGrpSpPr/>
            <p:nvPr/>
          </p:nvGrpSpPr>
          <p:grpSpPr>
            <a:xfrm rot="10800000">
              <a:off x="2056594" y="2647948"/>
              <a:ext cx="2824763" cy="3433763"/>
              <a:chOff x="528838" y="609600"/>
              <a:chExt cx="9656562" cy="4584700"/>
            </a:xfrm>
          </p:grpSpPr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FB88DFE3-37AF-3E4E-92D9-8E5984E0554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87517B58-CB50-C342-959F-25D957A881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6E8F4199-AC25-454E-9FE3-847F0F878CFF}"/>
                </a:ext>
              </a:extLst>
            </p:cNvPr>
            <p:cNvGrpSpPr/>
            <p:nvPr/>
          </p:nvGrpSpPr>
          <p:grpSpPr>
            <a:xfrm>
              <a:off x="947938" y="1920348"/>
              <a:ext cx="3230350" cy="3213791"/>
              <a:chOff x="528838" y="609600"/>
              <a:chExt cx="9656562" cy="4584700"/>
            </a:xfrm>
          </p:grpSpPr>
          <p:cxnSp>
            <p:nvCxnSpPr>
              <p:cNvPr id="38" name="Conector recto 37">
                <a:extLst>
                  <a:ext uri="{FF2B5EF4-FFF2-40B4-BE49-F238E27FC236}">
                    <a16:creationId xmlns:a16="http://schemas.microsoft.com/office/drawing/2014/main" id="{A295F07D-400E-AD4F-93BD-78D5EF2A99B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8838" y="609600"/>
                <a:ext cx="0" cy="458470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ector recto 38">
                <a:extLst>
                  <a:ext uri="{FF2B5EF4-FFF2-40B4-BE49-F238E27FC236}">
                    <a16:creationId xmlns:a16="http://schemas.microsoft.com/office/drawing/2014/main" id="{36D90AD1-C635-3942-B564-C8474AD4C4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838" y="609600"/>
                <a:ext cx="965656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Marcador de contenido 2">
            <a:extLst>
              <a:ext uri="{FF2B5EF4-FFF2-40B4-BE49-F238E27FC236}">
                <a16:creationId xmlns:a16="http://schemas.microsoft.com/office/drawing/2014/main" id="{544CAF07-BE29-B040-9100-4D598437A3AF}"/>
              </a:ext>
            </a:extLst>
          </p:cNvPr>
          <p:cNvSpPr txBox="1">
            <a:spLocks/>
          </p:cNvSpPr>
          <p:nvPr/>
        </p:nvSpPr>
        <p:spPr>
          <a:xfrm>
            <a:off x="8719949" y="6347219"/>
            <a:ext cx="2799115" cy="29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Source</a:t>
            </a:r>
            <a:r>
              <a:rPr lang="es-ES" sz="800" dirty="0">
                <a:solidFill>
                  <a:schemeClr val="bg1">
                    <a:alpha val="60000"/>
                  </a:schemeClr>
                </a:solidFill>
              </a:rPr>
              <a:t>: NASA SCIENCE | </a:t>
            </a: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solarsystem.nasa.gov</a:t>
            </a:r>
            <a:endParaRPr lang="es-ES" sz="800" dirty="0">
              <a:solidFill>
                <a:schemeClr val="bg1">
                  <a:alpha val="60000"/>
                </a:schemeClr>
              </a:solidFill>
            </a:endParaRPr>
          </a:p>
        </p:txBody>
      </p:sp>
      <p:sp>
        <p:nvSpPr>
          <p:cNvPr id="46" name="Gráfico 44">
            <a:extLst>
              <a:ext uri="{FF2B5EF4-FFF2-40B4-BE49-F238E27FC236}">
                <a16:creationId xmlns:a16="http://schemas.microsoft.com/office/drawing/2014/main" id="{5B58B704-DEF5-3B41-8E7B-5A02B39E4B74}"/>
              </a:ext>
            </a:extLst>
          </p:cNvPr>
          <p:cNvSpPr/>
          <p:nvPr/>
        </p:nvSpPr>
        <p:spPr>
          <a:xfrm>
            <a:off x="1374161" y="2484037"/>
            <a:ext cx="512296" cy="477627"/>
          </a:xfrm>
          <a:custGeom>
            <a:avLst/>
            <a:gdLst>
              <a:gd name="connsiteX0" fmla="*/ 4617433 w 4745540"/>
              <a:gd name="connsiteY0" fmla="*/ 197382 h 4424389"/>
              <a:gd name="connsiteX1" fmla="*/ 3311057 w 4745540"/>
              <a:gd name="connsiteY1" fmla="*/ 197382 h 4424389"/>
              <a:gd name="connsiteX2" fmla="*/ 1081078 w 4745540"/>
              <a:gd name="connsiteY2" fmla="*/ 566267 h 4424389"/>
              <a:gd name="connsiteX3" fmla="*/ 362707 w 4745540"/>
              <a:gd name="connsiteY3" fmla="*/ 2701955 h 4424389"/>
              <a:gd name="connsiteX4" fmla="*/ 334969 w 4745540"/>
              <a:gd name="connsiteY4" fmla="*/ 2735241 h 4424389"/>
              <a:gd name="connsiteX5" fmla="*/ 126949 w 4745540"/>
              <a:gd name="connsiteY5" fmla="*/ 4027748 h 4424389"/>
              <a:gd name="connsiteX6" fmla="*/ 631751 w 4745540"/>
              <a:gd name="connsiteY6" fmla="*/ 4224680 h 4424389"/>
              <a:gd name="connsiteX7" fmla="*/ 1369531 w 4745540"/>
              <a:gd name="connsiteY7" fmla="*/ 4052716 h 4424389"/>
              <a:gd name="connsiteX8" fmla="*/ 1427776 w 4745540"/>
              <a:gd name="connsiteY8" fmla="*/ 4027758 h 4424389"/>
              <a:gd name="connsiteX9" fmla="*/ 1519307 w 4745540"/>
              <a:gd name="connsiteY9" fmla="*/ 4191402 h 4424389"/>
              <a:gd name="connsiteX10" fmla="*/ 2501164 w 4745540"/>
              <a:gd name="connsiteY10" fmla="*/ 4424390 h 4424389"/>
              <a:gd name="connsiteX11" fmla="*/ 3924029 w 4745540"/>
              <a:gd name="connsiteY11" fmla="*/ 3900180 h 4424389"/>
              <a:gd name="connsiteX12" fmla="*/ 4534221 w 4745540"/>
              <a:gd name="connsiteY12" fmla="*/ 1412246 h 4424389"/>
              <a:gd name="connsiteX13" fmla="*/ 4492615 w 4745540"/>
              <a:gd name="connsiteY13" fmla="*/ 1351222 h 4424389"/>
              <a:gd name="connsiteX14" fmla="*/ 4617433 w 4745540"/>
              <a:gd name="connsiteY14" fmla="*/ 197382 h 4424389"/>
              <a:gd name="connsiteX15" fmla="*/ 382125 w 4745540"/>
              <a:gd name="connsiteY15" fmla="*/ 3811399 h 4424389"/>
              <a:gd name="connsiteX16" fmla="*/ 498614 w 4745540"/>
              <a:gd name="connsiteY16" fmla="*/ 3120765 h 4424389"/>
              <a:gd name="connsiteX17" fmla="*/ 665028 w 4745540"/>
              <a:gd name="connsiteY17" fmla="*/ 3428636 h 4424389"/>
              <a:gd name="connsiteX18" fmla="*/ 803705 w 4745540"/>
              <a:gd name="connsiteY18" fmla="*/ 3503519 h 4424389"/>
              <a:gd name="connsiteX19" fmla="*/ 895236 w 4745540"/>
              <a:gd name="connsiteY19" fmla="*/ 3475782 h 4424389"/>
              <a:gd name="connsiteX20" fmla="*/ 942392 w 4745540"/>
              <a:gd name="connsiteY20" fmla="*/ 3245573 h 4424389"/>
              <a:gd name="connsiteX21" fmla="*/ 1294638 w 4745540"/>
              <a:gd name="connsiteY21" fmla="*/ 818663 h 4424389"/>
              <a:gd name="connsiteX22" fmla="*/ 3643895 w 4745540"/>
              <a:gd name="connsiteY22" fmla="*/ 765968 h 4424389"/>
              <a:gd name="connsiteX23" fmla="*/ 3876883 w 4745540"/>
              <a:gd name="connsiteY23" fmla="*/ 738231 h 4424389"/>
              <a:gd name="connsiteX24" fmla="*/ 3849146 w 4745540"/>
              <a:gd name="connsiteY24" fmla="*/ 505243 h 4424389"/>
              <a:gd name="connsiteX25" fmla="*/ 3710469 w 4745540"/>
              <a:gd name="connsiteY25" fmla="*/ 405393 h 4424389"/>
              <a:gd name="connsiteX26" fmla="*/ 4362267 w 4745540"/>
              <a:gd name="connsiteY26" fmla="*/ 413712 h 4424389"/>
              <a:gd name="connsiteX27" fmla="*/ 4159796 w 4745540"/>
              <a:gd name="connsiteY27" fmla="*/ 1259662 h 4424389"/>
              <a:gd name="connsiteX28" fmla="*/ 2878387 w 4745540"/>
              <a:gd name="connsiteY28" fmla="*/ 2707485 h 4424389"/>
              <a:gd name="connsiteX29" fmla="*/ 382125 w 4745540"/>
              <a:gd name="connsiteY29" fmla="*/ 3811399 h 4424389"/>
              <a:gd name="connsiteX30" fmla="*/ 3707689 w 4745540"/>
              <a:gd name="connsiteY30" fmla="*/ 3647755 h 4424389"/>
              <a:gd name="connsiteX31" fmla="*/ 1694040 w 4745540"/>
              <a:gd name="connsiteY31" fmla="*/ 3908470 h 4424389"/>
              <a:gd name="connsiteX32" fmla="*/ 3091947 w 4745540"/>
              <a:gd name="connsiteY32" fmla="*/ 2959891 h 4424389"/>
              <a:gd name="connsiteX33" fmla="*/ 4276285 w 4745540"/>
              <a:gd name="connsiteY33" fmla="*/ 1689571 h 4424389"/>
              <a:gd name="connsiteX34" fmla="*/ 3707689 w 4745540"/>
              <a:gd name="connsiteY34" fmla="*/ 3647755 h 442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745540" h="4424389">
                <a:moveTo>
                  <a:pt x="4617433" y="197382"/>
                </a:moveTo>
                <a:cubicBezTo>
                  <a:pt x="4459338" y="14320"/>
                  <a:pt x="4107091" y="-135456"/>
                  <a:pt x="3311057" y="197382"/>
                </a:cubicBezTo>
                <a:cubicBezTo>
                  <a:pt x="2573277" y="-93850"/>
                  <a:pt x="1707909" y="30968"/>
                  <a:pt x="1081078" y="566267"/>
                </a:cubicBezTo>
                <a:cubicBezTo>
                  <a:pt x="451468" y="1101576"/>
                  <a:pt x="196292" y="1930888"/>
                  <a:pt x="362707" y="2701955"/>
                </a:cubicBezTo>
                <a:cubicBezTo>
                  <a:pt x="351608" y="2710274"/>
                  <a:pt x="343289" y="2721372"/>
                  <a:pt x="334969" y="2735241"/>
                </a:cubicBezTo>
                <a:cubicBezTo>
                  <a:pt x="-119898" y="3470251"/>
                  <a:pt x="-28367" y="3844686"/>
                  <a:pt x="126949" y="4027748"/>
                </a:cubicBezTo>
                <a:cubicBezTo>
                  <a:pt x="215701" y="4130369"/>
                  <a:pt x="368256" y="4224680"/>
                  <a:pt x="631751" y="4224680"/>
                </a:cubicBezTo>
                <a:cubicBezTo>
                  <a:pt x="817583" y="4224680"/>
                  <a:pt x="1058890" y="4177524"/>
                  <a:pt x="1369531" y="4052716"/>
                </a:cubicBezTo>
                <a:cubicBezTo>
                  <a:pt x="1388949" y="4044396"/>
                  <a:pt x="1408357" y="4036077"/>
                  <a:pt x="1427776" y="4027758"/>
                </a:cubicBezTo>
                <a:cubicBezTo>
                  <a:pt x="1422226" y="4094322"/>
                  <a:pt x="1455513" y="4158116"/>
                  <a:pt x="1519307" y="4191402"/>
                </a:cubicBezTo>
                <a:cubicBezTo>
                  <a:pt x="1832727" y="4346727"/>
                  <a:pt x="2168335" y="4424390"/>
                  <a:pt x="2501164" y="4424390"/>
                </a:cubicBezTo>
                <a:cubicBezTo>
                  <a:pt x="3011506" y="4424390"/>
                  <a:pt x="3516307" y="4246877"/>
                  <a:pt x="3924029" y="3900180"/>
                </a:cubicBezTo>
                <a:cubicBezTo>
                  <a:pt x="4642391" y="3287208"/>
                  <a:pt x="4886477" y="2288712"/>
                  <a:pt x="4534221" y="1412246"/>
                </a:cubicBezTo>
                <a:cubicBezTo>
                  <a:pt x="4523122" y="1387288"/>
                  <a:pt x="4509263" y="1367870"/>
                  <a:pt x="4492615" y="1351222"/>
                </a:cubicBezTo>
                <a:cubicBezTo>
                  <a:pt x="4855970" y="707724"/>
                  <a:pt x="4761659" y="369346"/>
                  <a:pt x="4617433" y="197382"/>
                </a:cubicBezTo>
                <a:close/>
                <a:moveTo>
                  <a:pt x="382125" y="3811399"/>
                </a:moveTo>
                <a:cubicBezTo>
                  <a:pt x="287823" y="3700450"/>
                  <a:pt x="334969" y="3439735"/>
                  <a:pt x="498614" y="3120765"/>
                </a:cubicBezTo>
                <a:cubicBezTo>
                  <a:pt x="545769" y="3226165"/>
                  <a:pt x="601234" y="3328785"/>
                  <a:pt x="665028" y="3428636"/>
                </a:cubicBezTo>
                <a:cubicBezTo>
                  <a:pt x="698315" y="3478561"/>
                  <a:pt x="751010" y="3503519"/>
                  <a:pt x="803705" y="3503519"/>
                </a:cubicBezTo>
                <a:cubicBezTo>
                  <a:pt x="834212" y="3503519"/>
                  <a:pt x="867499" y="3495200"/>
                  <a:pt x="895236" y="3475782"/>
                </a:cubicBezTo>
                <a:cubicBezTo>
                  <a:pt x="972899" y="3425856"/>
                  <a:pt x="995087" y="3323236"/>
                  <a:pt x="942392" y="3245573"/>
                </a:cubicBezTo>
                <a:cubicBezTo>
                  <a:pt x="434820" y="2466187"/>
                  <a:pt x="584596" y="1423306"/>
                  <a:pt x="1294638" y="818663"/>
                </a:cubicBezTo>
                <a:cubicBezTo>
                  <a:pt x="1963075" y="247298"/>
                  <a:pt x="2950491" y="225110"/>
                  <a:pt x="3643895" y="765968"/>
                </a:cubicBezTo>
                <a:cubicBezTo>
                  <a:pt x="3716008" y="821443"/>
                  <a:pt x="3821408" y="810344"/>
                  <a:pt x="3876883" y="738231"/>
                </a:cubicBezTo>
                <a:cubicBezTo>
                  <a:pt x="3932358" y="666118"/>
                  <a:pt x="3921259" y="560718"/>
                  <a:pt x="3849146" y="505243"/>
                </a:cubicBezTo>
                <a:cubicBezTo>
                  <a:pt x="3804770" y="469187"/>
                  <a:pt x="3757614" y="435900"/>
                  <a:pt x="3710469" y="405393"/>
                </a:cubicBezTo>
                <a:cubicBezTo>
                  <a:pt x="4029438" y="308312"/>
                  <a:pt x="4273515" y="308312"/>
                  <a:pt x="4362267" y="413712"/>
                </a:cubicBezTo>
                <a:cubicBezTo>
                  <a:pt x="4448249" y="513563"/>
                  <a:pt x="4439930" y="788147"/>
                  <a:pt x="4159796" y="1259662"/>
                </a:cubicBezTo>
                <a:cubicBezTo>
                  <a:pt x="3885212" y="1722858"/>
                  <a:pt x="3430335" y="2235979"/>
                  <a:pt x="2878387" y="2707485"/>
                </a:cubicBezTo>
                <a:cubicBezTo>
                  <a:pt x="1644125" y="3758704"/>
                  <a:pt x="592915" y="4058256"/>
                  <a:pt x="382125" y="3811399"/>
                </a:cubicBezTo>
                <a:close/>
                <a:moveTo>
                  <a:pt x="3707689" y="3647755"/>
                </a:moveTo>
                <a:cubicBezTo>
                  <a:pt x="3144643" y="4127589"/>
                  <a:pt x="2359707" y="4227440"/>
                  <a:pt x="1694040" y="3908470"/>
                </a:cubicBezTo>
                <a:cubicBezTo>
                  <a:pt x="2143368" y="3683812"/>
                  <a:pt x="2628752" y="3356523"/>
                  <a:pt x="3091947" y="2959891"/>
                </a:cubicBezTo>
                <a:cubicBezTo>
                  <a:pt x="3571782" y="2552169"/>
                  <a:pt x="3982273" y="2108391"/>
                  <a:pt x="4276285" y="1689571"/>
                </a:cubicBezTo>
                <a:cubicBezTo>
                  <a:pt x="4495395" y="2391314"/>
                  <a:pt x="4276285" y="3162371"/>
                  <a:pt x="3707689" y="3647755"/>
                </a:cubicBezTo>
                <a:close/>
              </a:path>
            </a:pathLst>
          </a:custGeom>
          <a:solidFill>
            <a:schemeClr val="bg1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49" name="Gráfico 47">
            <a:extLst>
              <a:ext uri="{FF2B5EF4-FFF2-40B4-BE49-F238E27FC236}">
                <a16:creationId xmlns:a16="http://schemas.microsoft.com/office/drawing/2014/main" id="{8B5A272C-0B7B-154E-A02C-6CA339391D04}"/>
              </a:ext>
            </a:extLst>
          </p:cNvPr>
          <p:cNvGrpSpPr/>
          <p:nvPr/>
        </p:nvGrpSpPr>
        <p:grpSpPr>
          <a:xfrm>
            <a:off x="6466832" y="2450916"/>
            <a:ext cx="560749" cy="560749"/>
            <a:chOff x="2667000" y="0"/>
            <a:chExt cx="6858000" cy="6858000"/>
          </a:xfrm>
          <a:solidFill>
            <a:schemeClr val="bg1"/>
          </a:solidFill>
        </p:grpSpPr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7CDEF3BE-9EA8-8E47-AB56-427057F091C6}"/>
                </a:ext>
              </a:extLst>
            </p:cNvPr>
            <p:cNvSpPr/>
            <p:nvPr/>
          </p:nvSpPr>
          <p:spPr>
            <a:xfrm>
              <a:off x="3039269" y="372286"/>
              <a:ext cx="6113461" cy="6113427"/>
            </a:xfrm>
            <a:custGeom>
              <a:avLst/>
              <a:gdLst>
                <a:gd name="connsiteX0" fmla="*/ 5873183 w 6113461"/>
                <a:gd name="connsiteY0" fmla="*/ 1866851 h 6113427"/>
                <a:gd name="connsiteX1" fmla="*/ 5218192 w 6113461"/>
                <a:gd name="connsiteY1" fmla="*/ 895286 h 6113427"/>
                <a:gd name="connsiteX2" fmla="*/ 4246603 w 6113461"/>
                <a:gd name="connsiteY2" fmla="*/ 240279 h 6113427"/>
                <a:gd name="connsiteX3" fmla="*/ 3318809 w 6113461"/>
                <a:gd name="connsiteY3" fmla="*/ 11213 h 6113427"/>
                <a:gd name="connsiteX4" fmla="*/ 3312243 w 6113461"/>
                <a:gd name="connsiteY4" fmla="*/ 10656 h 6113427"/>
                <a:gd name="connsiteX5" fmla="*/ 3056722 w 6113461"/>
                <a:gd name="connsiteY5" fmla="*/ 0 h 6113427"/>
                <a:gd name="connsiteX6" fmla="*/ 1866834 w 6113461"/>
                <a:gd name="connsiteY6" fmla="*/ 240279 h 6113427"/>
                <a:gd name="connsiteX7" fmla="*/ 895286 w 6113461"/>
                <a:gd name="connsiteY7" fmla="*/ 895286 h 6113427"/>
                <a:gd name="connsiteX8" fmla="*/ 240253 w 6113461"/>
                <a:gd name="connsiteY8" fmla="*/ 1866851 h 6113427"/>
                <a:gd name="connsiteX9" fmla="*/ 0 w 6113461"/>
                <a:gd name="connsiteY9" fmla="*/ 3056714 h 6113427"/>
                <a:gd name="connsiteX10" fmla="*/ 240279 w 6113461"/>
                <a:gd name="connsiteY10" fmla="*/ 4246577 h 6113427"/>
                <a:gd name="connsiteX11" fmla="*/ 895312 w 6113461"/>
                <a:gd name="connsiteY11" fmla="*/ 5218141 h 6113427"/>
                <a:gd name="connsiteX12" fmla="*/ 1866859 w 6113461"/>
                <a:gd name="connsiteY12" fmla="*/ 5873157 h 6113427"/>
                <a:gd name="connsiteX13" fmla="*/ 3056748 w 6113461"/>
                <a:gd name="connsiteY13" fmla="*/ 6113427 h 6113427"/>
                <a:gd name="connsiteX14" fmla="*/ 4246611 w 6113461"/>
                <a:gd name="connsiteY14" fmla="*/ 5873157 h 6113427"/>
                <a:gd name="connsiteX15" fmla="*/ 5218201 w 6113461"/>
                <a:gd name="connsiteY15" fmla="*/ 5218141 h 6113427"/>
                <a:gd name="connsiteX16" fmla="*/ 5873192 w 6113461"/>
                <a:gd name="connsiteY16" fmla="*/ 4246577 h 6113427"/>
                <a:gd name="connsiteX17" fmla="*/ 6113461 w 6113461"/>
                <a:gd name="connsiteY17" fmla="*/ 3056714 h 6113427"/>
                <a:gd name="connsiteX18" fmla="*/ 5873183 w 6113461"/>
                <a:gd name="connsiteY18" fmla="*/ 1866851 h 6113427"/>
                <a:gd name="connsiteX19" fmla="*/ 3056739 w 6113461"/>
                <a:gd name="connsiteY19" fmla="*/ 324683 h 6113427"/>
                <a:gd name="connsiteX20" fmla="*/ 3159498 w 6113461"/>
                <a:gd name="connsiteY20" fmla="*/ 326818 h 6113427"/>
                <a:gd name="connsiteX21" fmla="*/ 3160167 w 6113461"/>
                <a:gd name="connsiteY21" fmla="*/ 351498 h 6113427"/>
                <a:gd name="connsiteX22" fmla="*/ 2524053 w 6113461"/>
                <a:gd name="connsiteY22" fmla="*/ 987638 h 6113427"/>
                <a:gd name="connsiteX23" fmla="*/ 1926172 w 6113461"/>
                <a:gd name="connsiteY23" fmla="*/ 569788 h 6113427"/>
                <a:gd name="connsiteX24" fmla="*/ 3056739 w 6113461"/>
                <a:gd name="connsiteY24" fmla="*/ 324683 h 6113427"/>
                <a:gd name="connsiteX25" fmla="*/ 4493242 w 6113461"/>
                <a:gd name="connsiteY25" fmla="*/ 5379587 h 6113427"/>
                <a:gd name="connsiteX26" fmla="*/ 4193256 w 6113461"/>
                <a:gd name="connsiteY26" fmla="*/ 4851992 h 6113427"/>
                <a:gd name="connsiteX27" fmla="*/ 4807449 w 6113461"/>
                <a:gd name="connsiteY27" fmla="*/ 4237859 h 6113427"/>
                <a:gd name="connsiteX28" fmla="*/ 5342682 w 6113461"/>
                <a:gd name="connsiteY28" fmla="*/ 4551021 h 6113427"/>
                <a:gd name="connsiteX29" fmla="*/ 4493242 w 6113461"/>
                <a:gd name="connsiteY29" fmla="*/ 5379587 h 6113427"/>
                <a:gd name="connsiteX30" fmla="*/ 5518898 w 6113461"/>
                <a:gd name="connsiteY30" fmla="*/ 4240156 h 6113427"/>
                <a:gd name="connsiteX31" fmla="*/ 5339768 w 6113461"/>
                <a:gd name="connsiteY31" fmla="*/ 4078547 h 6113427"/>
                <a:gd name="connsiteX32" fmla="*/ 4807467 w 6113461"/>
                <a:gd name="connsiteY32" fmla="*/ 3913149 h 6113427"/>
                <a:gd name="connsiteX33" fmla="*/ 3868598 w 6113461"/>
                <a:gd name="connsiteY33" fmla="*/ 4851992 h 6113427"/>
                <a:gd name="connsiteX34" fmla="*/ 4177877 w 6113461"/>
                <a:gd name="connsiteY34" fmla="*/ 5547977 h 6113427"/>
                <a:gd name="connsiteX35" fmla="*/ 3056739 w 6113461"/>
                <a:gd name="connsiteY35" fmla="*/ 5788744 h 6113427"/>
                <a:gd name="connsiteX36" fmla="*/ 324709 w 6113461"/>
                <a:gd name="connsiteY36" fmla="*/ 3056714 h 6113427"/>
                <a:gd name="connsiteX37" fmla="*/ 1637956 w 6113461"/>
                <a:gd name="connsiteY37" fmla="*/ 722765 h 6113427"/>
                <a:gd name="connsiteX38" fmla="*/ 1898509 w 6113461"/>
                <a:gd name="connsiteY38" fmla="*/ 1080821 h 6113427"/>
                <a:gd name="connsiteX39" fmla="*/ 2524070 w 6113461"/>
                <a:gd name="connsiteY39" fmla="*/ 1312313 h 6113427"/>
                <a:gd name="connsiteX40" fmla="*/ 3484678 w 6113461"/>
                <a:gd name="connsiteY40" fmla="*/ 358279 h 6113427"/>
                <a:gd name="connsiteX41" fmla="*/ 5788744 w 6113461"/>
                <a:gd name="connsiteY41" fmla="*/ 3056714 h 6113427"/>
                <a:gd name="connsiteX42" fmla="*/ 5518898 w 6113461"/>
                <a:gd name="connsiteY42" fmla="*/ 4240156 h 611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13461" h="6113427">
                  <a:moveTo>
                    <a:pt x="5873183" y="1866851"/>
                  </a:moveTo>
                  <a:cubicBezTo>
                    <a:pt x="5719204" y="1502836"/>
                    <a:pt x="5498830" y="1175950"/>
                    <a:pt x="5218192" y="895286"/>
                  </a:cubicBezTo>
                  <a:cubicBezTo>
                    <a:pt x="4937503" y="614623"/>
                    <a:pt x="4610600" y="394224"/>
                    <a:pt x="4246603" y="240279"/>
                  </a:cubicBezTo>
                  <a:cubicBezTo>
                    <a:pt x="3950011" y="114829"/>
                    <a:pt x="3638932" y="38259"/>
                    <a:pt x="3318809" y="11213"/>
                  </a:cubicBezTo>
                  <a:cubicBezTo>
                    <a:pt x="3316632" y="11007"/>
                    <a:pt x="3314446" y="10793"/>
                    <a:pt x="3312243" y="10656"/>
                  </a:cubicBezTo>
                  <a:cubicBezTo>
                    <a:pt x="3227675" y="3703"/>
                    <a:pt x="3142490" y="0"/>
                    <a:pt x="3056722" y="0"/>
                  </a:cubicBezTo>
                  <a:cubicBezTo>
                    <a:pt x="2644145" y="0"/>
                    <a:pt x="2243801" y="80822"/>
                    <a:pt x="1866834" y="240279"/>
                  </a:cubicBezTo>
                  <a:cubicBezTo>
                    <a:pt x="1502845" y="394224"/>
                    <a:pt x="1175959" y="614623"/>
                    <a:pt x="895286" y="895286"/>
                  </a:cubicBezTo>
                  <a:cubicBezTo>
                    <a:pt x="614597" y="1175950"/>
                    <a:pt x="394224" y="1502836"/>
                    <a:pt x="240253" y="1866851"/>
                  </a:cubicBezTo>
                  <a:cubicBezTo>
                    <a:pt x="80847" y="2243801"/>
                    <a:pt x="0" y="2644136"/>
                    <a:pt x="0" y="3056714"/>
                  </a:cubicBezTo>
                  <a:cubicBezTo>
                    <a:pt x="0" y="3469291"/>
                    <a:pt x="80847" y="3869601"/>
                    <a:pt x="240279" y="4246577"/>
                  </a:cubicBezTo>
                  <a:cubicBezTo>
                    <a:pt x="394249" y="4610599"/>
                    <a:pt x="614623" y="4937478"/>
                    <a:pt x="895312" y="5218141"/>
                  </a:cubicBezTo>
                  <a:cubicBezTo>
                    <a:pt x="1175976" y="5498805"/>
                    <a:pt x="1502862" y="5719178"/>
                    <a:pt x="1866859" y="5873157"/>
                  </a:cubicBezTo>
                  <a:cubicBezTo>
                    <a:pt x="2243826" y="6032605"/>
                    <a:pt x="2644162" y="6113427"/>
                    <a:pt x="3056748" y="6113427"/>
                  </a:cubicBezTo>
                  <a:cubicBezTo>
                    <a:pt x="3469325" y="6113427"/>
                    <a:pt x="3869661" y="6032589"/>
                    <a:pt x="4246611" y="5873157"/>
                  </a:cubicBezTo>
                  <a:cubicBezTo>
                    <a:pt x="4610608" y="5719178"/>
                    <a:pt x="4937520" y="5498805"/>
                    <a:pt x="5218201" y="5218141"/>
                  </a:cubicBezTo>
                  <a:cubicBezTo>
                    <a:pt x="5498839" y="4937478"/>
                    <a:pt x="5719212" y="4610599"/>
                    <a:pt x="5873192" y="4246577"/>
                  </a:cubicBezTo>
                  <a:cubicBezTo>
                    <a:pt x="6032640" y="3869601"/>
                    <a:pt x="6113461" y="3469291"/>
                    <a:pt x="6113461" y="3056714"/>
                  </a:cubicBezTo>
                  <a:cubicBezTo>
                    <a:pt x="6113453" y="2644136"/>
                    <a:pt x="6032640" y="2243801"/>
                    <a:pt x="5873183" y="1866851"/>
                  </a:cubicBezTo>
                  <a:close/>
                  <a:moveTo>
                    <a:pt x="3056739" y="324683"/>
                  </a:moveTo>
                  <a:cubicBezTo>
                    <a:pt x="3091158" y="324683"/>
                    <a:pt x="3125362" y="325549"/>
                    <a:pt x="3159498" y="326818"/>
                  </a:cubicBezTo>
                  <a:cubicBezTo>
                    <a:pt x="3159798" y="335030"/>
                    <a:pt x="3160167" y="343251"/>
                    <a:pt x="3160167" y="351498"/>
                  </a:cubicBezTo>
                  <a:cubicBezTo>
                    <a:pt x="3160167" y="702259"/>
                    <a:pt x="2874831" y="987638"/>
                    <a:pt x="2524053" y="987638"/>
                  </a:cubicBezTo>
                  <a:cubicBezTo>
                    <a:pt x="2251019" y="987638"/>
                    <a:pt x="2015686" y="817628"/>
                    <a:pt x="1926172" y="569788"/>
                  </a:cubicBezTo>
                  <a:cubicBezTo>
                    <a:pt x="2270890" y="412457"/>
                    <a:pt x="2653755" y="324683"/>
                    <a:pt x="3056739" y="324683"/>
                  </a:cubicBezTo>
                  <a:close/>
                  <a:moveTo>
                    <a:pt x="4493242" y="5379587"/>
                  </a:moveTo>
                  <a:cubicBezTo>
                    <a:pt x="4308839" y="5269748"/>
                    <a:pt x="4193256" y="5070591"/>
                    <a:pt x="4193256" y="4851992"/>
                  </a:cubicBezTo>
                  <a:cubicBezTo>
                    <a:pt x="4193256" y="4513353"/>
                    <a:pt x="4468802" y="4237859"/>
                    <a:pt x="4807449" y="4237859"/>
                  </a:cubicBezTo>
                  <a:cubicBezTo>
                    <a:pt x="5032761" y="4237859"/>
                    <a:pt x="5234918" y="4358611"/>
                    <a:pt x="5342682" y="4551021"/>
                  </a:cubicBezTo>
                  <a:cubicBezTo>
                    <a:pt x="5123526" y="4885194"/>
                    <a:pt x="4833150" y="5168592"/>
                    <a:pt x="4493242" y="5379587"/>
                  </a:cubicBezTo>
                  <a:close/>
                  <a:moveTo>
                    <a:pt x="5518898" y="4240156"/>
                  </a:moveTo>
                  <a:cubicBezTo>
                    <a:pt x="5466589" y="4179402"/>
                    <a:pt x="5406839" y="4124821"/>
                    <a:pt x="5339768" y="4078547"/>
                  </a:cubicBezTo>
                  <a:cubicBezTo>
                    <a:pt x="5182788" y="3970354"/>
                    <a:pt x="4998719" y="3913149"/>
                    <a:pt x="4807467" y="3913149"/>
                  </a:cubicBezTo>
                  <a:cubicBezTo>
                    <a:pt x="4289773" y="3913149"/>
                    <a:pt x="3868598" y="4334325"/>
                    <a:pt x="3868598" y="4851992"/>
                  </a:cubicBezTo>
                  <a:cubicBezTo>
                    <a:pt x="3868598" y="5122335"/>
                    <a:pt x="3984507" y="5373046"/>
                    <a:pt x="4177877" y="5547977"/>
                  </a:cubicBezTo>
                  <a:cubicBezTo>
                    <a:pt x="3835602" y="5702599"/>
                    <a:pt x="3456064" y="5788744"/>
                    <a:pt x="3056739" y="5788744"/>
                  </a:cubicBezTo>
                  <a:cubicBezTo>
                    <a:pt x="1550294" y="5788744"/>
                    <a:pt x="324709" y="4563142"/>
                    <a:pt x="324709" y="3056714"/>
                  </a:cubicBezTo>
                  <a:cubicBezTo>
                    <a:pt x="324709" y="2069453"/>
                    <a:pt x="851104" y="1202850"/>
                    <a:pt x="1637956" y="722765"/>
                  </a:cubicBezTo>
                  <a:cubicBezTo>
                    <a:pt x="1695418" y="859599"/>
                    <a:pt x="1784203" y="982683"/>
                    <a:pt x="1898509" y="1080821"/>
                  </a:cubicBezTo>
                  <a:cubicBezTo>
                    <a:pt x="2072428" y="1230085"/>
                    <a:pt x="2294584" y="1312313"/>
                    <a:pt x="2524070" y="1312313"/>
                  </a:cubicBezTo>
                  <a:cubicBezTo>
                    <a:pt x="3051570" y="1312313"/>
                    <a:pt x="3480975" y="884956"/>
                    <a:pt x="3484678" y="358279"/>
                  </a:cubicBezTo>
                  <a:cubicBezTo>
                    <a:pt x="4788556" y="564276"/>
                    <a:pt x="5788744" y="1695838"/>
                    <a:pt x="5788744" y="3056714"/>
                  </a:cubicBezTo>
                  <a:cubicBezTo>
                    <a:pt x="5788744" y="3480418"/>
                    <a:pt x="5691789" y="3881903"/>
                    <a:pt x="5518898" y="4240156"/>
                  </a:cubicBezTo>
                  <a:close/>
                </a:path>
              </a:pathLst>
            </a:custGeom>
            <a:grpFill/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6F44BEBB-9722-BF44-B367-77A05B76A106}"/>
                </a:ext>
              </a:extLst>
            </p:cNvPr>
            <p:cNvSpPr/>
            <p:nvPr/>
          </p:nvSpPr>
          <p:spPr>
            <a:xfrm>
              <a:off x="4382117" y="3912969"/>
              <a:ext cx="1493535" cy="1493501"/>
            </a:xfrm>
            <a:custGeom>
              <a:avLst/>
              <a:gdLst>
                <a:gd name="connsiteX0" fmla="*/ 746768 w 1493535"/>
                <a:gd name="connsiteY0" fmla="*/ 0 h 1493501"/>
                <a:gd name="connsiteX1" fmla="*/ 0 w 1493535"/>
                <a:gd name="connsiteY1" fmla="*/ 746768 h 1493501"/>
                <a:gd name="connsiteX2" fmla="*/ 746768 w 1493535"/>
                <a:gd name="connsiteY2" fmla="*/ 1493501 h 1493501"/>
                <a:gd name="connsiteX3" fmla="*/ 1493535 w 1493535"/>
                <a:gd name="connsiteY3" fmla="*/ 746768 h 1493501"/>
                <a:gd name="connsiteX4" fmla="*/ 746768 w 1493535"/>
                <a:gd name="connsiteY4" fmla="*/ 0 h 1493501"/>
                <a:gd name="connsiteX5" fmla="*/ 746768 w 1493535"/>
                <a:gd name="connsiteY5" fmla="*/ 1168835 h 1493501"/>
                <a:gd name="connsiteX6" fmla="*/ 324709 w 1493535"/>
                <a:gd name="connsiteY6" fmla="*/ 746785 h 1493501"/>
                <a:gd name="connsiteX7" fmla="*/ 746768 w 1493535"/>
                <a:gd name="connsiteY7" fmla="*/ 324726 h 1493501"/>
                <a:gd name="connsiteX8" fmla="*/ 1168835 w 1493535"/>
                <a:gd name="connsiteY8" fmla="*/ 746785 h 1493501"/>
                <a:gd name="connsiteX9" fmla="*/ 746768 w 1493535"/>
                <a:gd name="connsiteY9" fmla="*/ 1168835 h 1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93535" h="1493501">
                  <a:moveTo>
                    <a:pt x="746768" y="0"/>
                  </a:moveTo>
                  <a:cubicBezTo>
                    <a:pt x="335005" y="0"/>
                    <a:pt x="0" y="335005"/>
                    <a:pt x="0" y="746768"/>
                  </a:cubicBezTo>
                  <a:cubicBezTo>
                    <a:pt x="0" y="1158522"/>
                    <a:pt x="335013" y="1493501"/>
                    <a:pt x="746768" y="1493501"/>
                  </a:cubicBezTo>
                  <a:cubicBezTo>
                    <a:pt x="1158522" y="1493501"/>
                    <a:pt x="1493535" y="1158522"/>
                    <a:pt x="1493535" y="746768"/>
                  </a:cubicBezTo>
                  <a:cubicBezTo>
                    <a:pt x="1493535" y="335005"/>
                    <a:pt x="1158531" y="0"/>
                    <a:pt x="746768" y="0"/>
                  </a:cubicBezTo>
                  <a:close/>
                  <a:moveTo>
                    <a:pt x="746768" y="1168835"/>
                  </a:moveTo>
                  <a:cubicBezTo>
                    <a:pt x="514033" y="1168835"/>
                    <a:pt x="324709" y="979486"/>
                    <a:pt x="324709" y="746785"/>
                  </a:cubicBezTo>
                  <a:cubicBezTo>
                    <a:pt x="324709" y="514050"/>
                    <a:pt x="514033" y="324726"/>
                    <a:pt x="746768" y="324726"/>
                  </a:cubicBezTo>
                  <a:cubicBezTo>
                    <a:pt x="979502" y="324726"/>
                    <a:pt x="1168835" y="514050"/>
                    <a:pt x="1168835" y="746785"/>
                  </a:cubicBezTo>
                  <a:cubicBezTo>
                    <a:pt x="1168835" y="979486"/>
                    <a:pt x="979502" y="1168835"/>
                    <a:pt x="746768" y="1168835"/>
                  </a:cubicBezTo>
                  <a:close/>
                </a:path>
              </a:pathLst>
            </a:custGeom>
            <a:grpFill/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D23E92B2-24B3-D948-8411-4B028F5B1DD6}"/>
                </a:ext>
              </a:extLst>
            </p:cNvPr>
            <p:cNvSpPr/>
            <p:nvPr/>
          </p:nvSpPr>
          <p:spPr>
            <a:xfrm>
              <a:off x="4072624" y="2196883"/>
              <a:ext cx="1053354" cy="1053354"/>
            </a:xfrm>
            <a:custGeom>
              <a:avLst/>
              <a:gdLst>
                <a:gd name="connsiteX0" fmla="*/ 526677 w 1053354"/>
                <a:gd name="connsiteY0" fmla="*/ 0 h 1053354"/>
                <a:gd name="connsiteX1" fmla="*/ 0 w 1053354"/>
                <a:gd name="connsiteY1" fmla="*/ 526677 h 1053354"/>
                <a:gd name="connsiteX2" fmla="*/ 526677 w 1053354"/>
                <a:gd name="connsiteY2" fmla="*/ 1053355 h 1053354"/>
                <a:gd name="connsiteX3" fmla="*/ 1053355 w 1053354"/>
                <a:gd name="connsiteY3" fmla="*/ 526677 h 1053354"/>
                <a:gd name="connsiteX4" fmla="*/ 526677 w 1053354"/>
                <a:gd name="connsiteY4" fmla="*/ 0 h 1053354"/>
                <a:gd name="connsiteX5" fmla="*/ 526677 w 1053354"/>
                <a:gd name="connsiteY5" fmla="*/ 728646 h 1053354"/>
                <a:gd name="connsiteX6" fmla="*/ 324709 w 1053354"/>
                <a:gd name="connsiteY6" fmla="*/ 526677 h 1053354"/>
                <a:gd name="connsiteX7" fmla="*/ 526677 w 1053354"/>
                <a:gd name="connsiteY7" fmla="*/ 324683 h 1053354"/>
                <a:gd name="connsiteX8" fmla="*/ 728671 w 1053354"/>
                <a:gd name="connsiteY8" fmla="*/ 526677 h 1053354"/>
                <a:gd name="connsiteX9" fmla="*/ 526677 w 1053354"/>
                <a:gd name="connsiteY9" fmla="*/ 728646 h 105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3354" h="1053354">
                  <a:moveTo>
                    <a:pt x="526677" y="0"/>
                  </a:moveTo>
                  <a:cubicBezTo>
                    <a:pt x="236275" y="0"/>
                    <a:pt x="0" y="236249"/>
                    <a:pt x="0" y="526677"/>
                  </a:cubicBezTo>
                  <a:cubicBezTo>
                    <a:pt x="0" y="817079"/>
                    <a:pt x="236284" y="1053355"/>
                    <a:pt x="526677" y="1053355"/>
                  </a:cubicBezTo>
                  <a:cubicBezTo>
                    <a:pt x="817105" y="1053355"/>
                    <a:pt x="1053355" y="817079"/>
                    <a:pt x="1053355" y="526677"/>
                  </a:cubicBezTo>
                  <a:cubicBezTo>
                    <a:pt x="1053363" y="236241"/>
                    <a:pt x="817114" y="0"/>
                    <a:pt x="526677" y="0"/>
                  </a:cubicBezTo>
                  <a:close/>
                  <a:moveTo>
                    <a:pt x="526677" y="728646"/>
                  </a:moveTo>
                  <a:cubicBezTo>
                    <a:pt x="415321" y="728646"/>
                    <a:pt x="324709" y="638068"/>
                    <a:pt x="324709" y="526677"/>
                  </a:cubicBezTo>
                  <a:cubicBezTo>
                    <a:pt x="324709" y="415286"/>
                    <a:pt x="415321" y="324683"/>
                    <a:pt x="526677" y="324683"/>
                  </a:cubicBezTo>
                  <a:cubicBezTo>
                    <a:pt x="638086" y="324683"/>
                    <a:pt x="728671" y="415295"/>
                    <a:pt x="728671" y="526677"/>
                  </a:cubicBezTo>
                  <a:cubicBezTo>
                    <a:pt x="728671" y="638051"/>
                    <a:pt x="638086" y="728646"/>
                    <a:pt x="526677" y="728646"/>
                  </a:cubicBezTo>
                  <a:close/>
                </a:path>
              </a:pathLst>
            </a:custGeom>
            <a:grpFill/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4157F02A-C82B-744F-AF6D-EF17631C114D}"/>
                </a:ext>
              </a:extLst>
            </p:cNvPr>
            <p:cNvSpPr/>
            <p:nvPr/>
          </p:nvSpPr>
          <p:spPr>
            <a:xfrm>
              <a:off x="6369377" y="1900994"/>
              <a:ext cx="1639653" cy="1639593"/>
            </a:xfrm>
            <a:custGeom>
              <a:avLst/>
              <a:gdLst>
                <a:gd name="connsiteX0" fmla="*/ 819831 w 1639653"/>
                <a:gd name="connsiteY0" fmla="*/ 0 h 1639593"/>
                <a:gd name="connsiteX1" fmla="*/ 0 w 1639653"/>
                <a:gd name="connsiteY1" fmla="*/ 819797 h 1639593"/>
                <a:gd name="connsiteX2" fmla="*/ 819831 w 1639653"/>
                <a:gd name="connsiteY2" fmla="*/ 1639594 h 1639593"/>
                <a:gd name="connsiteX3" fmla="*/ 1639653 w 1639653"/>
                <a:gd name="connsiteY3" fmla="*/ 819797 h 1639593"/>
                <a:gd name="connsiteX4" fmla="*/ 819831 w 1639653"/>
                <a:gd name="connsiteY4" fmla="*/ 0 h 1639593"/>
                <a:gd name="connsiteX5" fmla="*/ 819831 w 1639653"/>
                <a:gd name="connsiteY5" fmla="*/ 1314910 h 1639593"/>
                <a:gd name="connsiteX6" fmla="*/ 324709 w 1639653"/>
                <a:gd name="connsiteY6" fmla="*/ 819797 h 1639593"/>
                <a:gd name="connsiteX7" fmla="*/ 819831 w 1639653"/>
                <a:gd name="connsiteY7" fmla="*/ 324683 h 1639593"/>
                <a:gd name="connsiteX8" fmla="*/ 1314953 w 1639653"/>
                <a:gd name="connsiteY8" fmla="*/ 819797 h 1639593"/>
                <a:gd name="connsiteX9" fmla="*/ 819831 w 1639653"/>
                <a:gd name="connsiteY9" fmla="*/ 1314910 h 1639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9653" h="1639593">
                  <a:moveTo>
                    <a:pt x="819831" y="0"/>
                  </a:moveTo>
                  <a:cubicBezTo>
                    <a:pt x="367803" y="0"/>
                    <a:pt x="0" y="367743"/>
                    <a:pt x="0" y="819797"/>
                  </a:cubicBezTo>
                  <a:cubicBezTo>
                    <a:pt x="0" y="1271825"/>
                    <a:pt x="367786" y="1639594"/>
                    <a:pt x="819831" y="1639594"/>
                  </a:cubicBezTo>
                  <a:cubicBezTo>
                    <a:pt x="1271876" y="1639594"/>
                    <a:pt x="1639653" y="1271833"/>
                    <a:pt x="1639653" y="819797"/>
                  </a:cubicBezTo>
                  <a:cubicBezTo>
                    <a:pt x="1639653" y="367743"/>
                    <a:pt x="1271893" y="0"/>
                    <a:pt x="819831" y="0"/>
                  </a:cubicBezTo>
                  <a:close/>
                  <a:moveTo>
                    <a:pt x="819831" y="1314910"/>
                  </a:moveTo>
                  <a:cubicBezTo>
                    <a:pt x="546814" y="1314910"/>
                    <a:pt x="324709" y="1092814"/>
                    <a:pt x="324709" y="819797"/>
                  </a:cubicBezTo>
                  <a:cubicBezTo>
                    <a:pt x="324709" y="546788"/>
                    <a:pt x="546814" y="324683"/>
                    <a:pt x="819831" y="324683"/>
                  </a:cubicBezTo>
                  <a:cubicBezTo>
                    <a:pt x="1092848" y="324683"/>
                    <a:pt x="1314953" y="546788"/>
                    <a:pt x="1314953" y="819797"/>
                  </a:cubicBezTo>
                  <a:cubicBezTo>
                    <a:pt x="1314953" y="1092805"/>
                    <a:pt x="1092848" y="1314910"/>
                    <a:pt x="819831" y="1314910"/>
                  </a:cubicBezTo>
                  <a:close/>
                </a:path>
              </a:pathLst>
            </a:custGeom>
            <a:grpFill/>
            <a:ln w="8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59" name="Gráfico 54">
            <a:extLst>
              <a:ext uri="{FF2B5EF4-FFF2-40B4-BE49-F238E27FC236}">
                <a16:creationId xmlns:a16="http://schemas.microsoft.com/office/drawing/2014/main" id="{E08487C7-EB06-3346-AB88-4C63FBB02B5C}"/>
              </a:ext>
            </a:extLst>
          </p:cNvPr>
          <p:cNvGrpSpPr/>
          <p:nvPr/>
        </p:nvGrpSpPr>
        <p:grpSpPr>
          <a:xfrm>
            <a:off x="1344937" y="4463287"/>
            <a:ext cx="615370" cy="640123"/>
            <a:chOff x="3499190" y="776704"/>
            <a:chExt cx="5101229" cy="5306423"/>
          </a:xfrm>
          <a:noFill/>
        </p:grpSpPr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3E697B32-430B-B34B-B1E9-424F308C2BE0}"/>
                </a:ext>
              </a:extLst>
            </p:cNvPr>
            <p:cNvSpPr/>
            <p:nvPr/>
          </p:nvSpPr>
          <p:spPr>
            <a:xfrm>
              <a:off x="3499190" y="776704"/>
              <a:ext cx="5101229" cy="5306423"/>
            </a:xfrm>
            <a:custGeom>
              <a:avLst/>
              <a:gdLst>
                <a:gd name="connsiteX0" fmla="*/ 5043902 w 5101229"/>
                <a:gd name="connsiteY0" fmla="*/ 1344990 h 5306423"/>
                <a:gd name="connsiteX1" fmla="*/ 4767081 w 5101229"/>
                <a:gd name="connsiteY1" fmla="*/ 1344990 h 5306423"/>
                <a:gd name="connsiteX2" fmla="*/ 2910421 w 5101229"/>
                <a:gd name="connsiteY2" fmla="*/ 3226654 h 5306423"/>
                <a:gd name="connsiteX3" fmla="*/ 2906849 w 5101229"/>
                <a:gd name="connsiteY3" fmla="*/ 2953405 h 5306423"/>
                <a:gd name="connsiteX4" fmla="*/ 2630028 w 5101229"/>
                <a:gd name="connsiteY4" fmla="*/ 2953405 h 5306423"/>
                <a:gd name="connsiteX5" fmla="*/ 3933405 w 5101229"/>
                <a:gd name="connsiteY5" fmla="*/ 1650028 h 5306423"/>
                <a:gd name="connsiteX6" fmla="*/ 3933405 w 5101229"/>
                <a:gd name="connsiteY6" fmla="*/ 1373207 h 5306423"/>
                <a:gd name="connsiteX7" fmla="*/ 3656585 w 5101229"/>
                <a:gd name="connsiteY7" fmla="*/ 1373207 h 5306423"/>
                <a:gd name="connsiteX8" fmla="*/ 3114732 w 5101229"/>
                <a:gd name="connsiteY8" fmla="*/ 1915061 h 5306423"/>
                <a:gd name="connsiteX9" fmla="*/ 3114732 w 5101229"/>
                <a:gd name="connsiteY9" fmla="*/ 1638240 h 5306423"/>
                <a:gd name="connsiteX10" fmla="*/ 2837912 w 5101229"/>
                <a:gd name="connsiteY10" fmla="*/ 1638240 h 5306423"/>
                <a:gd name="connsiteX11" fmla="*/ 4142360 w 5101229"/>
                <a:gd name="connsiteY11" fmla="*/ 334149 h 5306423"/>
                <a:gd name="connsiteX12" fmla="*/ 4142360 w 5101229"/>
                <a:gd name="connsiteY12" fmla="*/ 57329 h 5306423"/>
                <a:gd name="connsiteX13" fmla="*/ 3865540 w 5101229"/>
                <a:gd name="connsiteY13" fmla="*/ 57329 h 5306423"/>
                <a:gd name="connsiteX14" fmla="*/ 286878 w 5101229"/>
                <a:gd name="connsiteY14" fmla="*/ 3635276 h 5306423"/>
                <a:gd name="connsiteX15" fmla="*/ 55778 w 5101229"/>
                <a:gd name="connsiteY15" fmla="*/ 4001036 h 5306423"/>
                <a:gd name="connsiteX16" fmla="*/ 286878 w 5101229"/>
                <a:gd name="connsiteY16" fmla="*/ 5019735 h 5306423"/>
                <a:gd name="connsiteX17" fmla="*/ 1305577 w 5101229"/>
                <a:gd name="connsiteY17" fmla="*/ 5250478 h 5306423"/>
                <a:gd name="connsiteX18" fmla="*/ 1671337 w 5101229"/>
                <a:gd name="connsiteY18" fmla="*/ 5019735 h 5306423"/>
                <a:gd name="connsiteX19" fmla="*/ 5043902 w 5101229"/>
                <a:gd name="connsiteY19" fmla="*/ 1621810 h 5306423"/>
                <a:gd name="connsiteX20" fmla="*/ 5043902 w 5101229"/>
                <a:gd name="connsiteY20" fmla="*/ 1344990 h 5306423"/>
                <a:gd name="connsiteX21" fmla="*/ 1608472 w 5101229"/>
                <a:gd name="connsiteY21" fmla="*/ 4528602 h 5306423"/>
                <a:gd name="connsiteX22" fmla="*/ 1445952 w 5101229"/>
                <a:gd name="connsiteY22" fmla="*/ 4794707 h 5306423"/>
                <a:gd name="connsiteX23" fmla="*/ 1179847 w 5101229"/>
                <a:gd name="connsiteY23" fmla="*/ 4957227 h 5306423"/>
                <a:gd name="connsiteX24" fmla="*/ 1040187 w 5101229"/>
                <a:gd name="connsiteY24" fmla="*/ 4985445 h 5306423"/>
                <a:gd name="connsiteX25" fmla="*/ 511549 w 5101229"/>
                <a:gd name="connsiteY25" fmla="*/ 4794707 h 5306423"/>
                <a:gd name="connsiteX26" fmla="*/ 320811 w 5101229"/>
                <a:gd name="connsiteY26" fmla="*/ 4266069 h 5306423"/>
                <a:gd name="connsiteX27" fmla="*/ 349029 w 5101229"/>
                <a:gd name="connsiteY27" fmla="*/ 4126409 h 5306423"/>
                <a:gd name="connsiteX28" fmla="*/ 511549 w 5101229"/>
                <a:gd name="connsiteY28" fmla="*/ 3860304 h 5306423"/>
                <a:gd name="connsiteX29" fmla="*/ 777654 w 5101229"/>
                <a:gd name="connsiteY29" fmla="*/ 3697784 h 5306423"/>
                <a:gd name="connsiteX30" fmla="*/ 1286646 w 5101229"/>
                <a:gd name="connsiteY30" fmla="*/ 3742432 h 5306423"/>
                <a:gd name="connsiteX31" fmla="*/ 1445952 w 5101229"/>
                <a:gd name="connsiteY31" fmla="*/ 3859947 h 5306423"/>
                <a:gd name="connsiteX32" fmla="*/ 1563466 w 5101229"/>
                <a:gd name="connsiteY32" fmla="*/ 4019252 h 5306423"/>
                <a:gd name="connsiteX33" fmla="*/ 1608472 w 5101229"/>
                <a:gd name="connsiteY33" fmla="*/ 4528602 h 5306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101229" h="5306423">
                  <a:moveTo>
                    <a:pt x="5043902" y="1344990"/>
                  </a:moveTo>
                  <a:cubicBezTo>
                    <a:pt x="4967463" y="1268551"/>
                    <a:pt x="4843519" y="1268551"/>
                    <a:pt x="4767081" y="1344990"/>
                  </a:cubicBezTo>
                  <a:lnTo>
                    <a:pt x="2910421" y="3226654"/>
                  </a:lnTo>
                  <a:cubicBezTo>
                    <a:pt x="2983287" y="3149858"/>
                    <a:pt x="2982215" y="3028772"/>
                    <a:pt x="2906849" y="2953405"/>
                  </a:cubicBezTo>
                  <a:cubicBezTo>
                    <a:pt x="2830411" y="2876967"/>
                    <a:pt x="2706467" y="2876967"/>
                    <a:pt x="2630028" y="2953405"/>
                  </a:cubicBezTo>
                  <a:lnTo>
                    <a:pt x="3933405" y="1650028"/>
                  </a:lnTo>
                  <a:cubicBezTo>
                    <a:pt x="4009844" y="1573590"/>
                    <a:pt x="4009844" y="1449645"/>
                    <a:pt x="3933405" y="1373207"/>
                  </a:cubicBezTo>
                  <a:cubicBezTo>
                    <a:pt x="3856968" y="1296769"/>
                    <a:pt x="3733023" y="1296769"/>
                    <a:pt x="3656585" y="1373207"/>
                  </a:cubicBezTo>
                  <a:lnTo>
                    <a:pt x="3114732" y="1915061"/>
                  </a:lnTo>
                  <a:cubicBezTo>
                    <a:pt x="3191170" y="1838623"/>
                    <a:pt x="3191170" y="1714679"/>
                    <a:pt x="3114732" y="1638240"/>
                  </a:cubicBezTo>
                  <a:cubicBezTo>
                    <a:pt x="3038294" y="1561802"/>
                    <a:pt x="2914350" y="1561802"/>
                    <a:pt x="2837912" y="1638240"/>
                  </a:cubicBezTo>
                  <a:lnTo>
                    <a:pt x="4142360" y="334149"/>
                  </a:lnTo>
                  <a:cubicBezTo>
                    <a:pt x="4218798" y="257711"/>
                    <a:pt x="4218798" y="133767"/>
                    <a:pt x="4142360" y="57329"/>
                  </a:cubicBezTo>
                  <a:cubicBezTo>
                    <a:pt x="4065922" y="-19110"/>
                    <a:pt x="3941978" y="-19110"/>
                    <a:pt x="3865540" y="57329"/>
                  </a:cubicBezTo>
                  <a:lnTo>
                    <a:pt x="286878" y="3635276"/>
                  </a:lnTo>
                  <a:cubicBezTo>
                    <a:pt x="180079" y="3742075"/>
                    <a:pt x="102927" y="3867448"/>
                    <a:pt x="55778" y="4001036"/>
                  </a:cubicBezTo>
                  <a:cubicBezTo>
                    <a:pt x="-65666" y="4345365"/>
                    <a:pt x="11130" y="4743986"/>
                    <a:pt x="286878" y="5019735"/>
                  </a:cubicBezTo>
                  <a:cubicBezTo>
                    <a:pt x="562270" y="5295126"/>
                    <a:pt x="961248" y="5372279"/>
                    <a:pt x="1305577" y="5250478"/>
                  </a:cubicBezTo>
                  <a:cubicBezTo>
                    <a:pt x="1439165" y="5203329"/>
                    <a:pt x="1564538" y="5126534"/>
                    <a:pt x="1671337" y="5019735"/>
                  </a:cubicBezTo>
                  <a:lnTo>
                    <a:pt x="5043902" y="1621810"/>
                  </a:lnTo>
                  <a:cubicBezTo>
                    <a:pt x="5120340" y="1545372"/>
                    <a:pt x="5120340" y="1421428"/>
                    <a:pt x="5043902" y="1344990"/>
                  </a:cubicBezTo>
                  <a:close/>
                  <a:moveTo>
                    <a:pt x="1608472" y="4528602"/>
                  </a:moveTo>
                  <a:cubicBezTo>
                    <a:pt x="1577397" y="4626114"/>
                    <a:pt x="1523461" y="4717554"/>
                    <a:pt x="1445952" y="4794707"/>
                  </a:cubicBezTo>
                  <a:cubicBezTo>
                    <a:pt x="1368799" y="4871859"/>
                    <a:pt x="1277002" y="4926152"/>
                    <a:pt x="1179847" y="4957227"/>
                  </a:cubicBezTo>
                  <a:cubicBezTo>
                    <a:pt x="1134127" y="4971872"/>
                    <a:pt x="1087336" y="4981159"/>
                    <a:pt x="1040187" y="4985445"/>
                  </a:cubicBezTo>
                  <a:cubicBezTo>
                    <a:pt x="851234" y="5002947"/>
                    <a:pt x="656210" y="4939368"/>
                    <a:pt x="511549" y="4794707"/>
                  </a:cubicBezTo>
                  <a:cubicBezTo>
                    <a:pt x="366888" y="4650046"/>
                    <a:pt x="303309" y="4455021"/>
                    <a:pt x="320811" y="4266069"/>
                  </a:cubicBezTo>
                  <a:cubicBezTo>
                    <a:pt x="325097" y="4218920"/>
                    <a:pt x="334741" y="4172129"/>
                    <a:pt x="349029" y="4126409"/>
                  </a:cubicBezTo>
                  <a:cubicBezTo>
                    <a:pt x="380104" y="4028897"/>
                    <a:pt x="434040" y="3937457"/>
                    <a:pt x="511549" y="3860304"/>
                  </a:cubicBezTo>
                  <a:cubicBezTo>
                    <a:pt x="588702" y="3783151"/>
                    <a:pt x="680499" y="3728859"/>
                    <a:pt x="777654" y="3697784"/>
                  </a:cubicBezTo>
                  <a:cubicBezTo>
                    <a:pt x="944818" y="3644563"/>
                    <a:pt x="1129126" y="3659565"/>
                    <a:pt x="1286646" y="3742432"/>
                  </a:cubicBezTo>
                  <a:cubicBezTo>
                    <a:pt x="1343796" y="3772436"/>
                    <a:pt x="1397731" y="3811726"/>
                    <a:pt x="1445952" y="3859947"/>
                  </a:cubicBezTo>
                  <a:cubicBezTo>
                    <a:pt x="1494172" y="3908167"/>
                    <a:pt x="1533463" y="3962102"/>
                    <a:pt x="1563466" y="4019252"/>
                  </a:cubicBezTo>
                  <a:cubicBezTo>
                    <a:pt x="1646691" y="4177129"/>
                    <a:pt x="1661693" y="4361438"/>
                    <a:pt x="1608472" y="4528602"/>
                  </a:cubicBezTo>
                  <a:close/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86E0215F-AB06-F74D-9687-D6E18BA2462C}"/>
                </a:ext>
              </a:extLst>
            </p:cNvPr>
            <p:cNvSpPr/>
            <p:nvPr/>
          </p:nvSpPr>
          <p:spPr>
            <a:xfrm>
              <a:off x="3817167" y="4443328"/>
              <a:ext cx="1321632" cy="1321653"/>
            </a:xfrm>
            <a:custGeom>
              <a:avLst/>
              <a:gdLst>
                <a:gd name="connsiteX0" fmla="*/ 1290494 w 1321632"/>
                <a:gd name="connsiteY0" fmla="*/ 861978 h 1321653"/>
                <a:gd name="connsiteX1" fmla="*/ 1127974 w 1321632"/>
                <a:gd name="connsiteY1" fmla="*/ 1128083 h 1321653"/>
                <a:gd name="connsiteX2" fmla="*/ 861869 w 1321632"/>
                <a:gd name="connsiteY2" fmla="*/ 1290603 h 1321653"/>
                <a:gd name="connsiteX3" fmla="*/ 722209 w 1321632"/>
                <a:gd name="connsiteY3" fmla="*/ 1318820 h 1321653"/>
                <a:gd name="connsiteX4" fmla="*/ 193572 w 1321632"/>
                <a:gd name="connsiteY4" fmla="*/ 1128083 h 1321653"/>
                <a:gd name="connsiteX5" fmla="*/ 2833 w 1321632"/>
                <a:gd name="connsiteY5" fmla="*/ 599445 h 1321653"/>
                <a:gd name="connsiteX6" fmla="*/ 31051 w 1321632"/>
                <a:gd name="connsiteY6" fmla="*/ 459784 h 1321653"/>
                <a:gd name="connsiteX7" fmla="*/ 193572 w 1321632"/>
                <a:gd name="connsiteY7" fmla="*/ 193680 h 1321653"/>
                <a:gd name="connsiteX8" fmla="*/ 459676 w 1321632"/>
                <a:gd name="connsiteY8" fmla="*/ 31159 h 1321653"/>
                <a:gd name="connsiteX9" fmla="*/ 968669 w 1321632"/>
                <a:gd name="connsiteY9" fmla="*/ 75808 h 1321653"/>
                <a:gd name="connsiteX10" fmla="*/ 1127974 w 1321632"/>
                <a:gd name="connsiteY10" fmla="*/ 193323 h 1321653"/>
                <a:gd name="connsiteX11" fmla="*/ 1245489 w 1321632"/>
                <a:gd name="connsiteY11" fmla="*/ 352628 h 1321653"/>
                <a:gd name="connsiteX12" fmla="*/ 1290494 w 1321632"/>
                <a:gd name="connsiteY12" fmla="*/ 861978 h 132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21632" h="1321653">
                  <a:moveTo>
                    <a:pt x="1290494" y="861978"/>
                  </a:moveTo>
                  <a:cubicBezTo>
                    <a:pt x="1259419" y="959490"/>
                    <a:pt x="1205484" y="1050930"/>
                    <a:pt x="1127974" y="1128083"/>
                  </a:cubicBezTo>
                  <a:cubicBezTo>
                    <a:pt x="1050822" y="1205235"/>
                    <a:pt x="959025" y="1259527"/>
                    <a:pt x="861869" y="1290603"/>
                  </a:cubicBezTo>
                  <a:cubicBezTo>
                    <a:pt x="816150" y="1305248"/>
                    <a:pt x="769358" y="1314534"/>
                    <a:pt x="722209" y="1318820"/>
                  </a:cubicBezTo>
                  <a:cubicBezTo>
                    <a:pt x="533257" y="1336323"/>
                    <a:pt x="338233" y="1272744"/>
                    <a:pt x="193572" y="1128083"/>
                  </a:cubicBezTo>
                  <a:cubicBezTo>
                    <a:pt x="48911" y="983422"/>
                    <a:pt x="-14669" y="788397"/>
                    <a:pt x="2833" y="599445"/>
                  </a:cubicBezTo>
                  <a:cubicBezTo>
                    <a:pt x="7120" y="552296"/>
                    <a:pt x="16764" y="505505"/>
                    <a:pt x="31051" y="459784"/>
                  </a:cubicBezTo>
                  <a:cubicBezTo>
                    <a:pt x="62127" y="362273"/>
                    <a:pt x="116062" y="270833"/>
                    <a:pt x="193572" y="193680"/>
                  </a:cubicBezTo>
                  <a:cubicBezTo>
                    <a:pt x="270724" y="116527"/>
                    <a:pt x="362521" y="62235"/>
                    <a:pt x="459676" y="31159"/>
                  </a:cubicBezTo>
                  <a:cubicBezTo>
                    <a:pt x="626840" y="-22061"/>
                    <a:pt x="811149" y="-7059"/>
                    <a:pt x="968669" y="75808"/>
                  </a:cubicBezTo>
                  <a:cubicBezTo>
                    <a:pt x="1025819" y="105812"/>
                    <a:pt x="1079754" y="145102"/>
                    <a:pt x="1127974" y="193323"/>
                  </a:cubicBezTo>
                  <a:cubicBezTo>
                    <a:pt x="1176194" y="241543"/>
                    <a:pt x="1215485" y="295478"/>
                    <a:pt x="1245489" y="352628"/>
                  </a:cubicBezTo>
                  <a:cubicBezTo>
                    <a:pt x="1328714" y="510505"/>
                    <a:pt x="1343716" y="694814"/>
                    <a:pt x="1290494" y="861978"/>
                  </a:cubicBezTo>
                  <a:close/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2C5B077E-80AE-5D41-9408-AACDA5F29375}"/>
                </a:ext>
              </a:extLst>
            </p:cNvPr>
            <p:cNvSpPr/>
            <p:nvPr/>
          </p:nvSpPr>
          <p:spPr>
            <a:xfrm>
              <a:off x="5600580" y="2691764"/>
              <a:ext cx="1013340" cy="1012983"/>
            </a:xfrm>
            <a:custGeom>
              <a:avLst/>
              <a:gdLst>
                <a:gd name="connsiteX0" fmla="*/ 1013341 w 1013340"/>
                <a:gd name="connsiteY0" fmla="*/ 0 h 1012983"/>
                <a:gd name="connsiteX1" fmla="*/ 0 w 1013340"/>
                <a:gd name="connsiteY1" fmla="*/ 1012984 h 101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3340" h="1012983">
                  <a:moveTo>
                    <a:pt x="1013341" y="0"/>
                  </a:moveTo>
                  <a:lnTo>
                    <a:pt x="0" y="1012984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0756FC21-017E-224A-98EA-E6812DE08CF5}"/>
                </a:ext>
              </a:extLst>
            </p:cNvPr>
            <p:cNvSpPr/>
            <p:nvPr/>
          </p:nvSpPr>
          <p:spPr>
            <a:xfrm>
              <a:off x="4867989" y="2414944"/>
              <a:ext cx="1468755" cy="1468755"/>
            </a:xfrm>
            <a:custGeom>
              <a:avLst/>
              <a:gdLst>
                <a:gd name="connsiteX0" fmla="*/ 1468755 w 1468755"/>
                <a:gd name="connsiteY0" fmla="*/ 0 h 1468755"/>
                <a:gd name="connsiteX1" fmla="*/ 0 w 1468755"/>
                <a:gd name="connsiteY1" fmla="*/ 1468755 h 1468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8755" h="1468755">
                  <a:moveTo>
                    <a:pt x="1468755" y="0"/>
                  </a:moveTo>
                  <a:lnTo>
                    <a:pt x="0" y="1468755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1E077C91-5028-554A-A5DB-E73EC82D2D66}"/>
                </a:ext>
              </a:extLst>
            </p:cNvPr>
            <p:cNvSpPr/>
            <p:nvPr/>
          </p:nvSpPr>
          <p:spPr>
            <a:xfrm>
              <a:off x="5298400" y="3730109"/>
              <a:ext cx="830818" cy="830818"/>
            </a:xfrm>
            <a:custGeom>
              <a:avLst/>
              <a:gdLst>
                <a:gd name="connsiteX0" fmla="*/ 830818 w 830818"/>
                <a:gd name="connsiteY0" fmla="*/ 0 h 830818"/>
                <a:gd name="connsiteX1" fmla="*/ 0 w 830818"/>
                <a:gd name="connsiteY1" fmla="*/ 830818 h 830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30818" h="830818">
                  <a:moveTo>
                    <a:pt x="830818" y="0"/>
                  </a:moveTo>
                  <a:lnTo>
                    <a:pt x="0" y="830818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5F7A77DA-1E9F-F141-AC4D-1D884E9B38D6}"/>
                </a:ext>
              </a:extLst>
            </p:cNvPr>
            <p:cNvSpPr/>
            <p:nvPr/>
          </p:nvSpPr>
          <p:spPr>
            <a:xfrm>
              <a:off x="5990629" y="4006929"/>
              <a:ext cx="415409" cy="415408"/>
            </a:xfrm>
            <a:custGeom>
              <a:avLst/>
              <a:gdLst>
                <a:gd name="connsiteX0" fmla="*/ 415409 w 415409"/>
                <a:gd name="connsiteY0" fmla="*/ 0 h 415408"/>
                <a:gd name="connsiteX1" fmla="*/ 0 w 415409"/>
                <a:gd name="connsiteY1" fmla="*/ 415409 h 415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5409" h="415408">
                  <a:moveTo>
                    <a:pt x="415409" y="0"/>
                  </a:moveTo>
                  <a:lnTo>
                    <a:pt x="0" y="415409"/>
                  </a:lnTo>
                </a:path>
              </a:pathLst>
            </a:custGeom>
            <a:noFill/>
            <a:ln w="2857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70" name="Gráfico 66">
            <a:extLst>
              <a:ext uri="{FF2B5EF4-FFF2-40B4-BE49-F238E27FC236}">
                <a16:creationId xmlns:a16="http://schemas.microsoft.com/office/drawing/2014/main" id="{688DEE6C-A0A5-6346-AAAF-38CA272C540C}"/>
              </a:ext>
            </a:extLst>
          </p:cNvPr>
          <p:cNvGrpSpPr/>
          <p:nvPr/>
        </p:nvGrpSpPr>
        <p:grpSpPr>
          <a:xfrm>
            <a:off x="6410071" y="4424375"/>
            <a:ext cx="688624" cy="711315"/>
            <a:chOff x="3551503" y="774739"/>
            <a:chExt cx="5138035" cy="5307343"/>
          </a:xfrm>
          <a:noFill/>
        </p:grpSpPr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FF6D688A-82BD-2847-BDF7-F434BBFF2E61}"/>
                </a:ext>
              </a:extLst>
            </p:cNvPr>
            <p:cNvSpPr/>
            <p:nvPr/>
          </p:nvSpPr>
          <p:spPr>
            <a:xfrm>
              <a:off x="3551503" y="4548070"/>
              <a:ext cx="1358370" cy="1534012"/>
            </a:xfrm>
            <a:custGeom>
              <a:avLst/>
              <a:gdLst>
                <a:gd name="connsiteX0" fmla="*/ 833212 w 1358370"/>
                <a:gd name="connsiteY0" fmla="*/ 40003 h 1534012"/>
                <a:gd name="connsiteX1" fmla="*/ 641402 w 1358370"/>
                <a:gd name="connsiteY1" fmla="*/ 5713 h 1534012"/>
                <a:gd name="connsiteX2" fmla="*/ 382441 w 1358370"/>
                <a:gd name="connsiteY2" fmla="*/ 97511 h 1534012"/>
                <a:gd name="connsiteX3" fmla="*/ 133481 w 1358370"/>
                <a:gd name="connsiteY3" fmla="*/ 366830 h 1534012"/>
                <a:gd name="connsiteX4" fmla="*/ 608 w 1358370"/>
                <a:gd name="connsiteY4" fmla="*/ 696157 h 1534012"/>
                <a:gd name="connsiteX5" fmla="*/ 159556 w 1358370"/>
                <a:gd name="connsiteY5" fmla="*/ 1036914 h 1534012"/>
                <a:gd name="connsiteX6" fmla="*/ 372797 w 1358370"/>
                <a:gd name="connsiteY6" fmla="*/ 1469111 h 1534012"/>
                <a:gd name="connsiteX7" fmla="*/ 679621 w 1358370"/>
                <a:gd name="connsiteY7" fmla="*/ 1530904 h 1534012"/>
                <a:gd name="connsiteX8" fmla="*/ 887504 w 1358370"/>
                <a:gd name="connsiteY8" fmla="*/ 1461610 h 1534012"/>
                <a:gd name="connsiteX9" fmla="*/ 1053954 w 1358370"/>
                <a:gd name="connsiteY9" fmla="*/ 1308019 h 1534012"/>
                <a:gd name="connsiteX10" fmla="*/ 1257908 w 1358370"/>
                <a:gd name="connsiteY10" fmla="*/ 995480 h 1534012"/>
                <a:gd name="connsiteX11" fmla="*/ 1357206 w 1358370"/>
                <a:gd name="connsiteY11" fmla="*/ 566855 h 1534012"/>
                <a:gd name="connsiteX12" fmla="*/ 1242906 w 1358370"/>
                <a:gd name="connsiteY12" fmla="*/ 275033 h 1534012"/>
                <a:gd name="connsiteX13" fmla="*/ 1042524 w 1358370"/>
                <a:gd name="connsiteY13" fmla="*/ 20358 h 1534012"/>
                <a:gd name="connsiteX14" fmla="*/ 833212 w 1358370"/>
                <a:gd name="connsiteY14" fmla="*/ 40003 h 1534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8370" h="1534012">
                  <a:moveTo>
                    <a:pt x="833212" y="40003"/>
                  </a:moveTo>
                  <a:cubicBezTo>
                    <a:pt x="833212" y="40003"/>
                    <a:pt x="700338" y="30360"/>
                    <a:pt x="641402" y="5713"/>
                  </a:cubicBezTo>
                  <a:cubicBezTo>
                    <a:pt x="619614" y="-3216"/>
                    <a:pt x="453521" y="-16789"/>
                    <a:pt x="382441" y="97511"/>
                  </a:cubicBezTo>
                  <a:cubicBezTo>
                    <a:pt x="311361" y="211811"/>
                    <a:pt x="133481" y="366830"/>
                    <a:pt x="133481" y="366830"/>
                  </a:cubicBezTo>
                  <a:cubicBezTo>
                    <a:pt x="133481" y="366830"/>
                    <a:pt x="-10465" y="572570"/>
                    <a:pt x="608" y="696157"/>
                  </a:cubicBezTo>
                  <a:cubicBezTo>
                    <a:pt x="11680" y="819744"/>
                    <a:pt x="103478" y="1012268"/>
                    <a:pt x="159556" y="1036914"/>
                  </a:cubicBezTo>
                  <a:cubicBezTo>
                    <a:pt x="159556" y="1036914"/>
                    <a:pt x="120265" y="1386957"/>
                    <a:pt x="372797" y="1469111"/>
                  </a:cubicBezTo>
                  <a:cubicBezTo>
                    <a:pt x="625329" y="1551621"/>
                    <a:pt x="674263" y="1532690"/>
                    <a:pt x="679621" y="1530904"/>
                  </a:cubicBezTo>
                  <a:cubicBezTo>
                    <a:pt x="685336" y="1529118"/>
                    <a:pt x="861072" y="1463396"/>
                    <a:pt x="887504" y="1461610"/>
                  </a:cubicBezTo>
                  <a:cubicBezTo>
                    <a:pt x="913936" y="1459824"/>
                    <a:pt x="1033594" y="1349453"/>
                    <a:pt x="1053954" y="1308019"/>
                  </a:cubicBezTo>
                  <a:cubicBezTo>
                    <a:pt x="1074670" y="1266943"/>
                    <a:pt x="1235762" y="1007982"/>
                    <a:pt x="1257908" y="995480"/>
                  </a:cubicBezTo>
                  <a:cubicBezTo>
                    <a:pt x="1336489" y="950474"/>
                    <a:pt x="1364707" y="602574"/>
                    <a:pt x="1357206" y="566855"/>
                  </a:cubicBezTo>
                  <a:cubicBezTo>
                    <a:pt x="1349705" y="531136"/>
                    <a:pt x="1263980" y="306465"/>
                    <a:pt x="1242906" y="275033"/>
                  </a:cubicBezTo>
                  <a:cubicBezTo>
                    <a:pt x="1222546" y="243600"/>
                    <a:pt x="1166110" y="18572"/>
                    <a:pt x="1042524" y="20358"/>
                  </a:cubicBezTo>
                  <a:cubicBezTo>
                    <a:pt x="919651" y="22501"/>
                    <a:pt x="833212" y="40003"/>
                    <a:pt x="833212" y="40003"/>
                  </a:cubicBezTo>
                  <a:close/>
                </a:path>
              </a:pathLst>
            </a:custGeom>
            <a:noFill/>
            <a:ln w="317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806B53D5-663A-0946-810A-100EE9812482}"/>
                </a:ext>
              </a:extLst>
            </p:cNvPr>
            <p:cNvSpPr/>
            <p:nvPr/>
          </p:nvSpPr>
          <p:spPr>
            <a:xfrm>
              <a:off x="6853082" y="5200957"/>
              <a:ext cx="269296" cy="326161"/>
            </a:xfrm>
            <a:custGeom>
              <a:avLst/>
              <a:gdLst>
                <a:gd name="connsiteX0" fmla="*/ 20872 w 269296"/>
                <a:gd name="connsiteY0" fmla="*/ 326162 h 326161"/>
                <a:gd name="connsiteX1" fmla="*/ 142316 w 269296"/>
                <a:gd name="connsiteY1" fmla="*/ 10765 h 326161"/>
                <a:gd name="connsiteX2" fmla="*/ 221611 w 269296"/>
                <a:gd name="connsiteY2" fmla="*/ 5764 h 326161"/>
                <a:gd name="connsiteX3" fmla="*/ 269117 w 269296"/>
                <a:gd name="connsiteY3" fmla="*/ 80417 h 326161"/>
                <a:gd name="connsiteX4" fmla="*/ 243400 w 269296"/>
                <a:gd name="connsiteY4" fmla="*/ 168642 h 326161"/>
                <a:gd name="connsiteX5" fmla="*/ 51233 w 269296"/>
                <a:gd name="connsiteY5" fmla="*/ 305445 h 32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96" h="326161">
                  <a:moveTo>
                    <a:pt x="20872" y="326162"/>
                  </a:moveTo>
                  <a:cubicBezTo>
                    <a:pt x="-34492" y="212576"/>
                    <a:pt x="25158" y="58271"/>
                    <a:pt x="142316" y="10765"/>
                  </a:cubicBezTo>
                  <a:cubicBezTo>
                    <a:pt x="167319" y="764"/>
                    <a:pt x="196608" y="-4951"/>
                    <a:pt x="221611" y="5764"/>
                  </a:cubicBezTo>
                  <a:cubicBezTo>
                    <a:pt x="250186" y="17909"/>
                    <a:pt x="267689" y="49342"/>
                    <a:pt x="269117" y="80417"/>
                  </a:cubicBezTo>
                  <a:cubicBezTo>
                    <a:pt x="270903" y="111492"/>
                    <a:pt x="259116" y="141853"/>
                    <a:pt x="243400" y="168642"/>
                  </a:cubicBezTo>
                  <a:cubicBezTo>
                    <a:pt x="202323" y="238294"/>
                    <a:pt x="130529" y="289371"/>
                    <a:pt x="51233" y="305445"/>
                  </a:cubicBezTo>
                </a:path>
              </a:pathLst>
            </a:custGeom>
            <a:noFill/>
            <a:ln w="317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2E076F25-152F-FA4A-8FC2-57D3B3B102C0}"/>
                </a:ext>
              </a:extLst>
            </p:cNvPr>
            <p:cNvSpPr/>
            <p:nvPr/>
          </p:nvSpPr>
          <p:spPr>
            <a:xfrm>
              <a:off x="5484776" y="5363434"/>
              <a:ext cx="480107" cy="479484"/>
            </a:xfrm>
            <a:custGeom>
              <a:avLst/>
              <a:gdLst>
                <a:gd name="connsiteX0" fmla="*/ 75 w 480107"/>
                <a:gd name="connsiteY0" fmla="*/ 180830 h 479484"/>
                <a:gd name="connsiteX1" fmla="*/ 115090 w 480107"/>
                <a:gd name="connsiteY1" fmla="*/ 60101 h 479484"/>
                <a:gd name="connsiteX2" fmla="*/ 338332 w 480107"/>
                <a:gd name="connsiteY2" fmla="*/ 1879 h 479484"/>
                <a:gd name="connsiteX3" fmla="*/ 430843 w 480107"/>
                <a:gd name="connsiteY3" fmla="*/ 15452 h 479484"/>
                <a:gd name="connsiteX4" fmla="*/ 477278 w 480107"/>
                <a:gd name="connsiteY4" fmla="*/ 127967 h 479484"/>
                <a:gd name="connsiteX5" fmla="*/ 474063 w 480107"/>
                <a:gd name="connsiteY5" fmla="*/ 317633 h 479484"/>
                <a:gd name="connsiteX6" fmla="*/ 449060 w 480107"/>
                <a:gd name="connsiteY6" fmla="*/ 400858 h 479484"/>
                <a:gd name="connsiteX7" fmla="*/ 170454 w 480107"/>
                <a:gd name="connsiteY7" fmla="*/ 445149 h 479484"/>
                <a:gd name="connsiteX8" fmla="*/ 75 w 480107"/>
                <a:gd name="connsiteY8" fmla="*/ 180830 h 479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107" h="479484">
                  <a:moveTo>
                    <a:pt x="75" y="180830"/>
                  </a:moveTo>
                  <a:cubicBezTo>
                    <a:pt x="3290" y="122252"/>
                    <a:pt x="61154" y="83318"/>
                    <a:pt x="115090" y="60101"/>
                  </a:cubicBezTo>
                  <a:cubicBezTo>
                    <a:pt x="186170" y="29740"/>
                    <a:pt x="261536" y="10095"/>
                    <a:pt x="338332" y="1879"/>
                  </a:cubicBezTo>
                  <a:cubicBezTo>
                    <a:pt x="370122" y="-1336"/>
                    <a:pt x="404411" y="-2407"/>
                    <a:pt x="430843" y="15452"/>
                  </a:cubicBezTo>
                  <a:cubicBezTo>
                    <a:pt x="465848" y="39027"/>
                    <a:pt x="474063" y="85818"/>
                    <a:pt x="477278" y="127967"/>
                  </a:cubicBezTo>
                  <a:cubicBezTo>
                    <a:pt x="481921" y="191189"/>
                    <a:pt x="480850" y="254411"/>
                    <a:pt x="474063" y="317633"/>
                  </a:cubicBezTo>
                  <a:cubicBezTo>
                    <a:pt x="470848" y="346565"/>
                    <a:pt x="466205" y="376926"/>
                    <a:pt x="449060" y="400858"/>
                  </a:cubicBezTo>
                  <a:cubicBezTo>
                    <a:pt x="389767" y="484082"/>
                    <a:pt x="243677" y="505156"/>
                    <a:pt x="170454" y="445149"/>
                  </a:cubicBezTo>
                  <a:cubicBezTo>
                    <a:pt x="120805" y="404072"/>
                    <a:pt x="-3496" y="244767"/>
                    <a:pt x="75" y="180830"/>
                  </a:cubicBezTo>
                  <a:close/>
                </a:path>
              </a:pathLst>
            </a:custGeom>
            <a:noFill/>
            <a:ln w="317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FE5C411F-C4B4-2B4C-A7F8-E3CF79E7458F}"/>
                </a:ext>
              </a:extLst>
            </p:cNvPr>
            <p:cNvSpPr/>
            <p:nvPr/>
          </p:nvSpPr>
          <p:spPr>
            <a:xfrm>
              <a:off x="4015523" y="3040318"/>
              <a:ext cx="610770" cy="635716"/>
            </a:xfrm>
            <a:custGeom>
              <a:avLst/>
              <a:gdLst>
                <a:gd name="connsiteX0" fmla="*/ 159522 w 610770"/>
                <a:gd name="connsiteY0" fmla="*/ 76857 h 635716"/>
                <a:gd name="connsiteX1" fmla="*/ 406696 w 610770"/>
                <a:gd name="connsiteY1" fmla="*/ 11492 h 635716"/>
                <a:gd name="connsiteX2" fmla="*/ 598149 w 610770"/>
                <a:gd name="connsiteY2" fmla="*/ 300099 h 635716"/>
                <a:gd name="connsiteX3" fmla="*/ 598863 w 610770"/>
                <a:gd name="connsiteY3" fmla="*/ 418686 h 635716"/>
                <a:gd name="connsiteX4" fmla="*/ 76298 w 610770"/>
                <a:gd name="connsiteY4" fmla="*/ 614782 h 635716"/>
                <a:gd name="connsiteX5" fmla="*/ 159522 w 610770"/>
                <a:gd name="connsiteY5" fmla="*/ 76857 h 635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0770" h="635716">
                  <a:moveTo>
                    <a:pt x="159522" y="76857"/>
                  </a:moveTo>
                  <a:cubicBezTo>
                    <a:pt x="224173" y="14707"/>
                    <a:pt x="322043" y="-19226"/>
                    <a:pt x="406696" y="11492"/>
                  </a:cubicBezTo>
                  <a:cubicBezTo>
                    <a:pt x="519567" y="52569"/>
                    <a:pt x="566002" y="184371"/>
                    <a:pt x="598149" y="300099"/>
                  </a:cubicBezTo>
                  <a:cubicBezTo>
                    <a:pt x="609221" y="339390"/>
                    <a:pt x="619580" y="383681"/>
                    <a:pt x="598863" y="418686"/>
                  </a:cubicBezTo>
                  <a:cubicBezTo>
                    <a:pt x="534926" y="527271"/>
                    <a:pt x="203099" y="694791"/>
                    <a:pt x="76298" y="614782"/>
                  </a:cubicBezTo>
                  <a:cubicBezTo>
                    <a:pt x="-90152" y="510126"/>
                    <a:pt x="52009" y="180084"/>
                    <a:pt x="159522" y="76857"/>
                  </a:cubicBezTo>
                  <a:close/>
                </a:path>
              </a:pathLst>
            </a:custGeom>
            <a:noFill/>
            <a:ln w="317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64838266-EF10-4440-9F5D-4A390C8A671B}"/>
                </a:ext>
              </a:extLst>
            </p:cNvPr>
            <p:cNvSpPr/>
            <p:nvPr/>
          </p:nvSpPr>
          <p:spPr>
            <a:xfrm>
              <a:off x="5994201" y="4334770"/>
              <a:ext cx="341124" cy="517135"/>
            </a:xfrm>
            <a:custGeom>
              <a:avLst/>
              <a:gdLst>
                <a:gd name="connsiteX0" fmla="*/ 0 w 341124"/>
                <a:gd name="connsiteY0" fmla="*/ 193296 h 517135"/>
                <a:gd name="connsiteX1" fmla="*/ 34647 w 341124"/>
                <a:gd name="connsiteY1" fmla="*/ 71495 h 517135"/>
                <a:gd name="connsiteX2" fmla="*/ 151448 w 341124"/>
                <a:gd name="connsiteY2" fmla="*/ 3986 h 517135"/>
                <a:gd name="connsiteX3" fmla="*/ 197882 w 341124"/>
                <a:gd name="connsiteY3" fmla="*/ 44706 h 517135"/>
                <a:gd name="connsiteX4" fmla="*/ 328970 w 341124"/>
                <a:gd name="connsiteY4" fmla="*/ 348672 h 517135"/>
                <a:gd name="connsiteX5" fmla="*/ 328613 w 341124"/>
                <a:gd name="connsiteY5" fmla="*/ 458686 h 517135"/>
                <a:gd name="connsiteX6" fmla="*/ 257532 w 341124"/>
                <a:gd name="connsiteY6" fmla="*/ 500477 h 517135"/>
                <a:gd name="connsiteX7" fmla="*/ 161449 w 341124"/>
                <a:gd name="connsiteY7" fmla="*/ 515836 h 517135"/>
                <a:gd name="connsiteX8" fmla="*/ 96084 w 341124"/>
                <a:gd name="connsiteY8" fmla="*/ 453328 h 517135"/>
                <a:gd name="connsiteX9" fmla="*/ 0 w 341124"/>
                <a:gd name="connsiteY9" fmla="*/ 193296 h 51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1124" h="517135">
                  <a:moveTo>
                    <a:pt x="0" y="193296"/>
                  </a:moveTo>
                  <a:cubicBezTo>
                    <a:pt x="2500" y="150791"/>
                    <a:pt x="14645" y="109000"/>
                    <a:pt x="34647" y="71495"/>
                  </a:cubicBezTo>
                  <a:cubicBezTo>
                    <a:pt x="57864" y="27918"/>
                    <a:pt x="105370" y="-13158"/>
                    <a:pt x="151448" y="3986"/>
                  </a:cubicBezTo>
                  <a:cubicBezTo>
                    <a:pt x="171093" y="11488"/>
                    <a:pt x="185380" y="27918"/>
                    <a:pt x="197882" y="44706"/>
                  </a:cubicBezTo>
                  <a:cubicBezTo>
                    <a:pt x="263962" y="133646"/>
                    <a:pt x="297180" y="242231"/>
                    <a:pt x="328970" y="348672"/>
                  </a:cubicBezTo>
                  <a:cubicBezTo>
                    <a:pt x="339685" y="385106"/>
                    <a:pt x="350044" y="427254"/>
                    <a:pt x="328613" y="458686"/>
                  </a:cubicBezTo>
                  <a:cubicBezTo>
                    <a:pt x="312896" y="481903"/>
                    <a:pt x="284321" y="491905"/>
                    <a:pt x="257532" y="500477"/>
                  </a:cubicBezTo>
                  <a:cubicBezTo>
                    <a:pt x="226457" y="510478"/>
                    <a:pt x="193953" y="520837"/>
                    <a:pt x="161449" y="515836"/>
                  </a:cubicBezTo>
                  <a:cubicBezTo>
                    <a:pt x="128945" y="510836"/>
                    <a:pt x="97155" y="486190"/>
                    <a:pt x="96084" y="453328"/>
                  </a:cubicBezTo>
                  <a:lnTo>
                    <a:pt x="0" y="193296"/>
                  </a:lnTo>
                  <a:close/>
                </a:path>
              </a:pathLst>
            </a:custGeom>
            <a:noFill/>
            <a:ln w="317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94D2A35D-A79B-364E-9AE9-8BCA2563EF0F}"/>
                </a:ext>
              </a:extLst>
            </p:cNvPr>
            <p:cNvSpPr/>
            <p:nvPr/>
          </p:nvSpPr>
          <p:spPr>
            <a:xfrm>
              <a:off x="4675457" y="2496520"/>
              <a:ext cx="176613" cy="207665"/>
            </a:xfrm>
            <a:custGeom>
              <a:avLst/>
              <a:gdLst>
                <a:gd name="connsiteX0" fmla="*/ 13581 w 176613"/>
                <a:gd name="connsiteY0" fmla="*/ 43083 h 207665"/>
                <a:gd name="connsiteX1" fmla="*/ 23940 w 176613"/>
                <a:gd name="connsiteY1" fmla="*/ 166669 h 207665"/>
                <a:gd name="connsiteX2" fmla="*/ 142526 w 176613"/>
                <a:gd name="connsiteY2" fmla="*/ 203103 h 207665"/>
                <a:gd name="connsiteX3" fmla="*/ 163957 w 176613"/>
                <a:gd name="connsiteY3" fmla="*/ 190244 h 207665"/>
                <a:gd name="connsiteX4" fmla="*/ 171815 w 176613"/>
                <a:gd name="connsiteY4" fmla="*/ 164884 h 207665"/>
                <a:gd name="connsiteX5" fmla="*/ 171815 w 176613"/>
                <a:gd name="connsiteY5" fmla="*/ 67729 h 207665"/>
                <a:gd name="connsiteX6" fmla="*/ 107879 w 176613"/>
                <a:gd name="connsiteY6" fmla="*/ 935 h 207665"/>
                <a:gd name="connsiteX7" fmla="*/ 3580 w 176613"/>
                <a:gd name="connsiteY7" fmla="*/ 54513 h 207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613" h="207665">
                  <a:moveTo>
                    <a:pt x="13581" y="43083"/>
                  </a:moveTo>
                  <a:cubicBezTo>
                    <a:pt x="-7850" y="81302"/>
                    <a:pt x="-3564" y="132737"/>
                    <a:pt x="23940" y="166669"/>
                  </a:cubicBezTo>
                  <a:cubicBezTo>
                    <a:pt x="51443" y="200960"/>
                    <a:pt x="100735" y="215962"/>
                    <a:pt x="142526" y="203103"/>
                  </a:cubicBezTo>
                  <a:cubicBezTo>
                    <a:pt x="150741" y="200602"/>
                    <a:pt x="158956" y="197030"/>
                    <a:pt x="163957" y="190244"/>
                  </a:cubicBezTo>
                  <a:cubicBezTo>
                    <a:pt x="169315" y="183100"/>
                    <a:pt x="170744" y="173813"/>
                    <a:pt x="171815" y="164884"/>
                  </a:cubicBezTo>
                  <a:cubicBezTo>
                    <a:pt x="176101" y="132380"/>
                    <a:pt x="180031" y="99161"/>
                    <a:pt x="171815" y="67729"/>
                  </a:cubicBezTo>
                  <a:cubicBezTo>
                    <a:pt x="163600" y="36296"/>
                    <a:pt x="140026" y="6292"/>
                    <a:pt x="107879" y="935"/>
                  </a:cubicBezTo>
                  <a:cubicBezTo>
                    <a:pt x="67874" y="-5852"/>
                    <a:pt x="32155" y="25580"/>
                    <a:pt x="3580" y="54513"/>
                  </a:cubicBezTo>
                </a:path>
              </a:pathLst>
            </a:custGeom>
            <a:noFill/>
            <a:ln w="317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85737D4E-756D-F740-B9FB-3A9747D1062F}"/>
                </a:ext>
              </a:extLst>
            </p:cNvPr>
            <p:cNvSpPr/>
            <p:nvPr/>
          </p:nvSpPr>
          <p:spPr>
            <a:xfrm>
              <a:off x="4675465" y="3251477"/>
              <a:ext cx="901898" cy="982622"/>
            </a:xfrm>
            <a:custGeom>
              <a:avLst/>
              <a:gdLst>
                <a:gd name="connsiteX0" fmla="*/ 0 w 901898"/>
                <a:gd name="connsiteY0" fmla="*/ 982623 h 982622"/>
                <a:gd name="connsiteX1" fmla="*/ 901898 w 901898"/>
                <a:gd name="connsiteY1" fmla="*/ 0 h 98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1898" h="982622">
                  <a:moveTo>
                    <a:pt x="0" y="982623"/>
                  </a:moveTo>
                  <a:lnTo>
                    <a:pt x="901898" y="0"/>
                  </a:lnTo>
                </a:path>
              </a:pathLst>
            </a:custGeom>
            <a:noFill/>
            <a:ln w="317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C6A781F8-1E72-4D41-855C-80D6CC1A5A29}"/>
                </a:ext>
              </a:extLst>
            </p:cNvPr>
            <p:cNvSpPr/>
            <p:nvPr/>
          </p:nvSpPr>
          <p:spPr>
            <a:xfrm>
              <a:off x="5471993" y="774739"/>
              <a:ext cx="3031807" cy="3302198"/>
            </a:xfrm>
            <a:custGeom>
              <a:avLst/>
              <a:gdLst>
                <a:gd name="connsiteX0" fmla="*/ 0 w 3031807"/>
                <a:gd name="connsiteY0" fmla="*/ 3302199 h 3302198"/>
                <a:gd name="connsiteX1" fmla="*/ 3031808 w 3031807"/>
                <a:gd name="connsiteY1" fmla="*/ 0 h 330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31807" h="3302198">
                  <a:moveTo>
                    <a:pt x="0" y="3302199"/>
                  </a:moveTo>
                  <a:lnTo>
                    <a:pt x="3031808" y="0"/>
                  </a:lnTo>
                </a:path>
              </a:pathLst>
            </a:custGeom>
            <a:noFill/>
            <a:ln w="317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5F7FEE9B-48A4-BF45-9878-97E87D8EBB26}"/>
                </a:ext>
              </a:extLst>
            </p:cNvPr>
            <p:cNvSpPr/>
            <p:nvPr/>
          </p:nvSpPr>
          <p:spPr>
            <a:xfrm>
              <a:off x="6584275" y="2943939"/>
              <a:ext cx="1104781" cy="1203364"/>
            </a:xfrm>
            <a:custGeom>
              <a:avLst/>
              <a:gdLst>
                <a:gd name="connsiteX0" fmla="*/ 0 w 1104781"/>
                <a:gd name="connsiteY0" fmla="*/ 1203365 h 1203364"/>
                <a:gd name="connsiteX1" fmla="*/ 1104781 w 1104781"/>
                <a:gd name="connsiteY1" fmla="*/ 0 h 1203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04781" h="1203364">
                  <a:moveTo>
                    <a:pt x="0" y="1203365"/>
                  </a:moveTo>
                  <a:lnTo>
                    <a:pt x="1104781" y="0"/>
                  </a:lnTo>
                </a:path>
              </a:pathLst>
            </a:custGeom>
            <a:noFill/>
            <a:ln w="317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58627767-F985-5B49-8B13-889EA35A6EB3}"/>
                </a:ext>
              </a:extLst>
            </p:cNvPr>
            <p:cNvSpPr/>
            <p:nvPr/>
          </p:nvSpPr>
          <p:spPr>
            <a:xfrm>
              <a:off x="7317938" y="3358276"/>
              <a:ext cx="1371600" cy="1493758"/>
            </a:xfrm>
            <a:custGeom>
              <a:avLst/>
              <a:gdLst>
                <a:gd name="connsiteX0" fmla="*/ 0 w 1371600"/>
                <a:gd name="connsiteY0" fmla="*/ 1493758 h 1493758"/>
                <a:gd name="connsiteX1" fmla="*/ 1371600 w 1371600"/>
                <a:gd name="connsiteY1" fmla="*/ 0 h 149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00" h="1493758">
                  <a:moveTo>
                    <a:pt x="0" y="1493758"/>
                  </a:moveTo>
                  <a:lnTo>
                    <a:pt x="1371600" y="0"/>
                  </a:lnTo>
                </a:path>
              </a:pathLst>
            </a:custGeom>
            <a:noFill/>
            <a:ln w="317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F844DA08-120B-464A-90EC-393205AB315D}"/>
                </a:ext>
              </a:extLst>
            </p:cNvPr>
            <p:cNvSpPr/>
            <p:nvPr/>
          </p:nvSpPr>
          <p:spPr>
            <a:xfrm>
              <a:off x="5208031" y="1368028"/>
              <a:ext cx="756523" cy="823674"/>
            </a:xfrm>
            <a:custGeom>
              <a:avLst/>
              <a:gdLst>
                <a:gd name="connsiteX0" fmla="*/ 0 w 756523"/>
                <a:gd name="connsiteY0" fmla="*/ 823674 h 823674"/>
                <a:gd name="connsiteX1" fmla="*/ 756523 w 756523"/>
                <a:gd name="connsiteY1" fmla="*/ 0 h 82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6523" h="823674">
                  <a:moveTo>
                    <a:pt x="0" y="823674"/>
                  </a:moveTo>
                  <a:lnTo>
                    <a:pt x="756523" y="0"/>
                  </a:lnTo>
                </a:path>
              </a:pathLst>
            </a:custGeom>
            <a:noFill/>
            <a:ln w="317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71398515-93A5-904B-880E-AFE1447655FC}"/>
                </a:ext>
              </a:extLst>
            </p:cNvPr>
            <p:cNvSpPr/>
            <p:nvPr/>
          </p:nvSpPr>
          <p:spPr>
            <a:xfrm>
              <a:off x="4971930" y="927615"/>
              <a:ext cx="2087403" cy="2273141"/>
            </a:xfrm>
            <a:custGeom>
              <a:avLst/>
              <a:gdLst>
                <a:gd name="connsiteX0" fmla="*/ 0 w 2087403"/>
                <a:gd name="connsiteY0" fmla="*/ 2273141 h 2273141"/>
                <a:gd name="connsiteX1" fmla="*/ 2087404 w 2087403"/>
                <a:gd name="connsiteY1" fmla="*/ 0 h 2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87403" h="2273141">
                  <a:moveTo>
                    <a:pt x="0" y="2273141"/>
                  </a:moveTo>
                  <a:lnTo>
                    <a:pt x="2087404" y="0"/>
                  </a:lnTo>
                </a:path>
              </a:pathLst>
            </a:custGeom>
            <a:noFill/>
            <a:ln w="317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38440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DF949E32-3586-1545-89D7-298E1271588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D7181-4601-094A-9B3D-5F9F40E0B488}"/>
              </a:ext>
            </a:extLst>
          </p:cNvPr>
          <p:cNvSpPr txBox="1"/>
          <p:nvPr/>
        </p:nvSpPr>
        <p:spPr>
          <a:xfrm>
            <a:off x="0" y="2469130"/>
            <a:ext cx="12192000" cy="1188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5200" spc="600" dirty="0">
                <a:solidFill>
                  <a:schemeClr val="bg1"/>
                </a:solidFill>
                <a:latin typeface="Orbitron" pitchFamily="2" charset="0"/>
              </a:rPr>
              <a:t>PLANETS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0B00D1E-2F87-4B49-A4B3-166222C0B30B}"/>
              </a:ext>
            </a:extLst>
          </p:cNvPr>
          <p:cNvSpPr/>
          <p:nvPr/>
        </p:nvSpPr>
        <p:spPr>
          <a:xfrm>
            <a:off x="5712721" y="1949762"/>
            <a:ext cx="766557" cy="4982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000" spc="600" dirty="0">
                <a:solidFill>
                  <a:schemeClr val="bg1"/>
                </a:solidFill>
                <a:latin typeface="Orbitron" pitchFamily="2" charset="0"/>
              </a:rPr>
              <a:t>02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8DCFF27-7A9E-B943-B9B4-1AFC0E6D2E70}"/>
              </a:ext>
            </a:extLst>
          </p:cNvPr>
          <p:cNvSpPr/>
          <p:nvPr/>
        </p:nvSpPr>
        <p:spPr>
          <a:xfrm>
            <a:off x="4362997" y="3871207"/>
            <a:ext cx="3466013" cy="417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spc="600" dirty="0">
                <a:solidFill>
                  <a:schemeClr val="bg1"/>
                </a:solidFill>
                <a:latin typeface="Orbitron" pitchFamily="2" charset="0"/>
              </a:rPr>
              <a:t>EXTRA INFO HERE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0C2EB047-8F35-134E-AB65-4562D9F289DC}"/>
              </a:ext>
            </a:extLst>
          </p:cNvPr>
          <p:cNvCxnSpPr>
            <a:cxnSpLocks/>
          </p:cNvCxnSpPr>
          <p:nvPr/>
        </p:nvCxnSpPr>
        <p:spPr>
          <a:xfrm flipV="1">
            <a:off x="6010938" y="1178438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6F58EEE9-FECC-D34B-BC31-2EF5E69AC8E0}"/>
              </a:ext>
            </a:extLst>
          </p:cNvPr>
          <p:cNvCxnSpPr>
            <a:cxnSpLocks/>
          </p:cNvCxnSpPr>
          <p:nvPr/>
        </p:nvCxnSpPr>
        <p:spPr>
          <a:xfrm flipV="1">
            <a:off x="6010938" y="4919150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94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88CD436A-6E97-A740-BE95-99A11AA925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C13020C-4544-5C41-A84B-1EAB028CFAD9}"/>
              </a:ext>
            </a:extLst>
          </p:cNvPr>
          <p:cNvSpPr/>
          <p:nvPr/>
        </p:nvSpPr>
        <p:spPr>
          <a:xfrm>
            <a:off x="0" y="0"/>
            <a:ext cx="11517833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66000">
                <a:schemeClr val="tx1">
                  <a:alpha val="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BB41F1B-AA31-BA4D-BF28-856F5541D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Planets</a:t>
            </a:r>
            <a:r>
              <a:rPr lang="es-ES" dirty="0"/>
              <a:t> of </a:t>
            </a:r>
            <a:r>
              <a:rPr lang="es-ES" dirty="0" err="1"/>
              <a:t>our</a:t>
            </a:r>
            <a:r>
              <a:rPr lang="es-ES" dirty="0"/>
              <a:t> Solar </a:t>
            </a:r>
            <a:r>
              <a:rPr lang="es-ES" dirty="0" err="1"/>
              <a:t>System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3AD335-7878-5B46-9A0C-9FA57BA73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59031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2200"/>
              </a:spcBef>
              <a:buNone/>
            </a:pPr>
            <a:r>
              <a:rPr lang="es-ES" sz="1400" dirty="0" err="1"/>
              <a:t>There</a:t>
            </a:r>
            <a:r>
              <a:rPr lang="es-ES" sz="1400" dirty="0"/>
              <a:t> are more </a:t>
            </a:r>
            <a:r>
              <a:rPr lang="es-ES" sz="1400" dirty="0" err="1"/>
              <a:t>planets</a:t>
            </a:r>
            <a:r>
              <a:rPr lang="es-ES" sz="1400" dirty="0"/>
              <a:t> </a:t>
            </a:r>
            <a:r>
              <a:rPr lang="es-ES" sz="1400" dirty="0" err="1"/>
              <a:t>than</a:t>
            </a:r>
            <a:r>
              <a:rPr lang="es-ES" sz="1400" dirty="0"/>
              <a:t> </a:t>
            </a:r>
            <a:r>
              <a:rPr lang="es-ES" sz="1400" dirty="0" err="1"/>
              <a:t>stars</a:t>
            </a:r>
            <a:r>
              <a:rPr lang="es-ES" sz="1400" dirty="0"/>
              <a:t> in </a:t>
            </a:r>
            <a:r>
              <a:rPr lang="es-ES" sz="1400" dirty="0" err="1"/>
              <a:t>our</a:t>
            </a:r>
            <a:r>
              <a:rPr lang="es-ES" sz="1400" dirty="0"/>
              <a:t> </a:t>
            </a:r>
            <a:r>
              <a:rPr lang="es-ES" sz="1400" dirty="0" err="1"/>
              <a:t>galaxy</a:t>
            </a:r>
            <a:r>
              <a:rPr lang="es-ES" sz="1400" dirty="0"/>
              <a:t>.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current</a:t>
            </a:r>
            <a:r>
              <a:rPr lang="es-ES" sz="1400" dirty="0"/>
              <a:t> </a:t>
            </a:r>
            <a:r>
              <a:rPr lang="es-ES" sz="1400" dirty="0" err="1"/>
              <a:t>count</a:t>
            </a:r>
            <a:r>
              <a:rPr lang="es-ES" sz="1400" dirty="0"/>
              <a:t> </a:t>
            </a:r>
            <a:r>
              <a:rPr lang="es-ES" sz="1400" dirty="0" err="1"/>
              <a:t>orbiting</a:t>
            </a:r>
            <a:r>
              <a:rPr lang="es-ES" sz="1400" dirty="0"/>
              <a:t> </a:t>
            </a:r>
            <a:r>
              <a:rPr lang="es-ES" sz="1400" dirty="0" err="1"/>
              <a:t>our</a:t>
            </a:r>
            <a:r>
              <a:rPr lang="es-ES" sz="1400" dirty="0"/>
              <a:t> </a:t>
            </a:r>
            <a:r>
              <a:rPr lang="es-ES" sz="1400" dirty="0" err="1"/>
              <a:t>star</a:t>
            </a:r>
            <a:r>
              <a:rPr lang="es-ES" sz="1400" dirty="0"/>
              <a:t>: </a:t>
            </a:r>
            <a:r>
              <a:rPr lang="es-ES" sz="1400" dirty="0" err="1"/>
              <a:t>eight</a:t>
            </a:r>
            <a:r>
              <a:rPr lang="es-ES" sz="1400" dirty="0"/>
              <a:t>.</a:t>
            </a:r>
          </a:p>
          <a:p>
            <a:pPr marL="0" indent="0">
              <a:lnSpc>
                <a:spcPct val="150000"/>
              </a:lnSpc>
              <a:spcBef>
                <a:spcPts val="2200"/>
              </a:spcBef>
              <a:buNone/>
            </a:pP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inner</a:t>
            </a:r>
            <a:r>
              <a:rPr lang="es-ES" sz="1400" dirty="0"/>
              <a:t>, </a:t>
            </a:r>
            <a:r>
              <a:rPr lang="es-ES" sz="1400" dirty="0" err="1"/>
              <a:t>rocky</a:t>
            </a:r>
            <a:r>
              <a:rPr lang="es-ES" sz="1400" dirty="0"/>
              <a:t> </a:t>
            </a:r>
            <a:r>
              <a:rPr lang="es-ES" sz="1400" dirty="0" err="1"/>
              <a:t>planets</a:t>
            </a:r>
            <a:r>
              <a:rPr lang="es-ES" sz="1400" dirty="0"/>
              <a:t> are Mercury, Venus, </a:t>
            </a:r>
            <a:r>
              <a:rPr lang="es-ES" sz="1400" dirty="0" err="1"/>
              <a:t>Earth</a:t>
            </a:r>
            <a:r>
              <a:rPr lang="es-ES" sz="1400" dirty="0"/>
              <a:t> and </a:t>
            </a:r>
            <a:r>
              <a:rPr lang="es-ES" sz="1400" dirty="0" err="1"/>
              <a:t>Mars</a:t>
            </a:r>
            <a:r>
              <a:rPr lang="es-ES" sz="1400" dirty="0"/>
              <a:t>..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outer</a:t>
            </a:r>
            <a:r>
              <a:rPr lang="es-ES" sz="1400" dirty="0"/>
              <a:t> </a:t>
            </a:r>
            <a:r>
              <a:rPr lang="es-ES" sz="1400" dirty="0" err="1"/>
              <a:t>planets</a:t>
            </a:r>
            <a:r>
              <a:rPr lang="es-ES" sz="1400" dirty="0"/>
              <a:t> are gas </a:t>
            </a:r>
            <a:r>
              <a:rPr lang="es-ES" sz="1400" dirty="0" err="1"/>
              <a:t>giants</a:t>
            </a:r>
            <a:r>
              <a:rPr lang="es-ES" sz="1400" dirty="0"/>
              <a:t> </a:t>
            </a:r>
            <a:r>
              <a:rPr lang="es-ES" sz="1400" dirty="0" err="1"/>
              <a:t>Jupiter</a:t>
            </a:r>
            <a:r>
              <a:rPr lang="es-ES" sz="1400" dirty="0"/>
              <a:t> and </a:t>
            </a:r>
            <a:r>
              <a:rPr lang="es-ES" sz="1400" dirty="0" err="1"/>
              <a:t>Saturn</a:t>
            </a:r>
            <a:r>
              <a:rPr lang="es-ES" sz="1400" dirty="0"/>
              <a:t> and ice </a:t>
            </a:r>
            <a:r>
              <a:rPr lang="es-ES" sz="1400" dirty="0" err="1"/>
              <a:t>giants</a:t>
            </a:r>
            <a:r>
              <a:rPr lang="es-ES" sz="1400" dirty="0"/>
              <a:t> </a:t>
            </a:r>
            <a:r>
              <a:rPr lang="es-ES" sz="1400" dirty="0" err="1"/>
              <a:t>Uranus</a:t>
            </a:r>
            <a:r>
              <a:rPr lang="es-ES" sz="1400" dirty="0"/>
              <a:t> and </a:t>
            </a:r>
            <a:r>
              <a:rPr lang="es-ES" sz="1400" dirty="0" err="1"/>
              <a:t>Neptune</a:t>
            </a:r>
            <a:r>
              <a:rPr lang="es-ES" sz="1400" dirty="0"/>
              <a:t>.</a:t>
            </a:r>
          </a:p>
          <a:p>
            <a:pPr marL="0" indent="0">
              <a:lnSpc>
                <a:spcPct val="150000"/>
              </a:lnSpc>
              <a:spcBef>
                <a:spcPts val="2200"/>
              </a:spcBef>
              <a:buNone/>
            </a:pPr>
            <a:r>
              <a:rPr lang="es-ES" sz="1400" dirty="0" err="1"/>
              <a:t>Beyond</a:t>
            </a:r>
            <a:r>
              <a:rPr lang="es-ES" sz="1400" dirty="0"/>
              <a:t> </a:t>
            </a:r>
            <a:r>
              <a:rPr lang="es-ES" sz="1400" dirty="0" err="1"/>
              <a:t>Neptune</a:t>
            </a:r>
            <a:r>
              <a:rPr lang="es-ES" sz="1400" dirty="0"/>
              <a:t>, a </a:t>
            </a:r>
            <a:r>
              <a:rPr lang="es-ES" sz="1400" dirty="0" err="1"/>
              <a:t>newer</a:t>
            </a:r>
            <a:r>
              <a:rPr lang="es-ES" sz="1400" dirty="0"/>
              <a:t> </a:t>
            </a:r>
            <a:r>
              <a:rPr lang="es-ES" sz="1400" dirty="0" err="1"/>
              <a:t>class</a:t>
            </a:r>
            <a:r>
              <a:rPr lang="es-ES" sz="1400" dirty="0"/>
              <a:t> of </a:t>
            </a:r>
            <a:r>
              <a:rPr lang="es-ES" sz="1400" dirty="0" err="1"/>
              <a:t>smaller</a:t>
            </a:r>
            <a:r>
              <a:rPr lang="es-ES" sz="1400" dirty="0"/>
              <a:t> </a:t>
            </a:r>
            <a:r>
              <a:rPr lang="es-ES" sz="1400" dirty="0" err="1"/>
              <a:t>worlds</a:t>
            </a:r>
            <a:r>
              <a:rPr lang="es-ES" sz="1400" dirty="0"/>
              <a:t> </a:t>
            </a:r>
            <a:r>
              <a:rPr lang="es-ES" sz="1400" dirty="0" err="1"/>
              <a:t>called</a:t>
            </a:r>
            <a:r>
              <a:rPr lang="es-ES" sz="1400" dirty="0"/>
              <a:t> </a:t>
            </a:r>
            <a:r>
              <a:rPr lang="es-ES" sz="1400" dirty="0" err="1"/>
              <a:t>dwarf</a:t>
            </a:r>
            <a:r>
              <a:rPr lang="es-ES" sz="1400" dirty="0"/>
              <a:t> </a:t>
            </a:r>
            <a:r>
              <a:rPr lang="es-ES" sz="1400" dirty="0" err="1"/>
              <a:t>planets</a:t>
            </a:r>
            <a:r>
              <a:rPr lang="es-ES" sz="1400" dirty="0"/>
              <a:t> </a:t>
            </a:r>
            <a:r>
              <a:rPr lang="es-ES" sz="1400" dirty="0" err="1"/>
              <a:t>reign</a:t>
            </a:r>
            <a:r>
              <a:rPr lang="es-ES" sz="1400" dirty="0"/>
              <a:t>, </a:t>
            </a:r>
            <a:r>
              <a:rPr lang="es-ES" sz="1400" dirty="0" err="1"/>
              <a:t>including</a:t>
            </a:r>
            <a:r>
              <a:rPr lang="es-ES" sz="1400" dirty="0"/>
              <a:t> </a:t>
            </a:r>
            <a:r>
              <a:rPr lang="es-ES" sz="1400" dirty="0" err="1"/>
              <a:t>longtime</a:t>
            </a:r>
            <a:r>
              <a:rPr lang="es-ES" sz="1400" dirty="0"/>
              <a:t> </a:t>
            </a:r>
            <a:r>
              <a:rPr lang="es-ES" sz="1400" dirty="0" err="1"/>
              <a:t>favorite</a:t>
            </a:r>
            <a:r>
              <a:rPr lang="es-ES" sz="1400" dirty="0"/>
              <a:t> Pluto. </a:t>
            </a:r>
            <a:r>
              <a:rPr lang="es-ES" sz="1400" dirty="0" err="1"/>
              <a:t>Thousands</a:t>
            </a:r>
            <a:r>
              <a:rPr lang="es-ES" sz="1400" dirty="0"/>
              <a:t> more </a:t>
            </a:r>
            <a:r>
              <a:rPr lang="es-ES" sz="1400" dirty="0" err="1"/>
              <a:t>planets</a:t>
            </a:r>
            <a:r>
              <a:rPr lang="es-ES" sz="1400" dirty="0"/>
              <a:t> </a:t>
            </a:r>
            <a:r>
              <a:rPr lang="es-ES" sz="1400" dirty="0" err="1"/>
              <a:t>have</a:t>
            </a:r>
            <a:r>
              <a:rPr lang="es-ES" sz="1400" dirty="0"/>
              <a:t> </a:t>
            </a:r>
            <a:r>
              <a:rPr lang="es-ES" sz="1400" dirty="0" err="1"/>
              <a:t>been</a:t>
            </a:r>
            <a:r>
              <a:rPr lang="es-ES" sz="1400" dirty="0"/>
              <a:t> </a:t>
            </a:r>
            <a:r>
              <a:rPr lang="es-ES" sz="1400" dirty="0" err="1"/>
              <a:t>discovered</a:t>
            </a:r>
            <a:r>
              <a:rPr lang="es-ES" sz="1400" dirty="0"/>
              <a:t> </a:t>
            </a:r>
            <a:r>
              <a:rPr lang="es-ES" sz="1400" dirty="0" err="1"/>
              <a:t>beyond</a:t>
            </a:r>
            <a:r>
              <a:rPr lang="es-ES" sz="1400" dirty="0"/>
              <a:t> </a:t>
            </a:r>
            <a:r>
              <a:rPr lang="es-ES" sz="1400" dirty="0" err="1"/>
              <a:t>our</a:t>
            </a:r>
            <a:r>
              <a:rPr lang="es-ES" sz="1400" dirty="0"/>
              <a:t> solar </a:t>
            </a:r>
            <a:r>
              <a:rPr lang="es-ES" sz="1400" dirty="0" err="1"/>
              <a:t>system</a:t>
            </a:r>
            <a:r>
              <a:rPr lang="es-ES" sz="1400" dirty="0"/>
              <a:t>. </a:t>
            </a:r>
            <a:r>
              <a:rPr lang="es-ES" sz="1400" dirty="0" err="1"/>
              <a:t>Scientists</a:t>
            </a:r>
            <a:r>
              <a:rPr lang="es-ES" sz="1400" dirty="0"/>
              <a:t> </a:t>
            </a:r>
            <a:r>
              <a:rPr lang="es-ES" sz="1400" dirty="0" err="1"/>
              <a:t>call</a:t>
            </a:r>
            <a:r>
              <a:rPr lang="es-ES" sz="1400" dirty="0"/>
              <a:t> </a:t>
            </a:r>
            <a:r>
              <a:rPr lang="es-ES" sz="1400" dirty="0" err="1"/>
              <a:t>them</a:t>
            </a:r>
            <a:r>
              <a:rPr lang="es-ES" sz="1400" dirty="0"/>
              <a:t> </a:t>
            </a:r>
            <a:r>
              <a:rPr lang="es-ES" sz="1400" dirty="0" err="1"/>
              <a:t>exoplanets</a:t>
            </a:r>
            <a:r>
              <a:rPr lang="es-ES" sz="1400" dirty="0"/>
              <a:t> (</a:t>
            </a:r>
            <a:r>
              <a:rPr lang="es-ES" sz="1400" dirty="0" err="1"/>
              <a:t>exo</a:t>
            </a:r>
            <a:r>
              <a:rPr lang="es-ES" sz="1400" dirty="0"/>
              <a:t> </a:t>
            </a:r>
            <a:r>
              <a:rPr lang="es-ES" sz="1400" dirty="0" err="1"/>
              <a:t>means</a:t>
            </a:r>
            <a:r>
              <a:rPr lang="es-ES" sz="1400" dirty="0"/>
              <a:t> "</a:t>
            </a:r>
            <a:r>
              <a:rPr lang="es-ES" sz="1400" dirty="0" err="1"/>
              <a:t>from</a:t>
            </a:r>
            <a:r>
              <a:rPr lang="es-ES" sz="1400" dirty="0"/>
              <a:t> </a:t>
            </a:r>
            <a:r>
              <a:rPr lang="es-ES" sz="1400" dirty="0" err="1"/>
              <a:t>outside</a:t>
            </a:r>
            <a:r>
              <a:rPr lang="es-ES" sz="1400" dirty="0"/>
              <a:t>.")</a:t>
            </a:r>
          </a:p>
          <a:p>
            <a:pPr marL="0" indent="0">
              <a:spcBef>
                <a:spcPts val="2200"/>
              </a:spcBef>
              <a:buNone/>
            </a:pPr>
            <a:endParaRPr lang="es-ES" sz="14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C0F6F59-57E4-5144-B470-9E19CB7B14B5}"/>
              </a:ext>
            </a:extLst>
          </p:cNvPr>
          <p:cNvSpPr txBox="1">
            <a:spLocks/>
          </p:cNvSpPr>
          <p:nvPr/>
        </p:nvSpPr>
        <p:spPr>
          <a:xfrm>
            <a:off x="838200" y="275007"/>
            <a:ext cx="2882900" cy="381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400" dirty="0">
                <a:solidFill>
                  <a:schemeClr val="bg1">
                    <a:alpha val="60000"/>
                  </a:schemeClr>
                </a:solidFill>
              </a:rPr>
              <a:t>01. INTRODUCTION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376C6E7E-9557-C743-9B18-E8A8BB31598A}"/>
              </a:ext>
            </a:extLst>
          </p:cNvPr>
          <p:cNvCxnSpPr>
            <a:cxnSpLocks/>
          </p:cNvCxnSpPr>
          <p:nvPr/>
        </p:nvCxnSpPr>
        <p:spPr>
          <a:xfrm flipV="1">
            <a:off x="674167" y="733907"/>
            <a:ext cx="0" cy="522862"/>
          </a:xfrm>
          <a:prstGeom prst="line">
            <a:avLst/>
          </a:prstGeom>
          <a:ln w="66675" cmpd="dbl">
            <a:solidFill>
              <a:srgbClr val="00B0F0"/>
            </a:solidFill>
            <a:prstDash val="solid"/>
          </a:ln>
          <a:effectLst>
            <a:glow rad="317500">
              <a:srgbClr val="00B0F0">
                <a:alpha val="36000"/>
              </a:srgbClr>
            </a:glow>
            <a:outerShdw blurRad="914400" dist="838200" dir="8700000" sx="123000" sy="123000" algn="t" rotWithShape="0">
              <a:srgbClr val="00B0F0">
                <a:alpha val="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E94A729A-1E63-B843-B912-25AA6BDA3926}"/>
              </a:ext>
            </a:extLst>
          </p:cNvPr>
          <p:cNvSpPr txBox="1">
            <a:spLocks/>
          </p:cNvSpPr>
          <p:nvPr/>
        </p:nvSpPr>
        <p:spPr>
          <a:xfrm>
            <a:off x="8719949" y="6347219"/>
            <a:ext cx="2799115" cy="291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Source</a:t>
            </a:r>
            <a:r>
              <a:rPr lang="es-ES" sz="800" dirty="0">
                <a:solidFill>
                  <a:schemeClr val="bg1">
                    <a:alpha val="60000"/>
                  </a:schemeClr>
                </a:solidFill>
              </a:rPr>
              <a:t>: NASA SCIENCE | </a:t>
            </a:r>
            <a:r>
              <a:rPr lang="es-ES" sz="800" dirty="0" err="1">
                <a:solidFill>
                  <a:schemeClr val="bg1">
                    <a:alpha val="60000"/>
                  </a:schemeClr>
                </a:solidFill>
              </a:rPr>
              <a:t>solarsystem.nasa.gov</a:t>
            </a:r>
            <a:endParaRPr lang="es-ES" sz="800" dirty="0">
              <a:solidFill>
                <a:schemeClr val="bg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89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4129</TotalTime>
  <Words>1679</Words>
  <Application>Microsoft Macintosh PowerPoint</Application>
  <PresentationFormat>Panorámica</PresentationFormat>
  <Paragraphs>160</Paragraphs>
  <Slides>25</Slides>
  <Notes>0</Notes>
  <HiddenSlides>0</HiddenSlides>
  <MMClips>11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1" baseType="lpstr">
      <vt:lpstr>Calibri</vt:lpstr>
      <vt:lpstr>Arial</vt:lpstr>
      <vt:lpstr>Orbitron</vt:lpstr>
      <vt:lpstr>Source Code Pro</vt:lpstr>
      <vt:lpstr>Bebas Kai</vt:lpstr>
      <vt:lpstr>Tema de Office</vt:lpstr>
      <vt:lpstr>Presentación de PowerPoint</vt:lpstr>
      <vt:lpstr>Presentación de PowerPoint</vt:lpstr>
      <vt:lpstr>TABLE OF CONTENTS</vt:lpstr>
      <vt:lpstr>Presentación de PowerPoint</vt:lpstr>
      <vt:lpstr>Why is it called the "solar" system?</vt:lpstr>
      <vt:lpstr>Planets of our solar system</vt:lpstr>
      <vt:lpstr>Some Numbers</vt:lpstr>
      <vt:lpstr>Presentación de PowerPoint</vt:lpstr>
      <vt:lpstr>Planets of our Solar System</vt:lpstr>
      <vt:lpstr>Planets in Our Solar System</vt:lpstr>
      <vt:lpstr>Mercury</vt:lpstr>
      <vt:lpstr>Venus</vt:lpstr>
      <vt:lpstr>Earth</vt:lpstr>
      <vt:lpstr>Mars</vt:lpstr>
      <vt:lpstr>Jupiter</vt:lpstr>
      <vt:lpstr>Saturn</vt:lpstr>
      <vt:lpstr>Uranus</vt:lpstr>
      <vt:lpstr>Neptune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112</cp:revision>
  <dcterms:created xsi:type="dcterms:W3CDTF">2021-04-04T19:36:50Z</dcterms:created>
  <dcterms:modified xsi:type="dcterms:W3CDTF">2021-04-07T16:31:30Z</dcterms:modified>
</cp:coreProperties>
</file>