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Josefin Sans Regular" charset="1" panose="00000500000000000000"/>
      <p:regular r:id="rId10"/>
    </p:embeddedFont>
    <p:embeddedFont>
      <p:font typeface="Josefin Sans Regular Bold" charset="1" panose="00000700000000000000"/>
      <p:regular r:id="rId11"/>
    </p:embeddedFont>
    <p:embeddedFont>
      <p:font typeface="Josefin Sans Regular Italics" charset="1" panose="00000500000000000000"/>
      <p:regular r:id="rId12"/>
    </p:embeddedFont>
    <p:embeddedFont>
      <p:font typeface="Josefin Sans Regular Bold Italics" charset="1" panose="00000700000000000000"/>
      <p:regular r:id="rId13"/>
    </p:embeddedFont>
    <p:embeddedFont>
      <p:font typeface="Josefin Sans Thin" charset="1" panose="00000300000000000000"/>
      <p:regular r:id="rId14"/>
    </p:embeddedFont>
    <p:embeddedFont>
      <p:font typeface="Josefin Sans Thin Bold" charset="1" panose="00000400000000000000"/>
      <p:regular r:id="rId15"/>
    </p:embeddedFont>
    <p:embeddedFont>
      <p:font typeface="Josefin Sans Thin Italics" charset="1" panose="00000300000000000000"/>
      <p:regular r:id="rId16"/>
    </p:embeddedFont>
    <p:embeddedFont>
      <p:font typeface="Josefin Sans Thin Bold Italics" charset="1" panose="00000400000000000000"/>
      <p:regular r:id="rId17"/>
    </p:embeddedFont>
    <p:embeddedFont>
      <p:font typeface="Canva Sans" charset="1" panose="020B0503030501040103"/>
      <p:regular r:id="rId18"/>
    </p:embeddedFont>
    <p:embeddedFont>
      <p:font typeface="Canva Sans Bold" charset="1" panose="020B0803030501040103"/>
      <p:regular r:id="rId19"/>
    </p:embeddedFont>
    <p:embeddedFont>
      <p:font typeface="Canva Sans Italics" charset="1" panose="020B0503030501040103"/>
      <p:regular r:id="rId20"/>
    </p:embeddedFont>
    <p:embeddedFont>
      <p:font typeface="Canva Sans Bold Italics" charset="1" panose="020B0803030501040103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46" Target="slides/slide25.xml" Type="http://schemas.openxmlformats.org/officeDocument/2006/relationships/slide"/><Relationship Id="rId47" Target="slides/slide26.xml" Type="http://schemas.openxmlformats.org/officeDocument/2006/relationships/slide"/><Relationship Id="rId48" Target="slides/slide27.xml" Type="http://schemas.openxmlformats.org/officeDocument/2006/relationships/slide"/><Relationship Id="rId49" Target="slides/slide28.xml" Type="http://schemas.openxmlformats.org/officeDocument/2006/relationships/slide"/><Relationship Id="rId5" Target="tableStyles.xml" Type="http://schemas.openxmlformats.org/officeDocument/2006/relationships/tableStyles"/><Relationship Id="rId50" Target="slides/slide29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jpeg" Type="http://schemas.openxmlformats.org/officeDocument/2006/relationships/image"/><Relationship Id="rId5" Target="../media/image39.jpeg" Type="http://schemas.openxmlformats.org/officeDocument/2006/relationships/image"/><Relationship Id="rId6" Target="../media/image40.jpeg" Type="http://schemas.openxmlformats.org/officeDocument/2006/relationships/image"/><Relationship Id="rId7" Target="../media/image41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svg" Type="http://schemas.openxmlformats.org/officeDocument/2006/relationships/image"/><Relationship Id="rId4" Target="../media/image44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Relationship Id="rId8" Target="../media/image50.png" Type="http://schemas.openxmlformats.org/officeDocument/2006/relationships/image"/><Relationship Id="rId9" Target="../media/image51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4.jpeg" Type="http://schemas.openxmlformats.org/officeDocument/2006/relationships/image"/><Relationship Id="rId7" Target="../media/image55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jpeg" Type="http://schemas.openxmlformats.org/officeDocument/2006/relationships/image"/><Relationship Id="rId3" Target="../media/image57.png" Type="http://schemas.openxmlformats.org/officeDocument/2006/relationships/image"/><Relationship Id="rId4" Target="../media/image58.svg" Type="http://schemas.openxmlformats.org/officeDocument/2006/relationships/image"/><Relationship Id="rId5" Target="../media/image59.png" Type="http://schemas.openxmlformats.org/officeDocument/2006/relationships/image"/><Relationship Id="rId6" Target="../media/image60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Relationship Id="rId3" Target="../media/image62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jpeg" Type="http://schemas.openxmlformats.org/officeDocument/2006/relationships/image"/><Relationship Id="rId3" Target="../media/image64.jpeg" Type="http://schemas.openxmlformats.org/officeDocument/2006/relationships/image"/><Relationship Id="rId4" Target="../media/image65.jpeg" Type="http://schemas.openxmlformats.org/officeDocument/2006/relationships/image"/><Relationship Id="rId5" Target="../media/image61.png" Type="http://schemas.openxmlformats.org/officeDocument/2006/relationships/image"/><Relationship Id="rId6" Target="../media/image62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jpeg" Type="http://schemas.openxmlformats.org/officeDocument/2006/relationships/image"/><Relationship Id="rId3" Target="../media/image67.png" Type="http://schemas.openxmlformats.org/officeDocument/2006/relationships/image"/><Relationship Id="rId4" Target="../media/image68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jpeg" Type="http://schemas.openxmlformats.org/officeDocument/2006/relationships/image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72.jpeg" Type="http://schemas.openxmlformats.org/officeDocument/2006/relationships/image"/><Relationship Id="rId5" Target="../media/image73.jpeg" Type="http://schemas.openxmlformats.org/officeDocument/2006/relationships/image"/><Relationship Id="rId6" Target="../media/image41.jpeg" Type="http://schemas.openxmlformats.org/officeDocument/2006/relationships/image"/><Relationship Id="rId7" Target="../media/image74.jpeg" Type="http://schemas.openxmlformats.org/officeDocument/2006/relationships/image"/><Relationship Id="rId8" Target="../media/image75.jpeg" Type="http://schemas.openxmlformats.org/officeDocument/2006/relationships/image"/><Relationship Id="rId9" Target="../media/image40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3.svg" Type="http://schemas.openxmlformats.org/officeDocument/2006/relationships/image"/><Relationship Id="rId11" Target="../media/image84.png" Type="http://schemas.openxmlformats.org/officeDocument/2006/relationships/image"/><Relationship Id="rId12" Target="../media/image85.svg" Type="http://schemas.openxmlformats.org/officeDocument/2006/relationships/image"/><Relationship Id="rId13" Target="../media/image86.png" Type="http://schemas.openxmlformats.org/officeDocument/2006/relationships/image"/><Relationship Id="rId14" Target="../media/image87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7.jpeg" Type="http://schemas.openxmlformats.org/officeDocument/2006/relationships/image"/><Relationship Id="rId5" Target="../media/image78.png" Type="http://schemas.openxmlformats.org/officeDocument/2006/relationships/image"/><Relationship Id="rId6" Target="../media/image79.svg" Type="http://schemas.openxmlformats.org/officeDocument/2006/relationships/image"/><Relationship Id="rId7" Target="../media/image80.png" Type="http://schemas.openxmlformats.org/officeDocument/2006/relationships/image"/><Relationship Id="rId8" Target="../media/image81.svg" Type="http://schemas.openxmlformats.org/officeDocument/2006/relationships/image"/><Relationship Id="rId9" Target="../media/image82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8.png" Type="http://schemas.openxmlformats.org/officeDocument/2006/relationships/image"/><Relationship Id="rId3" Target="../media/image89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90.jpe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media/image53.svg" Type="http://schemas.openxmlformats.org/officeDocument/2006/relationships/image"/><Relationship Id="rId4" Target="../media/image91.jpe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8.svg" Type="http://schemas.openxmlformats.org/officeDocument/2006/relationships/image"/><Relationship Id="rId11" Target="../media/image46.png" Type="http://schemas.openxmlformats.org/officeDocument/2006/relationships/image"/><Relationship Id="rId12" Target="../media/image47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92.png" Type="http://schemas.openxmlformats.org/officeDocument/2006/relationships/image"/><Relationship Id="rId5" Target="../media/image93.png" Type="http://schemas.openxmlformats.org/officeDocument/2006/relationships/image"/><Relationship Id="rId6" Target="../media/image94.svg" Type="http://schemas.openxmlformats.org/officeDocument/2006/relationships/image"/><Relationship Id="rId7" Target="../media/image95.png" Type="http://schemas.openxmlformats.org/officeDocument/2006/relationships/image"/><Relationship Id="rId8" Target="../media/image96.svg" Type="http://schemas.openxmlformats.org/officeDocument/2006/relationships/image"/><Relationship Id="rId9" Target="../media/image97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7.png" Type="http://schemas.openxmlformats.org/officeDocument/2006/relationships/image"/><Relationship Id="rId11" Target="../media/image108.svg" Type="http://schemas.openxmlformats.org/officeDocument/2006/relationships/image"/><Relationship Id="rId12" Target="../media/image109.png" Type="http://schemas.openxmlformats.org/officeDocument/2006/relationships/image"/><Relationship Id="rId13" Target="../media/image110.svg" Type="http://schemas.openxmlformats.org/officeDocument/2006/relationships/image"/><Relationship Id="rId14" Target="../media/image111.png" Type="http://schemas.openxmlformats.org/officeDocument/2006/relationships/image"/><Relationship Id="rId15" Target="../media/image112.svg" Type="http://schemas.openxmlformats.org/officeDocument/2006/relationships/image"/><Relationship Id="rId16" Target="../media/image113.png" Type="http://schemas.openxmlformats.org/officeDocument/2006/relationships/image"/><Relationship Id="rId17" Target="../media/image114.svg" Type="http://schemas.openxmlformats.org/officeDocument/2006/relationships/image"/><Relationship Id="rId18" Target="../media/image115.png" Type="http://schemas.openxmlformats.org/officeDocument/2006/relationships/image"/><Relationship Id="rId19" Target="../media/image116.svg" Type="http://schemas.openxmlformats.org/officeDocument/2006/relationships/image"/><Relationship Id="rId2" Target="../media/image99.png" Type="http://schemas.openxmlformats.org/officeDocument/2006/relationships/image"/><Relationship Id="rId20" Target="../media/image117.png" Type="http://schemas.openxmlformats.org/officeDocument/2006/relationships/image"/><Relationship Id="rId21" Target="../media/image118.svg" Type="http://schemas.openxmlformats.org/officeDocument/2006/relationships/image"/><Relationship Id="rId22" Target="../media/image119.png" Type="http://schemas.openxmlformats.org/officeDocument/2006/relationships/image"/><Relationship Id="rId23" Target="../media/image120.svg" Type="http://schemas.openxmlformats.org/officeDocument/2006/relationships/image"/><Relationship Id="rId24" Target="../media/image121.png" Type="http://schemas.openxmlformats.org/officeDocument/2006/relationships/image"/><Relationship Id="rId25" Target="../media/image122.svg" Type="http://schemas.openxmlformats.org/officeDocument/2006/relationships/image"/><Relationship Id="rId26" Target="../media/image123.png" Type="http://schemas.openxmlformats.org/officeDocument/2006/relationships/image"/><Relationship Id="rId27" Target="../media/image124.svg" Type="http://schemas.openxmlformats.org/officeDocument/2006/relationships/image"/><Relationship Id="rId28" Target="../media/image125.png" Type="http://schemas.openxmlformats.org/officeDocument/2006/relationships/image"/><Relationship Id="rId29" Target="../media/image126.svg" Type="http://schemas.openxmlformats.org/officeDocument/2006/relationships/image"/><Relationship Id="rId3" Target="../media/image100.svg" Type="http://schemas.openxmlformats.org/officeDocument/2006/relationships/image"/><Relationship Id="rId30" Target="../media/image127.png" Type="http://schemas.openxmlformats.org/officeDocument/2006/relationships/image"/><Relationship Id="rId31" Target="../media/image128.svg" Type="http://schemas.openxmlformats.org/officeDocument/2006/relationships/image"/><Relationship Id="rId32" Target="../media/image129.png" Type="http://schemas.openxmlformats.org/officeDocument/2006/relationships/image"/><Relationship Id="rId33" Target="../media/image130.svg" Type="http://schemas.openxmlformats.org/officeDocument/2006/relationships/image"/><Relationship Id="rId34" Target="../media/image131.png" Type="http://schemas.openxmlformats.org/officeDocument/2006/relationships/image"/><Relationship Id="rId35" Target="../media/image132.svg" Type="http://schemas.openxmlformats.org/officeDocument/2006/relationships/image"/><Relationship Id="rId36" Target="../media/image133.png" Type="http://schemas.openxmlformats.org/officeDocument/2006/relationships/image"/><Relationship Id="rId37" Target="../media/image134.svg" Type="http://schemas.openxmlformats.org/officeDocument/2006/relationships/image"/><Relationship Id="rId38" Target="../media/image135.png" Type="http://schemas.openxmlformats.org/officeDocument/2006/relationships/image"/><Relationship Id="rId39" Target="../media/image136.svg" Type="http://schemas.openxmlformats.org/officeDocument/2006/relationships/image"/><Relationship Id="rId4" Target="../media/image101.png" Type="http://schemas.openxmlformats.org/officeDocument/2006/relationships/image"/><Relationship Id="rId40" Target="../media/image137.png" Type="http://schemas.openxmlformats.org/officeDocument/2006/relationships/image"/><Relationship Id="rId41" Target="../media/image138.svg" Type="http://schemas.openxmlformats.org/officeDocument/2006/relationships/image"/><Relationship Id="rId42" Target="../media/image82.png" Type="http://schemas.openxmlformats.org/officeDocument/2006/relationships/image"/><Relationship Id="rId43" Target="../media/image83.svg" Type="http://schemas.openxmlformats.org/officeDocument/2006/relationships/image"/><Relationship Id="rId44" Target="../media/image139.png" Type="http://schemas.openxmlformats.org/officeDocument/2006/relationships/image"/><Relationship Id="rId45" Target="../media/image140.svg" Type="http://schemas.openxmlformats.org/officeDocument/2006/relationships/image"/><Relationship Id="rId46" Target="../media/image141.png" Type="http://schemas.openxmlformats.org/officeDocument/2006/relationships/image"/><Relationship Id="rId47" Target="../media/image142.svg" Type="http://schemas.openxmlformats.org/officeDocument/2006/relationships/image"/><Relationship Id="rId48" Target="../media/image143.png" Type="http://schemas.openxmlformats.org/officeDocument/2006/relationships/image"/><Relationship Id="rId49" Target="../media/image144.svg" Type="http://schemas.openxmlformats.org/officeDocument/2006/relationships/image"/><Relationship Id="rId5" Target="../media/image102.svg" Type="http://schemas.openxmlformats.org/officeDocument/2006/relationships/image"/><Relationship Id="rId50" Target="../media/image145.png" Type="http://schemas.openxmlformats.org/officeDocument/2006/relationships/image"/><Relationship Id="rId51" Target="../media/image146.svg" Type="http://schemas.openxmlformats.org/officeDocument/2006/relationships/image"/><Relationship Id="rId52" Target="../media/image147.png" Type="http://schemas.openxmlformats.org/officeDocument/2006/relationships/image"/><Relationship Id="rId53" Target="../media/image148.svg" Type="http://schemas.openxmlformats.org/officeDocument/2006/relationships/image"/><Relationship Id="rId54" Target="../media/image149.png" Type="http://schemas.openxmlformats.org/officeDocument/2006/relationships/image"/><Relationship Id="rId55" Target="../media/image150.svg" Type="http://schemas.openxmlformats.org/officeDocument/2006/relationships/image"/><Relationship Id="rId56" Target="../media/image151.png" Type="http://schemas.openxmlformats.org/officeDocument/2006/relationships/image"/><Relationship Id="rId57" Target="../media/image152.svg" Type="http://schemas.openxmlformats.org/officeDocument/2006/relationships/image"/><Relationship Id="rId58" Target="../media/image153.png" Type="http://schemas.openxmlformats.org/officeDocument/2006/relationships/image"/><Relationship Id="rId59" Target="../media/image154.svg" Type="http://schemas.openxmlformats.org/officeDocument/2006/relationships/image"/><Relationship Id="rId6" Target="../media/image103.png" Type="http://schemas.openxmlformats.org/officeDocument/2006/relationships/image"/><Relationship Id="rId60" Target="../media/image155.png" Type="http://schemas.openxmlformats.org/officeDocument/2006/relationships/image"/><Relationship Id="rId61" Target="../media/image156.svg" Type="http://schemas.openxmlformats.org/officeDocument/2006/relationships/image"/><Relationship Id="rId62" Target="../media/image84.png" Type="http://schemas.openxmlformats.org/officeDocument/2006/relationships/image"/><Relationship Id="rId63" Target="../media/image85.svg" Type="http://schemas.openxmlformats.org/officeDocument/2006/relationships/image"/><Relationship Id="rId64" Target="../media/image80.png" Type="http://schemas.openxmlformats.org/officeDocument/2006/relationships/image"/><Relationship Id="rId65" Target="../media/image81.svg" Type="http://schemas.openxmlformats.org/officeDocument/2006/relationships/image"/><Relationship Id="rId66" Target="../media/image78.png" Type="http://schemas.openxmlformats.org/officeDocument/2006/relationships/image"/><Relationship Id="rId67" Target="../media/image79.svg" Type="http://schemas.openxmlformats.org/officeDocument/2006/relationships/image"/><Relationship Id="rId68" Target="../media/image157.png" Type="http://schemas.openxmlformats.org/officeDocument/2006/relationships/image"/><Relationship Id="rId69" Target="../media/image158.svg" Type="http://schemas.openxmlformats.org/officeDocument/2006/relationships/image"/><Relationship Id="rId7" Target="../media/image104.svg" Type="http://schemas.openxmlformats.org/officeDocument/2006/relationships/image"/><Relationship Id="rId70" Target="../media/image159.png" Type="http://schemas.openxmlformats.org/officeDocument/2006/relationships/image"/><Relationship Id="rId71" Target="../media/image160.svg" Type="http://schemas.openxmlformats.org/officeDocument/2006/relationships/image"/><Relationship Id="rId72" Target="../media/image86.png" Type="http://schemas.openxmlformats.org/officeDocument/2006/relationships/image"/><Relationship Id="rId73" Target="../media/image87.svg" Type="http://schemas.openxmlformats.org/officeDocument/2006/relationships/image"/><Relationship Id="rId74" Target="../media/image161.png" Type="http://schemas.openxmlformats.org/officeDocument/2006/relationships/image"/><Relationship Id="rId75" Target="../media/image162.svg" Type="http://schemas.openxmlformats.org/officeDocument/2006/relationships/image"/><Relationship Id="rId76" Target="../media/image163.png" Type="http://schemas.openxmlformats.org/officeDocument/2006/relationships/image"/><Relationship Id="rId77" Target="../media/image164.svg" Type="http://schemas.openxmlformats.org/officeDocument/2006/relationships/image"/><Relationship Id="rId78" Target="../media/image165.png" Type="http://schemas.openxmlformats.org/officeDocument/2006/relationships/image"/><Relationship Id="rId79" Target="../media/image166.svg" Type="http://schemas.openxmlformats.org/officeDocument/2006/relationships/image"/><Relationship Id="rId8" Target="../media/image105.png" Type="http://schemas.openxmlformats.org/officeDocument/2006/relationships/image"/><Relationship Id="rId9" Target="../media/image10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jpeg" Type="http://schemas.openxmlformats.org/officeDocument/2006/relationships/image"/><Relationship Id="rId5" Target="../media/image22.jpe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jpe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jpe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5439065"/>
            <a:chOff x="0" y="0"/>
            <a:chExt cx="4816593" cy="143251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432511"/>
            </a:xfrm>
            <a:custGeom>
              <a:avLst/>
              <a:gdLst/>
              <a:ahLst/>
              <a:cxnLst/>
              <a:rect r="r" b="b" t="t" l="l"/>
              <a:pathLst>
                <a:path h="143251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32511"/>
                  </a:lnTo>
                  <a:lnTo>
                    <a:pt x="0" y="1432511"/>
                  </a:lnTo>
                  <a:close/>
                </a:path>
              </a:pathLst>
            </a:custGeom>
            <a:solidFill>
              <a:srgbClr val="2A473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53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0" y="4234432"/>
            <a:ext cx="9144000" cy="6052568"/>
            <a:chOff x="0" y="0"/>
            <a:chExt cx="12192000" cy="8070091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37573" t="51153" r="0" b="21298"/>
            <a:stretch>
              <a:fillRect/>
            </a:stretch>
          </p:blipFill>
          <p:spPr>
            <a:xfrm>
              <a:off x="0" y="0"/>
              <a:ext cx="12192000" cy="8070091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-1332138" y="6711454"/>
            <a:ext cx="13121265" cy="284635"/>
            <a:chOff x="0" y="0"/>
            <a:chExt cx="3455806" cy="7496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3455807" cy="74965"/>
            </a:xfrm>
            <a:custGeom>
              <a:avLst/>
              <a:gdLst/>
              <a:ahLst/>
              <a:cxnLst/>
              <a:rect r="r" b="b" t="t" l="l"/>
              <a:pathLst>
                <a:path h="74965" w="3455807">
                  <a:moveTo>
                    <a:pt x="0" y="0"/>
                  </a:moveTo>
                  <a:lnTo>
                    <a:pt x="3455807" y="0"/>
                  </a:lnTo>
                  <a:lnTo>
                    <a:pt x="3455807" y="74965"/>
                  </a:lnTo>
                  <a:lnTo>
                    <a:pt x="0" y="74965"/>
                  </a:lnTo>
                  <a:close/>
                </a:path>
              </a:pathLst>
            </a:custGeom>
            <a:solidFill>
              <a:srgbClr val="2A473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42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-449824" y="575789"/>
            <a:ext cx="12271331" cy="6135665"/>
            <a:chOff x="0" y="0"/>
            <a:chExt cx="6662420" cy="333121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662420" cy="3331210"/>
            </a:xfrm>
            <a:custGeom>
              <a:avLst/>
              <a:gdLst/>
              <a:ahLst/>
              <a:cxnLst/>
              <a:rect r="r" b="b" t="t" l="l"/>
              <a:pathLst>
                <a:path h="3331210" w="666242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cubicBezTo>
                    <a:pt x="5171440" y="0"/>
                    <a:pt x="6662420" y="1490980"/>
                    <a:pt x="6662420" y="333121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3"/>
              <a:stretch>
                <a:fillRect l="-6718" r="-19391" t="-172949" b="-105144"/>
              </a:stretch>
            </a:blip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50454" y="3554533"/>
            <a:ext cx="7315200" cy="279588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793312" y="7160026"/>
            <a:ext cx="16674661" cy="1737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295"/>
              </a:lnSpc>
            </a:pPr>
            <a:r>
              <a:rPr lang="en-US" sz="11977">
                <a:solidFill>
                  <a:srgbClr val="2A4737"/>
                </a:solidFill>
                <a:latin typeface="Josefin Sans Thin Bold"/>
              </a:rPr>
              <a:t>Your Healthcare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43630" y="8635618"/>
            <a:ext cx="11357692" cy="1737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3295"/>
              </a:lnSpc>
              <a:spcBef>
                <a:spcPct val="0"/>
              </a:spcBef>
            </a:pPr>
            <a:r>
              <a:rPr lang="en-US" sz="11977" u="none">
                <a:solidFill>
                  <a:srgbClr val="2A4737"/>
                </a:solidFill>
                <a:latin typeface="Josefin Sans Thin Bold"/>
              </a:rPr>
              <a:t>Presentation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54830" y="664720"/>
            <a:ext cx="7429360" cy="1205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829"/>
              </a:lnSpc>
            </a:pPr>
            <a:r>
              <a:rPr lang="en-US" sz="3499">
                <a:solidFill>
                  <a:srgbClr val="E4DAB1"/>
                </a:solidFill>
                <a:latin typeface="Josefin Sans Regular"/>
              </a:rPr>
              <a:t>Minimalist Gym</a:t>
            </a:r>
          </a:p>
          <a:p>
            <a:pPr algn="r">
              <a:lnSpc>
                <a:spcPts val="4829"/>
              </a:lnSpc>
            </a:pPr>
            <a:r>
              <a:rPr lang="en-US" sz="3499">
                <a:solidFill>
                  <a:srgbClr val="E4DAB1"/>
                </a:solidFill>
                <a:latin typeface="Josefin Sans Regular"/>
              </a:rPr>
              <a:t>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60616" y="4007525"/>
            <a:ext cx="3548944" cy="3411136"/>
            <a:chOff x="0" y="0"/>
            <a:chExt cx="4731925" cy="454818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70633" r="-267473" t="-143094" b="-182312"/>
                </a:stretch>
              </a:blipFill>
            </p:spPr>
          </p:sp>
        </p:grpSp>
      </p:grpSp>
      <p:grpSp>
        <p:nvGrpSpPr>
          <p:cNvPr name="Group 6" id="6"/>
          <p:cNvGrpSpPr/>
          <p:nvPr/>
        </p:nvGrpSpPr>
        <p:grpSpPr>
          <a:xfrm rot="0">
            <a:off x="5570061" y="4007525"/>
            <a:ext cx="3548944" cy="3411136"/>
            <a:chOff x="0" y="0"/>
            <a:chExt cx="4731925" cy="454818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5108" r="-19921" t="-27245" b="-90300"/>
                </a:stretch>
              </a:blip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10067407" y="4007525"/>
            <a:ext cx="3548944" cy="3411136"/>
            <a:chOff x="0" y="0"/>
            <a:chExt cx="4731925" cy="454818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55277" r="-47175" t="-36430" b="-167059"/>
                </a:stretch>
              </a:blip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14378868" y="4007525"/>
            <a:ext cx="3548944" cy="3411136"/>
            <a:chOff x="0" y="0"/>
            <a:chExt cx="4731925" cy="4548182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121938" r="-133794" t="0" b="-137156"/>
                </a:stretch>
              </a:blipFill>
            </p:spPr>
          </p:sp>
        </p:grpSp>
      </p:grpSp>
      <p:grpSp>
        <p:nvGrpSpPr>
          <p:cNvPr name="Group 18" id="18"/>
          <p:cNvGrpSpPr/>
          <p:nvPr/>
        </p:nvGrpSpPr>
        <p:grpSpPr>
          <a:xfrm rot="0">
            <a:off x="498099" y="1064897"/>
            <a:ext cx="17291802" cy="1977948"/>
            <a:chOff x="0" y="0"/>
            <a:chExt cx="23055736" cy="2637264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80975"/>
              <a:ext cx="23055736" cy="1744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9405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2A4737"/>
                  </a:solidFill>
                  <a:latin typeface="Josefin Sans Thin Bold"/>
                </a:rPr>
                <a:t>Add a Team Members Page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312939" y="2156188"/>
              <a:ext cx="16429858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351889" y="6302298"/>
            <a:ext cx="2486216" cy="2411280"/>
            <a:chOff x="0" y="0"/>
            <a:chExt cx="3314954" cy="3215040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23" id="23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661335" y="6302298"/>
            <a:ext cx="2486216" cy="2411280"/>
            <a:chOff x="0" y="0"/>
            <a:chExt cx="3314954" cy="3215040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27" id="27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158680" y="6302298"/>
            <a:ext cx="2486216" cy="2411280"/>
            <a:chOff x="0" y="0"/>
            <a:chExt cx="3314954" cy="3215040"/>
          </a:xfrm>
        </p:grpSpPr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31" id="31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3470141" y="6302298"/>
            <a:ext cx="2486216" cy="2411280"/>
            <a:chOff x="0" y="0"/>
            <a:chExt cx="3314954" cy="3215040"/>
          </a:xfrm>
        </p:grpSpPr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35" id="35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670825">
            <a:off x="2162129" y="1544949"/>
            <a:ext cx="13782517" cy="7197103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5973271" y="-659747"/>
            <a:ext cx="9171065" cy="11606494"/>
            <a:chOff x="0" y="0"/>
            <a:chExt cx="6021070" cy="7620000"/>
          </a:xfrm>
        </p:grpSpPr>
        <p:sp>
          <p:nvSpPr>
            <p:cNvPr name="Freeform 4" id="4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/>
              <a:stretch>
                <a:fillRect l="-26391" r="-62554" t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813422" y="6346542"/>
            <a:ext cx="5320741" cy="3147701"/>
            <a:chOff x="0" y="0"/>
            <a:chExt cx="7094321" cy="419693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42875"/>
              <a:ext cx="6244234" cy="34325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782"/>
                </a:lnSpc>
              </a:pPr>
              <a:r>
                <a:rPr lang="en-US" sz="9497">
                  <a:solidFill>
                    <a:srgbClr val="E4DAB1"/>
                  </a:solidFill>
                  <a:latin typeface="Josefin Sans Thin Bold"/>
                </a:rPr>
                <a:t>Our Projects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715858"/>
              <a:ext cx="7094321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4612473" y="743827"/>
            <a:ext cx="3106713" cy="2379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347"/>
              </a:lnSpc>
              <a:spcBef>
                <a:spcPct val="0"/>
              </a:spcBef>
            </a:pPr>
            <a:r>
              <a:rPr lang="en-US" sz="16529">
                <a:solidFill>
                  <a:srgbClr val="E4DAB1"/>
                </a:solidFill>
                <a:latin typeface="Josefin Sans Regular"/>
              </a:rPr>
              <a:t>02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0"/>
            <a:ext cx="9144000" cy="10287000"/>
            <a:chOff x="0" y="0"/>
            <a:chExt cx="12192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3000" t="0" r="17740" b="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796321"/>
            <a:ext cx="7809853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2A4737"/>
                </a:solidFill>
                <a:latin typeface="Josefin Sans Thin Bold"/>
              </a:rPr>
              <a:t>Your Project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28700" y="9148615"/>
            <a:ext cx="1994367" cy="600371"/>
            <a:chOff x="0" y="0"/>
            <a:chExt cx="2659156" cy="800495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2659156" cy="800495"/>
              <a:chOff x="0" y="0"/>
              <a:chExt cx="525265" cy="158122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525265" cy="158122"/>
              </a:xfrm>
              <a:custGeom>
                <a:avLst/>
                <a:gdLst/>
                <a:ahLst/>
                <a:cxnLst/>
                <a:rect r="r" b="b" t="t" l="l"/>
                <a:pathLst>
                  <a:path h="158122" w="525265">
                    <a:moveTo>
                      <a:pt x="0" y="0"/>
                    </a:moveTo>
                    <a:lnTo>
                      <a:pt x="525265" y="0"/>
                    </a:lnTo>
                    <a:lnTo>
                      <a:pt x="525265" y="158122"/>
                    </a:lnTo>
                    <a:lnTo>
                      <a:pt x="0" y="158122"/>
                    </a:lnTo>
                    <a:close/>
                  </a:path>
                </a:pathLst>
              </a:custGeom>
              <a:solidFill>
                <a:srgbClr val="E4DAB1"/>
              </a:solidFill>
              <a:ln w="28575">
                <a:solidFill>
                  <a:srgbClr val="2A4737"/>
                </a:solidFill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101474" y="142946"/>
              <a:ext cx="2456208" cy="533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16"/>
                </a:lnSpc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YEAR: 2022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3148296" y="9148615"/>
            <a:ext cx="4111004" cy="600371"/>
            <a:chOff x="0" y="0"/>
            <a:chExt cx="5481339" cy="800495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5481339" cy="800495"/>
              <a:chOff x="0" y="0"/>
              <a:chExt cx="1082734" cy="158122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1082734" cy="158122"/>
              </a:xfrm>
              <a:custGeom>
                <a:avLst/>
                <a:gdLst/>
                <a:ahLst/>
                <a:cxnLst/>
                <a:rect r="r" b="b" t="t" l="l"/>
                <a:pathLst>
                  <a:path h="158122" w="1082734">
                    <a:moveTo>
                      <a:pt x="0" y="0"/>
                    </a:moveTo>
                    <a:lnTo>
                      <a:pt x="1082734" y="0"/>
                    </a:lnTo>
                    <a:lnTo>
                      <a:pt x="1082734" y="158122"/>
                    </a:lnTo>
                    <a:lnTo>
                      <a:pt x="0" y="15812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>
                <a:solidFill>
                  <a:srgbClr val="2A4737"/>
                </a:solidFill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142946"/>
              <a:ext cx="5481339" cy="533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16"/>
                </a:lnSpc>
              </a:pPr>
              <a:r>
                <a:rPr lang="en-US" sz="2400" spc="-103">
                  <a:solidFill>
                    <a:srgbClr val="2A4737"/>
                  </a:solidFill>
                  <a:latin typeface="Josefin Sans Regular"/>
                </a:rPr>
                <a:t>ROLE: WRITE YOUR ROLE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28700" y="4342753"/>
            <a:ext cx="7809853" cy="210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Presentations are communication tools that can be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used as demonstrations, lectures, speeches, reports,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and more. It is mostly presented before an audience.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It serves a variety of purposes, making presentations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powerful tools for convincing and teaching.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124695" y="5185886"/>
            <a:ext cx="2101603" cy="2012174"/>
            <a:chOff x="0" y="0"/>
            <a:chExt cx="2802138" cy="268289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02138" cy="2682898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50943" y="601140"/>
              <a:ext cx="1300252" cy="1480619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8093198" y="5185886"/>
            <a:ext cx="2101603" cy="2012174"/>
            <a:chOff x="0" y="0"/>
            <a:chExt cx="2802138" cy="2682898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02138" cy="2682898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40209" y="601140"/>
              <a:ext cx="1521719" cy="135848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3980394" y="5185886"/>
            <a:ext cx="2101603" cy="2012174"/>
            <a:chOff x="0" y="0"/>
            <a:chExt cx="2802138" cy="268289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02138" cy="2682898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60760" y="601140"/>
              <a:ext cx="1480619" cy="1480619"/>
            </a:xfrm>
            <a:prstGeom prst="rect">
              <a:avLst/>
            </a:prstGeom>
          </p:spPr>
        </p:pic>
      </p:grpSp>
      <p:sp>
        <p:nvSpPr>
          <p:cNvPr name="TextBox 11" id="11"/>
          <p:cNvSpPr txBox="true"/>
          <p:nvPr/>
        </p:nvSpPr>
        <p:spPr>
          <a:xfrm rot="0">
            <a:off x="1209219" y="986821"/>
            <a:ext cx="15869562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E4DAB1"/>
                </a:solidFill>
                <a:latin typeface="Josefin Sans Thin Bold"/>
              </a:rPr>
              <a:t>Write your topic or idea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4742" y="4112659"/>
            <a:ext cx="4584125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u="none">
                <a:solidFill>
                  <a:srgbClr val="E4DAB1"/>
                </a:solidFill>
                <a:latin typeface="Josefin Sans Thin Bold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51938" y="4112659"/>
            <a:ext cx="4584125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u="none">
                <a:solidFill>
                  <a:srgbClr val="E4DAB1"/>
                </a:solidFill>
                <a:latin typeface="Josefin Sans Thin Bold"/>
              </a:rPr>
              <a:t>Add a main 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739134" y="4112659"/>
            <a:ext cx="4584125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u="none">
                <a:solidFill>
                  <a:srgbClr val="E4DAB1"/>
                </a:solidFill>
                <a:latin typeface="Josefin Sans Thin Bold"/>
              </a:rPr>
              <a:t>Add a 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64742" y="7672342"/>
            <a:ext cx="4584125" cy="82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64"/>
              </a:lnSpc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Briefly elaborate on</a:t>
            </a:r>
          </a:p>
          <a:p>
            <a:pPr algn="ctr" marL="0" indent="0" lvl="0">
              <a:lnSpc>
                <a:spcPts val="3264"/>
              </a:lnSpc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what you want to discuss.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851938" y="7672342"/>
            <a:ext cx="4584125" cy="82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Briefly elaborate on</a:t>
            </a:r>
          </a:p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what you want to discuss.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739134" y="7672342"/>
            <a:ext cx="4584125" cy="82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Briefly elaborate on</a:t>
            </a:r>
          </a:p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what you want to discuss.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4587">
            <a:off x="-2311762" y="1638496"/>
            <a:ext cx="18573810" cy="15354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4587">
            <a:off x="-2311762" y="4343847"/>
            <a:ext cx="18573810" cy="153546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4587">
            <a:off x="-2311762" y="7049198"/>
            <a:ext cx="18573810" cy="153546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132692">
            <a:off x="11608068" y="3768477"/>
            <a:ext cx="11092913" cy="3045509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5400000">
            <a:off x="12892088" y="4874108"/>
            <a:ext cx="8115300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E4DAB1"/>
                </a:solidFill>
                <a:latin typeface="Josefin Sans Thin Bold"/>
              </a:rPr>
              <a:t>Our Services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41802" y="490772"/>
            <a:ext cx="7411030" cy="1377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2A4737"/>
                </a:solidFill>
                <a:latin typeface="Josefin Sans Thin Bold"/>
              </a:rPr>
              <a:t>Service One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957102" y="939701"/>
            <a:ext cx="6519692" cy="384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spc="-103" u="none">
                <a:solidFill>
                  <a:srgbClr val="2A4737"/>
                </a:solidFill>
                <a:latin typeface="Josefin Sans Regular"/>
              </a:rPr>
              <a:t>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41802" y="3077741"/>
            <a:ext cx="7411030" cy="1377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2A4737"/>
                </a:solidFill>
                <a:latin typeface="Josefin Sans Thin Bold"/>
              </a:rPr>
              <a:t>Service Two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957102" y="3526671"/>
            <a:ext cx="6172230" cy="384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spc="-103" u="none">
                <a:solidFill>
                  <a:srgbClr val="2A4737"/>
                </a:solidFill>
                <a:latin typeface="Josefin Sans Regular"/>
              </a:rPr>
              <a:t>Elaborate on 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41802" y="5759960"/>
            <a:ext cx="7411030" cy="1377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2A4737"/>
                </a:solidFill>
                <a:latin typeface="Josefin Sans Thin Bold"/>
              </a:rPr>
              <a:t>Service Three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957102" y="6208890"/>
            <a:ext cx="6172230" cy="384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spc="-103" u="none">
                <a:solidFill>
                  <a:srgbClr val="2A4737"/>
                </a:solidFill>
                <a:latin typeface="Josefin Sans Regular"/>
              </a:rPr>
              <a:t>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41802" y="8506866"/>
            <a:ext cx="7411030" cy="1377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2A4737"/>
                </a:solidFill>
                <a:latin typeface="Josefin Sans Thin Bold"/>
              </a:rPr>
              <a:t>Service Four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57102" y="8955796"/>
            <a:ext cx="6172230" cy="384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spc="-103" u="none">
                <a:solidFill>
                  <a:srgbClr val="2A4737"/>
                </a:solidFill>
                <a:latin typeface="Josefin Sans Regular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89467" y="2313796"/>
            <a:ext cx="5031296" cy="6518153"/>
            <a:chOff x="0" y="0"/>
            <a:chExt cx="6708395" cy="869087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661208">
              <a:off x="-1652604" y="2304465"/>
              <a:ext cx="8193242" cy="4278435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true" rot="-5661208">
              <a:off x="167757" y="2107970"/>
              <a:ext cx="8193242" cy="4278435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3683">
            <a:off x="10080765" y="7886774"/>
            <a:ext cx="6048700" cy="166064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3683">
            <a:off x="1853654" y="7886774"/>
            <a:ext cx="6048700" cy="1660643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032361" y="2802597"/>
            <a:ext cx="4145507" cy="5246370"/>
            <a:chOff x="0" y="0"/>
            <a:chExt cx="6021070" cy="7620000"/>
          </a:xfrm>
        </p:grpSpPr>
        <p:sp>
          <p:nvSpPr>
            <p:cNvPr name="Freeform 8" id="8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6"/>
              <a:stretch>
                <a:fillRect l="-78865" r="-9844" t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2400455" y="2313796"/>
            <a:ext cx="5031296" cy="6518153"/>
            <a:chOff x="0" y="0"/>
            <a:chExt cx="6708395" cy="8690871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661208">
              <a:off x="-1652604" y="2304465"/>
              <a:ext cx="8193242" cy="427843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true" rot="-5661208">
              <a:off x="167757" y="2107970"/>
              <a:ext cx="8193242" cy="4278435"/>
            </a:xfrm>
            <a:prstGeom prst="rect">
              <a:avLst/>
            </a:prstGeom>
          </p:spPr>
        </p:pic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805250" y="2802597"/>
            <a:ext cx="4145507" cy="5246370"/>
            <a:chOff x="0" y="0"/>
            <a:chExt cx="6021070" cy="7620000"/>
          </a:xfrm>
        </p:grpSpPr>
        <p:sp>
          <p:nvSpPr>
            <p:cNvPr name="Freeform 13" id="13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7"/>
              <a:stretch>
                <a:fillRect l="223" r="223" t="-9274" b="-9274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361643" y="873823"/>
            <a:ext cx="17564714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E4DAB1"/>
                </a:solidFill>
                <a:latin typeface="Josefin Sans Thin Bold"/>
              </a:rPr>
              <a:t>Write Your Big Topic or Idea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974090" y="8139748"/>
            <a:ext cx="5807827" cy="1165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Presentations are communication tools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that can be used as demonstrations,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lectures, speeches, reports, and more.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70896" y="8139748"/>
            <a:ext cx="5668436" cy="1165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It serves a variety of purposes,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making presentations powerful tools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for convincing and teaching.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10941" y="0"/>
            <a:ext cx="12377059" cy="10287000"/>
            <a:chOff x="0" y="0"/>
            <a:chExt cx="1650274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2969" t="38111" r="1324" b="14400"/>
            <a:stretch>
              <a:fillRect/>
            </a:stretch>
          </p:blipFill>
          <p:spPr>
            <a:xfrm>
              <a:off x="0" y="0"/>
              <a:ext cx="16502745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2389572" y="-878945"/>
            <a:ext cx="5203596" cy="14039228"/>
            <a:chOff x="0" y="0"/>
            <a:chExt cx="6938128" cy="1871897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67703" y="0"/>
              <a:ext cx="6470425" cy="7322497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67703" y="5867965"/>
              <a:ext cx="6470425" cy="7322497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396474"/>
              <a:ext cx="6470425" cy="7322497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44713">
            <a:off x="15217747" y="5163942"/>
            <a:ext cx="9584501" cy="8649934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813422" y="6252535"/>
            <a:ext cx="5568898" cy="3241708"/>
            <a:chOff x="0" y="0"/>
            <a:chExt cx="7425197" cy="4322278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66675"/>
              <a:ext cx="7094321" cy="3634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>
                  <a:solidFill>
                    <a:srgbClr val="E4DAB1"/>
                  </a:solidFill>
                  <a:latin typeface="Josefin Sans Thin Bold"/>
                </a:rPr>
                <a:t>Stats &amp; Numbers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841201"/>
              <a:ext cx="7425197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28700" y="747495"/>
            <a:ext cx="4440556" cy="2379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8347"/>
              </a:lnSpc>
              <a:spcBef>
                <a:spcPct val="0"/>
              </a:spcBef>
            </a:pPr>
            <a:r>
              <a:rPr lang="en-US" sz="16529">
                <a:solidFill>
                  <a:srgbClr val="E4DAB1"/>
                </a:solidFill>
                <a:latin typeface="Josefin Sans Regular"/>
              </a:rPr>
              <a:t>03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3067119" y="5829187"/>
          <a:ext cx="2919870" cy="3679888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7684065" y="582918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301011" y="582918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1028700" y="986821"/>
            <a:ext cx="16230600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2A4737"/>
                </a:solidFill>
                <a:latin typeface="Josefin Sans Thin Bold"/>
              </a:rPr>
              <a:t>Add a Pricing Page</a:t>
            </a:r>
          </a:p>
        </p:txBody>
      </p:sp>
      <p:grpSp>
        <p:nvGrpSpPr>
          <p:cNvPr name="Group 6" id="6"/>
          <p:cNvGrpSpPr/>
          <p:nvPr/>
        </p:nvGrpSpPr>
        <p:grpSpPr>
          <a:xfrm rot="2578299">
            <a:off x="7816439" y="2926075"/>
            <a:ext cx="2655122" cy="2542138"/>
            <a:chOff x="0" y="0"/>
            <a:chExt cx="3540162" cy="3389517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0162" cy="3389517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766" y="99321"/>
              <a:ext cx="3314954" cy="3173892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-2578299">
              <a:off x="564467" y="1353374"/>
              <a:ext cx="2816730" cy="1117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55"/>
                </a:lnSpc>
                <a:spcBef>
                  <a:spcPct val="0"/>
                </a:spcBef>
              </a:pPr>
              <a:r>
                <a:rPr lang="en-US" sz="5500" u="none">
                  <a:solidFill>
                    <a:srgbClr val="2A4737"/>
                  </a:solidFill>
                  <a:latin typeface="Josefin Sans Regular"/>
                </a:rPr>
                <a:t>30$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-2578299">
              <a:off x="157761" y="1057075"/>
              <a:ext cx="2509602" cy="507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MONTHLY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10374993">
            <a:off x="13199493" y="2926075"/>
            <a:ext cx="2655122" cy="2542138"/>
            <a:chOff x="0" y="0"/>
            <a:chExt cx="3540162" cy="3389517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0162" cy="3389517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766" y="99321"/>
              <a:ext cx="3314954" cy="3173892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-10374993">
              <a:off x="398309" y="840752"/>
              <a:ext cx="2816730" cy="1117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55"/>
                </a:lnSpc>
                <a:spcBef>
                  <a:spcPct val="0"/>
                </a:spcBef>
              </a:pPr>
              <a:r>
                <a:rPr lang="en-US" sz="5500" u="none">
                  <a:solidFill>
                    <a:srgbClr val="2A4737"/>
                  </a:solidFill>
                  <a:latin typeface="Josefin Sans Regular"/>
                </a:rPr>
                <a:t>300$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10374993">
              <a:off x="450343" y="1961931"/>
              <a:ext cx="2509602" cy="507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YEARLY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433264" y="2926075"/>
            <a:ext cx="2655122" cy="2542138"/>
            <a:chOff x="0" y="0"/>
            <a:chExt cx="3540162" cy="3389517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0162" cy="3389517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766" y="99321"/>
              <a:ext cx="3314954" cy="3173892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515443" y="916440"/>
              <a:ext cx="2509602" cy="507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4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2A4737"/>
                  </a:solidFill>
                  <a:latin typeface="Josefin Sans Regular"/>
                </a:rPr>
                <a:t>MONTHLY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61878" y="1433213"/>
              <a:ext cx="2816730" cy="1117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55"/>
                </a:lnSpc>
                <a:spcBef>
                  <a:spcPct val="0"/>
                </a:spcBef>
              </a:pPr>
              <a:r>
                <a:rPr lang="en-US" sz="5500" u="none">
                  <a:solidFill>
                    <a:srgbClr val="2A4737"/>
                  </a:solidFill>
                  <a:latin typeface="Josefin Sans Regular"/>
                </a:rPr>
                <a:t>20$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196629">
            <a:off x="11311107" y="9328038"/>
            <a:ext cx="11896385" cy="98345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196629">
            <a:off x="-5611260" y="428419"/>
            <a:ext cx="11896385" cy="98345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6659">
            <a:off x="-142905" y="5416110"/>
            <a:ext cx="18573810" cy="1535463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956260" y="3277942"/>
            <a:ext cx="14375480" cy="2587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2"/>
              </a:lnSpc>
              <a:spcBef>
                <a:spcPct val="0"/>
              </a:spcBef>
            </a:pPr>
            <a:r>
              <a:rPr lang="en-US" sz="18020" spc="-774">
                <a:solidFill>
                  <a:srgbClr val="E4DAB1"/>
                </a:solidFill>
                <a:latin typeface="Josefin Sans Regular"/>
              </a:rPr>
              <a:t>123,456,789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03853" y="6974493"/>
            <a:ext cx="13080294" cy="387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04"/>
              </a:lnSpc>
              <a:spcBef>
                <a:spcPct val="0"/>
              </a:spcBef>
            </a:pPr>
            <a:r>
              <a:rPr lang="en-US" sz="2400" u="none">
                <a:solidFill>
                  <a:srgbClr val="E4DAB1"/>
                </a:solidFill>
                <a:latin typeface="Josefin Sans Regular"/>
              </a:rPr>
              <a:t>ELABORATE ON THE FEATURED STATISTIC.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92000" y="0"/>
            <a:ext cx="6096000" cy="10287000"/>
            <a:chOff x="0" y="0"/>
            <a:chExt cx="8128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42000"/>
            </a:blip>
            <a:srcRect l="30246" t="0" r="30246" b="0"/>
            <a:stretch>
              <a:fillRect/>
            </a:stretch>
          </p:blipFill>
          <p:spPr>
            <a:xfrm>
              <a:off x="0" y="0"/>
              <a:ext cx="8128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096000" y="6047857"/>
            <a:ext cx="6096000" cy="4239143"/>
            <a:chOff x="0" y="0"/>
            <a:chExt cx="8128000" cy="565219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>
              <a:alphaModFix amt="42000"/>
            </a:blip>
            <a:srcRect l="2065" t="0" r="2065" b="0"/>
            <a:stretch>
              <a:fillRect/>
            </a:stretch>
          </p:blipFill>
          <p:spPr>
            <a:xfrm>
              <a:off x="0" y="0"/>
              <a:ext cx="8128000" cy="565219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0" y="0"/>
            <a:ext cx="6096000" cy="6047857"/>
            <a:chOff x="0" y="0"/>
            <a:chExt cx="8128000" cy="8063809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alphaModFix amt="42000"/>
            </a:blip>
            <a:srcRect l="16401" t="0" r="16401" b="0"/>
            <a:stretch>
              <a:fillRect/>
            </a:stretch>
          </p:blipFill>
          <p:spPr>
            <a:xfrm>
              <a:off x="0" y="0"/>
              <a:ext cx="8128000" cy="8063809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31744" y="2467222"/>
            <a:ext cx="3632511" cy="1113413"/>
            <a:chOff x="0" y="0"/>
            <a:chExt cx="4843348" cy="1484551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4843348" cy="1484551"/>
              <a:chOff x="0" y="0"/>
              <a:chExt cx="7366000" cy="2257778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6351" y="0"/>
                <a:ext cx="2761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2761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142649" y="0"/>
                    </a:moveTo>
                    <a:cubicBezTo>
                      <a:pt x="2025749" y="0"/>
                      <a:pt x="1930982" y="94766"/>
                      <a:pt x="1930982" y="211667"/>
                    </a:cubicBezTo>
                    <a:lnTo>
                      <a:pt x="1930982" y="282222"/>
                    </a:lnTo>
                    <a:cubicBezTo>
                      <a:pt x="1930982" y="399122"/>
                      <a:pt x="2025749" y="493889"/>
                      <a:pt x="2142649" y="493889"/>
                    </a:cubicBezTo>
                    <a:cubicBezTo>
                      <a:pt x="2259549" y="493889"/>
                      <a:pt x="2354316" y="399122"/>
                      <a:pt x="2354316" y="282222"/>
                    </a:cubicBezTo>
                    <a:lnTo>
                      <a:pt x="2354316" y="211667"/>
                    </a:lnTo>
                    <a:cubicBezTo>
                      <a:pt x="2354316" y="94766"/>
                      <a:pt x="2259549" y="0"/>
                      <a:pt x="2142649" y="0"/>
                    </a:cubicBezTo>
                    <a:moveTo>
                      <a:pt x="1923433" y="969998"/>
                    </a:moveTo>
                    <a:cubicBezTo>
                      <a:pt x="1924632" y="961884"/>
                      <a:pt x="1913202" y="958709"/>
                      <a:pt x="1910027" y="966258"/>
                    </a:cubicBezTo>
                    <a:lnTo>
                      <a:pt x="1756005" y="1325598"/>
                    </a:lnTo>
                    <a:cubicBezTo>
                      <a:pt x="1733748" y="1377518"/>
                      <a:pt x="1682672" y="1411161"/>
                      <a:pt x="1626182" y="1411111"/>
                    </a:cubicBezTo>
                    <a:lnTo>
                      <a:pt x="1561130" y="1411111"/>
                    </a:lnTo>
                    <a:cubicBezTo>
                      <a:pt x="1549266" y="1411122"/>
                      <a:pt x="1538190" y="1405168"/>
                      <a:pt x="1531655" y="1395265"/>
                    </a:cubicBezTo>
                    <a:cubicBezTo>
                      <a:pt x="1525120" y="1385363"/>
                      <a:pt x="1524000" y="1372839"/>
                      <a:pt x="1528675" y="1361934"/>
                    </a:cubicBezTo>
                    <a:lnTo>
                      <a:pt x="1719316" y="917222"/>
                    </a:lnTo>
                    <a:lnTo>
                      <a:pt x="1789448" y="741821"/>
                    </a:lnTo>
                    <a:cubicBezTo>
                      <a:pt x="1832318" y="634683"/>
                      <a:pt x="1936095" y="564437"/>
                      <a:pt x="2051491" y="564444"/>
                    </a:cubicBezTo>
                    <a:lnTo>
                      <a:pt x="2233807" y="564444"/>
                    </a:lnTo>
                    <a:cubicBezTo>
                      <a:pt x="2349203" y="564437"/>
                      <a:pt x="2452980" y="634683"/>
                      <a:pt x="2495850" y="741821"/>
                    </a:cubicBezTo>
                    <a:lnTo>
                      <a:pt x="2565982" y="917222"/>
                    </a:lnTo>
                    <a:lnTo>
                      <a:pt x="2756553" y="1361934"/>
                    </a:lnTo>
                    <a:cubicBezTo>
                      <a:pt x="2761228" y="1372839"/>
                      <a:pt x="2760108" y="1385363"/>
                      <a:pt x="2753572" y="1395265"/>
                    </a:cubicBezTo>
                    <a:cubicBezTo>
                      <a:pt x="2747037" y="1405168"/>
                      <a:pt x="2735962" y="1411122"/>
                      <a:pt x="2724097" y="1411111"/>
                    </a:cubicBezTo>
                    <a:lnTo>
                      <a:pt x="2659045" y="1411111"/>
                    </a:lnTo>
                    <a:cubicBezTo>
                      <a:pt x="2602607" y="1411105"/>
                      <a:pt x="2551601" y="1377471"/>
                      <a:pt x="2529364" y="1325598"/>
                    </a:cubicBezTo>
                    <a:lnTo>
                      <a:pt x="2375341" y="966258"/>
                    </a:lnTo>
                    <a:cubicBezTo>
                      <a:pt x="2372096" y="958709"/>
                      <a:pt x="2360736" y="961884"/>
                      <a:pt x="2361865" y="969998"/>
                    </a:cubicBezTo>
                    <a:lnTo>
                      <a:pt x="2424871" y="1411111"/>
                    </a:lnTo>
                    <a:lnTo>
                      <a:pt x="2492252" y="2219607"/>
                    </a:lnTo>
                    <a:cubicBezTo>
                      <a:pt x="2493060" y="2229429"/>
                      <a:pt x="2489723" y="2239141"/>
                      <a:pt x="2483048" y="2246392"/>
                    </a:cubicBezTo>
                    <a:cubicBezTo>
                      <a:pt x="2476374" y="2253643"/>
                      <a:pt x="2466970" y="2257771"/>
                      <a:pt x="2457115" y="2257778"/>
                    </a:cubicBezTo>
                    <a:lnTo>
                      <a:pt x="2403281" y="2257778"/>
                    </a:lnTo>
                    <a:cubicBezTo>
                      <a:pt x="2334300" y="2257786"/>
                      <a:pt x="2275423" y="2207921"/>
                      <a:pt x="2264075" y="2139879"/>
                    </a:cubicBezTo>
                    <a:lnTo>
                      <a:pt x="2149705" y="1452880"/>
                    </a:lnTo>
                    <a:cubicBezTo>
                      <a:pt x="2148364" y="1444978"/>
                      <a:pt x="2137075" y="1444978"/>
                      <a:pt x="2135734" y="1452880"/>
                    </a:cubicBezTo>
                    <a:lnTo>
                      <a:pt x="2021293" y="2139879"/>
                    </a:lnTo>
                    <a:cubicBezTo>
                      <a:pt x="2009942" y="2207948"/>
                      <a:pt x="1951025" y="2257821"/>
                      <a:pt x="1882017" y="2257778"/>
                    </a:cubicBezTo>
                    <a:lnTo>
                      <a:pt x="1828183" y="2257778"/>
                    </a:lnTo>
                    <a:cubicBezTo>
                      <a:pt x="1818328" y="2257771"/>
                      <a:pt x="1808924" y="2253643"/>
                      <a:pt x="1802250" y="2246392"/>
                    </a:cubicBezTo>
                    <a:cubicBezTo>
                      <a:pt x="1795575" y="2239141"/>
                      <a:pt x="1792238" y="2229429"/>
                      <a:pt x="1793046" y="2219607"/>
                    </a:cubicBezTo>
                    <a:lnTo>
                      <a:pt x="1860427" y="1411111"/>
                    </a:lnTo>
                    <a:lnTo>
                      <a:pt x="1923433" y="969998"/>
                    </a:lnTo>
                  </a:path>
                </a:pathLst>
              </a:custGeom>
              <a:solidFill>
                <a:srgbClr val="E4DAB1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3064351" y="0"/>
                <a:ext cx="4285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4285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142649" y="0"/>
                    </a:moveTo>
                    <a:cubicBezTo>
                      <a:pt x="2025749" y="0"/>
                      <a:pt x="1930982" y="94766"/>
                      <a:pt x="1930982" y="211667"/>
                    </a:cubicBezTo>
                    <a:lnTo>
                      <a:pt x="1930982" y="282222"/>
                    </a:lnTo>
                    <a:cubicBezTo>
                      <a:pt x="1930982" y="399122"/>
                      <a:pt x="2025749" y="493889"/>
                      <a:pt x="2142649" y="493889"/>
                    </a:cubicBezTo>
                    <a:cubicBezTo>
                      <a:pt x="2259549" y="493889"/>
                      <a:pt x="2354316" y="399122"/>
                      <a:pt x="2354316" y="282222"/>
                    </a:cubicBezTo>
                    <a:lnTo>
                      <a:pt x="2354316" y="211667"/>
                    </a:lnTo>
                    <a:cubicBezTo>
                      <a:pt x="2354316" y="94766"/>
                      <a:pt x="2259549" y="0"/>
                      <a:pt x="2142649" y="0"/>
                    </a:cubicBezTo>
                    <a:moveTo>
                      <a:pt x="1923433" y="969998"/>
                    </a:moveTo>
                    <a:cubicBezTo>
                      <a:pt x="1924632" y="961884"/>
                      <a:pt x="1913202" y="958709"/>
                      <a:pt x="1910027" y="966258"/>
                    </a:cubicBezTo>
                    <a:lnTo>
                      <a:pt x="1756004" y="1325598"/>
                    </a:lnTo>
                    <a:cubicBezTo>
                      <a:pt x="1733748" y="1377518"/>
                      <a:pt x="1682672" y="1411161"/>
                      <a:pt x="1626182" y="1411111"/>
                    </a:cubicBezTo>
                    <a:lnTo>
                      <a:pt x="1561130" y="1411111"/>
                    </a:lnTo>
                    <a:cubicBezTo>
                      <a:pt x="1549265" y="1411122"/>
                      <a:pt x="1538191" y="1405168"/>
                      <a:pt x="1531655" y="1395265"/>
                    </a:cubicBezTo>
                    <a:cubicBezTo>
                      <a:pt x="1525120" y="1385363"/>
                      <a:pt x="1524000" y="1372839"/>
                      <a:pt x="1528674" y="1361934"/>
                    </a:cubicBezTo>
                    <a:lnTo>
                      <a:pt x="1719316" y="917222"/>
                    </a:lnTo>
                    <a:lnTo>
                      <a:pt x="1789448" y="741821"/>
                    </a:lnTo>
                    <a:cubicBezTo>
                      <a:pt x="1832318" y="634683"/>
                      <a:pt x="1936095" y="564437"/>
                      <a:pt x="2051491" y="564444"/>
                    </a:cubicBezTo>
                    <a:lnTo>
                      <a:pt x="2233807" y="564444"/>
                    </a:lnTo>
                    <a:cubicBezTo>
                      <a:pt x="2349203" y="564437"/>
                      <a:pt x="2452980" y="634683"/>
                      <a:pt x="2495850" y="741821"/>
                    </a:cubicBezTo>
                    <a:lnTo>
                      <a:pt x="2565982" y="917222"/>
                    </a:lnTo>
                    <a:lnTo>
                      <a:pt x="2756553" y="1361934"/>
                    </a:lnTo>
                    <a:cubicBezTo>
                      <a:pt x="2761228" y="1372839"/>
                      <a:pt x="2760107" y="1385363"/>
                      <a:pt x="2753572" y="1395265"/>
                    </a:cubicBezTo>
                    <a:cubicBezTo>
                      <a:pt x="2747037" y="1405168"/>
                      <a:pt x="2735962" y="1411122"/>
                      <a:pt x="2724097" y="1411111"/>
                    </a:cubicBezTo>
                    <a:lnTo>
                      <a:pt x="2659045" y="1411111"/>
                    </a:lnTo>
                    <a:cubicBezTo>
                      <a:pt x="2602607" y="1411105"/>
                      <a:pt x="2551601" y="1377471"/>
                      <a:pt x="2529364" y="1325598"/>
                    </a:cubicBezTo>
                    <a:lnTo>
                      <a:pt x="2375341" y="966258"/>
                    </a:lnTo>
                    <a:cubicBezTo>
                      <a:pt x="2372096" y="958709"/>
                      <a:pt x="2360736" y="961884"/>
                      <a:pt x="2361865" y="969998"/>
                    </a:cubicBezTo>
                    <a:lnTo>
                      <a:pt x="2424871" y="1411111"/>
                    </a:lnTo>
                    <a:lnTo>
                      <a:pt x="2492252" y="2219607"/>
                    </a:lnTo>
                    <a:cubicBezTo>
                      <a:pt x="2493060" y="2229429"/>
                      <a:pt x="2489723" y="2239141"/>
                      <a:pt x="2483048" y="2246392"/>
                    </a:cubicBezTo>
                    <a:cubicBezTo>
                      <a:pt x="2476374" y="2253643"/>
                      <a:pt x="2466970" y="2257771"/>
                      <a:pt x="2457115" y="2257778"/>
                    </a:cubicBezTo>
                    <a:lnTo>
                      <a:pt x="2403281" y="2257778"/>
                    </a:lnTo>
                    <a:cubicBezTo>
                      <a:pt x="2334299" y="2257786"/>
                      <a:pt x="2275423" y="2207921"/>
                      <a:pt x="2264075" y="2139879"/>
                    </a:cubicBezTo>
                    <a:lnTo>
                      <a:pt x="2149704" y="1452880"/>
                    </a:lnTo>
                    <a:cubicBezTo>
                      <a:pt x="2148364" y="1444978"/>
                      <a:pt x="2137075" y="1444978"/>
                      <a:pt x="2135735" y="1452880"/>
                    </a:cubicBezTo>
                    <a:lnTo>
                      <a:pt x="2021294" y="2139879"/>
                    </a:lnTo>
                    <a:cubicBezTo>
                      <a:pt x="2009942" y="2207948"/>
                      <a:pt x="1951025" y="2257821"/>
                      <a:pt x="1882017" y="2257778"/>
                    </a:cubicBezTo>
                    <a:lnTo>
                      <a:pt x="1828183" y="2257778"/>
                    </a:lnTo>
                    <a:cubicBezTo>
                      <a:pt x="1818328" y="2257771"/>
                      <a:pt x="1808924" y="2253643"/>
                      <a:pt x="1802250" y="2246392"/>
                    </a:cubicBezTo>
                    <a:cubicBezTo>
                      <a:pt x="1795575" y="2239141"/>
                      <a:pt x="1792238" y="2229429"/>
                      <a:pt x="1793046" y="2219607"/>
                    </a:cubicBezTo>
                    <a:lnTo>
                      <a:pt x="1860427" y="1411111"/>
                    </a:lnTo>
                    <a:lnTo>
                      <a:pt x="1923433" y="969998"/>
                    </a:lnTo>
                    <a:moveTo>
                      <a:pt x="3666649" y="0"/>
                    </a:moveTo>
                    <a:cubicBezTo>
                      <a:pt x="3549748" y="0"/>
                      <a:pt x="3454982" y="94766"/>
                      <a:pt x="3454982" y="211667"/>
                    </a:cubicBezTo>
                    <a:lnTo>
                      <a:pt x="3454982" y="282222"/>
                    </a:lnTo>
                    <a:cubicBezTo>
                      <a:pt x="3454982" y="399122"/>
                      <a:pt x="3549748" y="493889"/>
                      <a:pt x="3666649" y="493889"/>
                    </a:cubicBezTo>
                    <a:cubicBezTo>
                      <a:pt x="3783550" y="493889"/>
                      <a:pt x="3878316" y="399122"/>
                      <a:pt x="3878316" y="282222"/>
                    </a:cubicBezTo>
                    <a:lnTo>
                      <a:pt x="3878316" y="211667"/>
                    </a:lnTo>
                    <a:cubicBezTo>
                      <a:pt x="3878316" y="94766"/>
                      <a:pt x="3783550" y="0"/>
                      <a:pt x="3666649" y="0"/>
                    </a:cubicBezTo>
                    <a:moveTo>
                      <a:pt x="3447433" y="969998"/>
                    </a:moveTo>
                    <a:cubicBezTo>
                      <a:pt x="3448632" y="961884"/>
                      <a:pt x="3437202" y="958709"/>
                      <a:pt x="3434027" y="966258"/>
                    </a:cubicBezTo>
                    <a:lnTo>
                      <a:pt x="3280004" y="1325598"/>
                    </a:lnTo>
                    <a:cubicBezTo>
                      <a:pt x="3257748" y="1377518"/>
                      <a:pt x="3206672" y="1411161"/>
                      <a:pt x="3150182" y="1411111"/>
                    </a:cubicBezTo>
                    <a:lnTo>
                      <a:pt x="3085130" y="1411111"/>
                    </a:lnTo>
                    <a:cubicBezTo>
                      <a:pt x="3073265" y="1411122"/>
                      <a:pt x="3062191" y="1405168"/>
                      <a:pt x="3055655" y="1395265"/>
                    </a:cubicBezTo>
                    <a:cubicBezTo>
                      <a:pt x="3049120" y="1385363"/>
                      <a:pt x="3048000" y="1372839"/>
                      <a:pt x="3052674" y="1361934"/>
                    </a:cubicBezTo>
                    <a:lnTo>
                      <a:pt x="3243316" y="917222"/>
                    </a:lnTo>
                    <a:lnTo>
                      <a:pt x="3313448" y="741821"/>
                    </a:lnTo>
                    <a:cubicBezTo>
                      <a:pt x="3356318" y="634683"/>
                      <a:pt x="3460094" y="564437"/>
                      <a:pt x="3575491" y="564444"/>
                    </a:cubicBezTo>
                    <a:lnTo>
                      <a:pt x="3757807" y="564444"/>
                    </a:lnTo>
                    <a:cubicBezTo>
                      <a:pt x="3873204" y="564437"/>
                      <a:pt x="3976980" y="634683"/>
                      <a:pt x="4019850" y="741821"/>
                    </a:cubicBezTo>
                    <a:lnTo>
                      <a:pt x="4089982" y="917222"/>
                    </a:lnTo>
                    <a:lnTo>
                      <a:pt x="4280553" y="1361934"/>
                    </a:lnTo>
                    <a:cubicBezTo>
                      <a:pt x="4285228" y="1372839"/>
                      <a:pt x="4284107" y="1385363"/>
                      <a:pt x="4277572" y="1395265"/>
                    </a:cubicBezTo>
                    <a:cubicBezTo>
                      <a:pt x="4271037" y="1405168"/>
                      <a:pt x="4259962" y="1411122"/>
                      <a:pt x="4248097" y="1411111"/>
                    </a:cubicBezTo>
                    <a:lnTo>
                      <a:pt x="4183045" y="1411111"/>
                    </a:lnTo>
                    <a:cubicBezTo>
                      <a:pt x="4126607" y="1411105"/>
                      <a:pt x="4075601" y="1377471"/>
                      <a:pt x="4053364" y="1325598"/>
                    </a:cubicBezTo>
                    <a:lnTo>
                      <a:pt x="3899341" y="966258"/>
                    </a:lnTo>
                    <a:cubicBezTo>
                      <a:pt x="3896095" y="958709"/>
                      <a:pt x="3884736" y="961884"/>
                      <a:pt x="3885865" y="969998"/>
                    </a:cubicBezTo>
                    <a:lnTo>
                      <a:pt x="3948871" y="1411111"/>
                    </a:lnTo>
                    <a:lnTo>
                      <a:pt x="4016252" y="2219607"/>
                    </a:lnTo>
                    <a:cubicBezTo>
                      <a:pt x="4017060" y="2229429"/>
                      <a:pt x="4013722" y="2239141"/>
                      <a:pt x="4007048" y="2246392"/>
                    </a:cubicBezTo>
                    <a:cubicBezTo>
                      <a:pt x="4000374" y="2253643"/>
                      <a:pt x="3990970" y="2257771"/>
                      <a:pt x="3981115" y="2257778"/>
                    </a:cubicBezTo>
                    <a:lnTo>
                      <a:pt x="3927281" y="2257778"/>
                    </a:lnTo>
                    <a:cubicBezTo>
                      <a:pt x="3858299" y="2257786"/>
                      <a:pt x="3799422" y="2207921"/>
                      <a:pt x="3788075" y="2139879"/>
                    </a:cubicBezTo>
                    <a:lnTo>
                      <a:pt x="3673704" y="1452880"/>
                    </a:lnTo>
                    <a:cubicBezTo>
                      <a:pt x="3672364" y="1444978"/>
                      <a:pt x="3661075" y="1444978"/>
                      <a:pt x="3659735" y="1452880"/>
                    </a:cubicBezTo>
                    <a:lnTo>
                      <a:pt x="3545294" y="2139879"/>
                    </a:lnTo>
                    <a:cubicBezTo>
                      <a:pt x="3533942" y="2207948"/>
                      <a:pt x="3475025" y="2257821"/>
                      <a:pt x="3406017" y="2257778"/>
                    </a:cubicBezTo>
                    <a:lnTo>
                      <a:pt x="3352183" y="2257778"/>
                    </a:lnTo>
                    <a:cubicBezTo>
                      <a:pt x="3342328" y="2257771"/>
                      <a:pt x="3332924" y="2253643"/>
                      <a:pt x="3326250" y="2246392"/>
                    </a:cubicBezTo>
                    <a:cubicBezTo>
                      <a:pt x="3319575" y="2239141"/>
                      <a:pt x="3316238" y="2229429"/>
                      <a:pt x="3317046" y="2219607"/>
                    </a:cubicBezTo>
                    <a:lnTo>
                      <a:pt x="3384427" y="1411111"/>
                    </a:lnTo>
                    <a:lnTo>
                      <a:pt x="3447433" y="969998"/>
                    </a:lnTo>
                  </a:path>
                </a:pathLst>
              </a:custGeom>
              <a:solidFill>
                <a:srgbClr val="2A4737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8122469" y="7145897"/>
            <a:ext cx="2043063" cy="2043063"/>
            <a:chOff x="0" y="0"/>
            <a:chExt cx="2724084" cy="2724084"/>
          </a:xfrm>
        </p:grpSpPr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2724084" cy="2724084"/>
              <a:chOff x="0" y="0"/>
              <a:chExt cx="2540000" cy="25400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32235"/>
                    </a:lnTo>
                    <a:cubicBezTo>
                      <a:pt x="995966" y="330729"/>
                      <a:pt x="684141" y="509524"/>
                      <a:pt x="515325" y="800918"/>
                    </a:cubicBezTo>
                    <a:cubicBezTo>
                      <a:pt x="346509" y="1092311"/>
                      <a:pt x="346509" y="1451759"/>
                      <a:pt x="515325" y="1743152"/>
                    </a:cubicBezTo>
                    <a:cubicBezTo>
                      <a:pt x="684141" y="2034546"/>
                      <a:pt x="995966" y="2213341"/>
                      <a:pt x="1332725" y="2211835"/>
                    </a:cubicBezTo>
                    <a:cubicBezTo>
                      <a:pt x="1669484" y="2213341"/>
                      <a:pt x="1981309" y="2034546"/>
                      <a:pt x="2150125" y="1743152"/>
                    </a:cubicBezTo>
                    <a:cubicBezTo>
                      <a:pt x="2318941" y="1451759"/>
                      <a:pt x="2318941" y="1092311"/>
                      <a:pt x="2150125" y="800918"/>
                    </a:cubicBezTo>
                    <a:cubicBezTo>
                      <a:pt x="1981309" y="509524"/>
                      <a:pt x="1669484" y="330729"/>
                      <a:pt x="1332725" y="332235"/>
                    </a:cubicBez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-67143" y="5157"/>
                <a:ext cx="2693066" cy="2616140"/>
              </a:xfrm>
              <a:custGeom>
                <a:avLst/>
                <a:gdLst/>
                <a:ahLst/>
                <a:cxnLst/>
                <a:rect r="r" b="b" t="t" l="l"/>
                <a:pathLst>
                  <a:path h="2616140" w="2693066">
                    <a:moveTo>
                      <a:pt x="1526913" y="9101"/>
                    </a:moveTo>
                    <a:cubicBezTo>
                      <a:pt x="2036435" y="86101"/>
                      <a:pt x="2448921" y="463351"/>
                      <a:pt x="2570994" y="963990"/>
                    </a:cubicBezTo>
                    <a:cubicBezTo>
                      <a:pt x="2693066" y="1464629"/>
                      <a:pt x="2500522" y="1989405"/>
                      <a:pt x="2083630" y="2292295"/>
                    </a:cubicBezTo>
                    <a:cubicBezTo>
                      <a:pt x="1666738" y="2595184"/>
                      <a:pt x="1108148" y="2616140"/>
                      <a:pt x="669734" y="2345336"/>
                    </a:cubicBezTo>
                    <a:cubicBezTo>
                      <a:pt x="231320" y="2074532"/>
                      <a:pt x="0" y="1565658"/>
                      <a:pt x="84219" y="1057280"/>
                    </a:cubicBezTo>
                    <a:cubicBezTo>
                      <a:pt x="93627" y="998871"/>
                      <a:pt x="133568" y="949961"/>
                      <a:pt x="188917" y="929070"/>
                    </a:cubicBezTo>
                    <a:cubicBezTo>
                      <a:pt x="244267" y="908178"/>
                      <a:pt x="306564" y="918498"/>
                      <a:pt x="352219" y="956123"/>
                    </a:cubicBezTo>
                    <a:cubicBezTo>
                      <a:pt x="397875" y="993747"/>
                      <a:pt x="419910" y="1052924"/>
                      <a:pt x="409980" y="1111246"/>
                    </a:cubicBezTo>
                    <a:cubicBezTo>
                      <a:pt x="347657" y="1487446"/>
                      <a:pt x="518834" y="1864013"/>
                      <a:pt x="843260" y="2064408"/>
                    </a:cubicBezTo>
                    <a:cubicBezTo>
                      <a:pt x="1167686" y="2264803"/>
                      <a:pt x="1581044" y="2249296"/>
                      <a:pt x="1889544" y="2025157"/>
                    </a:cubicBezTo>
                    <a:cubicBezTo>
                      <a:pt x="2198044" y="1801019"/>
                      <a:pt x="2340526" y="1412685"/>
                      <a:pt x="2250193" y="1042212"/>
                    </a:cubicBezTo>
                    <a:cubicBezTo>
                      <a:pt x="2159859" y="671739"/>
                      <a:pt x="1854619" y="392574"/>
                      <a:pt x="1477573" y="335594"/>
                    </a:cubicBezTo>
                    <a:cubicBezTo>
                      <a:pt x="1419037" y="327016"/>
                      <a:pt x="1369566" y="287773"/>
                      <a:pt x="1347891" y="232725"/>
                    </a:cubicBezTo>
                    <a:cubicBezTo>
                      <a:pt x="1326216" y="177678"/>
                      <a:pt x="1335652" y="115241"/>
                      <a:pt x="1372625" y="69056"/>
                    </a:cubicBezTo>
                    <a:cubicBezTo>
                      <a:pt x="1409598" y="22871"/>
                      <a:pt x="1468456" y="0"/>
                      <a:pt x="1526913" y="9101"/>
                    </a:cubicBezTo>
                    <a:close/>
                  </a:path>
                </a:pathLst>
              </a:custGeom>
              <a:solidFill>
                <a:srgbClr val="E4DAB1"/>
              </a:solid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0" y="7145897"/>
            <a:ext cx="6096000" cy="1965889"/>
            <a:chOff x="0" y="0"/>
            <a:chExt cx="8128000" cy="2621185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89178">
              <a:off x="835884" y="1415303"/>
              <a:ext cx="6212692" cy="513592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0" y="2133132"/>
              <a:ext cx="8128000" cy="48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9"/>
                </a:lnSpc>
                <a:spcBef>
                  <a:spcPct val="0"/>
                </a:spcBef>
              </a:pPr>
              <a:r>
                <a:rPr lang="en-US" sz="2404" u="none">
                  <a:solidFill>
                    <a:srgbClr val="E4DAB1"/>
                  </a:solidFill>
                  <a:latin typeface="Josefin Sans Regular"/>
                </a:rPr>
                <a:t>Elaborate on the featured statistic.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57665" y="57150"/>
              <a:ext cx="7169130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E4DAB1"/>
                  </a:solidFill>
                  <a:latin typeface="Josefin Sans Regular"/>
                </a:rPr>
                <a:t>2 out of 5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546904" y="2059101"/>
            <a:ext cx="5194193" cy="1967438"/>
            <a:chOff x="0" y="0"/>
            <a:chExt cx="6925590" cy="2623250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89178">
              <a:off x="356449" y="1415303"/>
              <a:ext cx="6212692" cy="513592"/>
            </a:xfrm>
            <a:prstGeom prst="rect">
              <a:avLst/>
            </a:prstGeom>
          </p:spPr>
        </p:pic>
        <p:sp>
          <p:nvSpPr>
            <p:cNvPr name="TextBox 22" id="22"/>
            <p:cNvSpPr txBox="true"/>
            <p:nvPr/>
          </p:nvSpPr>
          <p:spPr>
            <a:xfrm rot="0">
              <a:off x="0" y="2135197"/>
              <a:ext cx="6925590" cy="48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9"/>
                </a:lnSpc>
                <a:spcBef>
                  <a:spcPct val="0"/>
                </a:spcBef>
              </a:pPr>
              <a:r>
                <a:rPr lang="en-US" sz="2404" u="none">
                  <a:solidFill>
                    <a:srgbClr val="E4DAB1"/>
                  </a:solidFill>
                  <a:latin typeface="Josefin Sans Regular"/>
                </a:rPr>
                <a:t>Elaborate on the featured statistic.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45857" y="57150"/>
              <a:ext cx="6233876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E4DAB1"/>
                  </a:solidFill>
                  <a:latin typeface="Josefin Sans Regular"/>
                </a:rPr>
                <a:t>80</a:t>
              </a:r>
              <a:r>
                <a:rPr lang="en-US" sz="8000" spc="-344" u="none">
                  <a:solidFill>
                    <a:srgbClr val="E4DAB1"/>
                  </a:solidFill>
                  <a:latin typeface="Josefin Sans Regular"/>
                </a:rPr>
                <a:t>%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440922" y="4226782"/>
            <a:ext cx="5598156" cy="1871218"/>
            <a:chOff x="0" y="0"/>
            <a:chExt cx="7464208" cy="2494957"/>
          </a:xfrm>
        </p:grpSpPr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89178">
              <a:off x="625758" y="1289075"/>
              <a:ext cx="6212692" cy="513592"/>
            </a:xfrm>
            <a:prstGeom prst="rect">
              <a:avLst/>
            </a:prstGeom>
          </p:spPr>
        </p:pic>
        <p:sp>
          <p:nvSpPr>
            <p:cNvPr name="TextBox 26" id="26"/>
            <p:cNvSpPr txBox="true"/>
            <p:nvPr/>
          </p:nvSpPr>
          <p:spPr>
            <a:xfrm rot="0">
              <a:off x="269309" y="2006904"/>
              <a:ext cx="6925590" cy="48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9"/>
                </a:lnSpc>
                <a:spcBef>
                  <a:spcPct val="0"/>
                </a:spcBef>
              </a:pPr>
              <a:r>
                <a:rPr lang="en-US" sz="2404" u="none">
                  <a:solidFill>
                    <a:srgbClr val="E4DAB1"/>
                  </a:solidFill>
                  <a:latin typeface="Josefin Sans Regular"/>
                </a:rPr>
                <a:t>Elaborate on the featured statistic.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57150"/>
              <a:ext cx="7464208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E4DAB1"/>
                  </a:solidFill>
                  <a:latin typeface="Josefin Sans Regular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49974">
            <a:off x="11291928" y="-1526656"/>
            <a:ext cx="11934744" cy="623221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49974">
            <a:off x="-4632860" y="10074211"/>
            <a:ext cx="11934744" cy="623221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1134155"/>
            <a:ext cx="10906710" cy="2987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682"/>
              </a:lnSpc>
              <a:spcBef>
                <a:spcPct val="0"/>
              </a:spcBef>
            </a:pPr>
            <a:r>
              <a:rPr lang="en-US" sz="10525" u="none">
                <a:solidFill>
                  <a:srgbClr val="2A4737"/>
                </a:solidFill>
                <a:latin typeface="Josefin Sans Thin Bold"/>
              </a:rPr>
              <a:t>How to Use This Presentation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28700" y="5781172"/>
            <a:ext cx="5141301" cy="3111148"/>
            <a:chOff x="0" y="0"/>
            <a:chExt cx="6855068" cy="414819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082418"/>
              <a:ext cx="6855068" cy="30657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Click on the "Google Slides" button below this presentation preview. </a:t>
              </a:r>
            </a:p>
            <a:p>
              <a:pPr algn="l" marL="0" indent="0" lvl="0">
                <a:lnSpc>
                  <a:spcPts val="3000"/>
                </a:lnSpc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Click on "Make a copy."</a:t>
              </a:r>
            </a:p>
            <a:p>
              <a:pPr algn="l" marL="0" indent="0" lvl="0">
                <a:lnSpc>
                  <a:spcPts val="3000"/>
                </a:lnSpc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Start editing your presentation.</a:t>
              </a:r>
            </a:p>
            <a:p>
              <a:pPr algn="l" marL="0" indent="0" lvl="0">
                <a:lnSpc>
                  <a:spcPts val="3000"/>
                </a:lnSpc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You need to sign in to your</a:t>
              </a:r>
            </a:p>
            <a:p>
              <a:pPr algn="l" marL="0" indent="0" lvl="0">
                <a:lnSpc>
                  <a:spcPts val="3000"/>
                </a:lnSpc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Google account.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9050"/>
              <a:ext cx="6855068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Google Slides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573349" y="5781172"/>
            <a:ext cx="5141301" cy="3186840"/>
            <a:chOff x="0" y="0"/>
            <a:chExt cx="6855068" cy="424912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83340"/>
              <a:ext cx="6855068" cy="30657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Click on the "PowerPoint" button below this presentation preview. 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Start editing your presentation.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Download and install the fonts used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in this presentation as listed on the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next page.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9050"/>
              <a:ext cx="6855068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PowerPoint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117999" y="5781172"/>
            <a:ext cx="5141301" cy="2805840"/>
            <a:chOff x="0" y="0"/>
            <a:chExt cx="6855068" cy="3741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183340"/>
              <a:ext cx="6855068" cy="25577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Click on the "Canva" button under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this presentation preview. 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Start editing your presentation.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You need to sign in to your</a:t>
              </a:r>
            </a:p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Canva account.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9050"/>
              <a:ext cx="6855068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Canva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266101"/>
            <a:chOff x="0" y="0"/>
            <a:chExt cx="24384000" cy="568813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39348" r="0" b="25660"/>
            <a:stretch>
              <a:fillRect/>
            </a:stretch>
          </p:blipFill>
          <p:spPr>
            <a:xfrm>
              <a:off x="0" y="0"/>
              <a:ext cx="24384000" cy="5688135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8639170" y="4807279"/>
            <a:ext cx="8782526" cy="5067862"/>
            <a:chOff x="0" y="0"/>
            <a:chExt cx="11710034" cy="675715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371561" y="6202972"/>
              <a:ext cx="253596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0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391006" y="6202972"/>
              <a:ext cx="212570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5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302358" y="6202972"/>
              <a:ext cx="387731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10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7321803" y="6202972"/>
              <a:ext cx="346705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15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256561" y="6202972"/>
              <a:ext cx="475053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20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1276007" y="6202972"/>
              <a:ext cx="434027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25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87426" y="-66675"/>
              <a:ext cx="1207733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Item 1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287802"/>
              <a:ext cx="1295159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Item 2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8577" y="2642280"/>
              <a:ext cx="1286581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Item 3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3720" y="3996757"/>
              <a:ext cx="1291438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Item 4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8991" y="5351234"/>
              <a:ext cx="1286168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Item 5 </a:t>
              </a:r>
            </a:p>
          </p:txBody>
        </p: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1498359" y="117641"/>
              <a:ext cx="8801916" cy="5948806"/>
              <a:chOff x="0" y="267562"/>
              <a:chExt cx="8450902" cy="5711572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0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0">
                    <a:moveTo>
                      <a:pt x="0" y="0"/>
                    </a:moveTo>
                    <a:lnTo>
                      <a:pt x="0" y="0"/>
                    </a:lnTo>
                    <a:lnTo>
                      <a:pt x="0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1300462"/>
                <a:ext cx="3077096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3077096">
                    <a:moveTo>
                      <a:pt x="0" y="0"/>
                    </a:moveTo>
                    <a:lnTo>
                      <a:pt x="3077096" y="0"/>
                    </a:lnTo>
                    <a:lnTo>
                      <a:pt x="3077096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2600924"/>
                <a:ext cx="5763999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5763999">
                    <a:moveTo>
                      <a:pt x="0" y="0"/>
                    </a:moveTo>
                    <a:lnTo>
                      <a:pt x="5763999" y="0"/>
                    </a:lnTo>
                    <a:lnTo>
                      <a:pt x="5763999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3901385"/>
                <a:ext cx="6915529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6915529">
                    <a:moveTo>
                      <a:pt x="0" y="0"/>
                    </a:moveTo>
                    <a:lnTo>
                      <a:pt x="6915529" y="0"/>
                    </a:lnTo>
                    <a:lnTo>
                      <a:pt x="6915529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5201847"/>
                <a:ext cx="8450902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8450902">
                    <a:moveTo>
                      <a:pt x="0" y="0"/>
                    </a:moveTo>
                    <a:lnTo>
                      <a:pt x="8450902" y="0"/>
                    </a:lnTo>
                    <a:lnTo>
                      <a:pt x="8450902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267562"/>
                <a:ext cx="1931916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1931916">
                    <a:moveTo>
                      <a:pt x="0" y="0"/>
                    </a:moveTo>
                    <a:lnTo>
                      <a:pt x="1931916" y="0"/>
                    </a:lnTo>
                    <a:lnTo>
                      <a:pt x="1931916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A6AF96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0" y="1568024"/>
                <a:ext cx="3077096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3077096">
                    <a:moveTo>
                      <a:pt x="0" y="0"/>
                    </a:moveTo>
                    <a:lnTo>
                      <a:pt x="3077096" y="0"/>
                    </a:lnTo>
                    <a:lnTo>
                      <a:pt x="3077096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A6AF96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2868486"/>
                <a:ext cx="3842666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3842666">
                    <a:moveTo>
                      <a:pt x="0" y="0"/>
                    </a:moveTo>
                    <a:lnTo>
                      <a:pt x="3842666" y="0"/>
                    </a:lnTo>
                    <a:lnTo>
                      <a:pt x="3842666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A6AF96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0" y="4168948"/>
                <a:ext cx="5378745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5378745">
                    <a:moveTo>
                      <a:pt x="0" y="0"/>
                    </a:moveTo>
                    <a:lnTo>
                      <a:pt x="5378745" y="0"/>
                    </a:lnTo>
                    <a:lnTo>
                      <a:pt x="5378745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A6AF96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5469410"/>
                <a:ext cx="7682638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7682638">
                    <a:moveTo>
                      <a:pt x="0" y="0"/>
                    </a:moveTo>
                    <a:lnTo>
                      <a:pt x="7682638" y="0"/>
                    </a:lnTo>
                    <a:lnTo>
                      <a:pt x="7682638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A6AF96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535125"/>
                <a:ext cx="1931916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1931916">
                    <a:moveTo>
                      <a:pt x="0" y="0"/>
                    </a:moveTo>
                    <a:lnTo>
                      <a:pt x="1931916" y="0"/>
                    </a:lnTo>
                    <a:lnTo>
                      <a:pt x="1931916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0" y="1835587"/>
                <a:ext cx="1538548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1538548">
                    <a:moveTo>
                      <a:pt x="0" y="0"/>
                    </a:moveTo>
                    <a:lnTo>
                      <a:pt x="1538548" y="0"/>
                    </a:lnTo>
                    <a:lnTo>
                      <a:pt x="1538548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0" y="3136049"/>
                <a:ext cx="1921333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1921333">
                    <a:moveTo>
                      <a:pt x="0" y="0"/>
                    </a:moveTo>
                    <a:lnTo>
                      <a:pt x="1921333" y="0"/>
                    </a:lnTo>
                    <a:lnTo>
                      <a:pt x="1921333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0" y="4436510"/>
                <a:ext cx="3073568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3073568">
                    <a:moveTo>
                      <a:pt x="0" y="0"/>
                    </a:moveTo>
                    <a:lnTo>
                      <a:pt x="3073568" y="0"/>
                    </a:lnTo>
                    <a:lnTo>
                      <a:pt x="3073568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0" y="5736972"/>
                <a:ext cx="3073055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3073055">
                    <a:moveTo>
                      <a:pt x="0" y="0"/>
                    </a:moveTo>
                    <a:lnTo>
                      <a:pt x="3073055" y="0"/>
                    </a:lnTo>
                    <a:lnTo>
                      <a:pt x="3073055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612438">
            <a:off x="-2956472" y="289029"/>
            <a:ext cx="7315200" cy="1108483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612438">
            <a:off x="-2022897" y="1092557"/>
            <a:ext cx="7315200" cy="1108483"/>
          </a:xfrm>
          <a:prstGeom prst="rect">
            <a:avLst/>
          </a:prstGeom>
        </p:spPr>
      </p:pic>
      <p:grpSp>
        <p:nvGrpSpPr>
          <p:cNvPr name="Group 34" id="34"/>
          <p:cNvGrpSpPr/>
          <p:nvPr/>
        </p:nvGrpSpPr>
        <p:grpSpPr>
          <a:xfrm rot="0">
            <a:off x="701128" y="5447682"/>
            <a:ext cx="7443987" cy="3405985"/>
            <a:chOff x="0" y="0"/>
            <a:chExt cx="9925315" cy="4541313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66675"/>
              <a:ext cx="9925315" cy="3634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 u="none">
                  <a:solidFill>
                    <a:srgbClr val="2A4737"/>
                  </a:solidFill>
                  <a:latin typeface="Josefin Sans Thin Bold"/>
                </a:rPr>
                <a:t>Write Your Topic or Idea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4060237"/>
              <a:ext cx="9925315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Elaborate on the featured statistic.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89172"/>
            <a:ext cx="16230600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E4DAB1"/>
                </a:solidFill>
                <a:latin typeface="Josefin Sans Thin Bold"/>
              </a:rPr>
              <a:t>Add a Timeline 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5780" y="3653158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E4DAB1"/>
                </a:solidFill>
                <a:latin typeface="Josefin Sans Regular"/>
              </a:rPr>
              <a:t>Add a main point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4573" y="4397773"/>
            <a:ext cx="3207340" cy="3152016"/>
            <a:chOff x="0" y="0"/>
            <a:chExt cx="4276453" cy="420268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514017">
              <a:off x="506907" y="547141"/>
              <a:ext cx="3262639" cy="3108405"/>
            </a:xfrm>
            <a:prstGeom prst="rect">
              <a:avLst/>
            </a:prstGeom>
          </p:spPr>
        </p:pic>
        <p:sp>
          <p:nvSpPr>
            <p:cNvPr name="TextBox 6" id="6"/>
            <p:cNvSpPr txBox="true"/>
            <p:nvPr/>
          </p:nvSpPr>
          <p:spPr>
            <a:xfrm rot="0">
              <a:off x="1265806" y="1415544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E4DAB1"/>
                  </a:solidFill>
                  <a:latin typeface="Josefin Sans Thin Bold"/>
                </a:rPr>
                <a:t>01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716341" y="4705832"/>
            <a:ext cx="2424813" cy="2535897"/>
            <a:chOff x="0" y="0"/>
            <a:chExt cx="3233084" cy="3381196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533888">
              <a:off x="-14777" y="136395"/>
              <a:ext cx="3262639" cy="3108405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744122" y="1004798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E4DAB1"/>
                  </a:solidFill>
                  <a:latin typeface="Josefin Sans Thin Bold"/>
                </a:rPr>
                <a:t>02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910030" y="4568314"/>
            <a:ext cx="2898444" cy="2810934"/>
            <a:chOff x="0" y="0"/>
            <a:chExt cx="3864592" cy="374791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040368">
              <a:off x="300976" y="319754"/>
              <a:ext cx="3262639" cy="3108405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1059876" y="1188156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E4DAB1"/>
                  </a:solidFill>
                  <a:latin typeface="Josefin Sans Thin Bold"/>
                </a:rPr>
                <a:t>03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100451" y="4288571"/>
            <a:ext cx="3378613" cy="3370419"/>
            <a:chOff x="0" y="0"/>
            <a:chExt cx="4504817" cy="449389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8272249">
              <a:off x="621089" y="692744"/>
              <a:ext cx="3262639" cy="3108405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1379988" y="1561146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E4DAB1"/>
                  </a:solidFill>
                  <a:latin typeface="Josefin Sans Thin Bold"/>
                </a:rPr>
                <a:t>04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815780" y="7892068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you want to discuss.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246285" y="3653158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E4DAB1"/>
                </a:solidFill>
                <a:latin typeface="Josefin Sans Regular"/>
              </a:rPr>
              <a:t>Add a main point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246285" y="7892068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you want to discuss.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76790" y="3653158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E4DAB1"/>
                </a:solidFill>
                <a:latin typeface="Josefin Sans Regular"/>
              </a:rPr>
              <a:t>Add a main point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76790" y="7892068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you want to discuss.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107295" y="7892068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E4DAB1"/>
                </a:solidFill>
                <a:latin typeface="Josefin Sans Regular"/>
              </a:rPr>
              <a:t>you want to discuss.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107295" y="3653158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E4DAB1"/>
                </a:solidFill>
                <a:latin typeface="Josefin Sans Regular"/>
              </a:rPr>
              <a:t>Add a main point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681024" cy="10287000"/>
            <a:chOff x="0" y="0"/>
            <a:chExt cx="890803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8324" t="0" r="28324" b="0"/>
            <a:stretch>
              <a:fillRect/>
            </a:stretch>
          </p:blipFill>
          <p:spPr>
            <a:xfrm>
              <a:off x="0" y="0"/>
              <a:ext cx="8908032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7705570" y="493732"/>
            <a:ext cx="3487331" cy="2647629"/>
            <a:chOff x="0" y="0"/>
            <a:chExt cx="4649774" cy="353017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6" id="6"/>
            <p:cNvSpPr txBox="true"/>
            <p:nvPr/>
          </p:nvSpPr>
          <p:spPr>
            <a:xfrm rot="0">
              <a:off x="1176632" y="681565"/>
              <a:ext cx="2296511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E4DAB1"/>
                  </a:solidFill>
                  <a:latin typeface="Josefin Sans Regular"/>
                </a:rPr>
                <a:t>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170829"/>
              <a:ext cx="4649774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>
                  <a:solidFill>
                    <a:srgbClr val="E4DAB1"/>
                  </a:solidFill>
                  <a:latin typeface="Josefin Sans Regular"/>
                </a:rPr>
                <a:t>STRENGTHS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705570" y="5354056"/>
            <a:ext cx="3487331" cy="2647629"/>
            <a:chOff x="0" y="0"/>
            <a:chExt cx="4649774" cy="353017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176632" y="681565"/>
              <a:ext cx="2296511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E4DAB1"/>
                  </a:solidFill>
                  <a:latin typeface="Josefin Sans Regular"/>
                </a:rPr>
                <a:t>O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170829"/>
              <a:ext cx="4649774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OPPORTUNITIES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156998" y="493732"/>
            <a:ext cx="3487331" cy="2647629"/>
            <a:chOff x="0" y="0"/>
            <a:chExt cx="4649774" cy="353017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1176632" y="681565"/>
              <a:ext cx="2296511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E4DAB1"/>
                  </a:solidFill>
                  <a:latin typeface="Josefin Sans Regular"/>
                </a:rPr>
                <a:t>W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170829"/>
              <a:ext cx="4649774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WEAKNESSES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156998" y="5354056"/>
            <a:ext cx="3487331" cy="2647629"/>
            <a:chOff x="0" y="0"/>
            <a:chExt cx="4649774" cy="3530172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1176632" y="681565"/>
              <a:ext cx="2296511" cy="15633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E4DAB1"/>
                  </a:solidFill>
                  <a:latin typeface="Josefin Sans Regular"/>
                </a:rPr>
                <a:t>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170829"/>
              <a:ext cx="4649774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THREATS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7357661" y="3314105"/>
            <a:ext cx="4183149" cy="1369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What are you doing well?</a:t>
            </a:r>
          </a:p>
          <a:p>
            <a:pPr algn="ctr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What sets you apart?</a:t>
            </a:r>
          </a:p>
          <a:p>
            <a:pPr algn="ctr" marL="0" indent="0" lvl="0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What are your good qualities?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57661" y="8173135"/>
            <a:ext cx="4183149" cy="1369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What are your goals?</a:t>
            </a:r>
          </a:p>
          <a:p>
            <a:pPr algn="ctr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Are demands shifting?</a:t>
            </a:r>
          </a:p>
          <a:p>
            <a:pPr algn="ctr" marL="0" indent="0" lvl="0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How can it be improved?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42027" y="3314105"/>
            <a:ext cx="4717273" cy="1369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Where do you need to improve?</a:t>
            </a:r>
          </a:p>
          <a:p>
            <a:pPr algn="ctr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Are resources adequate?</a:t>
            </a:r>
          </a:p>
          <a:p>
            <a:pPr algn="ctr" marL="0" indent="0" lvl="0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What do others do better than you?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217085" y="8173135"/>
            <a:ext cx="5367157" cy="912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48"/>
              </a:lnSpc>
            </a:pP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What are the blockers you're facing?</a:t>
            </a:r>
            <a:r>
              <a:rPr lang="en-US" sz="2400" spc="-103">
                <a:solidFill>
                  <a:srgbClr val="2A4737"/>
                </a:solidFill>
                <a:latin typeface="Josefin Sans Regular Bold"/>
              </a:rPr>
              <a:t> What are factors outside of your control?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2671485" y="4935720"/>
            <a:ext cx="2101275" cy="201185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403188" y="7572094"/>
            <a:ext cx="2101275" cy="201185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9876674" y="7572094"/>
            <a:ext cx="2101275" cy="201185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4686526" y="7572094"/>
            <a:ext cx="2101275" cy="201185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14160012" y="7572094"/>
            <a:ext cx="2101275" cy="201185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12033533" y="4935720"/>
            <a:ext cx="2101275" cy="2011859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2860707" y="5053135"/>
            <a:ext cx="1744087" cy="1744081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59293" r="-57059" t="-54321" b="-170209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592409" y="7689509"/>
            <a:ext cx="1744087" cy="1744081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07696" r="-19826" t="-50504" b="-190780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065895" y="7689509"/>
            <a:ext cx="1744087" cy="1744081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05300" r="-239833" t="-14148" b="-249275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4875748" y="7689509"/>
            <a:ext cx="1744087" cy="1744081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42873" r="-18374" t="-49825" b="-91897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4349233" y="7689509"/>
            <a:ext cx="1744087" cy="1744081"/>
            <a:chOff x="0" y="0"/>
            <a:chExt cx="6350000" cy="6349975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5730" r="-15730" t="-39521" b="-57672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2222754" y="5053135"/>
            <a:ext cx="1744087" cy="1744081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123427" r="-106608" t="-78074" b="-316671"/>
              </a:stretch>
            </a:blipFill>
          </p:spPr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7281600" y="2662919"/>
            <a:ext cx="2101275" cy="2011859"/>
          </a:xfrm>
          <a:prstGeom prst="rect">
            <a:avLst/>
          </a:prstGeom>
        </p:spPr>
      </p:pic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7470821" y="2780334"/>
            <a:ext cx="1744087" cy="1744081"/>
            <a:chOff x="0" y="0"/>
            <a:chExt cx="6350000" cy="6349975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347426" r="-336727" t="-182003" b="-240768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8859353" y="2615013"/>
            <a:ext cx="2192819" cy="2107670"/>
            <a:chOff x="0" y="0"/>
            <a:chExt cx="2923758" cy="2810227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136399" y="965549"/>
              <a:ext cx="2650960" cy="480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36399" y="1495456"/>
              <a:ext cx="2650960" cy="4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4249238" y="4887814"/>
            <a:ext cx="2192819" cy="2107670"/>
            <a:chOff x="0" y="0"/>
            <a:chExt cx="2923758" cy="2810227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29" id="29"/>
            <p:cNvSpPr txBox="true"/>
            <p:nvPr/>
          </p:nvSpPr>
          <p:spPr>
            <a:xfrm rot="0">
              <a:off x="136399" y="965549"/>
              <a:ext cx="2650960" cy="480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36399" y="1495456"/>
              <a:ext cx="2650960" cy="4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980941" y="7524188"/>
            <a:ext cx="2192819" cy="2107670"/>
            <a:chOff x="0" y="0"/>
            <a:chExt cx="2923758" cy="2810227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33" id="33"/>
            <p:cNvSpPr txBox="true"/>
            <p:nvPr/>
          </p:nvSpPr>
          <p:spPr>
            <a:xfrm rot="0">
              <a:off x="136399" y="965549"/>
              <a:ext cx="2650960" cy="480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36399" y="1495456"/>
              <a:ext cx="2650960" cy="4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1454427" y="7524188"/>
            <a:ext cx="2192819" cy="2107670"/>
            <a:chOff x="0" y="0"/>
            <a:chExt cx="2923758" cy="2810227"/>
          </a:xfrm>
        </p:grpSpPr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37" id="37"/>
            <p:cNvSpPr txBox="true"/>
            <p:nvPr/>
          </p:nvSpPr>
          <p:spPr>
            <a:xfrm rot="0">
              <a:off x="136399" y="965549"/>
              <a:ext cx="2650960" cy="480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136399" y="1495456"/>
              <a:ext cx="2650960" cy="4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6264279" y="7524188"/>
            <a:ext cx="2192819" cy="2107670"/>
            <a:chOff x="0" y="0"/>
            <a:chExt cx="2923758" cy="2810227"/>
          </a:xfrm>
        </p:grpSpPr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41" id="41"/>
            <p:cNvSpPr txBox="true"/>
            <p:nvPr/>
          </p:nvSpPr>
          <p:spPr>
            <a:xfrm rot="0">
              <a:off x="136399" y="965549"/>
              <a:ext cx="2650960" cy="480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136399" y="1495456"/>
              <a:ext cx="2650960" cy="4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5737765" y="7524188"/>
            <a:ext cx="2192819" cy="2107670"/>
            <a:chOff x="0" y="0"/>
            <a:chExt cx="2923758" cy="2810227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45" id="45"/>
            <p:cNvSpPr txBox="true"/>
            <p:nvPr/>
          </p:nvSpPr>
          <p:spPr>
            <a:xfrm rot="0">
              <a:off x="136399" y="965224"/>
              <a:ext cx="2650960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136399" y="1494954"/>
              <a:ext cx="2650960" cy="4676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611286" y="4887814"/>
            <a:ext cx="2192819" cy="2107670"/>
            <a:chOff x="0" y="0"/>
            <a:chExt cx="2923758" cy="2810227"/>
          </a:xfrm>
        </p:grpSpPr>
        <p:pic>
          <p:nvPicPr>
            <p:cNvPr name="Picture 48" id="4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61029" y="63874"/>
              <a:ext cx="2801700" cy="2682478"/>
            </a:xfrm>
            <a:prstGeom prst="rect">
              <a:avLst/>
            </a:prstGeom>
          </p:spPr>
        </p:pic>
        <p:sp>
          <p:nvSpPr>
            <p:cNvPr name="TextBox 49" id="49"/>
            <p:cNvSpPr txBox="true"/>
            <p:nvPr/>
          </p:nvSpPr>
          <p:spPr>
            <a:xfrm rot="0">
              <a:off x="136399" y="965549"/>
              <a:ext cx="2650960" cy="4804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136399" y="1495456"/>
              <a:ext cx="2650960" cy="466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08"/>
                </a:lnSpc>
                <a:spcBef>
                  <a:spcPct val="0"/>
                </a:spcBef>
              </a:pPr>
              <a:r>
                <a:rPr lang="en-US" sz="2350" spc="-101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1028700" y="715394"/>
            <a:ext cx="16230600" cy="137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E4DAB1"/>
                </a:solidFill>
                <a:latin typeface="Josefin Sans Thin Bold"/>
              </a:rPr>
              <a:t>Add a Chart Page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3350009" y="2294592"/>
            <a:ext cx="2193796" cy="320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42"/>
              </a:lnSpc>
              <a:spcBef>
                <a:spcPct val="0"/>
              </a:spcBef>
            </a:pPr>
            <a:r>
              <a:rPr lang="en-US" sz="2200" spc="-94" u="none">
                <a:solidFill>
                  <a:srgbClr val="2A4737"/>
                </a:solidFill>
                <a:latin typeface="Josefin Sans Regular Bold"/>
              </a:rPr>
              <a:t> NAME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7847354" y="2294592"/>
            <a:ext cx="2193796" cy="320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42"/>
              </a:lnSpc>
              <a:spcBef>
                <a:spcPct val="0"/>
              </a:spcBef>
            </a:pPr>
            <a:r>
              <a:rPr lang="en-US" sz="2200" spc="-94" u="none">
                <a:solidFill>
                  <a:srgbClr val="2A4737"/>
                </a:solidFill>
                <a:latin typeface="Josefin Sans Regular Bold"/>
              </a:rPr>
              <a:t> NAME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-5003618">
            <a:off x="9590900" y="3333479"/>
            <a:ext cx="10646659" cy="5559587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9415090" y="684416"/>
            <a:ext cx="7986349" cy="10107170"/>
            <a:chOff x="0" y="0"/>
            <a:chExt cx="6021070" cy="7620000"/>
          </a:xfrm>
        </p:grpSpPr>
        <p:sp>
          <p:nvSpPr>
            <p:cNvPr name="Freeform 4" id="4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/>
              <a:stretch>
                <a:fillRect l="223" r="223" t="-9274" b="-92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1627580"/>
            <a:ext cx="6276573" cy="1454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495"/>
              </a:lnSpc>
              <a:spcBef>
                <a:spcPct val="0"/>
              </a:spcBef>
            </a:pPr>
            <a:r>
              <a:rPr lang="en-US" sz="9500" u="none">
                <a:solidFill>
                  <a:srgbClr val="2A4737"/>
                </a:solidFill>
                <a:latin typeface="Josefin Sans Thin Bold"/>
              </a:rPr>
              <a:t>Contact Us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4214805"/>
            <a:ext cx="6276573" cy="4758009"/>
            <a:chOff x="0" y="0"/>
            <a:chExt cx="8368764" cy="6344013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323" y="0"/>
              <a:ext cx="472381" cy="609882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5294" y="1435479"/>
              <a:ext cx="344440" cy="640006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977283"/>
              <a:ext cx="500682" cy="460628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150" y="5871631"/>
              <a:ext cx="472381" cy="472381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323" y="4483489"/>
              <a:ext cx="371237" cy="371237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909042" y="22006"/>
              <a:ext cx="7459722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2A4737"/>
                  </a:solidFill>
                  <a:latin typeface="Josefin Sans Regular"/>
                </a:rPr>
                <a:t>123 Anywhere St., Any City,ST 12345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909042" y="1464992"/>
              <a:ext cx="7459722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2A4737"/>
                  </a:solidFill>
                  <a:latin typeface="Josefin Sans Regular"/>
                </a:rPr>
                <a:t>123-456-7890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909042" y="2907978"/>
              <a:ext cx="7459722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2A4737"/>
                  </a:solidFill>
                  <a:latin typeface="Josefin Sans Regular"/>
                </a:rPr>
                <a:t>hello@reallygreatsite.com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909042" y="5793949"/>
              <a:ext cx="7459722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2A4737"/>
                  </a:solidFill>
                  <a:latin typeface="Josefin Sans Regular"/>
                </a:rPr>
                <a:t>reallygreatsite.com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909042" y="4350964"/>
              <a:ext cx="7459722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2A4737"/>
                  </a:solidFill>
                  <a:latin typeface="Josefin Sans Regular"/>
                </a:rPr>
                <a:t>@reallygreatsite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37305" y="-1507207"/>
            <a:ext cx="14332035" cy="1455725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76032" y="-150250"/>
            <a:ext cx="14332035" cy="1455725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59372" y="1937093"/>
            <a:ext cx="8993922" cy="2068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345"/>
              </a:lnSpc>
              <a:spcBef>
                <a:spcPct val="0"/>
              </a:spcBef>
            </a:pPr>
            <a:r>
              <a:rPr lang="en-US" sz="13509" u="none">
                <a:solidFill>
                  <a:srgbClr val="E4DAB1"/>
                </a:solidFill>
                <a:latin typeface="Josefin Sans Thin Bold"/>
              </a:rPr>
              <a:t>Thank you!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8841740"/>
            <a:ext cx="8679501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E4DAB1"/>
                </a:solidFill>
                <a:latin typeface="Josefin Sans Regular"/>
              </a:rPr>
              <a:t>Write a closing statement or call-to-action here.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55983">
            <a:off x="-10098653" y="-5917718"/>
            <a:ext cx="10692405" cy="1086042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290941">
            <a:off x="-676349" y="3950635"/>
            <a:ext cx="29039082" cy="797254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142748" y="6777362"/>
            <a:ext cx="6795298" cy="1592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49"/>
              </a:lnSpc>
            </a:pPr>
            <a:r>
              <a:rPr lang="en-US" sz="2699" spc="-159" u="none">
                <a:solidFill>
                  <a:srgbClr val="E4DAB1"/>
                </a:solidFill>
                <a:latin typeface="Josefin Sans Regular"/>
              </a:rPr>
              <a:t>SlidesCarnival for the presentation template</a:t>
            </a:r>
          </a:p>
          <a:p>
            <a:pPr algn="ctr">
              <a:lnSpc>
                <a:spcPts val="6749"/>
              </a:lnSpc>
            </a:pPr>
            <a:r>
              <a:rPr lang="en-US" sz="2699" spc="-159" u="none">
                <a:solidFill>
                  <a:srgbClr val="E4DAB1"/>
                </a:solidFill>
                <a:latin typeface="Josefin Sans Regular"/>
              </a:rPr>
              <a:t>Pexels for the photos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10416030" y="7621278"/>
            <a:ext cx="6248734" cy="0"/>
          </a:xfrm>
          <a:prstGeom prst="line">
            <a:avLst/>
          </a:prstGeom>
          <a:ln cap="flat" w="28575">
            <a:solidFill>
              <a:srgbClr val="E4DAB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2086114" y="8447779"/>
            <a:ext cx="2908566" cy="0"/>
          </a:xfrm>
          <a:prstGeom prst="line">
            <a:avLst/>
          </a:prstGeom>
          <a:ln cap="flat" w="28575">
            <a:solidFill>
              <a:srgbClr val="E4DAB1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492274" y="529712"/>
            <a:ext cx="6911351" cy="8746700"/>
            <a:chOff x="0" y="0"/>
            <a:chExt cx="6021070" cy="7620000"/>
          </a:xfrm>
        </p:grpSpPr>
        <p:sp>
          <p:nvSpPr>
            <p:cNvPr name="Freeform 7" id="7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/>
              <a:stretch>
                <a:fillRect l="-44473" r="-44473" t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878593" y="7936909"/>
            <a:ext cx="6126526" cy="1971406"/>
            <a:chOff x="0" y="0"/>
            <a:chExt cx="8168701" cy="262854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77964">
              <a:off x="51884" y="207175"/>
              <a:ext cx="8064933" cy="2214191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82046" y="761821"/>
              <a:ext cx="7986655" cy="1009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99"/>
                </a:lnSpc>
                <a:spcBef>
                  <a:spcPct val="0"/>
                </a:spcBef>
              </a:pPr>
              <a:r>
                <a:rPr lang="en-US" sz="4500" spc="-265" u="none">
                  <a:solidFill>
                    <a:srgbClr val="E4DAB1"/>
                  </a:solidFill>
                  <a:latin typeface="Josefin Sans Thin Bold"/>
                </a:rPr>
                <a:t>HAPPY DESIGNING! 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142748" y="2440049"/>
            <a:ext cx="6795298" cy="1396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30"/>
              </a:lnSpc>
              <a:spcBef>
                <a:spcPct val="0"/>
              </a:spcBef>
            </a:pPr>
            <a:r>
              <a:rPr lang="en-US" sz="9500" u="none">
                <a:solidFill>
                  <a:srgbClr val="E4DAB1"/>
                </a:solidFill>
                <a:latin typeface="Josefin Sans Thin Bold"/>
              </a:rPr>
              <a:t>Credits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142748" y="5591170"/>
            <a:ext cx="6795298" cy="1044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38"/>
              </a:lnSpc>
            </a:pPr>
            <a:r>
              <a:rPr lang="en-US" sz="2699" spc="-159" u="none">
                <a:solidFill>
                  <a:srgbClr val="E4DAB1"/>
                </a:solidFill>
                <a:latin typeface="Josefin Sans Regular"/>
              </a:rPr>
              <a:t>This presentation template is free for</a:t>
            </a:r>
          </a:p>
          <a:p>
            <a:pPr algn="ctr" marL="0" indent="0" lvl="0">
              <a:lnSpc>
                <a:spcPts val="4238"/>
              </a:lnSpc>
            </a:pPr>
            <a:r>
              <a:rPr lang="en-US" sz="2699" spc="-159" u="none">
                <a:solidFill>
                  <a:srgbClr val="E4DAB1"/>
                </a:solidFill>
                <a:latin typeface="Josefin Sans Regular"/>
              </a:rPr>
              <a:t>everyone to use thanks to the following: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-198612">
            <a:off x="-1807939" y="4275155"/>
            <a:ext cx="13573475" cy="372653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41404" y="5154781"/>
            <a:ext cx="9165834" cy="2233998"/>
            <a:chOff x="0" y="0"/>
            <a:chExt cx="12221112" cy="297866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04775"/>
              <a:ext cx="12221112" cy="646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This presentation template uses the following free fonts: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909452"/>
              <a:ext cx="12221112" cy="2069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Titles: Josefin Sans Thin</a:t>
              </a:r>
            </a:p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Headers: Josefin Sans Thin</a:t>
              </a:r>
            </a:p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Body Copy: Josefin Sans Regular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41404" y="8823197"/>
            <a:ext cx="9165834" cy="51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38"/>
              </a:lnSpc>
              <a:spcBef>
                <a:spcPct val="0"/>
              </a:spcBef>
            </a:pPr>
            <a:r>
              <a:rPr lang="en-US" sz="2699" spc="-159" u="none">
                <a:solidFill>
                  <a:srgbClr val="E4DAB1"/>
                </a:solidFill>
                <a:latin typeface="Josefin Sans Regular"/>
              </a:rPr>
              <a:t>You can find these fonts online too. Happy designing!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848642" y="0"/>
            <a:ext cx="8439358" cy="10287000"/>
            <a:chOff x="0" y="0"/>
            <a:chExt cx="11252478" cy="13716000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/>
            <a:srcRect l="22653" t="0" r="22653" b="0"/>
            <a:stretch>
              <a:fillRect/>
            </a:stretch>
          </p:blipFill>
          <p:spPr>
            <a:xfrm>
              <a:off x="0" y="0"/>
              <a:ext cx="11252478" cy="13716000"/>
            </a:xfrm>
            <a:prstGeom prst="rect">
              <a:avLst/>
            </a:prstGeom>
          </p:spPr>
        </p:pic>
      </p:grpSp>
      <p:sp>
        <p:nvSpPr>
          <p:cNvPr name="TextBox 9" id="9"/>
          <p:cNvSpPr txBox="true"/>
          <p:nvPr/>
        </p:nvSpPr>
        <p:spPr>
          <a:xfrm rot="0">
            <a:off x="341404" y="1135380"/>
            <a:ext cx="9165834" cy="2767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30"/>
              </a:lnSpc>
            </a:pPr>
            <a:r>
              <a:rPr lang="en-US" sz="9500" u="none">
                <a:solidFill>
                  <a:srgbClr val="E4DAB1"/>
                </a:solidFill>
                <a:latin typeface="Josefin Sans Thin Bold"/>
              </a:rPr>
              <a:t>Fonts In this Presentation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55835" y="2646963"/>
            <a:ext cx="14976330" cy="4650175"/>
            <a:chOff x="0" y="0"/>
            <a:chExt cx="19968440" cy="620023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35057">
              <a:off x="98967" y="386165"/>
              <a:ext cx="19770505" cy="5427902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1051911" y="1619097"/>
              <a:ext cx="17962101" cy="323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599"/>
                </a:lnSpc>
                <a:spcBef>
                  <a:spcPct val="0"/>
                </a:spcBef>
              </a:pPr>
              <a:r>
                <a:rPr lang="en-US" sz="7999">
                  <a:solidFill>
                    <a:srgbClr val="E4DAB1"/>
                  </a:solidFill>
                  <a:latin typeface="Josefin Sans Thin Bold"/>
                </a:rPr>
                <a:t>Free templates for all your presentation needs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478178" y="731374"/>
            <a:ext cx="5331644" cy="1265487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858679" y="7581740"/>
            <a:ext cx="3839042" cy="2065498"/>
            <a:chOff x="0" y="0"/>
            <a:chExt cx="5118723" cy="2753997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067677" y="0"/>
              <a:ext cx="859082" cy="1175361"/>
            </a:xfrm>
            <a:prstGeom prst="rect">
              <a:avLst/>
            </a:prstGeom>
          </p:spPr>
        </p:pic>
        <p:sp>
          <p:nvSpPr>
            <p:cNvPr name="TextBox 8" id="8"/>
            <p:cNvSpPr txBox="true"/>
            <p:nvPr/>
          </p:nvSpPr>
          <p:spPr>
            <a:xfrm rot="0">
              <a:off x="0" y="1728345"/>
              <a:ext cx="5118723" cy="102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For PowerPoint,</a:t>
              </a:r>
            </a:p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Google Slides, and Canva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102546" y="7581740"/>
            <a:ext cx="3839042" cy="2065498"/>
            <a:chOff x="0" y="0"/>
            <a:chExt cx="5118723" cy="2753997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6066" y="0"/>
              <a:ext cx="1285783" cy="1285783"/>
            </a:xfrm>
            <a:prstGeom prst="rect">
              <a:avLst/>
            </a:prstGeom>
          </p:spPr>
        </p:pic>
        <p:sp>
          <p:nvSpPr>
            <p:cNvPr name="TextBox 11" id="11"/>
            <p:cNvSpPr txBox="true"/>
            <p:nvPr/>
          </p:nvSpPr>
          <p:spPr>
            <a:xfrm rot="0">
              <a:off x="0" y="1728345"/>
              <a:ext cx="5118723" cy="102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100% free for personal</a:t>
              </a:r>
            </a:p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or commercial use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346412" y="7683057"/>
            <a:ext cx="3839042" cy="1964180"/>
            <a:chOff x="0" y="0"/>
            <a:chExt cx="5118723" cy="2618907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050315" y="0"/>
              <a:ext cx="1015604" cy="1015604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0" y="1593255"/>
              <a:ext cx="5118723" cy="102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Ready to use, professional,</a:t>
              </a:r>
            </a:p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and customizable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590279" y="7683541"/>
            <a:ext cx="3839042" cy="1963697"/>
            <a:chOff x="0" y="0"/>
            <a:chExt cx="5118723" cy="2618262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054386" y="0"/>
              <a:ext cx="1009952" cy="1150048"/>
            </a:xfrm>
            <a:prstGeom prst="rect">
              <a:avLst/>
            </a:prstGeom>
          </p:spPr>
        </p:pic>
        <p:sp>
          <p:nvSpPr>
            <p:cNvPr name="TextBox 17" id="17"/>
            <p:cNvSpPr txBox="true"/>
            <p:nvPr/>
          </p:nvSpPr>
          <p:spPr>
            <a:xfrm rot="0">
              <a:off x="0" y="1592610"/>
              <a:ext cx="5118723" cy="102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Blow your audience away</a:t>
              </a:r>
            </a:p>
            <a:p>
              <a:pPr algn="ctr" marL="0" indent="0" lvl="1">
                <a:lnSpc>
                  <a:spcPts val="3048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2A4737"/>
                  </a:solidFill>
                  <a:latin typeface="Josefin Sans Regular"/>
                </a:rPr>
                <a:t>with attractive visuals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391966" y="5141520"/>
            <a:ext cx="10257527" cy="0"/>
          </a:xfrm>
          <a:prstGeom prst="line">
            <a:avLst/>
          </a:prstGeom>
          <a:ln cap="rnd" w="19050">
            <a:solidFill>
              <a:srgbClr val="E4DAB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762000" y="806114"/>
            <a:ext cx="5482504" cy="2666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355"/>
              </a:lnSpc>
            </a:pPr>
            <a:r>
              <a:rPr lang="en-US" sz="9500" u="none">
                <a:solidFill>
                  <a:srgbClr val="E4DAB1"/>
                </a:solidFill>
                <a:latin typeface="Josefin Sans Thin Bold"/>
              </a:rPr>
              <a:t>Resource </a:t>
            </a:r>
          </a:p>
          <a:p>
            <a:pPr marL="0" indent="0" lvl="0">
              <a:lnSpc>
                <a:spcPts val="10355"/>
              </a:lnSpc>
            </a:pPr>
            <a:r>
              <a:rPr lang="en-US" sz="9500" u="none">
                <a:solidFill>
                  <a:srgbClr val="E4DAB1"/>
                </a:solidFill>
                <a:latin typeface="Josefin Sans Thin Bold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62000" y="7369143"/>
            <a:ext cx="5425354" cy="210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E4DAB1"/>
                </a:solidFill>
                <a:latin typeface="Josefin Sans Regular"/>
              </a:rPr>
              <a:t>Use these design resources in your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E4DAB1"/>
                </a:solidFill>
                <a:latin typeface="Josefin Sans Regular"/>
              </a:rPr>
              <a:t>Canva Presentation. Happy designing! 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E4DAB1"/>
                </a:solidFill>
                <a:latin typeface="Josefin Sans Regular"/>
              </a:rPr>
              <a:t>Don't forget to delete this page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E4DAB1"/>
                </a:solidFill>
                <a:latin typeface="Josefin Sans Regular"/>
              </a:rPr>
              <a:t>before presenting.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21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9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15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77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091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266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987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91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670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807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943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982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00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146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69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020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09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290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31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572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00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03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176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797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4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15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759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576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34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079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68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862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301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603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607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773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853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84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20620" y="8479532"/>
            <a:ext cx="689398" cy="7882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599" y="3735971"/>
            <a:ext cx="4732616" cy="4590664"/>
            <a:chOff x="0" y="0"/>
            <a:chExt cx="6310155" cy="612088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47" t="0" r="647" b="0"/>
            <a:stretch>
              <a:fillRect/>
            </a:stretch>
          </p:blipFill>
          <p:spPr>
            <a:xfrm flipH="false" flipV="false" rot="0">
              <a:off x="0" y="0"/>
              <a:ext cx="6310155" cy="6120885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268151" y="2559122"/>
              <a:ext cx="5529263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About Us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575423" y="950631"/>
              <a:ext cx="2914720" cy="13808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7062">
                  <a:solidFill>
                    <a:srgbClr val="2A4737"/>
                  </a:solidFill>
                  <a:latin typeface="Josefin Sans Regular"/>
                </a:rPr>
                <a:t>01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8151" y="3470474"/>
              <a:ext cx="5529263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Elaborate on what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you want to discuss.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895510" y="2804306"/>
            <a:ext cx="6496980" cy="6453994"/>
            <a:chOff x="0" y="0"/>
            <a:chExt cx="8662640" cy="8605325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8620850">
              <a:off x="1176243" y="1281844"/>
              <a:ext cx="6310155" cy="6041637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1396916" y="3840966"/>
              <a:ext cx="5868807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Our Projects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127271" y="2232475"/>
              <a:ext cx="4408098" cy="13808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7062">
                  <a:solidFill>
                    <a:srgbClr val="2A4737"/>
                  </a:solidFill>
                  <a:latin typeface="Josefin Sans Regular"/>
                </a:rPr>
                <a:t>02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396916" y="4712694"/>
              <a:ext cx="5868807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Elaborate on what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you want 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915959" y="3071114"/>
            <a:ext cx="6036767" cy="5920378"/>
            <a:chOff x="0" y="0"/>
            <a:chExt cx="8049023" cy="7893838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9547248">
              <a:off x="869434" y="926100"/>
              <a:ext cx="6310155" cy="6041637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1898639" y="1876731"/>
              <a:ext cx="4408098" cy="13808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7062">
                  <a:solidFill>
                    <a:srgbClr val="2A4737"/>
                  </a:solidFill>
                  <a:latin typeface="Josefin Sans Regular"/>
                </a:rPr>
                <a:t>03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342178" y="4356950"/>
              <a:ext cx="5521019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Elaborate on what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2A4737"/>
                  </a:solidFill>
                  <a:latin typeface="Josefin Sans Regular"/>
                </a:rPr>
                <a:t>you want to discuss.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080921" y="3485222"/>
              <a:ext cx="6043533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Stats &amp; Numbers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028700" y="1134155"/>
            <a:ext cx="14256226" cy="1510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682"/>
              </a:lnSpc>
              <a:spcBef>
                <a:spcPct val="0"/>
              </a:spcBef>
            </a:pPr>
            <a:r>
              <a:rPr lang="en-US" sz="10525">
                <a:solidFill>
                  <a:srgbClr val="E4DAB1"/>
                </a:solidFill>
                <a:latin typeface="Josefin Sans Thin Bold"/>
              </a:rPr>
              <a:t>Table Of Contents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162058" y="-967606"/>
            <a:ext cx="12623135" cy="1208598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75496">
            <a:off x="12090660" y="2332631"/>
            <a:ext cx="7453449" cy="1547955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4798574" y="798091"/>
            <a:ext cx="8690852" cy="8690818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r="0" t="-1129" b="-4887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813422" y="7682014"/>
            <a:ext cx="6155432" cy="1812229"/>
            <a:chOff x="0" y="0"/>
            <a:chExt cx="8207242" cy="241630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6592022" cy="1856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 u="none">
                  <a:solidFill>
                    <a:srgbClr val="E4DAB1"/>
                  </a:solidFill>
                  <a:latin typeface="Josefin Sans Thin Bold"/>
                </a:rPr>
                <a:t>About us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35229"/>
              <a:ext cx="820724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3768430" y="746730"/>
            <a:ext cx="4097908" cy="2373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347"/>
              </a:lnSpc>
              <a:spcBef>
                <a:spcPct val="0"/>
              </a:spcBef>
            </a:pPr>
            <a:r>
              <a:rPr lang="en-US" sz="16529">
                <a:solidFill>
                  <a:srgbClr val="2A4737"/>
                </a:solidFill>
                <a:latin typeface="Josefin Sans Regular"/>
              </a:rPr>
              <a:t>01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97910" y="0"/>
            <a:ext cx="10990090" cy="7050706"/>
            <a:chOff x="0" y="0"/>
            <a:chExt cx="14653453" cy="940094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883" r="0" b="1883"/>
            <a:stretch>
              <a:fillRect/>
            </a:stretch>
          </p:blipFill>
          <p:spPr>
            <a:xfrm>
              <a:off x="0" y="0"/>
              <a:ext cx="14653453" cy="9400941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2959091" y="-1667264"/>
            <a:ext cx="11384775" cy="899899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51539" y="2832233"/>
            <a:ext cx="12151855" cy="1215185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53026" y="2832233"/>
            <a:ext cx="12151855" cy="12151855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673468" y="2213760"/>
            <a:ext cx="7334870" cy="2699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9500" u="none">
                <a:solidFill>
                  <a:srgbClr val="2A4737"/>
                </a:solidFill>
                <a:latin typeface="Josefin Sans Thin Bold"/>
              </a:rPr>
              <a:t>Welcome To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98425" y="8100792"/>
            <a:ext cx="15691149" cy="1201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58"/>
              </a:lnSpc>
            </a:pPr>
            <a:r>
              <a:rPr lang="en-US" sz="3495" u="none">
                <a:solidFill>
                  <a:srgbClr val="E4DAB1"/>
                </a:solidFill>
                <a:latin typeface="Josefin Sans Regular"/>
              </a:rPr>
              <a:t>I'm Rain, and I'll be sharing with you my beautiful ideas.</a:t>
            </a:r>
          </a:p>
          <a:p>
            <a:pPr algn="ctr" marL="0" indent="0" lvl="0">
              <a:lnSpc>
                <a:spcPts val="4858"/>
              </a:lnSpc>
            </a:pPr>
            <a:r>
              <a:rPr lang="en-US" sz="3495" u="none">
                <a:solidFill>
                  <a:srgbClr val="E4DAB1"/>
                </a:solidFill>
                <a:latin typeface="Josefin Sans Regular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1321" y="474522"/>
            <a:ext cx="8043187" cy="7066814"/>
            <a:chOff x="0" y="0"/>
            <a:chExt cx="10724249" cy="942241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323243">
              <a:off x="-3276984" y="3408108"/>
              <a:ext cx="9320241" cy="255883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10800000">
              <a:off x="1404009" y="6863589"/>
              <a:ext cx="9320241" cy="2558830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747520" y="441269"/>
            <a:ext cx="8104870" cy="6704099"/>
            <a:chOff x="0" y="0"/>
            <a:chExt cx="10806493" cy="8938798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0" t="22427" r="0" b="22427"/>
            <a:stretch>
              <a:fillRect/>
            </a:stretch>
          </p:blipFill>
          <p:spPr>
            <a:xfrm>
              <a:off x="0" y="0"/>
              <a:ext cx="10806493" cy="8938798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9435610" y="3141632"/>
            <a:ext cx="8104870" cy="6704099"/>
            <a:chOff x="0" y="0"/>
            <a:chExt cx="10806493" cy="8938798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5"/>
            <a:srcRect l="0" t="8641" r="0" b="8641"/>
            <a:stretch>
              <a:fillRect/>
            </a:stretch>
          </p:blipFill>
          <p:spPr>
            <a:xfrm>
              <a:off x="0" y="0"/>
              <a:ext cx="10806493" cy="8938798"/>
            </a:xfrm>
            <a:prstGeom prst="rect">
              <a:avLst/>
            </a:prstGeom>
          </p:spPr>
        </p:pic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592509">
            <a:off x="9441985" y="9376076"/>
            <a:ext cx="8126154" cy="67177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650630">
            <a:off x="14225922" y="6182182"/>
            <a:ext cx="6629116" cy="548017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2057843" y="8217010"/>
            <a:ext cx="4970615" cy="1348660"/>
            <a:chOff x="0" y="0"/>
            <a:chExt cx="6627486" cy="179821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9050"/>
              <a:ext cx="6627486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A4737"/>
                  </a:solidFill>
                  <a:latin typeface="Josefin Sans Regular"/>
                </a:rPr>
                <a:t>Mission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0" y="1033662"/>
              <a:ext cx="6627486" cy="764551"/>
              <a:chOff x="0" y="0"/>
              <a:chExt cx="1309133" cy="151023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1309133" cy="151023"/>
              </a:xfrm>
              <a:custGeom>
                <a:avLst/>
                <a:gdLst/>
                <a:ahLst/>
                <a:cxnLst/>
                <a:rect r="r" b="b" t="t" l="l"/>
                <a:pathLst>
                  <a:path h="151023" w="1309133">
                    <a:moveTo>
                      <a:pt x="75511" y="0"/>
                    </a:moveTo>
                    <a:lnTo>
                      <a:pt x="1233622" y="0"/>
                    </a:lnTo>
                    <a:cubicBezTo>
                      <a:pt x="1275326" y="0"/>
                      <a:pt x="1309133" y="33808"/>
                      <a:pt x="1309133" y="75511"/>
                    </a:cubicBezTo>
                    <a:lnTo>
                      <a:pt x="1309133" y="75511"/>
                    </a:lnTo>
                    <a:cubicBezTo>
                      <a:pt x="1309133" y="117215"/>
                      <a:pt x="1275326" y="151023"/>
                      <a:pt x="1233622" y="151023"/>
                    </a:cubicBezTo>
                    <a:lnTo>
                      <a:pt x="75511" y="151023"/>
                    </a:lnTo>
                    <a:cubicBezTo>
                      <a:pt x="33808" y="151023"/>
                      <a:pt x="0" y="117215"/>
                      <a:pt x="0" y="75511"/>
                    </a:cubicBezTo>
                    <a:lnTo>
                      <a:pt x="0" y="75511"/>
                    </a:lnTo>
                    <a:cubicBezTo>
                      <a:pt x="0" y="33808"/>
                      <a:pt x="33808" y="0"/>
                      <a:pt x="75511" y="0"/>
                    </a:cubicBez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257660" y="1188099"/>
              <a:ext cx="6112166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Enter your grand vision statement!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159830" y="1028700"/>
            <a:ext cx="4970615" cy="1348660"/>
            <a:chOff x="0" y="0"/>
            <a:chExt cx="6627486" cy="1798213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9050"/>
              <a:ext cx="6627486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2A4737"/>
                  </a:solidFill>
                  <a:latin typeface="Josefin Sans Regular"/>
                </a:rPr>
                <a:t>Vision</a:t>
              </a:r>
            </a:p>
          </p:txBody>
        </p:sp>
        <p:grpSp>
          <p:nvGrpSpPr>
            <p:cNvPr name="Group 19" id="19"/>
            <p:cNvGrpSpPr/>
            <p:nvPr/>
          </p:nvGrpSpPr>
          <p:grpSpPr>
            <a:xfrm rot="0">
              <a:off x="0" y="1033662"/>
              <a:ext cx="6627486" cy="764551"/>
              <a:chOff x="0" y="0"/>
              <a:chExt cx="1309133" cy="151023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1309133" cy="151023"/>
              </a:xfrm>
              <a:custGeom>
                <a:avLst/>
                <a:gdLst/>
                <a:ahLst/>
                <a:cxnLst/>
                <a:rect r="r" b="b" t="t" l="l"/>
                <a:pathLst>
                  <a:path h="151023" w="1309133">
                    <a:moveTo>
                      <a:pt x="75511" y="0"/>
                    </a:moveTo>
                    <a:lnTo>
                      <a:pt x="1233622" y="0"/>
                    </a:lnTo>
                    <a:cubicBezTo>
                      <a:pt x="1275326" y="0"/>
                      <a:pt x="1309133" y="33808"/>
                      <a:pt x="1309133" y="75511"/>
                    </a:cubicBezTo>
                    <a:lnTo>
                      <a:pt x="1309133" y="75511"/>
                    </a:lnTo>
                    <a:cubicBezTo>
                      <a:pt x="1309133" y="117215"/>
                      <a:pt x="1275326" y="151023"/>
                      <a:pt x="1233622" y="151023"/>
                    </a:cubicBezTo>
                    <a:lnTo>
                      <a:pt x="75511" y="151023"/>
                    </a:lnTo>
                    <a:cubicBezTo>
                      <a:pt x="33808" y="151023"/>
                      <a:pt x="0" y="117215"/>
                      <a:pt x="0" y="75511"/>
                    </a:cubicBezTo>
                    <a:lnTo>
                      <a:pt x="0" y="75511"/>
                    </a:lnTo>
                    <a:cubicBezTo>
                      <a:pt x="0" y="33808"/>
                      <a:pt x="33808" y="0"/>
                      <a:pt x="75511" y="0"/>
                    </a:cubicBezTo>
                    <a:close/>
                  </a:path>
                </a:pathLst>
              </a:custGeom>
              <a:solidFill>
                <a:srgbClr val="2A4737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257660" y="1188099"/>
              <a:ext cx="6112166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Enter your grand vision statement!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8850">
            <a:off x="4218975" y="-2722905"/>
            <a:ext cx="17982962" cy="4871748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9144000" cy="10287000"/>
            <a:chOff x="0" y="0"/>
            <a:chExt cx="12192000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0" t="12500" r="0" b="1250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9821703" y="852527"/>
            <a:ext cx="7848245" cy="1365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9500" u="none">
                <a:solidFill>
                  <a:srgbClr val="2A4737"/>
                </a:solidFill>
                <a:latin typeface="Josefin Sans Thin Bold"/>
              </a:rPr>
              <a:t>About Us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645157" y="4099787"/>
            <a:ext cx="6201338" cy="1551830"/>
            <a:chOff x="0" y="0"/>
            <a:chExt cx="8268450" cy="206910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78145" y="701040"/>
              <a:ext cx="3712161" cy="152505"/>
            </a:xfrm>
            <a:prstGeom prst="rect">
              <a:avLst/>
            </a:prstGeom>
          </p:spPr>
        </p:pic>
        <p:sp>
          <p:nvSpPr>
            <p:cNvPr name="TextBox 8" id="8"/>
            <p:cNvSpPr txBox="true"/>
            <p:nvPr/>
          </p:nvSpPr>
          <p:spPr>
            <a:xfrm rot="0">
              <a:off x="0" y="19050"/>
              <a:ext cx="8268450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E4DAB1"/>
                  </a:solidFill>
                  <a:latin typeface="Josefin Sans Regular"/>
                </a:rPr>
                <a:t>Who we are?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143530"/>
              <a:ext cx="8268450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Briefly elaborate on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what you want to discuss.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645157" y="6991750"/>
            <a:ext cx="6201338" cy="1531819"/>
            <a:chOff x="0" y="0"/>
            <a:chExt cx="8268450" cy="2042425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78145" y="701040"/>
              <a:ext cx="3712161" cy="152505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0" y="19050"/>
              <a:ext cx="8268450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E4DAB1"/>
                  </a:solidFill>
                  <a:latin typeface="Josefin Sans Regular"/>
                </a:rPr>
                <a:t>What we do?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116849"/>
              <a:ext cx="8268450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Briefly elaborate on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what you want to discuss.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A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558637" y="3698050"/>
            <a:ext cx="13462566" cy="8745632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4984542" y="4028513"/>
            <a:ext cx="12610756" cy="6590069"/>
            <a:chOff x="0" y="0"/>
            <a:chExt cx="12151360" cy="63500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215136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2151360">
                  <a:moveTo>
                    <a:pt x="6075680" y="0"/>
                  </a:moveTo>
                  <a:cubicBezTo>
                    <a:pt x="9431020" y="0"/>
                    <a:pt x="12151360" y="1421130"/>
                    <a:pt x="12151360" y="3175000"/>
                  </a:cubicBezTo>
                  <a:cubicBezTo>
                    <a:pt x="12151360" y="4928870"/>
                    <a:pt x="9431020" y="6350000"/>
                    <a:pt x="6075680" y="6350000"/>
                  </a:cubicBezTo>
                  <a:cubicBezTo>
                    <a:pt x="2720340" y="6350000"/>
                    <a:pt x="0" y="4928870"/>
                    <a:pt x="0" y="3175000"/>
                  </a:cubicBezTo>
                  <a:cubicBezTo>
                    <a:pt x="0" y="1421130"/>
                    <a:pt x="2720340" y="0"/>
                    <a:pt x="6075680" y="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93430" b="-93430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9953">
            <a:off x="6516114" y="1885946"/>
            <a:ext cx="13923535" cy="1151033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493562" y="904898"/>
            <a:ext cx="10860988" cy="1365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9500" u="none">
                <a:solidFill>
                  <a:srgbClr val="2A4737"/>
                </a:solidFill>
                <a:latin typeface="Josefin Sans Thin Bold"/>
              </a:rPr>
              <a:t>Write Your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9675" y="1443823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69675" y="3678880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9675" y="5913937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9675" y="8148995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2A4737"/>
                </a:solidFill>
                <a:latin typeface="Josefin Sans Regular"/>
              </a:rPr>
              <a:t>what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A47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25000"/>
            </a:blip>
            <a:srcRect l="0" t="35179" r="0" b="27320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69489" y="-946114"/>
            <a:ext cx="4206526" cy="564711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45547" y="5848329"/>
            <a:ext cx="4542863" cy="6098638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1129024" y="4930137"/>
            <a:ext cx="12804764" cy="4533522"/>
            <a:chOff x="0" y="0"/>
            <a:chExt cx="17073018" cy="604469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80975"/>
              <a:ext cx="17073018" cy="4919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405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E4DAB1"/>
                  </a:solidFill>
                  <a:latin typeface="Josefin Sans Thin Bold"/>
                </a:rPr>
                <a:t>Write an original statement or</a:t>
              </a:r>
            </a:p>
            <a:p>
              <a:pPr marL="0" indent="0" lvl="1">
                <a:lnSpc>
                  <a:spcPts val="9405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E4DAB1"/>
                  </a:solidFill>
                  <a:latin typeface="Josefin Sans Thin Bold"/>
                </a:rPr>
                <a:t>inspiring quote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563620"/>
              <a:ext cx="17073018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E4DAB1"/>
                  </a:solidFill>
                  <a:latin typeface="Josefin Sans Regular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DAFabzlnW5E</dc:identifier>
  <dcterms:modified xsi:type="dcterms:W3CDTF">2011-08-01T06:04:30Z</dcterms:modified>
  <cp:revision>1</cp:revision>
  <dc:title>Copia de Dark Green and Yellow Minimalist Modern Workout/Gym Presentation</dc:title>
</cp:coreProperties>
</file>