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pen Sauce" charset="1" panose="00000500000000000000"/>
      <p:regular r:id="rId10"/>
    </p:embeddedFont>
    <p:embeddedFont>
      <p:font typeface="Open Sauce Bold" charset="1" panose="00000800000000000000"/>
      <p:regular r:id="rId11"/>
    </p:embeddedFont>
    <p:embeddedFont>
      <p:font typeface="Open Sauce Italics" charset="1" panose="00000500000000000000"/>
      <p:regular r:id="rId12"/>
    </p:embeddedFont>
    <p:embeddedFont>
      <p:font typeface="Open Sauce Bold Italics" charset="1" panose="00000800000000000000"/>
      <p:regular r:id="rId13"/>
    </p:embeddedFont>
    <p:embeddedFont>
      <p:font typeface="Overpass" charset="1" panose="00000500000000000000"/>
      <p:regular r:id="rId14"/>
    </p:embeddedFont>
    <p:embeddedFont>
      <p:font typeface="Overpass Bold" charset="1" panose="00000900000000000000"/>
      <p:regular r:id="rId15"/>
    </p:embeddedFont>
    <p:embeddedFont>
      <p:font typeface="Overpass Italics" charset="1" panose="00000500000000000000"/>
      <p:regular r:id="rId16"/>
    </p:embeddedFont>
    <p:embeddedFont>
      <p:font typeface="Overpass Bold Italics" charset="1" panose="00000900000000000000"/>
      <p:regular r:id="rId17"/>
    </p:embeddedFont>
    <p:embeddedFont>
      <p:font typeface="Canva Sans" charset="1" panose="020B0503030501040103"/>
      <p:regular r:id="rId18"/>
    </p:embeddedFont>
    <p:embeddedFont>
      <p:font typeface="Canva Sans Bold" charset="1" panose="020B0803030501040103"/>
      <p:regular r:id="rId19"/>
    </p:embeddedFont>
    <p:embeddedFont>
      <p:font typeface="Canva Sans Italics" charset="1" panose="020B0503030501040103"/>
      <p:regular r:id="rId20"/>
    </p:embeddedFont>
    <p:embeddedFont>
      <p:font typeface="Canva Sans Bold Italics" charset="1" panose="020B0803030501040103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34" Target="slides/slide13.xml" Type="http://schemas.openxmlformats.org/officeDocument/2006/relationships/slide"/><Relationship Id="rId35" Target="slides/slide14.xml" Type="http://schemas.openxmlformats.org/officeDocument/2006/relationships/slide"/><Relationship Id="rId36" Target="slides/slide15.xml" Type="http://schemas.openxmlformats.org/officeDocument/2006/relationships/slide"/><Relationship Id="rId37" Target="slides/slide16.xml" Type="http://schemas.openxmlformats.org/officeDocument/2006/relationships/slide"/><Relationship Id="rId38" Target="slides/slide17.xml" Type="http://schemas.openxmlformats.org/officeDocument/2006/relationships/slide"/><Relationship Id="rId39" Target="slides/slide18.xml" Type="http://schemas.openxmlformats.org/officeDocument/2006/relationships/slide"/><Relationship Id="rId4" Target="theme/theme1.xml" Type="http://schemas.openxmlformats.org/officeDocument/2006/relationships/theme"/><Relationship Id="rId40" Target="slides/slide19.xml" Type="http://schemas.openxmlformats.org/officeDocument/2006/relationships/slide"/><Relationship Id="rId41" Target="slides/slide20.xml" Type="http://schemas.openxmlformats.org/officeDocument/2006/relationships/slide"/><Relationship Id="rId42" Target="slides/slide21.xml" Type="http://schemas.openxmlformats.org/officeDocument/2006/relationships/slide"/><Relationship Id="rId43" Target="slides/slide22.xml" Type="http://schemas.openxmlformats.org/officeDocument/2006/relationships/slide"/><Relationship Id="rId44" Target="slides/slide23.xml" Type="http://schemas.openxmlformats.org/officeDocument/2006/relationships/slide"/><Relationship Id="rId45" Target="slides/slide24.xml" Type="http://schemas.openxmlformats.org/officeDocument/2006/relationships/slide"/><Relationship Id="rId46" Target="slides/slide25.xml" Type="http://schemas.openxmlformats.org/officeDocument/2006/relationships/slide"/><Relationship Id="rId47" Target="slides/slide26.xml" Type="http://schemas.openxmlformats.org/officeDocument/2006/relationships/slide"/><Relationship Id="rId48" Target="slides/slide27.xml" Type="http://schemas.openxmlformats.org/officeDocument/2006/relationships/slide"/><Relationship Id="rId49" Target="slides/slide28.xml" Type="http://schemas.openxmlformats.org/officeDocument/2006/relationships/slide"/><Relationship Id="rId5" Target="tableStyles.xml" Type="http://schemas.openxmlformats.org/officeDocument/2006/relationships/tableStyles"/><Relationship Id="rId50" Target="slides/slide29.xml" Type="http://schemas.openxmlformats.org/officeDocument/2006/relationships/slide"/><Relationship Id="rId51" Target="slides/slide30.xml" Type="http://schemas.openxmlformats.org/officeDocument/2006/relationships/slide"/><Relationship Id="rId52" Target="slides/slide31.xml" Type="http://schemas.openxmlformats.org/officeDocument/2006/relationships/slide"/><Relationship Id="rId53" Target="slides/slide32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gif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gif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9.svg" Type="http://schemas.openxmlformats.org/officeDocument/2006/relationships/image"/><Relationship Id="rId2" Target="../media/image81.png" Type="http://schemas.openxmlformats.org/officeDocument/2006/relationships/image"/><Relationship Id="rId3" Target="../media/image82.svg" Type="http://schemas.openxmlformats.org/officeDocument/2006/relationships/image"/><Relationship Id="rId4" Target="../media/image83.png" Type="http://schemas.openxmlformats.org/officeDocument/2006/relationships/image"/><Relationship Id="rId5" Target="../media/image84.svg" Type="http://schemas.openxmlformats.org/officeDocument/2006/relationships/image"/><Relationship Id="rId6" Target="../media/image85.jpeg" Type="http://schemas.openxmlformats.org/officeDocument/2006/relationships/image"/><Relationship Id="rId7" Target="../media/image86.png" Type="http://schemas.openxmlformats.org/officeDocument/2006/relationships/image"/><Relationship Id="rId8" Target="../media/image87.svg" Type="http://schemas.openxmlformats.org/officeDocument/2006/relationships/image"/><Relationship Id="rId9" Target="../media/image88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0.png" Type="http://schemas.openxmlformats.org/officeDocument/2006/relationships/image"/><Relationship Id="rId3" Target="../media/image91.svg" Type="http://schemas.openxmlformats.org/officeDocument/2006/relationships/image"/><Relationship Id="rId4" Target="../media/image92.png" Type="http://schemas.openxmlformats.org/officeDocument/2006/relationships/image"/><Relationship Id="rId5" Target="../media/image93.svg" Type="http://schemas.openxmlformats.org/officeDocument/2006/relationships/image"/><Relationship Id="rId6" Target="../media/image94.gif" Type="http://schemas.openxmlformats.org/officeDocument/2006/relationships/image"/><Relationship Id="rId7" Target="../media/image95.gif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6.jpeg" Type="http://schemas.openxmlformats.org/officeDocument/2006/relationships/image"/><Relationship Id="rId3" Target="../media/image97.jpeg" Type="http://schemas.openxmlformats.org/officeDocument/2006/relationships/image"/><Relationship Id="rId4" Target="../media/image98.jpeg" Type="http://schemas.openxmlformats.org/officeDocument/2006/relationships/image"/><Relationship Id="rId5" Target="../media/image99.jpeg" Type="http://schemas.openxmlformats.org/officeDocument/2006/relationships/image"/><Relationship Id="rId6" Target="../media/image100.png" Type="http://schemas.openxmlformats.org/officeDocument/2006/relationships/image"/><Relationship Id="rId7" Target="../media/image101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0.png" Type="http://schemas.openxmlformats.org/officeDocument/2006/relationships/image"/><Relationship Id="rId11" Target="../media/image111.svg" Type="http://schemas.openxmlformats.org/officeDocument/2006/relationships/image"/><Relationship Id="rId12" Target="../media/image112.png" Type="http://schemas.openxmlformats.org/officeDocument/2006/relationships/image"/><Relationship Id="rId13" Target="../media/image113.svg" Type="http://schemas.openxmlformats.org/officeDocument/2006/relationships/image"/><Relationship Id="rId2" Target="../media/image102.png" Type="http://schemas.openxmlformats.org/officeDocument/2006/relationships/image"/><Relationship Id="rId3" Target="../media/image103.svg" Type="http://schemas.openxmlformats.org/officeDocument/2006/relationships/image"/><Relationship Id="rId4" Target="../media/image104.png" Type="http://schemas.openxmlformats.org/officeDocument/2006/relationships/image"/><Relationship Id="rId5" Target="../media/image105.svg" Type="http://schemas.openxmlformats.org/officeDocument/2006/relationships/image"/><Relationship Id="rId6" Target="../media/image106.png" Type="http://schemas.openxmlformats.org/officeDocument/2006/relationships/image"/><Relationship Id="rId7" Target="../media/image107.svg" Type="http://schemas.openxmlformats.org/officeDocument/2006/relationships/image"/><Relationship Id="rId8" Target="../media/image108.png" Type="http://schemas.openxmlformats.org/officeDocument/2006/relationships/image"/><Relationship Id="rId9" Target="../media/image109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4.png" Type="http://schemas.openxmlformats.org/officeDocument/2006/relationships/image"/><Relationship Id="rId3" Target="../media/image115.svg" Type="http://schemas.openxmlformats.org/officeDocument/2006/relationships/image"/><Relationship Id="rId4" Target="../media/image116.jpeg" Type="http://schemas.openxmlformats.org/officeDocument/2006/relationships/image"/><Relationship Id="rId5" Target="../media/image117.png" Type="http://schemas.openxmlformats.org/officeDocument/2006/relationships/image"/><Relationship Id="rId6" Target="../media/image118.svg" Type="http://schemas.openxmlformats.org/officeDocument/2006/relationships/image"/><Relationship Id="rId7" Target="../media/image119.png" Type="http://schemas.openxmlformats.org/officeDocument/2006/relationships/image"/><Relationship Id="rId8" Target="../media/image120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1.png" Type="http://schemas.openxmlformats.org/officeDocument/2006/relationships/image"/><Relationship Id="rId3" Target="../media/image122.svg" Type="http://schemas.openxmlformats.org/officeDocument/2006/relationships/image"/><Relationship Id="rId4" Target="../media/image123.png" Type="http://schemas.openxmlformats.org/officeDocument/2006/relationships/image"/><Relationship Id="rId5" Target="../media/image124.svg" Type="http://schemas.openxmlformats.org/officeDocument/2006/relationships/image"/><Relationship Id="rId6" Target="../media/image125.png" Type="http://schemas.openxmlformats.org/officeDocument/2006/relationships/image"/><Relationship Id="rId7" Target="../media/image126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7.jpeg" Type="http://schemas.openxmlformats.org/officeDocument/2006/relationships/image"/><Relationship Id="rId3" Target="../media/image128.png" Type="http://schemas.openxmlformats.org/officeDocument/2006/relationships/image"/><Relationship Id="rId4" Target="../media/image129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6.svg" Type="http://schemas.openxmlformats.org/officeDocument/2006/relationships/image"/><Relationship Id="rId2" Target="../media/image130.gif" Type="http://schemas.openxmlformats.org/officeDocument/2006/relationships/image"/><Relationship Id="rId3" Target="../media/image131.png" Type="http://schemas.openxmlformats.org/officeDocument/2006/relationships/image"/><Relationship Id="rId4" Target="../media/image132.svg" Type="http://schemas.openxmlformats.org/officeDocument/2006/relationships/image"/><Relationship Id="rId5" Target="../media/image112.png" Type="http://schemas.openxmlformats.org/officeDocument/2006/relationships/image"/><Relationship Id="rId6" Target="../media/image113.svg" Type="http://schemas.openxmlformats.org/officeDocument/2006/relationships/image"/><Relationship Id="rId7" Target="../media/image133.png" Type="http://schemas.openxmlformats.org/officeDocument/2006/relationships/image"/><Relationship Id="rId8" Target="../media/image134.svg" Type="http://schemas.openxmlformats.org/officeDocument/2006/relationships/image"/><Relationship Id="rId9" Target="../media/image135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7.png" Type="http://schemas.openxmlformats.org/officeDocument/2006/relationships/image"/><Relationship Id="rId3" Target="../media/image138.svg" Type="http://schemas.openxmlformats.org/officeDocument/2006/relationships/image"/><Relationship Id="rId4" Target="../media/image139.png" Type="http://schemas.openxmlformats.org/officeDocument/2006/relationships/image"/><Relationship Id="rId5" Target="../media/image140.svg" Type="http://schemas.openxmlformats.org/officeDocument/2006/relationships/image"/><Relationship Id="rId6" Target="../media/image141.png" Type="http://schemas.openxmlformats.org/officeDocument/2006/relationships/image"/><Relationship Id="rId7" Target="../media/image142.svg" Type="http://schemas.openxmlformats.org/officeDocument/2006/relationships/image"/><Relationship Id="rId8" Target="../media/image143.png" Type="http://schemas.openxmlformats.org/officeDocument/2006/relationships/image"/><Relationship Id="rId9" Target="../media/image144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5.png" Type="http://schemas.openxmlformats.org/officeDocument/2006/relationships/image"/><Relationship Id="rId3" Target="../media/image146.svg" Type="http://schemas.openxmlformats.org/officeDocument/2006/relationships/image"/><Relationship Id="rId4" Target="../media/image147.png" Type="http://schemas.openxmlformats.org/officeDocument/2006/relationships/image"/><Relationship Id="rId5" Target="../media/image148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svg" Type="http://schemas.openxmlformats.org/officeDocument/2006/relationships/image"/><Relationship Id="rId11" Target="../media/image24.png" Type="http://schemas.openxmlformats.org/officeDocument/2006/relationships/image"/><Relationship Id="rId12" Target="../media/image25.png" Type="http://schemas.openxmlformats.org/officeDocument/2006/relationships/image"/><Relationship Id="rId13" Target="../media/image26.svg" Type="http://schemas.openxmlformats.org/officeDocument/2006/relationships/image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9.png" Type="http://schemas.openxmlformats.org/officeDocument/2006/relationships/image"/><Relationship Id="rId3" Target="../media/image150.svg" Type="http://schemas.openxmlformats.org/officeDocument/2006/relationships/image"/><Relationship Id="rId4" Target="../media/image151.jpe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2.png" Type="http://schemas.openxmlformats.org/officeDocument/2006/relationships/image"/><Relationship Id="rId3" Target="../media/image153.svg" Type="http://schemas.openxmlformats.org/officeDocument/2006/relationships/image"/><Relationship Id="rId4" Target="../media/image154.png" Type="http://schemas.openxmlformats.org/officeDocument/2006/relationships/image"/><Relationship Id="rId5" Target="../media/image155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4.svg" Type="http://schemas.openxmlformats.org/officeDocument/2006/relationships/image"/><Relationship Id="rId11" Target="../media/image165.png" Type="http://schemas.openxmlformats.org/officeDocument/2006/relationships/image"/><Relationship Id="rId12" Target="../media/image166.svg" Type="http://schemas.openxmlformats.org/officeDocument/2006/relationships/image"/><Relationship Id="rId2" Target="../media/image156.png" Type="http://schemas.openxmlformats.org/officeDocument/2006/relationships/image"/><Relationship Id="rId3" Target="../media/image157.svg" Type="http://schemas.openxmlformats.org/officeDocument/2006/relationships/image"/><Relationship Id="rId4" Target="../media/image158.gif" Type="http://schemas.openxmlformats.org/officeDocument/2006/relationships/image"/><Relationship Id="rId5" Target="../media/image159.png" Type="http://schemas.openxmlformats.org/officeDocument/2006/relationships/image"/><Relationship Id="rId6" Target="../media/image160.svg" Type="http://schemas.openxmlformats.org/officeDocument/2006/relationships/image"/><Relationship Id="rId7" Target="../media/image161.png" Type="http://schemas.openxmlformats.org/officeDocument/2006/relationships/image"/><Relationship Id="rId8" Target="../media/image162.svg" Type="http://schemas.openxmlformats.org/officeDocument/2006/relationships/image"/><Relationship Id="rId9" Target="../media/image163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7.jpe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3.png" Type="http://schemas.openxmlformats.org/officeDocument/2006/relationships/image"/><Relationship Id="rId11" Target="../media/image174.svg" Type="http://schemas.openxmlformats.org/officeDocument/2006/relationships/image"/><Relationship Id="rId12" Target="../media/image175.png" Type="http://schemas.openxmlformats.org/officeDocument/2006/relationships/image"/><Relationship Id="rId13" Target="../media/image176.svg" Type="http://schemas.openxmlformats.org/officeDocument/2006/relationships/image"/><Relationship Id="rId14" Target="../media/image177.png" Type="http://schemas.openxmlformats.org/officeDocument/2006/relationships/image"/><Relationship Id="rId15" Target="../media/image178.svg" Type="http://schemas.openxmlformats.org/officeDocument/2006/relationships/image"/><Relationship Id="rId16" Target="../media/image179.jpeg" Type="http://schemas.openxmlformats.org/officeDocument/2006/relationships/image"/><Relationship Id="rId17" Target="../media/image180.jpeg" Type="http://schemas.openxmlformats.org/officeDocument/2006/relationships/image"/><Relationship Id="rId18" Target="../media/image181.jpeg" Type="http://schemas.openxmlformats.org/officeDocument/2006/relationships/image"/><Relationship Id="rId19" Target="../media/image182.jpeg" Type="http://schemas.openxmlformats.org/officeDocument/2006/relationships/image"/><Relationship Id="rId2" Target="../media/image168.png" Type="http://schemas.openxmlformats.org/officeDocument/2006/relationships/image"/><Relationship Id="rId20" Target="../media/image183.jpeg" Type="http://schemas.openxmlformats.org/officeDocument/2006/relationships/image"/><Relationship Id="rId3" Target="../media/image169.svg" Type="http://schemas.openxmlformats.org/officeDocument/2006/relationships/image"/><Relationship Id="rId4" Target="../media/image170.gif" Type="http://schemas.openxmlformats.org/officeDocument/2006/relationships/image"/><Relationship Id="rId5" Target="../media/image97.jpeg" Type="http://schemas.openxmlformats.org/officeDocument/2006/relationships/image"/><Relationship Id="rId6" Target="../media/image171.jpeg" Type="http://schemas.openxmlformats.org/officeDocument/2006/relationships/image"/><Relationship Id="rId7" Target="../media/image83.png" Type="http://schemas.openxmlformats.org/officeDocument/2006/relationships/image"/><Relationship Id="rId8" Target="../media/image84.svg" Type="http://schemas.openxmlformats.org/officeDocument/2006/relationships/image"/><Relationship Id="rId9" Target="../media/image172.gif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2.svg" Type="http://schemas.openxmlformats.org/officeDocument/2006/relationships/image"/><Relationship Id="rId11" Target="../media/image193.png" Type="http://schemas.openxmlformats.org/officeDocument/2006/relationships/image"/><Relationship Id="rId12" Target="../media/image194.svg" Type="http://schemas.openxmlformats.org/officeDocument/2006/relationships/image"/><Relationship Id="rId13" Target="../media/image195.png" Type="http://schemas.openxmlformats.org/officeDocument/2006/relationships/image"/><Relationship Id="rId14" Target="../media/image196.svg" Type="http://schemas.openxmlformats.org/officeDocument/2006/relationships/image"/><Relationship Id="rId15" Target="../media/image197.png" Type="http://schemas.openxmlformats.org/officeDocument/2006/relationships/image"/><Relationship Id="rId16" Target="../media/image198.svg" Type="http://schemas.openxmlformats.org/officeDocument/2006/relationships/image"/><Relationship Id="rId2" Target="../media/image184.gif" Type="http://schemas.openxmlformats.org/officeDocument/2006/relationships/image"/><Relationship Id="rId3" Target="../media/image185.png" Type="http://schemas.openxmlformats.org/officeDocument/2006/relationships/image"/><Relationship Id="rId4" Target="../media/image186.svg" Type="http://schemas.openxmlformats.org/officeDocument/2006/relationships/image"/><Relationship Id="rId5" Target="../media/image187.png" Type="http://schemas.openxmlformats.org/officeDocument/2006/relationships/image"/><Relationship Id="rId6" Target="../media/image188.svg" Type="http://schemas.openxmlformats.org/officeDocument/2006/relationships/image"/><Relationship Id="rId7" Target="../media/image189.png" Type="http://schemas.openxmlformats.org/officeDocument/2006/relationships/image"/><Relationship Id="rId8" Target="../media/image190.svg" Type="http://schemas.openxmlformats.org/officeDocument/2006/relationships/image"/><Relationship Id="rId9" Target="../media/image191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3.png" Type="http://schemas.openxmlformats.org/officeDocument/2006/relationships/image"/><Relationship Id="rId3" Target="../media/image84.svg" Type="http://schemas.openxmlformats.org/officeDocument/2006/relationships/image"/><Relationship Id="rId4" Target="../media/image199.png" Type="http://schemas.openxmlformats.org/officeDocument/2006/relationships/image"/><Relationship Id="rId5" Target="../media/image200.svg" Type="http://schemas.openxmlformats.org/officeDocument/2006/relationships/image"/><Relationship Id="rId6" Target="../media/image201.png" Type="http://schemas.openxmlformats.org/officeDocument/2006/relationships/image"/><Relationship Id="rId7" Target="../media/image202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1.png" Type="http://schemas.openxmlformats.org/officeDocument/2006/relationships/image"/><Relationship Id="rId11" Target="../media/image212.svg" Type="http://schemas.openxmlformats.org/officeDocument/2006/relationships/image"/><Relationship Id="rId2" Target="../media/image203.png" Type="http://schemas.openxmlformats.org/officeDocument/2006/relationships/image"/><Relationship Id="rId3" Target="../media/image204.svg" Type="http://schemas.openxmlformats.org/officeDocument/2006/relationships/image"/><Relationship Id="rId4" Target="../media/image205.png" Type="http://schemas.openxmlformats.org/officeDocument/2006/relationships/image"/><Relationship Id="rId5" Target="../media/image206.svg" Type="http://schemas.openxmlformats.org/officeDocument/2006/relationships/image"/><Relationship Id="rId6" Target="../media/image207.png" Type="http://schemas.openxmlformats.org/officeDocument/2006/relationships/image"/><Relationship Id="rId7" Target="../media/image208.svg" Type="http://schemas.openxmlformats.org/officeDocument/2006/relationships/image"/><Relationship Id="rId8" Target="../media/image209.png" Type="http://schemas.openxmlformats.org/officeDocument/2006/relationships/image"/><Relationship Id="rId9" Target="../media/image210.sv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9.png" Type="http://schemas.openxmlformats.org/officeDocument/2006/relationships/image"/><Relationship Id="rId11" Target="../media/image220.svg" Type="http://schemas.openxmlformats.org/officeDocument/2006/relationships/image"/><Relationship Id="rId12" Target="../media/image221.png" Type="http://schemas.openxmlformats.org/officeDocument/2006/relationships/image"/><Relationship Id="rId13" Target="../media/image222.svg" Type="http://schemas.openxmlformats.org/officeDocument/2006/relationships/image"/><Relationship Id="rId14" Target="../media/image223.png" Type="http://schemas.openxmlformats.org/officeDocument/2006/relationships/image"/><Relationship Id="rId15" Target="../media/image224.svg" Type="http://schemas.openxmlformats.org/officeDocument/2006/relationships/image"/><Relationship Id="rId16" Target="../media/image225.png" Type="http://schemas.openxmlformats.org/officeDocument/2006/relationships/image"/><Relationship Id="rId17" Target="../media/image226.svg" Type="http://schemas.openxmlformats.org/officeDocument/2006/relationships/image"/><Relationship Id="rId18" Target="../media/image227.png" Type="http://schemas.openxmlformats.org/officeDocument/2006/relationships/image"/><Relationship Id="rId2" Target="../media/image213.png" Type="http://schemas.openxmlformats.org/officeDocument/2006/relationships/image"/><Relationship Id="rId3" Target="../media/image214.svg" Type="http://schemas.openxmlformats.org/officeDocument/2006/relationships/image"/><Relationship Id="rId4" Target="../media/image215.png" Type="http://schemas.openxmlformats.org/officeDocument/2006/relationships/image"/><Relationship Id="rId5" Target="../media/image216.svg" Type="http://schemas.openxmlformats.org/officeDocument/2006/relationships/image"/><Relationship Id="rId6" Target="../media/image56.png" Type="http://schemas.openxmlformats.org/officeDocument/2006/relationships/image"/><Relationship Id="rId7" Target="../media/image57.svg" Type="http://schemas.openxmlformats.org/officeDocument/2006/relationships/image"/><Relationship Id="rId8" Target="../media/image217.png" Type="http://schemas.openxmlformats.org/officeDocument/2006/relationships/image"/><Relationship Id="rId9" Target="../media/image218.sv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6.png" Type="http://schemas.openxmlformats.org/officeDocument/2006/relationships/image"/><Relationship Id="rId11" Target="../media/image237.svg" Type="http://schemas.openxmlformats.org/officeDocument/2006/relationships/image"/><Relationship Id="rId12" Target="../media/image238.png" Type="http://schemas.openxmlformats.org/officeDocument/2006/relationships/image"/><Relationship Id="rId13" Target="../media/image239.svg" Type="http://schemas.openxmlformats.org/officeDocument/2006/relationships/image"/><Relationship Id="rId14" Target="../media/image240.png" Type="http://schemas.openxmlformats.org/officeDocument/2006/relationships/image"/><Relationship Id="rId15" Target="../media/image241.svg" Type="http://schemas.openxmlformats.org/officeDocument/2006/relationships/image"/><Relationship Id="rId16" Target="../media/image242.png" Type="http://schemas.openxmlformats.org/officeDocument/2006/relationships/image"/><Relationship Id="rId17" Target="../media/image243.svg" Type="http://schemas.openxmlformats.org/officeDocument/2006/relationships/image"/><Relationship Id="rId18" Target="../media/image244.png" Type="http://schemas.openxmlformats.org/officeDocument/2006/relationships/image"/><Relationship Id="rId19" Target="../media/image245.svg" Type="http://schemas.openxmlformats.org/officeDocument/2006/relationships/image"/><Relationship Id="rId2" Target="../media/image228.png" Type="http://schemas.openxmlformats.org/officeDocument/2006/relationships/image"/><Relationship Id="rId20" Target="../media/image246.png" Type="http://schemas.openxmlformats.org/officeDocument/2006/relationships/image"/><Relationship Id="rId21" Target="../media/image247.svg" Type="http://schemas.openxmlformats.org/officeDocument/2006/relationships/image"/><Relationship Id="rId22" Target="../media/image248.png" Type="http://schemas.openxmlformats.org/officeDocument/2006/relationships/image"/><Relationship Id="rId23" Target="../media/image249.svg" Type="http://schemas.openxmlformats.org/officeDocument/2006/relationships/image"/><Relationship Id="rId24" Target="../media/image250.png" Type="http://schemas.openxmlformats.org/officeDocument/2006/relationships/image"/><Relationship Id="rId25" Target="../media/image251.svg" Type="http://schemas.openxmlformats.org/officeDocument/2006/relationships/image"/><Relationship Id="rId26" Target="../media/image252.png" Type="http://schemas.openxmlformats.org/officeDocument/2006/relationships/image"/><Relationship Id="rId27" Target="../media/image253.svg" Type="http://schemas.openxmlformats.org/officeDocument/2006/relationships/image"/><Relationship Id="rId28" Target="../media/image254.png" Type="http://schemas.openxmlformats.org/officeDocument/2006/relationships/image"/><Relationship Id="rId29" Target="../media/image255.svg" Type="http://schemas.openxmlformats.org/officeDocument/2006/relationships/image"/><Relationship Id="rId3" Target="../media/image229.svg" Type="http://schemas.openxmlformats.org/officeDocument/2006/relationships/image"/><Relationship Id="rId30" Target="../media/image256.png" Type="http://schemas.openxmlformats.org/officeDocument/2006/relationships/image"/><Relationship Id="rId31" Target="../media/image257.svg" Type="http://schemas.openxmlformats.org/officeDocument/2006/relationships/image"/><Relationship Id="rId32" Target="../media/image258.png" Type="http://schemas.openxmlformats.org/officeDocument/2006/relationships/image"/><Relationship Id="rId33" Target="../media/image259.svg" Type="http://schemas.openxmlformats.org/officeDocument/2006/relationships/image"/><Relationship Id="rId34" Target="../media/image260.png" Type="http://schemas.openxmlformats.org/officeDocument/2006/relationships/image"/><Relationship Id="rId35" Target="../media/image261.svg" Type="http://schemas.openxmlformats.org/officeDocument/2006/relationships/image"/><Relationship Id="rId36" Target="../media/image262.png" Type="http://schemas.openxmlformats.org/officeDocument/2006/relationships/image"/><Relationship Id="rId37" Target="../media/image263.svg" Type="http://schemas.openxmlformats.org/officeDocument/2006/relationships/image"/><Relationship Id="rId38" Target="../media/image264.png" Type="http://schemas.openxmlformats.org/officeDocument/2006/relationships/image"/><Relationship Id="rId39" Target="../media/image265.svg" Type="http://schemas.openxmlformats.org/officeDocument/2006/relationships/image"/><Relationship Id="rId4" Target="../media/image230.png" Type="http://schemas.openxmlformats.org/officeDocument/2006/relationships/image"/><Relationship Id="rId40" Target="../media/image266.png" Type="http://schemas.openxmlformats.org/officeDocument/2006/relationships/image"/><Relationship Id="rId41" Target="../media/image267.svg" Type="http://schemas.openxmlformats.org/officeDocument/2006/relationships/image"/><Relationship Id="rId42" Target="../media/image268.png" Type="http://schemas.openxmlformats.org/officeDocument/2006/relationships/image"/><Relationship Id="rId43" Target="../media/image269.svg" Type="http://schemas.openxmlformats.org/officeDocument/2006/relationships/image"/><Relationship Id="rId44" Target="../media/image270.png" Type="http://schemas.openxmlformats.org/officeDocument/2006/relationships/image"/><Relationship Id="rId45" Target="../media/image271.svg" Type="http://schemas.openxmlformats.org/officeDocument/2006/relationships/image"/><Relationship Id="rId46" Target="../media/image272.png" Type="http://schemas.openxmlformats.org/officeDocument/2006/relationships/image"/><Relationship Id="rId47" Target="../media/image273.svg" Type="http://schemas.openxmlformats.org/officeDocument/2006/relationships/image"/><Relationship Id="rId48" Target="../media/image274.png" Type="http://schemas.openxmlformats.org/officeDocument/2006/relationships/image"/><Relationship Id="rId49" Target="../media/image275.svg" Type="http://schemas.openxmlformats.org/officeDocument/2006/relationships/image"/><Relationship Id="rId5" Target="../media/image231.svg" Type="http://schemas.openxmlformats.org/officeDocument/2006/relationships/image"/><Relationship Id="rId50" Target="../media/image276.png" Type="http://schemas.openxmlformats.org/officeDocument/2006/relationships/image"/><Relationship Id="rId51" Target="../media/image277.svg" Type="http://schemas.openxmlformats.org/officeDocument/2006/relationships/image"/><Relationship Id="rId52" Target="../media/image278.png" Type="http://schemas.openxmlformats.org/officeDocument/2006/relationships/image"/><Relationship Id="rId53" Target="../media/image279.svg" Type="http://schemas.openxmlformats.org/officeDocument/2006/relationships/image"/><Relationship Id="rId54" Target="../media/image280.png" Type="http://schemas.openxmlformats.org/officeDocument/2006/relationships/image"/><Relationship Id="rId55" Target="../media/image281.svg" Type="http://schemas.openxmlformats.org/officeDocument/2006/relationships/image"/><Relationship Id="rId56" Target="../media/image282.png" Type="http://schemas.openxmlformats.org/officeDocument/2006/relationships/image"/><Relationship Id="rId57" Target="../media/image283.svg" Type="http://schemas.openxmlformats.org/officeDocument/2006/relationships/image"/><Relationship Id="rId58" Target="../media/image284.png" Type="http://schemas.openxmlformats.org/officeDocument/2006/relationships/image"/><Relationship Id="rId59" Target="../media/image285.svg" Type="http://schemas.openxmlformats.org/officeDocument/2006/relationships/image"/><Relationship Id="rId6" Target="../media/image232.png" Type="http://schemas.openxmlformats.org/officeDocument/2006/relationships/image"/><Relationship Id="rId60" Target="../media/image286.png" Type="http://schemas.openxmlformats.org/officeDocument/2006/relationships/image"/><Relationship Id="rId61" Target="../media/image287.svg" Type="http://schemas.openxmlformats.org/officeDocument/2006/relationships/image"/><Relationship Id="rId62" Target="../media/image288.png" Type="http://schemas.openxmlformats.org/officeDocument/2006/relationships/image"/><Relationship Id="rId63" Target="../media/image289.svg" Type="http://schemas.openxmlformats.org/officeDocument/2006/relationships/image"/><Relationship Id="rId64" Target="../media/image290.png" Type="http://schemas.openxmlformats.org/officeDocument/2006/relationships/image"/><Relationship Id="rId65" Target="../media/image291.svg" Type="http://schemas.openxmlformats.org/officeDocument/2006/relationships/image"/><Relationship Id="rId66" Target="../media/image292.png" Type="http://schemas.openxmlformats.org/officeDocument/2006/relationships/image"/><Relationship Id="rId67" Target="../media/image293.svg" Type="http://schemas.openxmlformats.org/officeDocument/2006/relationships/image"/><Relationship Id="rId68" Target="../media/image294.png" Type="http://schemas.openxmlformats.org/officeDocument/2006/relationships/image"/><Relationship Id="rId69" Target="../media/image295.svg" Type="http://schemas.openxmlformats.org/officeDocument/2006/relationships/image"/><Relationship Id="rId7" Target="../media/image233.svg" Type="http://schemas.openxmlformats.org/officeDocument/2006/relationships/image"/><Relationship Id="rId70" Target="../media/image296.png" Type="http://schemas.openxmlformats.org/officeDocument/2006/relationships/image"/><Relationship Id="rId71" Target="../media/image297.svg" Type="http://schemas.openxmlformats.org/officeDocument/2006/relationships/image"/><Relationship Id="rId72" Target="../media/image298.png" Type="http://schemas.openxmlformats.org/officeDocument/2006/relationships/image"/><Relationship Id="rId73" Target="../media/image299.svg" Type="http://schemas.openxmlformats.org/officeDocument/2006/relationships/image"/><Relationship Id="rId74" Target="../media/image300.png" Type="http://schemas.openxmlformats.org/officeDocument/2006/relationships/image"/><Relationship Id="rId75" Target="../media/image301.svg" Type="http://schemas.openxmlformats.org/officeDocument/2006/relationships/image"/><Relationship Id="rId76" Target="../media/image302.png" Type="http://schemas.openxmlformats.org/officeDocument/2006/relationships/image"/><Relationship Id="rId77" Target="../media/image303.svg" Type="http://schemas.openxmlformats.org/officeDocument/2006/relationships/image"/><Relationship Id="rId78" Target="../media/image304.png" Type="http://schemas.openxmlformats.org/officeDocument/2006/relationships/image"/><Relationship Id="rId79" Target="../media/image305.svg" Type="http://schemas.openxmlformats.org/officeDocument/2006/relationships/image"/><Relationship Id="rId8" Target="../media/image234.png" Type="http://schemas.openxmlformats.org/officeDocument/2006/relationships/image"/><Relationship Id="rId9" Target="../media/image235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png" Type="http://schemas.openxmlformats.org/officeDocument/2006/relationships/image"/><Relationship Id="rId4" Target="../media/image29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0.png" Type="http://schemas.openxmlformats.org/officeDocument/2006/relationships/image"/><Relationship Id="rId11" Target="../media/image91.svg" Type="http://schemas.openxmlformats.org/officeDocument/2006/relationships/image"/><Relationship Id="rId12" Target="../media/image92.png" Type="http://schemas.openxmlformats.org/officeDocument/2006/relationships/image"/><Relationship Id="rId13" Target="../media/image93.svg" Type="http://schemas.openxmlformats.org/officeDocument/2006/relationships/image"/><Relationship Id="rId14" Target="../media/image199.png" Type="http://schemas.openxmlformats.org/officeDocument/2006/relationships/image"/><Relationship Id="rId15" Target="../media/image200.svg" Type="http://schemas.openxmlformats.org/officeDocument/2006/relationships/image"/><Relationship Id="rId16" Target="../media/image86.png" Type="http://schemas.openxmlformats.org/officeDocument/2006/relationships/image"/><Relationship Id="rId17" Target="../media/image87.svg" Type="http://schemas.openxmlformats.org/officeDocument/2006/relationships/image"/><Relationship Id="rId18" Target="../media/image312.png" Type="http://schemas.openxmlformats.org/officeDocument/2006/relationships/image"/><Relationship Id="rId19" Target="../media/image313.svg" Type="http://schemas.openxmlformats.org/officeDocument/2006/relationships/image"/><Relationship Id="rId2" Target="../media/image3.png" Type="http://schemas.openxmlformats.org/officeDocument/2006/relationships/image"/><Relationship Id="rId20" Target="../media/image314.png" Type="http://schemas.openxmlformats.org/officeDocument/2006/relationships/image"/><Relationship Id="rId21" Target="../media/image315.svg" Type="http://schemas.openxmlformats.org/officeDocument/2006/relationships/image"/><Relationship Id="rId22" Target="../media/image51.png" Type="http://schemas.openxmlformats.org/officeDocument/2006/relationships/image"/><Relationship Id="rId23" Target="../media/image52.svg" Type="http://schemas.openxmlformats.org/officeDocument/2006/relationships/image"/><Relationship Id="rId24" Target="../media/image316.png" Type="http://schemas.openxmlformats.org/officeDocument/2006/relationships/image"/><Relationship Id="rId25" Target="../media/image317.svg" Type="http://schemas.openxmlformats.org/officeDocument/2006/relationships/image"/><Relationship Id="rId26" Target="../media/image318.png" Type="http://schemas.openxmlformats.org/officeDocument/2006/relationships/image"/><Relationship Id="rId27" Target="../media/image319.svg" Type="http://schemas.openxmlformats.org/officeDocument/2006/relationships/image"/><Relationship Id="rId28" Target="../media/image320.png" Type="http://schemas.openxmlformats.org/officeDocument/2006/relationships/image"/><Relationship Id="rId29" Target="../media/image321.svg" Type="http://schemas.openxmlformats.org/officeDocument/2006/relationships/image"/><Relationship Id="rId3" Target="../media/image4.svg" Type="http://schemas.openxmlformats.org/officeDocument/2006/relationships/image"/><Relationship Id="rId30" Target="../media/image322.png" Type="http://schemas.openxmlformats.org/officeDocument/2006/relationships/image"/><Relationship Id="rId31" Target="../media/image323.svg" Type="http://schemas.openxmlformats.org/officeDocument/2006/relationships/image"/><Relationship Id="rId32" Target="../media/image324.png" Type="http://schemas.openxmlformats.org/officeDocument/2006/relationships/image"/><Relationship Id="rId33" Target="../media/image325.svg" Type="http://schemas.openxmlformats.org/officeDocument/2006/relationships/image"/><Relationship Id="rId34" Target="../media/image326.png" Type="http://schemas.openxmlformats.org/officeDocument/2006/relationships/image"/><Relationship Id="rId35" Target="../media/image327.svg" Type="http://schemas.openxmlformats.org/officeDocument/2006/relationships/image"/><Relationship Id="rId4" Target="../media/image306.png" Type="http://schemas.openxmlformats.org/officeDocument/2006/relationships/image"/><Relationship Id="rId5" Target="../media/image307.svg" Type="http://schemas.openxmlformats.org/officeDocument/2006/relationships/image"/><Relationship Id="rId6" Target="../media/image308.png" Type="http://schemas.openxmlformats.org/officeDocument/2006/relationships/image"/><Relationship Id="rId7" Target="../media/image309.svg" Type="http://schemas.openxmlformats.org/officeDocument/2006/relationships/image"/><Relationship Id="rId8" Target="../media/image310.png" Type="http://schemas.openxmlformats.org/officeDocument/2006/relationships/image"/><Relationship Id="rId9" Target="../media/image311.sv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6.png" Type="http://schemas.openxmlformats.org/officeDocument/2006/relationships/image"/><Relationship Id="rId11" Target="../media/image337.svg" Type="http://schemas.openxmlformats.org/officeDocument/2006/relationships/image"/><Relationship Id="rId12" Target="../media/image338.png" Type="http://schemas.openxmlformats.org/officeDocument/2006/relationships/image"/><Relationship Id="rId13" Target="../media/image339.svg" Type="http://schemas.openxmlformats.org/officeDocument/2006/relationships/image"/><Relationship Id="rId14" Target="../media/image195.png" Type="http://schemas.openxmlformats.org/officeDocument/2006/relationships/image"/><Relationship Id="rId15" Target="../media/image196.svg" Type="http://schemas.openxmlformats.org/officeDocument/2006/relationships/image"/><Relationship Id="rId16" Target="../media/image197.png" Type="http://schemas.openxmlformats.org/officeDocument/2006/relationships/image"/><Relationship Id="rId17" Target="../media/image198.svg" Type="http://schemas.openxmlformats.org/officeDocument/2006/relationships/image"/><Relationship Id="rId18" Target="../media/image147.png" Type="http://schemas.openxmlformats.org/officeDocument/2006/relationships/image"/><Relationship Id="rId19" Target="../media/image148.svg" Type="http://schemas.openxmlformats.org/officeDocument/2006/relationships/image"/><Relationship Id="rId2" Target="../media/image328.png" Type="http://schemas.openxmlformats.org/officeDocument/2006/relationships/image"/><Relationship Id="rId20" Target="../media/image133.png" Type="http://schemas.openxmlformats.org/officeDocument/2006/relationships/image"/><Relationship Id="rId21" Target="../media/image134.svg" Type="http://schemas.openxmlformats.org/officeDocument/2006/relationships/image"/><Relationship Id="rId22" Target="../media/image149.png" Type="http://schemas.openxmlformats.org/officeDocument/2006/relationships/image"/><Relationship Id="rId23" Target="../media/image150.svg" Type="http://schemas.openxmlformats.org/officeDocument/2006/relationships/image"/><Relationship Id="rId24" Target="../media/image340.png" Type="http://schemas.openxmlformats.org/officeDocument/2006/relationships/image"/><Relationship Id="rId25" Target="../media/image341.svg" Type="http://schemas.openxmlformats.org/officeDocument/2006/relationships/image"/><Relationship Id="rId26" Target="../media/image79.png" Type="http://schemas.openxmlformats.org/officeDocument/2006/relationships/image"/><Relationship Id="rId27" Target="../media/image80.svg" Type="http://schemas.openxmlformats.org/officeDocument/2006/relationships/image"/><Relationship Id="rId28" Target="../media/image342.png" Type="http://schemas.openxmlformats.org/officeDocument/2006/relationships/image"/><Relationship Id="rId29" Target="../media/image343.svg" Type="http://schemas.openxmlformats.org/officeDocument/2006/relationships/image"/><Relationship Id="rId3" Target="../media/image329.svg" Type="http://schemas.openxmlformats.org/officeDocument/2006/relationships/image"/><Relationship Id="rId30" Target="../media/image344.png" Type="http://schemas.openxmlformats.org/officeDocument/2006/relationships/image"/><Relationship Id="rId31" Target="../media/image345.svg" Type="http://schemas.openxmlformats.org/officeDocument/2006/relationships/image"/><Relationship Id="rId4" Target="../media/image330.png" Type="http://schemas.openxmlformats.org/officeDocument/2006/relationships/image"/><Relationship Id="rId5" Target="../media/image331.svg" Type="http://schemas.openxmlformats.org/officeDocument/2006/relationships/image"/><Relationship Id="rId6" Target="../media/image332.png" Type="http://schemas.openxmlformats.org/officeDocument/2006/relationships/image"/><Relationship Id="rId7" Target="../media/image333.svg" Type="http://schemas.openxmlformats.org/officeDocument/2006/relationships/image"/><Relationship Id="rId8" Target="../media/image334.png" Type="http://schemas.openxmlformats.org/officeDocument/2006/relationships/image"/><Relationship Id="rId9" Target="../media/image335.sv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8.png" Type="http://schemas.openxmlformats.org/officeDocument/2006/relationships/image"/><Relationship Id="rId11" Target="../media/image349.svg" Type="http://schemas.openxmlformats.org/officeDocument/2006/relationships/image"/><Relationship Id="rId12" Target="../media/image156.png" Type="http://schemas.openxmlformats.org/officeDocument/2006/relationships/image"/><Relationship Id="rId13" Target="../media/image157.svg" Type="http://schemas.openxmlformats.org/officeDocument/2006/relationships/image"/><Relationship Id="rId14" Target="../media/image152.png" Type="http://schemas.openxmlformats.org/officeDocument/2006/relationships/image"/><Relationship Id="rId15" Target="../media/image153.svg" Type="http://schemas.openxmlformats.org/officeDocument/2006/relationships/image"/><Relationship Id="rId16" Target="../media/image128.png" Type="http://schemas.openxmlformats.org/officeDocument/2006/relationships/image"/><Relationship Id="rId17" Target="../media/image129.svg" Type="http://schemas.openxmlformats.org/officeDocument/2006/relationships/image"/><Relationship Id="rId18" Target="../media/image117.png" Type="http://schemas.openxmlformats.org/officeDocument/2006/relationships/image"/><Relationship Id="rId19" Target="../media/image118.svg" Type="http://schemas.openxmlformats.org/officeDocument/2006/relationships/image"/><Relationship Id="rId2" Target="../media/image5.png" Type="http://schemas.openxmlformats.org/officeDocument/2006/relationships/image"/><Relationship Id="rId20" Target="../media/image88.png" Type="http://schemas.openxmlformats.org/officeDocument/2006/relationships/image"/><Relationship Id="rId21" Target="../media/image89.svg" Type="http://schemas.openxmlformats.org/officeDocument/2006/relationships/image"/><Relationship Id="rId22" Target="../media/image65.png" Type="http://schemas.openxmlformats.org/officeDocument/2006/relationships/image"/><Relationship Id="rId23" Target="../media/image66.svg" Type="http://schemas.openxmlformats.org/officeDocument/2006/relationships/image"/><Relationship Id="rId24" Target="../media/image30.png" Type="http://schemas.openxmlformats.org/officeDocument/2006/relationships/image"/><Relationship Id="rId25" Target="../media/image31.svg" Type="http://schemas.openxmlformats.org/officeDocument/2006/relationships/image"/><Relationship Id="rId26" Target="../media/image16.png" Type="http://schemas.openxmlformats.org/officeDocument/2006/relationships/image"/><Relationship Id="rId27" Target="../media/image17.svg" Type="http://schemas.openxmlformats.org/officeDocument/2006/relationships/image"/><Relationship Id="rId28" Target="../media/image18.png" Type="http://schemas.openxmlformats.org/officeDocument/2006/relationships/image"/><Relationship Id="rId29" Target="../media/image19.svg" Type="http://schemas.openxmlformats.org/officeDocument/2006/relationships/image"/><Relationship Id="rId3" Target="../media/image6.svg" Type="http://schemas.openxmlformats.org/officeDocument/2006/relationships/image"/><Relationship Id="rId30" Target="../media/image72.png" Type="http://schemas.openxmlformats.org/officeDocument/2006/relationships/image"/><Relationship Id="rId31" Target="../media/image73.svg" Type="http://schemas.openxmlformats.org/officeDocument/2006/relationships/image"/><Relationship Id="rId32" Target="../media/image104.png" Type="http://schemas.openxmlformats.org/officeDocument/2006/relationships/image"/><Relationship Id="rId33" Target="../media/image105.svg" Type="http://schemas.openxmlformats.org/officeDocument/2006/relationships/image"/><Relationship Id="rId34" Target="../media/image106.png" Type="http://schemas.openxmlformats.org/officeDocument/2006/relationships/image"/><Relationship Id="rId35" Target="../media/image107.svg" Type="http://schemas.openxmlformats.org/officeDocument/2006/relationships/image"/><Relationship Id="rId36" Target="../media/image108.png" Type="http://schemas.openxmlformats.org/officeDocument/2006/relationships/image"/><Relationship Id="rId37" Target="../media/image109.svg" Type="http://schemas.openxmlformats.org/officeDocument/2006/relationships/image"/><Relationship Id="rId38" Target="../media/image350.png" Type="http://schemas.openxmlformats.org/officeDocument/2006/relationships/image"/><Relationship Id="rId39" Target="../media/image351.svg" Type="http://schemas.openxmlformats.org/officeDocument/2006/relationships/image"/><Relationship Id="rId4" Target="../media/image7.png" Type="http://schemas.openxmlformats.org/officeDocument/2006/relationships/image"/><Relationship Id="rId40" Target="../media/image119.png" Type="http://schemas.openxmlformats.org/officeDocument/2006/relationships/image"/><Relationship Id="rId41" Target="../media/image120.svg" Type="http://schemas.openxmlformats.org/officeDocument/2006/relationships/image"/><Relationship Id="rId42" Target="../media/image121.png" Type="http://schemas.openxmlformats.org/officeDocument/2006/relationships/image"/><Relationship Id="rId43" Target="../media/image122.svg" Type="http://schemas.openxmlformats.org/officeDocument/2006/relationships/image"/><Relationship Id="rId44" Target="../media/image352.png" Type="http://schemas.openxmlformats.org/officeDocument/2006/relationships/image"/><Relationship Id="rId45" Target="../media/image353.svg" Type="http://schemas.openxmlformats.org/officeDocument/2006/relationships/image"/><Relationship Id="rId46" Target="../media/image154.png" Type="http://schemas.openxmlformats.org/officeDocument/2006/relationships/image"/><Relationship Id="rId47" Target="../media/image155.svg" Type="http://schemas.openxmlformats.org/officeDocument/2006/relationships/image"/><Relationship Id="rId48" Target="../media/image37.png" Type="http://schemas.openxmlformats.org/officeDocument/2006/relationships/image"/><Relationship Id="rId49" Target="../media/image38.svg" Type="http://schemas.openxmlformats.org/officeDocument/2006/relationships/image"/><Relationship Id="rId5" Target="../media/image8.svg" Type="http://schemas.openxmlformats.org/officeDocument/2006/relationships/image"/><Relationship Id="rId50" Target="../media/image33.png" Type="http://schemas.openxmlformats.org/officeDocument/2006/relationships/image"/><Relationship Id="rId51" Target="../media/image34.svg" Type="http://schemas.openxmlformats.org/officeDocument/2006/relationships/image"/><Relationship Id="rId52" Target="../media/image354.png" Type="http://schemas.openxmlformats.org/officeDocument/2006/relationships/image"/><Relationship Id="rId53" Target="../media/image355.svg" Type="http://schemas.openxmlformats.org/officeDocument/2006/relationships/image"/><Relationship Id="rId54" Target="../media/image125.png" Type="http://schemas.openxmlformats.org/officeDocument/2006/relationships/image"/><Relationship Id="rId55" Target="../media/image126.svg" Type="http://schemas.openxmlformats.org/officeDocument/2006/relationships/image"/><Relationship Id="rId56" Target="../media/image137.png" Type="http://schemas.openxmlformats.org/officeDocument/2006/relationships/image"/><Relationship Id="rId57" Target="../media/image138.svg" Type="http://schemas.openxmlformats.org/officeDocument/2006/relationships/image"/><Relationship Id="rId58" Target="../media/image356.png" Type="http://schemas.openxmlformats.org/officeDocument/2006/relationships/image"/><Relationship Id="rId59" Target="../media/image357.svg" Type="http://schemas.openxmlformats.org/officeDocument/2006/relationships/image"/><Relationship Id="rId6" Target="../media/image10.png" Type="http://schemas.openxmlformats.org/officeDocument/2006/relationships/image"/><Relationship Id="rId60" Target="../media/image141.png" Type="http://schemas.openxmlformats.org/officeDocument/2006/relationships/image"/><Relationship Id="rId61" Target="../media/image142.svg" Type="http://schemas.openxmlformats.org/officeDocument/2006/relationships/image"/><Relationship Id="rId62" Target="../media/image143.png" Type="http://schemas.openxmlformats.org/officeDocument/2006/relationships/image"/><Relationship Id="rId63" Target="../media/image144.svg" Type="http://schemas.openxmlformats.org/officeDocument/2006/relationships/image"/><Relationship Id="rId64" Target="../media/image205.png" Type="http://schemas.openxmlformats.org/officeDocument/2006/relationships/image"/><Relationship Id="rId65" Target="../media/image206.svg" Type="http://schemas.openxmlformats.org/officeDocument/2006/relationships/image"/><Relationship Id="rId66" Target="../media/image207.png" Type="http://schemas.openxmlformats.org/officeDocument/2006/relationships/image"/><Relationship Id="rId67" Target="../media/image208.svg" Type="http://schemas.openxmlformats.org/officeDocument/2006/relationships/image"/><Relationship Id="rId68" Target="../media/image358.png" Type="http://schemas.openxmlformats.org/officeDocument/2006/relationships/image"/><Relationship Id="rId69" Target="../media/image359.svg" Type="http://schemas.openxmlformats.org/officeDocument/2006/relationships/image"/><Relationship Id="rId7" Target="../media/image11.svg" Type="http://schemas.openxmlformats.org/officeDocument/2006/relationships/image"/><Relationship Id="rId70" Target="../media/image360.png" Type="http://schemas.openxmlformats.org/officeDocument/2006/relationships/image"/><Relationship Id="rId71" Target="../media/image361.svg" Type="http://schemas.openxmlformats.org/officeDocument/2006/relationships/image"/><Relationship Id="rId8" Target="../media/image346.png" Type="http://schemas.openxmlformats.org/officeDocument/2006/relationships/image"/><Relationship Id="rId9" Target="../media/image347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png" Type="http://schemas.openxmlformats.org/officeDocument/2006/relationships/image"/><Relationship Id="rId4" Target="../media/image32.pn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png" Type="http://schemas.openxmlformats.org/officeDocument/2006/relationships/image"/><Relationship Id="rId11" Target="../media/image44.svg" Type="http://schemas.openxmlformats.org/officeDocument/2006/relationships/image"/><Relationship Id="rId12" Target="../media/image45.png" Type="http://schemas.openxmlformats.org/officeDocument/2006/relationships/image"/><Relationship Id="rId13" Target="../media/image46.svg" Type="http://schemas.openxmlformats.org/officeDocument/2006/relationships/image"/><Relationship Id="rId14" Target="../media/image47.gif" Type="http://schemas.openxmlformats.org/officeDocument/2006/relationships/image"/><Relationship Id="rId15" Target="../media/image48.gif" Type="http://schemas.openxmlformats.org/officeDocument/2006/relationships/image"/><Relationship Id="rId2" Target="../media/image35.png" Type="http://schemas.openxmlformats.org/officeDocument/2006/relationships/image"/><Relationship Id="rId3" Target="../media/image36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41.png" Type="http://schemas.openxmlformats.org/officeDocument/2006/relationships/image"/><Relationship Id="rId9" Target="../media/image42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svg" Type="http://schemas.openxmlformats.org/officeDocument/2006/relationships/image"/><Relationship Id="rId2" Target="../media/image49.png" Type="http://schemas.openxmlformats.org/officeDocument/2006/relationships/image"/><Relationship Id="rId3" Target="../media/image50.svg" Type="http://schemas.openxmlformats.org/officeDocument/2006/relationships/image"/><Relationship Id="rId4" Target="../media/image51.png" Type="http://schemas.openxmlformats.org/officeDocument/2006/relationships/image"/><Relationship Id="rId5" Target="../media/image52.svg" Type="http://schemas.openxmlformats.org/officeDocument/2006/relationships/image"/><Relationship Id="rId6" Target="../media/image53.png" Type="http://schemas.openxmlformats.org/officeDocument/2006/relationships/image"/><Relationship Id="rId7" Target="../media/image54.svg" Type="http://schemas.openxmlformats.org/officeDocument/2006/relationships/image"/><Relationship Id="rId8" Target="../media/image55.gif" Type="http://schemas.openxmlformats.org/officeDocument/2006/relationships/image"/><Relationship Id="rId9" Target="../media/image56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Relationship Id="rId3" Target="../media/image59.svg" Type="http://schemas.openxmlformats.org/officeDocument/2006/relationships/image"/><Relationship Id="rId4" Target="../media/image60.png" Type="http://schemas.openxmlformats.org/officeDocument/2006/relationships/image"/><Relationship Id="rId5" Target="../media/image61.svg" Type="http://schemas.openxmlformats.org/officeDocument/2006/relationships/image"/><Relationship Id="rId6" Target="../media/image62.jpeg" Type="http://schemas.openxmlformats.org/officeDocument/2006/relationships/image"/><Relationship Id="rId7" Target="../media/image63.png" Type="http://schemas.openxmlformats.org/officeDocument/2006/relationships/image"/><Relationship Id="rId8" Target="../media/image64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3.svg" Type="http://schemas.openxmlformats.org/officeDocument/2006/relationships/image"/><Relationship Id="rId11" Target="../media/image74.png" Type="http://schemas.openxmlformats.org/officeDocument/2006/relationships/image"/><Relationship Id="rId12" Target="../media/image75.svg" Type="http://schemas.openxmlformats.org/officeDocument/2006/relationships/image"/><Relationship Id="rId13" Target="../media/image76.png" Type="http://schemas.openxmlformats.org/officeDocument/2006/relationships/image"/><Relationship Id="rId14" Target="../media/image77.svg" Type="http://schemas.openxmlformats.org/officeDocument/2006/relationships/image"/><Relationship Id="rId2" Target="../media/image65.png" Type="http://schemas.openxmlformats.org/officeDocument/2006/relationships/image"/><Relationship Id="rId3" Target="../media/image66.svg" Type="http://schemas.openxmlformats.org/officeDocument/2006/relationships/image"/><Relationship Id="rId4" Target="../media/image67.png" Type="http://schemas.openxmlformats.org/officeDocument/2006/relationships/image"/><Relationship Id="rId5" Target="../media/image68.svg" Type="http://schemas.openxmlformats.org/officeDocument/2006/relationships/image"/><Relationship Id="rId6" Target="../media/image69.jpeg" Type="http://schemas.openxmlformats.org/officeDocument/2006/relationships/image"/><Relationship Id="rId7" Target="../media/image70.gif" Type="http://schemas.openxmlformats.org/officeDocument/2006/relationships/image"/><Relationship Id="rId8" Target="../media/image71.jpeg" Type="http://schemas.openxmlformats.org/officeDocument/2006/relationships/image"/><Relationship Id="rId9" Target="../media/image72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jpeg" Type="http://schemas.openxmlformats.org/officeDocument/2006/relationships/image"/><Relationship Id="rId3" Target="../media/image79.png" Type="http://schemas.openxmlformats.org/officeDocument/2006/relationships/image"/><Relationship Id="rId4" Target="../media/image8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745853">
            <a:off x="13081395" y="7587450"/>
            <a:ext cx="6123180" cy="54440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1928">
            <a:off x="-1521410" y="-2968012"/>
            <a:ext cx="5912598" cy="525683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3654568"/>
            <a:ext cx="16230600" cy="3064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057"/>
              </a:lnSpc>
            </a:pPr>
            <a:r>
              <a:rPr lang="en-US" sz="9699" spc="-213">
                <a:solidFill>
                  <a:srgbClr val="67BAE8"/>
                </a:solidFill>
                <a:latin typeface="Overpass Bold"/>
              </a:rPr>
              <a:t>PASTEL HEALTHCARE CENTER</a:t>
            </a:r>
            <a:r>
              <a:rPr lang="en-US" sz="9699" spc="-213" u="none">
                <a:solidFill>
                  <a:srgbClr val="67BAE8"/>
                </a:solidFill>
                <a:latin typeface="Overpass Bold"/>
              </a:rPr>
              <a:t> PRESENTATION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91527" y="5534054"/>
            <a:ext cx="4642919" cy="580364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50611">
            <a:off x="1681022" y="7026600"/>
            <a:ext cx="1422641" cy="262567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52712" y="604440"/>
            <a:ext cx="2306588" cy="272565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-338381" y="-1092211"/>
            <a:ext cx="4458895" cy="423595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546932">
            <a:off x="1075949" y="550212"/>
            <a:ext cx="2390377" cy="2241217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4383086" y="2809483"/>
            <a:ext cx="9560907" cy="615865"/>
            <a:chOff x="0" y="0"/>
            <a:chExt cx="12747876" cy="821153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12747876" cy="821153"/>
              <a:chOff x="0" y="0"/>
              <a:chExt cx="2463630" cy="158694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2463629" cy="158694"/>
              </a:xfrm>
              <a:custGeom>
                <a:avLst/>
                <a:gdLst/>
                <a:ahLst/>
                <a:cxnLst/>
                <a:rect r="r" b="b" t="t" l="l"/>
                <a:pathLst>
                  <a:path h="158694" w="2463629">
                    <a:moveTo>
                      <a:pt x="41297" y="0"/>
                    </a:moveTo>
                    <a:lnTo>
                      <a:pt x="2422332" y="0"/>
                    </a:lnTo>
                    <a:cubicBezTo>
                      <a:pt x="2433285" y="0"/>
                      <a:pt x="2443789" y="4351"/>
                      <a:pt x="2451534" y="12096"/>
                    </a:cubicBezTo>
                    <a:cubicBezTo>
                      <a:pt x="2459279" y="19840"/>
                      <a:pt x="2463629" y="30344"/>
                      <a:pt x="2463629" y="41297"/>
                    </a:cubicBezTo>
                    <a:lnTo>
                      <a:pt x="2463629" y="117397"/>
                    </a:lnTo>
                    <a:cubicBezTo>
                      <a:pt x="2463629" y="140205"/>
                      <a:pt x="2445140" y="158694"/>
                      <a:pt x="2422332" y="158694"/>
                    </a:cubicBezTo>
                    <a:lnTo>
                      <a:pt x="41297" y="158694"/>
                    </a:lnTo>
                    <a:cubicBezTo>
                      <a:pt x="18489" y="158694"/>
                      <a:pt x="0" y="140205"/>
                      <a:pt x="0" y="117397"/>
                    </a:cubicBezTo>
                    <a:lnTo>
                      <a:pt x="0" y="41297"/>
                    </a:lnTo>
                    <a:cubicBezTo>
                      <a:pt x="0" y="18489"/>
                      <a:pt x="18489" y="0"/>
                      <a:pt x="4129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2412479" y="73572"/>
              <a:ext cx="7870812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spc="60">
                  <a:solidFill>
                    <a:srgbClr val="FFFFFF"/>
                  </a:solidFill>
                  <a:latin typeface="Overpass Bold"/>
                </a:rPr>
                <a:t>Your Healthcare Presentation</a:t>
              </a:r>
            </a:p>
          </p:txBody>
        </p:sp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873334" y="137072"/>
              <a:ext cx="539145" cy="539145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283291" y="137072"/>
              <a:ext cx="539145" cy="539145"/>
            </a:xfrm>
            <a:prstGeom prst="rect">
              <a:avLst/>
            </a:prstGeom>
          </p:spPr>
        </p:pic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13945198" y="8661176"/>
            <a:ext cx="1016420" cy="10215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448391">
            <a:off x="12515544" y="3167373"/>
            <a:ext cx="10305279" cy="916232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365226" y="817836"/>
            <a:ext cx="7379696" cy="7312608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2444109" y="2370411"/>
            <a:ext cx="12915708" cy="5927179"/>
            <a:chOff x="-161290" y="232410"/>
            <a:chExt cx="12611100" cy="5787390"/>
          </a:xfrm>
        </p:grpSpPr>
        <p:sp>
          <p:nvSpPr>
            <p:cNvPr name="Freeform 5" id="5"/>
            <p:cNvSpPr/>
            <p:nvPr/>
          </p:nvSpPr>
          <p:spPr>
            <a:xfrm>
              <a:off x="-161290" y="232410"/>
              <a:ext cx="12611101" cy="5787390"/>
            </a:xfrm>
            <a:custGeom>
              <a:avLst/>
              <a:gdLst/>
              <a:ahLst/>
              <a:cxnLst/>
              <a:rect r="r" b="b" t="t" l="l"/>
              <a:pathLst>
                <a:path h="5787390" w="12611101">
                  <a:moveTo>
                    <a:pt x="12551410" y="2688590"/>
                  </a:moveTo>
                  <a:cubicBezTo>
                    <a:pt x="12498070" y="2100580"/>
                    <a:pt x="12113260" y="1581150"/>
                    <a:pt x="11629390" y="1242060"/>
                  </a:cubicBezTo>
                  <a:cubicBezTo>
                    <a:pt x="11145520" y="902970"/>
                    <a:pt x="10571480" y="721360"/>
                    <a:pt x="9999980" y="575310"/>
                  </a:cubicBezTo>
                  <a:cubicBezTo>
                    <a:pt x="8357870" y="157480"/>
                    <a:pt x="6649720" y="0"/>
                    <a:pt x="4958080" y="110490"/>
                  </a:cubicBezTo>
                  <a:cubicBezTo>
                    <a:pt x="3895090" y="123190"/>
                    <a:pt x="3690620" y="267970"/>
                    <a:pt x="2651760" y="491490"/>
                  </a:cubicBezTo>
                  <a:cubicBezTo>
                    <a:pt x="2020570" y="626110"/>
                    <a:pt x="1366520" y="817880"/>
                    <a:pt x="916940" y="1280160"/>
                  </a:cubicBezTo>
                  <a:cubicBezTo>
                    <a:pt x="0" y="2223770"/>
                    <a:pt x="400050" y="3919220"/>
                    <a:pt x="1418590" y="4751070"/>
                  </a:cubicBezTo>
                  <a:cubicBezTo>
                    <a:pt x="2437130" y="5582920"/>
                    <a:pt x="3836670" y="5750560"/>
                    <a:pt x="5152390" y="5767070"/>
                  </a:cubicBezTo>
                  <a:cubicBezTo>
                    <a:pt x="6744970" y="5787390"/>
                    <a:pt x="8346440" y="5632450"/>
                    <a:pt x="9888220" y="5229860"/>
                  </a:cubicBezTo>
                  <a:cubicBezTo>
                    <a:pt x="10535920" y="5060950"/>
                    <a:pt x="11187430" y="4839970"/>
                    <a:pt x="11710670" y="4423410"/>
                  </a:cubicBezTo>
                  <a:cubicBezTo>
                    <a:pt x="12232640" y="4005580"/>
                    <a:pt x="12611101" y="3355340"/>
                    <a:pt x="12551410" y="2688590"/>
                  </a:cubicBezTo>
                  <a:close/>
                </a:path>
              </a:pathLst>
            </a:custGeom>
            <a:blipFill>
              <a:blip r:embed="rId6"/>
              <a:stretch>
                <a:fillRect l="1327" r="-1327" t="-9695" b="-32552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2061043" y="598761"/>
            <a:ext cx="14165913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794"/>
              </a:lnSpc>
              <a:spcBef>
                <a:spcPct val="0"/>
              </a:spcBef>
            </a:pPr>
            <a:r>
              <a:rPr lang="en-US" sz="8995" u="none">
                <a:solidFill>
                  <a:srgbClr val="FA9D8B"/>
                </a:solidFill>
                <a:latin typeface="Overpass Bold"/>
              </a:rPr>
              <a:t>Write Your Idea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28841" y="8774430"/>
            <a:ext cx="3998684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Briefly elaborate on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what you want to discuss.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072719" y="8774430"/>
            <a:ext cx="3998684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Briefly elaborate on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what you want to discuss.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16597" y="8774430"/>
            <a:ext cx="3998684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Briefly elaborate on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what you want to discuss.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360475" y="8774430"/>
            <a:ext cx="3998684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Briefly elaborate on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what you want to discuss.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34155" y="1853862"/>
            <a:ext cx="5098403" cy="60695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62181" y="2370411"/>
            <a:ext cx="2963314" cy="37381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6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33290" y="866084"/>
            <a:ext cx="13221420" cy="8554831"/>
            <a:chOff x="0" y="0"/>
            <a:chExt cx="4810760" cy="3112770"/>
          </a:xfrm>
        </p:grpSpPr>
        <p:sp>
          <p:nvSpPr>
            <p:cNvPr name="Freeform 3" id="3"/>
            <p:cNvSpPr/>
            <p:nvPr/>
          </p:nvSpPr>
          <p:spPr>
            <a:xfrm>
              <a:off x="-49530" y="-68580"/>
              <a:ext cx="4928870" cy="3230880"/>
            </a:xfrm>
            <a:custGeom>
              <a:avLst/>
              <a:gdLst/>
              <a:ahLst/>
              <a:cxnLst/>
              <a:rect r="r" b="b" t="t" l="l"/>
              <a:pathLst>
                <a:path h="3230880" w="4928870">
                  <a:moveTo>
                    <a:pt x="3958590" y="3172460"/>
                  </a:moveTo>
                  <a:cubicBezTo>
                    <a:pt x="4445000" y="3230880"/>
                    <a:pt x="4659630" y="2989580"/>
                    <a:pt x="4765040" y="2711450"/>
                  </a:cubicBezTo>
                  <a:cubicBezTo>
                    <a:pt x="4928870" y="2282190"/>
                    <a:pt x="4828540" y="1756410"/>
                    <a:pt x="4850130" y="1301750"/>
                  </a:cubicBezTo>
                  <a:cubicBezTo>
                    <a:pt x="4860290" y="1082040"/>
                    <a:pt x="4876800" y="886460"/>
                    <a:pt x="4744720" y="713740"/>
                  </a:cubicBezTo>
                  <a:cubicBezTo>
                    <a:pt x="4630420" y="562610"/>
                    <a:pt x="4495800" y="408940"/>
                    <a:pt x="4358640" y="276860"/>
                  </a:cubicBezTo>
                  <a:cubicBezTo>
                    <a:pt x="4182110" y="107950"/>
                    <a:pt x="4043680" y="132080"/>
                    <a:pt x="3806190" y="121920"/>
                  </a:cubicBezTo>
                  <a:cubicBezTo>
                    <a:pt x="3456940" y="105410"/>
                    <a:pt x="3094990" y="100330"/>
                    <a:pt x="2750820" y="87630"/>
                  </a:cubicBezTo>
                  <a:cubicBezTo>
                    <a:pt x="2284730" y="71120"/>
                    <a:pt x="1819910" y="95250"/>
                    <a:pt x="1353820" y="85090"/>
                  </a:cubicBezTo>
                  <a:cubicBezTo>
                    <a:pt x="1017270" y="77470"/>
                    <a:pt x="490220" y="0"/>
                    <a:pt x="212090" y="248920"/>
                  </a:cubicBezTo>
                  <a:cubicBezTo>
                    <a:pt x="21590" y="417830"/>
                    <a:pt x="52070" y="655320"/>
                    <a:pt x="49530" y="894080"/>
                  </a:cubicBezTo>
                  <a:cubicBezTo>
                    <a:pt x="46990" y="1148080"/>
                    <a:pt x="81280" y="1399540"/>
                    <a:pt x="73660" y="1653540"/>
                  </a:cubicBezTo>
                  <a:cubicBezTo>
                    <a:pt x="66040" y="1983740"/>
                    <a:pt x="0" y="2283460"/>
                    <a:pt x="222250" y="2555240"/>
                  </a:cubicBezTo>
                  <a:cubicBezTo>
                    <a:pt x="386080" y="2755900"/>
                    <a:pt x="608330" y="3063240"/>
                    <a:pt x="869950" y="3136900"/>
                  </a:cubicBezTo>
                  <a:cubicBezTo>
                    <a:pt x="1139190" y="3213100"/>
                    <a:pt x="1250950" y="3158490"/>
                    <a:pt x="1541780" y="3158490"/>
                  </a:cubicBezTo>
                  <a:cubicBezTo>
                    <a:pt x="1938020" y="3158490"/>
                    <a:pt x="2052320" y="3192780"/>
                    <a:pt x="2475230" y="3163570"/>
                  </a:cubicBezTo>
                  <a:cubicBezTo>
                    <a:pt x="2900680" y="3131820"/>
                    <a:pt x="3747770" y="3148330"/>
                    <a:pt x="3958590" y="31724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3618757" y="2768754"/>
            <a:ext cx="11050486" cy="4505278"/>
            <a:chOff x="0" y="0"/>
            <a:chExt cx="14733981" cy="600703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152400"/>
              <a:ext cx="14733981" cy="53796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074"/>
                </a:lnSpc>
              </a:pPr>
              <a:r>
                <a:rPr lang="en-US" sz="8995" u="none">
                  <a:solidFill>
                    <a:srgbClr val="F16448"/>
                  </a:solidFill>
                  <a:latin typeface="Overpass Bold"/>
                </a:rPr>
                <a:t>Write an original statement or</a:t>
              </a:r>
            </a:p>
            <a:p>
              <a:pPr algn="ctr" marL="0" indent="0" lvl="0">
                <a:lnSpc>
                  <a:spcPts val="10074"/>
                </a:lnSpc>
              </a:pPr>
              <a:r>
                <a:rPr lang="en-US" sz="8995" u="none">
                  <a:solidFill>
                    <a:srgbClr val="F16448"/>
                  </a:solidFill>
                  <a:latin typeface="Overpass Bold"/>
                </a:rPr>
                <a:t>inspiring quote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5487607"/>
              <a:ext cx="14733981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Include a credit, citation, or supporting message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2649" y="4485582"/>
            <a:ext cx="5688535" cy="607513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4404574" y="132893"/>
            <a:ext cx="3997726" cy="583222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8202817" y="1611093"/>
            <a:ext cx="1882367" cy="98824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2034361">
            <a:off x="-1316032" y="19410"/>
            <a:ext cx="8115300" cy="105498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2034361">
            <a:off x="12611104" y="8730806"/>
            <a:ext cx="8115300" cy="10549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752009" y="3770411"/>
            <a:ext cx="3793398" cy="4767572"/>
            <a:chOff x="0" y="0"/>
            <a:chExt cx="6062980" cy="7620000"/>
          </a:xfrm>
        </p:grpSpPr>
        <p:sp>
          <p:nvSpPr>
            <p:cNvPr name="Freeform 3" id="3"/>
            <p:cNvSpPr/>
            <p:nvPr/>
          </p:nvSpPr>
          <p:spPr>
            <a:xfrm>
              <a:off x="-47104" y="91841"/>
              <a:ext cx="6157188" cy="7436317"/>
            </a:xfrm>
            <a:custGeom>
              <a:avLst/>
              <a:gdLst/>
              <a:ahLst/>
              <a:cxnLst/>
              <a:rect r="r" b="b" t="t" l="l"/>
              <a:pathLst>
                <a:path h="7436317" w="6157188">
                  <a:moveTo>
                    <a:pt x="3078594" y="5949"/>
                  </a:moveTo>
                  <a:cubicBezTo>
                    <a:pt x="2027358" y="0"/>
                    <a:pt x="1053959" y="706239"/>
                    <a:pt x="526979" y="1857245"/>
                  </a:cubicBezTo>
                  <a:cubicBezTo>
                    <a:pt x="0" y="3008251"/>
                    <a:pt x="0" y="4428067"/>
                    <a:pt x="526979" y="5579073"/>
                  </a:cubicBezTo>
                  <a:cubicBezTo>
                    <a:pt x="1053959" y="6730078"/>
                    <a:pt x="2027358" y="7436317"/>
                    <a:pt x="3078594" y="7430369"/>
                  </a:cubicBezTo>
                  <a:cubicBezTo>
                    <a:pt x="4129830" y="7436317"/>
                    <a:pt x="5103229" y="6730078"/>
                    <a:pt x="5630209" y="5579073"/>
                  </a:cubicBezTo>
                  <a:cubicBezTo>
                    <a:pt x="6157188" y="4428067"/>
                    <a:pt x="6157188" y="3008251"/>
                    <a:pt x="5630209" y="1857245"/>
                  </a:cubicBezTo>
                  <a:cubicBezTo>
                    <a:pt x="5103229" y="706240"/>
                    <a:pt x="4129830" y="0"/>
                    <a:pt x="3078594" y="5949"/>
                  </a:cubicBezTo>
                  <a:close/>
                </a:path>
              </a:pathLst>
            </a:custGeom>
            <a:blipFill>
              <a:blip r:embed="rId2"/>
              <a:stretch>
                <a:fillRect l="-172739" r="-91837" t="-33988" b="-5919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>
              <a:off x="0" y="0"/>
              <a:ext cx="6062980" cy="7620000"/>
            </a:xfrm>
            <a:custGeom>
              <a:avLst/>
              <a:gdLst/>
              <a:ahLst/>
              <a:cxnLst/>
              <a:rect r="r" b="b" t="t" l="l"/>
              <a:pathLst>
                <a:path h="7620000" w="6062980">
                  <a:moveTo>
                    <a:pt x="3031490" y="7620000"/>
                  </a:moveTo>
                  <a:cubicBezTo>
                    <a:pt x="1360170" y="7620000"/>
                    <a:pt x="0" y="5910580"/>
                    <a:pt x="0" y="3810000"/>
                  </a:cubicBezTo>
                  <a:cubicBezTo>
                    <a:pt x="0" y="1709420"/>
                    <a:pt x="1360170" y="0"/>
                    <a:pt x="3031490" y="0"/>
                  </a:cubicBezTo>
                  <a:cubicBezTo>
                    <a:pt x="4702810" y="0"/>
                    <a:pt x="6062980" y="1709420"/>
                    <a:pt x="6062980" y="3810000"/>
                  </a:cubicBezTo>
                  <a:cubicBezTo>
                    <a:pt x="6062980" y="5910580"/>
                    <a:pt x="4702810" y="7620000"/>
                    <a:pt x="3031490" y="7620000"/>
                  </a:cubicBezTo>
                  <a:close/>
                  <a:moveTo>
                    <a:pt x="3031490" y="196850"/>
                  </a:moveTo>
                  <a:cubicBezTo>
                    <a:pt x="1468120" y="196850"/>
                    <a:pt x="196850" y="1817370"/>
                    <a:pt x="196850" y="3810000"/>
                  </a:cubicBezTo>
                  <a:cubicBezTo>
                    <a:pt x="196850" y="5802630"/>
                    <a:pt x="1468120" y="7423150"/>
                    <a:pt x="3031490" y="7423150"/>
                  </a:cubicBezTo>
                  <a:cubicBezTo>
                    <a:pt x="4594860" y="7423150"/>
                    <a:pt x="5866130" y="5802630"/>
                    <a:pt x="5866130" y="3810000"/>
                  </a:cubicBezTo>
                  <a:cubicBezTo>
                    <a:pt x="5866130" y="1817370"/>
                    <a:pt x="4594860" y="196850"/>
                    <a:pt x="3031490" y="196850"/>
                  </a:cubicBezTo>
                  <a:close/>
                </a:path>
              </a:pathLst>
            </a:custGeom>
            <a:solidFill>
              <a:srgbClr val="FA9D8B"/>
            </a:solid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082488" y="3770411"/>
            <a:ext cx="3793398" cy="4767572"/>
            <a:chOff x="0" y="0"/>
            <a:chExt cx="6062980" cy="7620000"/>
          </a:xfrm>
        </p:grpSpPr>
        <p:sp>
          <p:nvSpPr>
            <p:cNvPr name="Freeform 6" id="6"/>
            <p:cNvSpPr/>
            <p:nvPr/>
          </p:nvSpPr>
          <p:spPr>
            <a:xfrm>
              <a:off x="-47104" y="91841"/>
              <a:ext cx="6157188" cy="7436317"/>
            </a:xfrm>
            <a:custGeom>
              <a:avLst/>
              <a:gdLst/>
              <a:ahLst/>
              <a:cxnLst/>
              <a:rect r="r" b="b" t="t" l="l"/>
              <a:pathLst>
                <a:path h="7436317" w="6157188">
                  <a:moveTo>
                    <a:pt x="3078594" y="5949"/>
                  </a:moveTo>
                  <a:cubicBezTo>
                    <a:pt x="2027358" y="0"/>
                    <a:pt x="1053959" y="706239"/>
                    <a:pt x="526979" y="1857245"/>
                  </a:cubicBezTo>
                  <a:cubicBezTo>
                    <a:pt x="0" y="3008251"/>
                    <a:pt x="0" y="4428067"/>
                    <a:pt x="526979" y="5579073"/>
                  </a:cubicBezTo>
                  <a:cubicBezTo>
                    <a:pt x="1053959" y="6730078"/>
                    <a:pt x="2027358" y="7436317"/>
                    <a:pt x="3078594" y="7430369"/>
                  </a:cubicBezTo>
                  <a:cubicBezTo>
                    <a:pt x="4129830" y="7436317"/>
                    <a:pt x="5103229" y="6730078"/>
                    <a:pt x="5630209" y="5579073"/>
                  </a:cubicBezTo>
                  <a:cubicBezTo>
                    <a:pt x="6157188" y="4428067"/>
                    <a:pt x="6157188" y="3008251"/>
                    <a:pt x="5630209" y="1857245"/>
                  </a:cubicBezTo>
                  <a:cubicBezTo>
                    <a:pt x="5103229" y="706240"/>
                    <a:pt x="4129830" y="0"/>
                    <a:pt x="3078594" y="5949"/>
                  </a:cubicBezTo>
                  <a:close/>
                </a:path>
              </a:pathLst>
            </a:custGeom>
            <a:blipFill>
              <a:blip r:embed="rId3"/>
              <a:stretch>
                <a:fillRect l="-75988" r="-154707" t="0" b="-47663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>
              <a:off x="0" y="0"/>
              <a:ext cx="6062980" cy="7620000"/>
            </a:xfrm>
            <a:custGeom>
              <a:avLst/>
              <a:gdLst/>
              <a:ahLst/>
              <a:cxnLst/>
              <a:rect r="r" b="b" t="t" l="l"/>
              <a:pathLst>
                <a:path h="7620000" w="6062980">
                  <a:moveTo>
                    <a:pt x="3031490" y="7620000"/>
                  </a:moveTo>
                  <a:cubicBezTo>
                    <a:pt x="1360170" y="7620000"/>
                    <a:pt x="0" y="5910580"/>
                    <a:pt x="0" y="3810000"/>
                  </a:cubicBezTo>
                  <a:cubicBezTo>
                    <a:pt x="0" y="1709420"/>
                    <a:pt x="1360170" y="0"/>
                    <a:pt x="3031490" y="0"/>
                  </a:cubicBezTo>
                  <a:cubicBezTo>
                    <a:pt x="4702810" y="0"/>
                    <a:pt x="6062980" y="1709420"/>
                    <a:pt x="6062980" y="3810000"/>
                  </a:cubicBezTo>
                  <a:cubicBezTo>
                    <a:pt x="6062980" y="5910580"/>
                    <a:pt x="4702810" y="7620000"/>
                    <a:pt x="3031490" y="7620000"/>
                  </a:cubicBezTo>
                  <a:close/>
                  <a:moveTo>
                    <a:pt x="3031490" y="196850"/>
                  </a:moveTo>
                  <a:cubicBezTo>
                    <a:pt x="1468120" y="196850"/>
                    <a:pt x="196850" y="1817370"/>
                    <a:pt x="196850" y="3810000"/>
                  </a:cubicBezTo>
                  <a:cubicBezTo>
                    <a:pt x="196850" y="5802630"/>
                    <a:pt x="1468120" y="7423150"/>
                    <a:pt x="3031490" y="7423150"/>
                  </a:cubicBezTo>
                  <a:cubicBezTo>
                    <a:pt x="4594860" y="7423150"/>
                    <a:pt x="5866130" y="5802630"/>
                    <a:pt x="5866130" y="3810000"/>
                  </a:cubicBezTo>
                  <a:cubicBezTo>
                    <a:pt x="5866130" y="1817370"/>
                    <a:pt x="4594860" y="196850"/>
                    <a:pt x="3031490" y="196850"/>
                  </a:cubicBezTo>
                  <a:close/>
                </a:path>
              </a:pathLst>
            </a:custGeom>
            <a:solidFill>
              <a:srgbClr val="F9D990"/>
            </a:solid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412540" y="3770411"/>
            <a:ext cx="3793398" cy="4767572"/>
            <a:chOff x="0" y="0"/>
            <a:chExt cx="6062980" cy="7620000"/>
          </a:xfrm>
        </p:grpSpPr>
        <p:sp>
          <p:nvSpPr>
            <p:cNvPr name="Freeform 9" id="9"/>
            <p:cNvSpPr/>
            <p:nvPr/>
          </p:nvSpPr>
          <p:spPr>
            <a:xfrm>
              <a:off x="-47104" y="91841"/>
              <a:ext cx="6157188" cy="7436317"/>
            </a:xfrm>
            <a:custGeom>
              <a:avLst/>
              <a:gdLst/>
              <a:ahLst/>
              <a:cxnLst/>
              <a:rect r="r" b="b" t="t" l="l"/>
              <a:pathLst>
                <a:path h="7436317" w="6157188">
                  <a:moveTo>
                    <a:pt x="3078594" y="5949"/>
                  </a:moveTo>
                  <a:cubicBezTo>
                    <a:pt x="2027358" y="0"/>
                    <a:pt x="1053959" y="706239"/>
                    <a:pt x="526979" y="1857245"/>
                  </a:cubicBezTo>
                  <a:cubicBezTo>
                    <a:pt x="0" y="3008251"/>
                    <a:pt x="0" y="4428067"/>
                    <a:pt x="526979" y="5579073"/>
                  </a:cubicBezTo>
                  <a:cubicBezTo>
                    <a:pt x="1053959" y="6730078"/>
                    <a:pt x="2027358" y="7436317"/>
                    <a:pt x="3078594" y="7430369"/>
                  </a:cubicBezTo>
                  <a:cubicBezTo>
                    <a:pt x="4129830" y="7436317"/>
                    <a:pt x="5103229" y="6730078"/>
                    <a:pt x="5630209" y="5579073"/>
                  </a:cubicBezTo>
                  <a:cubicBezTo>
                    <a:pt x="6157188" y="4428067"/>
                    <a:pt x="6157188" y="3008251"/>
                    <a:pt x="5630209" y="1857245"/>
                  </a:cubicBezTo>
                  <a:cubicBezTo>
                    <a:pt x="5103229" y="706240"/>
                    <a:pt x="4129830" y="0"/>
                    <a:pt x="3078594" y="5949"/>
                  </a:cubicBezTo>
                  <a:close/>
                </a:path>
              </a:pathLst>
            </a:custGeom>
            <a:blipFill>
              <a:blip r:embed="rId4"/>
              <a:stretch>
                <a:fillRect l="-126280" r="-138355" t="-25955" b="-66894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>
              <a:off x="0" y="0"/>
              <a:ext cx="6062980" cy="7620000"/>
            </a:xfrm>
            <a:custGeom>
              <a:avLst/>
              <a:gdLst/>
              <a:ahLst/>
              <a:cxnLst/>
              <a:rect r="r" b="b" t="t" l="l"/>
              <a:pathLst>
                <a:path h="7620000" w="6062980">
                  <a:moveTo>
                    <a:pt x="3031490" y="7620000"/>
                  </a:moveTo>
                  <a:cubicBezTo>
                    <a:pt x="1360170" y="7620000"/>
                    <a:pt x="0" y="5910580"/>
                    <a:pt x="0" y="3810000"/>
                  </a:cubicBezTo>
                  <a:cubicBezTo>
                    <a:pt x="0" y="1709420"/>
                    <a:pt x="1360170" y="0"/>
                    <a:pt x="3031490" y="0"/>
                  </a:cubicBezTo>
                  <a:cubicBezTo>
                    <a:pt x="4702810" y="0"/>
                    <a:pt x="6062980" y="1709420"/>
                    <a:pt x="6062980" y="3810000"/>
                  </a:cubicBezTo>
                  <a:cubicBezTo>
                    <a:pt x="6062980" y="5910580"/>
                    <a:pt x="4702810" y="7620000"/>
                    <a:pt x="3031490" y="7620000"/>
                  </a:cubicBezTo>
                  <a:close/>
                  <a:moveTo>
                    <a:pt x="3031490" y="196850"/>
                  </a:moveTo>
                  <a:cubicBezTo>
                    <a:pt x="1468120" y="196850"/>
                    <a:pt x="196850" y="1817370"/>
                    <a:pt x="196850" y="3810000"/>
                  </a:cubicBezTo>
                  <a:cubicBezTo>
                    <a:pt x="196850" y="5802630"/>
                    <a:pt x="1468120" y="7423150"/>
                    <a:pt x="3031490" y="7423150"/>
                  </a:cubicBezTo>
                  <a:cubicBezTo>
                    <a:pt x="4594860" y="7423150"/>
                    <a:pt x="5866130" y="5802630"/>
                    <a:pt x="5866130" y="3810000"/>
                  </a:cubicBezTo>
                  <a:cubicBezTo>
                    <a:pt x="5866130" y="1817370"/>
                    <a:pt x="4594860" y="196850"/>
                    <a:pt x="3031490" y="196850"/>
                  </a:cubicBezTo>
                  <a:close/>
                </a:path>
              </a:pathLst>
            </a:custGeom>
            <a:solidFill>
              <a:srgbClr val="FAA2BA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3742593" y="3770411"/>
            <a:ext cx="3793398" cy="4767572"/>
            <a:chOff x="0" y="0"/>
            <a:chExt cx="6062980" cy="7620000"/>
          </a:xfrm>
        </p:grpSpPr>
        <p:sp>
          <p:nvSpPr>
            <p:cNvPr name="Freeform 12" id="12"/>
            <p:cNvSpPr/>
            <p:nvPr/>
          </p:nvSpPr>
          <p:spPr>
            <a:xfrm>
              <a:off x="-47104" y="91841"/>
              <a:ext cx="6157188" cy="7436317"/>
            </a:xfrm>
            <a:custGeom>
              <a:avLst/>
              <a:gdLst/>
              <a:ahLst/>
              <a:cxnLst/>
              <a:rect r="r" b="b" t="t" l="l"/>
              <a:pathLst>
                <a:path h="7436317" w="6157188">
                  <a:moveTo>
                    <a:pt x="3078594" y="5949"/>
                  </a:moveTo>
                  <a:cubicBezTo>
                    <a:pt x="2027358" y="0"/>
                    <a:pt x="1053959" y="706239"/>
                    <a:pt x="526979" y="1857245"/>
                  </a:cubicBezTo>
                  <a:cubicBezTo>
                    <a:pt x="0" y="3008251"/>
                    <a:pt x="0" y="4428067"/>
                    <a:pt x="526979" y="5579073"/>
                  </a:cubicBezTo>
                  <a:cubicBezTo>
                    <a:pt x="1053959" y="6730078"/>
                    <a:pt x="2027358" y="7436317"/>
                    <a:pt x="3078594" y="7430369"/>
                  </a:cubicBezTo>
                  <a:cubicBezTo>
                    <a:pt x="4129830" y="7436317"/>
                    <a:pt x="5103229" y="6730078"/>
                    <a:pt x="5630209" y="5579073"/>
                  </a:cubicBezTo>
                  <a:cubicBezTo>
                    <a:pt x="6157188" y="4428067"/>
                    <a:pt x="6157188" y="3008251"/>
                    <a:pt x="5630209" y="1857245"/>
                  </a:cubicBezTo>
                  <a:cubicBezTo>
                    <a:pt x="5103229" y="706240"/>
                    <a:pt x="4129830" y="0"/>
                    <a:pt x="3078594" y="5949"/>
                  </a:cubicBezTo>
                  <a:close/>
                </a:path>
              </a:pathLst>
            </a:custGeom>
            <a:blipFill>
              <a:blip r:embed="rId5"/>
              <a:stretch>
                <a:fillRect l="-156471" r="-53522" t="0" b="-6395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>
              <a:off x="0" y="0"/>
              <a:ext cx="6062980" cy="7620000"/>
            </a:xfrm>
            <a:custGeom>
              <a:avLst/>
              <a:gdLst/>
              <a:ahLst/>
              <a:cxnLst/>
              <a:rect r="r" b="b" t="t" l="l"/>
              <a:pathLst>
                <a:path h="7620000" w="6062980">
                  <a:moveTo>
                    <a:pt x="3031490" y="7620000"/>
                  </a:moveTo>
                  <a:cubicBezTo>
                    <a:pt x="1360170" y="7620000"/>
                    <a:pt x="0" y="5910580"/>
                    <a:pt x="0" y="3810000"/>
                  </a:cubicBezTo>
                  <a:cubicBezTo>
                    <a:pt x="0" y="1709420"/>
                    <a:pt x="1360170" y="0"/>
                    <a:pt x="3031490" y="0"/>
                  </a:cubicBezTo>
                  <a:cubicBezTo>
                    <a:pt x="4702810" y="0"/>
                    <a:pt x="6062980" y="1709420"/>
                    <a:pt x="6062980" y="3810000"/>
                  </a:cubicBezTo>
                  <a:cubicBezTo>
                    <a:pt x="6062980" y="5910580"/>
                    <a:pt x="4702810" y="7620000"/>
                    <a:pt x="3031490" y="7620000"/>
                  </a:cubicBezTo>
                  <a:close/>
                  <a:moveTo>
                    <a:pt x="3031490" y="196850"/>
                  </a:moveTo>
                  <a:cubicBezTo>
                    <a:pt x="1468120" y="196850"/>
                    <a:pt x="196850" y="1817370"/>
                    <a:pt x="196850" y="3810000"/>
                  </a:cubicBezTo>
                  <a:cubicBezTo>
                    <a:pt x="196850" y="5802630"/>
                    <a:pt x="1468120" y="7423150"/>
                    <a:pt x="3031490" y="7423150"/>
                  </a:cubicBezTo>
                  <a:cubicBezTo>
                    <a:pt x="4594860" y="7423150"/>
                    <a:pt x="5866130" y="5802630"/>
                    <a:pt x="5866130" y="3810000"/>
                  </a:cubicBezTo>
                  <a:cubicBezTo>
                    <a:pt x="5866130" y="1817370"/>
                    <a:pt x="4594860" y="196850"/>
                    <a:pt x="3031490" y="196850"/>
                  </a:cubicBezTo>
                  <a:close/>
                </a:path>
              </a:pathLst>
            </a:custGeom>
            <a:solidFill>
              <a:srgbClr val="67BAE8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266978" y="1028700"/>
            <a:ext cx="15754044" cy="1775417"/>
            <a:chOff x="0" y="0"/>
            <a:chExt cx="21005392" cy="2367223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219075"/>
              <a:ext cx="21005392" cy="2035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794"/>
                </a:lnSpc>
                <a:spcBef>
                  <a:spcPct val="0"/>
                </a:spcBef>
              </a:pPr>
              <a:r>
                <a:rPr lang="en-US" sz="8995" u="none">
                  <a:solidFill>
                    <a:srgbClr val="FA9D8B"/>
                  </a:solidFill>
                  <a:latin typeface="Overpass Bold"/>
                </a:rPr>
                <a:t>Add a Team Members Page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847793"/>
              <a:ext cx="21005392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 you want to discuss. 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44716" y="8797655"/>
            <a:ext cx="2207984" cy="714600"/>
            <a:chOff x="0" y="0"/>
            <a:chExt cx="2943978" cy="952801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95250"/>
              <a:ext cx="2943978" cy="519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8"/>
                </a:lnSpc>
                <a:spcBef>
                  <a:spcPct val="0"/>
                </a:spcBef>
              </a:pPr>
              <a:r>
                <a:rPr lang="en-US" sz="2099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433344"/>
              <a:ext cx="2943978" cy="519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8"/>
                </a:lnSpc>
                <a:spcBef>
                  <a:spcPct val="0"/>
                </a:spcBef>
              </a:pPr>
              <a:r>
                <a:rPr lang="en-US" sz="2099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875195" y="8797655"/>
            <a:ext cx="2207984" cy="714600"/>
            <a:chOff x="0" y="0"/>
            <a:chExt cx="2943978" cy="952801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95250"/>
              <a:ext cx="2943978" cy="519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8"/>
                </a:lnSpc>
                <a:spcBef>
                  <a:spcPct val="0"/>
                </a:spcBef>
              </a:pPr>
              <a:r>
                <a:rPr lang="en-US" sz="2099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433344"/>
              <a:ext cx="2943978" cy="519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8"/>
                </a:lnSpc>
                <a:spcBef>
                  <a:spcPct val="0"/>
                </a:spcBef>
              </a:pPr>
              <a:r>
                <a:rPr lang="en-US" sz="2099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205248" y="8797655"/>
            <a:ext cx="2207984" cy="714600"/>
            <a:chOff x="0" y="0"/>
            <a:chExt cx="2943978" cy="952801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95250"/>
              <a:ext cx="2943978" cy="519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8"/>
                </a:lnSpc>
                <a:spcBef>
                  <a:spcPct val="0"/>
                </a:spcBef>
              </a:pPr>
              <a:r>
                <a:rPr lang="en-US" sz="2099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433344"/>
              <a:ext cx="2943978" cy="519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8"/>
                </a:lnSpc>
                <a:spcBef>
                  <a:spcPct val="0"/>
                </a:spcBef>
              </a:pPr>
              <a:r>
                <a:rPr lang="en-US" sz="2099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4535300" y="8797655"/>
            <a:ext cx="2207984" cy="714600"/>
            <a:chOff x="0" y="0"/>
            <a:chExt cx="2943978" cy="952801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95250"/>
              <a:ext cx="2943978" cy="519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8"/>
                </a:lnSpc>
                <a:spcBef>
                  <a:spcPct val="0"/>
                </a:spcBef>
              </a:pPr>
              <a:r>
                <a:rPr lang="en-US" sz="2099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433344"/>
              <a:ext cx="2943978" cy="519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8"/>
                </a:lnSpc>
                <a:spcBef>
                  <a:spcPct val="0"/>
                </a:spcBef>
              </a:pPr>
              <a:r>
                <a:rPr lang="en-US" sz="2099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pic>
        <p:nvPicPr>
          <p:cNvPr name="Picture 29" id="2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663414">
            <a:off x="16942609" y="1880947"/>
            <a:ext cx="1544716" cy="1544716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9322">
            <a:off x="-199325" y="8192629"/>
            <a:ext cx="1544716" cy="15447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7BA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92463" y="-205455"/>
            <a:ext cx="22072925" cy="10697910"/>
            <a:chOff x="0" y="0"/>
            <a:chExt cx="29430567" cy="1426387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4263879" cy="14263879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true" flipV="true" rot="0">
              <a:off x="15166688" y="0"/>
              <a:ext cx="14263879" cy="14263879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2730784" y="1870218"/>
            <a:ext cx="12845482" cy="6546563"/>
            <a:chOff x="0" y="0"/>
            <a:chExt cx="5599430" cy="2853690"/>
          </a:xfrm>
        </p:grpSpPr>
        <p:sp>
          <p:nvSpPr>
            <p:cNvPr name="Freeform 6" id="6"/>
            <p:cNvSpPr/>
            <p:nvPr/>
          </p:nvSpPr>
          <p:spPr>
            <a:xfrm>
              <a:off x="0" y="-53340"/>
              <a:ext cx="5600700" cy="3021330"/>
            </a:xfrm>
            <a:custGeom>
              <a:avLst/>
              <a:gdLst/>
              <a:ahLst/>
              <a:cxnLst/>
              <a:rect r="r" b="b" t="t" l="l"/>
              <a:pathLst>
                <a:path h="3021330" w="5600700">
                  <a:moveTo>
                    <a:pt x="5598160" y="1553210"/>
                  </a:moveTo>
                  <a:cubicBezTo>
                    <a:pt x="5598160" y="1529080"/>
                    <a:pt x="5596890" y="1506220"/>
                    <a:pt x="5595620" y="1482090"/>
                  </a:cubicBezTo>
                  <a:cubicBezTo>
                    <a:pt x="5596890" y="1457960"/>
                    <a:pt x="5596890" y="1435100"/>
                    <a:pt x="5598160" y="1410970"/>
                  </a:cubicBezTo>
                  <a:cubicBezTo>
                    <a:pt x="5598160" y="1395730"/>
                    <a:pt x="5598160" y="1380490"/>
                    <a:pt x="5598160" y="1365250"/>
                  </a:cubicBezTo>
                  <a:cubicBezTo>
                    <a:pt x="5596890" y="1231900"/>
                    <a:pt x="5580380" y="1103630"/>
                    <a:pt x="5549900" y="989330"/>
                  </a:cubicBezTo>
                  <a:cubicBezTo>
                    <a:pt x="5485130" y="749300"/>
                    <a:pt x="5372100" y="581660"/>
                    <a:pt x="5226050" y="462280"/>
                  </a:cubicBezTo>
                  <a:cubicBezTo>
                    <a:pt x="5191760" y="424180"/>
                    <a:pt x="5153660" y="388620"/>
                    <a:pt x="5114290" y="358140"/>
                  </a:cubicBezTo>
                  <a:cubicBezTo>
                    <a:pt x="5104130" y="350520"/>
                    <a:pt x="5095240" y="344170"/>
                    <a:pt x="5085080" y="336550"/>
                  </a:cubicBezTo>
                  <a:cubicBezTo>
                    <a:pt x="5062220" y="320040"/>
                    <a:pt x="5039360" y="303530"/>
                    <a:pt x="5016500" y="289560"/>
                  </a:cubicBezTo>
                  <a:cubicBezTo>
                    <a:pt x="4552950" y="0"/>
                    <a:pt x="3948430" y="67310"/>
                    <a:pt x="3425190" y="60960"/>
                  </a:cubicBezTo>
                  <a:cubicBezTo>
                    <a:pt x="2913380" y="54610"/>
                    <a:pt x="2401570" y="50800"/>
                    <a:pt x="1889760" y="55880"/>
                  </a:cubicBezTo>
                  <a:cubicBezTo>
                    <a:pt x="1445260" y="59690"/>
                    <a:pt x="974090" y="45720"/>
                    <a:pt x="581660" y="290830"/>
                  </a:cubicBezTo>
                  <a:cubicBezTo>
                    <a:pt x="558800" y="304800"/>
                    <a:pt x="535940" y="321310"/>
                    <a:pt x="513080" y="337820"/>
                  </a:cubicBezTo>
                  <a:cubicBezTo>
                    <a:pt x="502920" y="345440"/>
                    <a:pt x="494030" y="351790"/>
                    <a:pt x="483870" y="359410"/>
                  </a:cubicBezTo>
                  <a:cubicBezTo>
                    <a:pt x="444500" y="389890"/>
                    <a:pt x="407670" y="424180"/>
                    <a:pt x="372110" y="463550"/>
                  </a:cubicBezTo>
                  <a:cubicBezTo>
                    <a:pt x="226060" y="581660"/>
                    <a:pt x="113030" y="749300"/>
                    <a:pt x="48260" y="989330"/>
                  </a:cubicBezTo>
                  <a:cubicBezTo>
                    <a:pt x="17780" y="1103630"/>
                    <a:pt x="2540" y="1231900"/>
                    <a:pt x="0" y="1366520"/>
                  </a:cubicBezTo>
                  <a:cubicBezTo>
                    <a:pt x="0" y="1381760"/>
                    <a:pt x="0" y="1397000"/>
                    <a:pt x="0" y="1412240"/>
                  </a:cubicBezTo>
                  <a:cubicBezTo>
                    <a:pt x="0" y="1436370"/>
                    <a:pt x="1270" y="1459230"/>
                    <a:pt x="2540" y="1483360"/>
                  </a:cubicBezTo>
                  <a:cubicBezTo>
                    <a:pt x="1270" y="1507490"/>
                    <a:pt x="1270" y="1531620"/>
                    <a:pt x="0" y="1554480"/>
                  </a:cubicBezTo>
                  <a:cubicBezTo>
                    <a:pt x="0" y="1569720"/>
                    <a:pt x="0" y="1584960"/>
                    <a:pt x="0" y="1600200"/>
                  </a:cubicBezTo>
                  <a:cubicBezTo>
                    <a:pt x="1270" y="1733550"/>
                    <a:pt x="17780" y="1861820"/>
                    <a:pt x="48260" y="1977390"/>
                  </a:cubicBezTo>
                  <a:cubicBezTo>
                    <a:pt x="113030" y="2217420"/>
                    <a:pt x="226060" y="2385060"/>
                    <a:pt x="372110" y="2504440"/>
                  </a:cubicBezTo>
                  <a:cubicBezTo>
                    <a:pt x="406400" y="2542540"/>
                    <a:pt x="444500" y="2578100"/>
                    <a:pt x="483870" y="2608580"/>
                  </a:cubicBezTo>
                  <a:cubicBezTo>
                    <a:pt x="494030" y="2616200"/>
                    <a:pt x="502920" y="2622550"/>
                    <a:pt x="513080" y="2630170"/>
                  </a:cubicBezTo>
                  <a:cubicBezTo>
                    <a:pt x="535940" y="2646680"/>
                    <a:pt x="558800" y="2663190"/>
                    <a:pt x="581660" y="2677160"/>
                  </a:cubicBezTo>
                  <a:cubicBezTo>
                    <a:pt x="946150" y="2904490"/>
                    <a:pt x="1343660" y="2903220"/>
                    <a:pt x="1757680" y="2903220"/>
                  </a:cubicBezTo>
                  <a:cubicBezTo>
                    <a:pt x="2250440" y="2903220"/>
                    <a:pt x="2744470" y="2918460"/>
                    <a:pt x="3237230" y="2899410"/>
                  </a:cubicBezTo>
                  <a:cubicBezTo>
                    <a:pt x="3832860" y="2875280"/>
                    <a:pt x="4484370" y="3021330"/>
                    <a:pt x="5019040" y="2677160"/>
                  </a:cubicBezTo>
                  <a:cubicBezTo>
                    <a:pt x="5041900" y="2663190"/>
                    <a:pt x="5064760" y="2646680"/>
                    <a:pt x="5087620" y="2630170"/>
                  </a:cubicBezTo>
                  <a:cubicBezTo>
                    <a:pt x="5097780" y="2622550"/>
                    <a:pt x="5106670" y="2616200"/>
                    <a:pt x="5116830" y="2608580"/>
                  </a:cubicBezTo>
                  <a:cubicBezTo>
                    <a:pt x="5156200" y="2578100"/>
                    <a:pt x="5193030" y="2543810"/>
                    <a:pt x="5228590" y="2504440"/>
                  </a:cubicBezTo>
                  <a:cubicBezTo>
                    <a:pt x="5374640" y="2385060"/>
                    <a:pt x="5487670" y="2217420"/>
                    <a:pt x="5552440" y="1977390"/>
                  </a:cubicBezTo>
                  <a:cubicBezTo>
                    <a:pt x="5582920" y="1863090"/>
                    <a:pt x="5598160" y="1734820"/>
                    <a:pt x="5600700" y="1601470"/>
                  </a:cubicBezTo>
                  <a:cubicBezTo>
                    <a:pt x="5599430" y="1583690"/>
                    <a:pt x="5599430" y="1568450"/>
                    <a:pt x="5598160" y="15532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30442">
            <a:off x="16233370" y="2915171"/>
            <a:ext cx="1837675" cy="349730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8930" y="4473324"/>
            <a:ext cx="2104658" cy="217996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188449">
            <a:off x="1672711" y="7015673"/>
            <a:ext cx="2286819" cy="388194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69896">
            <a:off x="15407628" y="458515"/>
            <a:ext cx="2361488" cy="2185450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7838902" y="751165"/>
            <a:ext cx="2610196" cy="2648723"/>
            <a:chOff x="0" y="0"/>
            <a:chExt cx="3480262" cy="3531631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480262" cy="3531631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114300" y="445015"/>
              <a:ext cx="3019556" cy="2533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3316"/>
                </a:lnSpc>
                <a:spcBef>
                  <a:spcPct val="0"/>
                </a:spcBef>
              </a:pPr>
              <a:r>
                <a:rPr lang="en-US" sz="11096">
                  <a:solidFill>
                    <a:srgbClr val="67BAE8"/>
                  </a:solidFill>
                  <a:latin typeface="Overpass Bold"/>
                </a:rPr>
                <a:t>02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758988" y="4282369"/>
            <a:ext cx="10770023" cy="1927860"/>
            <a:chOff x="0" y="0"/>
            <a:chExt cx="14360031" cy="2570479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257175"/>
              <a:ext cx="14360031" cy="2276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996"/>
                </a:lnSpc>
                <a:spcBef>
                  <a:spcPct val="0"/>
                </a:spcBef>
              </a:pPr>
              <a:r>
                <a:rPr lang="en-US" sz="9996">
                  <a:solidFill>
                    <a:srgbClr val="FAA2BA"/>
                  </a:solidFill>
                  <a:latin typeface="Overpass Bold"/>
                </a:rPr>
                <a:t>Our Projects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51050"/>
              <a:ext cx="14360031" cy="5194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 you want to discuss.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674799">
            <a:off x="9734522" y="145270"/>
            <a:ext cx="13142178" cy="11302273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8589880" y="703258"/>
            <a:ext cx="8669420" cy="8880483"/>
            <a:chOff x="0" y="0"/>
            <a:chExt cx="2086610" cy="2137410"/>
          </a:xfrm>
        </p:grpSpPr>
        <p:sp>
          <p:nvSpPr>
            <p:cNvPr name="Freeform 4" id="4"/>
            <p:cNvSpPr/>
            <p:nvPr/>
          </p:nvSpPr>
          <p:spPr>
            <a:xfrm>
              <a:off x="2540" y="-2540"/>
              <a:ext cx="2087880" cy="2139950"/>
            </a:xfrm>
            <a:custGeom>
              <a:avLst/>
              <a:gdLst/>
              <a:ahLst/>
              <a:cxnLst/>
              <a:rect r="r" b="b" t="t" l="l"/>
              <a:pathLst>
                <a:path h="2139950" w="208788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4"/>
              <a:stretch>
                <a:fillRect l="-24390" r="-29163" t="0" b="0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01812">
            <a:off x="15217798" y="7250220"/>
            <a:ext cx="2539030" cy="251133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4310" y="6963956"/>
            <a:ext cx="1949005" cy="257063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28700" y="809625"/>
            <a:ext cx="8425026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794"/>
              </a:lnSpc>
              <a:spcBef>
                <a:spcPct val="0"/>
              </a:spcBef>
            </a:pPr>
            <a:r>
              <a:rPr lang="en-US" sz="8995" u="none">
                <a:solidFill>
                  <a:srgbClr val="67BAE8"/>
                </a:solidFill>
                <a:latin typeface="Overpass Bold"/>
              </a:rPr>
              <a:t>Your Project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97683" y="8391586"/>
            <a:ext cx="6756043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A9D8B"/>
                </a:solidFill>
                <a:latin typeface="Overpass Bold"/>
              </a:rPr>
              <a:t>YEAR: 2022</a:t>
            </a: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A9D8B"/>
                </a:solidFill>
                <a:latin typeface="Overpass Bold"/>
              </a:rPr>
              <a:t>ROLE: WRITE YOUR ROLE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3775624"/>
            <a:ext cx="7342872" cy="2270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Presentations are communication tools that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can be used as demonstrations, lectures,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speeches, reports, and more. It is mostly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presented before an audience. It serves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a variety of purposes, making presentations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powerful tools for convincing and teaching.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86555" y="3484493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6E6E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608664" y="4119997"/>
            <a:ext cx="1841883" cy="1815092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13215345" y="3484493"/>
            <a:ext cx="3086100" cy="308610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6E6E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80348" y="4349496"/>
            <a:ext cx="1356094" cy="1356094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7600950" y="3484493"/>
            <a:ext cx="3086100" cy="3086100"/>
            <a:chOff x="0" y="0"/>
            <a:chExt cx="4114800" cy="4114800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E6E6E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939663" y="1057533"/>
              <a:ext cx="2235474" cy="1999733"/>
            </a:xfrm>
            <a:prstGeom prst="rect">
              <a:avLst/>
            </a:prstGeom>
          </p:spPr>
        </p:pic>
      </p:grpSp>
      <p:sp>
        <p:nvSpPr>
          <p:cNvPr name="TextBox 15" id="15"/>
          <p:cNvSpPr txBox="true"/>
          <p:nvPr/>
        </p:nvSpPr>
        <p:spPr>
          <a:xfrm rot="0">
            <a:off x="1237543" y="809625"/>
            <a:ext cx="15812914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794"/>
              </a:lnSpc>
              <a:spcBef>
                <a:spcPct val="0"/>
              </a:spcBef>
            </a:pPr>
            <a:r>
              <a:rPr lang="en-US" sz="8995" u="none">
                <a:solidFill>
                  <a:srgbClr val="FAA2BA"/>
                </a:solidFill>
                <a:latin typeface="Overpass Bold"/>
              </a:rPr>
              <a:t>Write your topic or idea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237543" y="7059627"/>
            <a:ext cx="4584125" cy="1340739"/>
            <a:chOff x="0" y="0"/>
            <a:chExt cx="6112166" cy="1787652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76200"/>
              <a:ext cx="6112166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A9D8B"/>
                  </a:solidFill>
                  <a:latin typeface="Overpass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772922"/>
              <a:ext cx="6112166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Briefly elaborate on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what you want to discuss. 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851938" y="7059627"/>
            <a:ext cx="4584125" cy="1340739"/>
            <a:chOff x="0" y="0"/>
            <a:chExt cx="6112166" cy="1787652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76200"/>
              <a:ext cx="6112166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A9D8B"/>
                  </a:solidFill>
                  <a:latin typeface="Overpass Bold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772922"/>
              <a:ext cx="6112166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Briefly elaborate on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what you want to discuss. 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466332" y="7059627"/>
            <a:ext cx="4584125" cy="1340739"/>
            <a:chOff x="0" y="0"/>
            <a:chExt cx="6112166" cy="1787652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76200"/>
              <a:ext cx="6112166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A9D8B"/>
                  </a:solidFill>
                  <a:latin typeface="Overpass Bold"/>
                </a:rPr>
                <a:t>Add a main point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772922"/>
              <a:ext cx="6112166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Briefly elaborate on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what you want to discuss. 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154746" y="0"/>
            <a:ext cx="8133254" cy="10287000"/>
            <a:chOff x="0" y="0"/>
            <a:chExt cx="10844339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4126" t="0" r="13197" b="0"/>
            <a:stretch>
              <a:fillRect/>
            </a:stretch>
          </p:blipFill>
          <p:spPr>
            <a:xfrm>
              <a:off x="0" y="0"/>
              <a:ext cx="10844339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91300" y="-685007"/>
            <a:ext cx="4081269" cy="464740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904875"/>
            <a:ext cx="5255294" cy="2718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714"/>
              </a:lnSpc>
            </a:pPr>
            <a:r>
              <a:rPr lang="en-US" sz="8995" u="none">
                <a:solidFill>
                  <a:srgbClr val="FAA2BA"/>
                </a:solidFill>
                <a:latin typeface="Overpass Bold"/>
              </a:rPr>
              <a:t>Our Services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5143500"/>
            <a:ext cx="3870752" cy="1418792"/>
            <a:chOff x="0" y="0"/>
            <a:chExt cx="5161003" cy="189172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76200"/>
              <a:ext cx="5161003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67BAE8"/>
                  </a:solidFill>
                  <a:latin typeface="Overpass Bold"/>
                </a:rPr>
                <a:t>Service One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876992"/>
              <a:ext cx="5161003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</a:t>
              </a:r>
            </a:p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you want to discuss. 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28700" y="7779501"/>
            <a:ext cx="3870752" cy="1423035"/>
            <a:chOff x="0" y="0"/>
            <a:chExt cx="5161003" cy="189738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76200"/>
              <a:ext cx="5161003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67BAE8"/>
                  </a:solidFill>
                  <a:latin typeface="Overpass Bold"/>
                </a:rPr>
                <a:t>Service Three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882650"/>
              <a:ext cx="5161003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</a:t>
              </a:r>
            </a:p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you want to discuss. 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931493" y="5143500"/>
            <a:ext cx="3870752" cy="1418792"/>
            <a:chOff x="0" y="0"/>
            <a:chExt cx="5161003" cy="189172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76200"/>
              <a:ext cx="5161003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67BAE8"/>
                  </a:solidFill>
                  <a:latin typeface="Overpass Bold"/>
                </a:rPr>
                <a:t>Service Two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876992"/>
              <a:ext cx="5161003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</a:t>
              </a:r>
            </a:p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you want to discuss. 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931493" y="7779501"/>
            <a:ext cx="3870752" cy="1423035"/>
            <a:chOff x="0" y="0"/>
            <a:chExt cx="5161003" cy="189738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76200"/>
              <a:ext cx="5161003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67BAE8"/>
                  </a:solidFill>
                  <a:latin typeface="Overpass Bold"/>
                </a:rPr>
                <a:t>Service Four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882650"/>
              <a:ext cx="5161003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</a:t>
              </a:r>
            </a:p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you want to discuss. 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7BA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6091833" y="8596565"/>
            <a:ext cx="1873085" cy="1283063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-2238329" y="826292"/>
            <a:ext cx="18330162" cy="8450939"/>
            <a:chOff x="0" y="0"/>
            <a:chExt cx="7217160" cy="3327400"/>
          </a:xfrm>
        </p:grpSpPr>
        <p:sp>
          <p:nvSpPr>
            <p:cNvPr name="Freeform 4" id="4"/>
            <p:cNvSpPr/>
            <p:nvPr/>
          </p:nvSpPr>
          <p:spPr>
            <a:xfrm>
              <a:off x="-10160" y="-40640"/>
              <a:ext cx="7255260" cy="3370580"/>
            </a:xfrm>
            <a:custGeom>
              <a:avLst/>
              <a:gdLst/>
              <a:ahLst/>
              <a:cxnLst/>
              <a:rect r="r" b="b" t="t" l="l"/>
              <a:pathLst>
                <a:path h="3370580" w="7255260">
                  <a:moveTo>
                    <a:pt x="6878070" y="3247390"/>
                  </a:moveTo>
                  <a:cubicBezTo>
                    <a:pt x="6707890" y="3348990"/>
                    <a:pt x="6499610" y="3370580"/>
                    <a:pt x="6305300" y="3369310"/>
                  </a:cubicBezTo>
                  <a:cubicBezTo>
                    <a:pt x="5703320" y="3365500"/>
                    <a:pt x="4795618" y="3314700"/>
                    <a:pt x="3616430" y="3305810"/>
                  </a:cubicBezTo>
                  <a:cubicBezTo>
                    <a:pt x="2407452" y="3296920"/>
                    <a:pt x="1508760" y="3362960"/>
                    <a:pt x="892810" y="3282950"/>
                  </a:cubicBezTo>
                  <a:cubicBezTo>
                    <a:pt x="450850" y="3225800"/>
                    <a:pt x="44450" y="3078480"/>
                    <a:pt x="15240" y="2567940"/>
                  </a:cubicBezTo>
                  <a:cubicBezTo>
                    <a:pt x="0" y="2307590"/>
                    <a:pt x="26670" y="2044700"/>
                    <a:pt x="27940" y="1784350"/>
                  </a:cubicBezTo>
                  <a:cubicBezTo>
                    <a:pt x="29210" y="1511300"/>
                    <a:pt x="10160" y="1239520"/>
                    <a:pt x="17780" y="966470"/>
                  </a:cubicBezTo>
                  <a:cubicBezTo>
                    <a:pt x="34290" y="438150"/>
                    <a:pt x="342900" y="105410"/>
                    <a:pt x="873760" y="63500"/>
                  </a:cubicBezTo>
                  <a:cubicBezTo>
                    <a:pt x="1700530" y="0"/>
                    <a:pt x="3184475" y="86360"/>
                    <a:pt x="4800583" y="88900"/>
                  </a:cubicBezTo>
                  <a:cubicBezTo>
                    <a:pt x="5505201" y="91440"/>
                    <a:pt x="5914140" y="40640"/>
                    <a:pt x="6318001" y="76200"/>
                  </a:cubicBezTo>
                  <a:cubicBezTo>
                    <a:pt x="6601210" y="101600"/>
                    <a:pt x="6912360" y="154940"/>
                    <a:pt x="7069841" y="417830"/>
                  </a:cubicBezTo>
                  <a:cubicBezTo>
                    <a:pt x="7255260" y="727710"/>
                    <a:pt x="7233670" y="1116330"/>
                    <a:pt x="7217160" y="1463040"/>
                  </a:cubicBezTo>
                  <a:cubicBezTo>
                    <a:pt x="7198110" y="1861820"/>
                    <a:pt x="7209541" y="2260600"/>
                    <a:pt x="7166360" y="2656840"/>
                  </a:cubicBezTo>
                  <a:cubicBezTo>
                    <a:pt x="7165091" y="2664460"/>
                    <a:pt x="7165091" y="2673350"/>
                    <a:pt x="7163820" y="2680970"/>
                  </a:cubicBezTo>
                  <a:cubicBezTo>
                    <a:pt x="7138420" y="2914650"/>
                    <a:pt x="7092701" y="3119120"/>
                    <a:pt x="6878070" y="324739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21204" y="3104822"/>
            <a:ext cx="3797419" cy="3217450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15092225" y="650565"/>
            <a:ext cx="2610196" cy="2648723"/>
            <a:chOff x="0" y="0"/>
            <a:chExt cx="3480262" cy="3531631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480262" cy="3531631"/>
            </a:xfrm>
            <a:prstGeom prst="rect">
              <a:avLst/>
            </a:prstGeom>
          </p:spPr>
        </p:pic>
        <p:sp>
          <p:nvSpPr>
            <p:cNvPr name="TextBox 8" id="8"/>
            <p:cNvSpPr txBox="true"/>
            <p:nvPr/>
          </p:nvSpPr>
          <p:spPr>
            <a:xfrm rot="0">
              <a:off x="148539" y="445015"/>
              <a:ext cx="2954583" cy="2533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3316"/>
                </a:lnSpc>
                <a:spcBef>
                  <a:spcPct val="0"/>
                </a:spcBef>
              </a:pPr>
              <a:r>
                <a:rPr lang="en-US" sz="11096">
                  <a:solidFill>
                    <a:srgbClr val="67BAE8"/>
                  </a:solidFill>
                  <a:latin typeface="Overpass Bold"/>
                </a:rPr>
                <a:t>03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1990939" y="1992450"/>
            <a:ext cx="5268361" cy="1399806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11957">
            <a:off x="1056864" y="1761435"/>
            <a:ext cx="5225479" cy="4617423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983075" y="6962210"/>
            <a:ext cx="11007864" cy="1605779"/>
            <a:chOff x="0" y="0"/>
            <a:chExt cx="14677152" cy="2141039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85725"/>
              <a:ext cx="14677152" cy="19043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360"/>
                </a:lnSpc>
              </a:pPr>
              <a:r>
                <a:rPr lang="en-US" sz="9000">
                  <a:solidFill>
                    <a:srgbClr val="FAA2BA"/>
                  </a:solidFill>
                  <a:latin typeface="Overpass Bold"/>
                </a:rPr>
                <a:t>Stats &amp; Numbers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60834" y="1621610"/>
              <a:ext cx="14616318" cy="5194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 you want to discuss.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2971957" y="5943487"/>
          <a:ext cx="2919870" cy="3679888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67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BA"/>
                    </a:solidFill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BA"/>
                    </a:solidFill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BA"/>
                    </a:solidFill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BA"/>
                    </a:solidFill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BA"/>
                    </a:solidFill>
                  </a:tcPr>
                </a:tc>
              </a:tr>
              <a:tr h="6067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BA"/>
                    </a:solidFill>
                  </a:tcPr>
                </a:tc>
              </a:tr>
            </a:tbl>
          </a:graphicData>
        </a:graphic>
      </p:graphicFrame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7684065" y="5943487"/>
          <a:ext cx="2919870" cy="3675125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BAE8"/>
                    </a:solidFill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BAE8"/>
                    </a:solidFill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BAE8"/>
                    </a:solidFill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BAE8"/>
                    </a:solidFill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205850" y="5943487"/>
          <a:ext cx="2919870" cy="3675125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D8B"/>
                    </a:solidFill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FFFFF"/>
                          </a:solidFill>
                          <a:latin typeface="Overpass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D8B"/>
                    </a:solidFill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525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964164">
            <a:off x="29680" y="742462"/>
            <a:ext cx="1234629" cy="244261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23049">
            <a:off x="16688696" y="1006661"/>
            <a:ext cx="2101074" cy="119952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31808">
            <a:off x="16841275" y="7254474"/>
            <a:ext cx="1425693" cy="220261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596843">
            <a:off x="722924" y="7859207"/>
            <a:ext cx="1683327" cy="41148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740464" y="857122"/>
            <a:ext cx="14807071" cy="1449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360"/>
              </a:lnSpc>
              <a:spcBef>
                <a:spcPct val="0"/>
              </a:spcBef>
            </a:pPr>
            <a:r>
              <a:rPr lang="en-US" sz="9000" u="none">
                <a:solidFill>
                  <a:srgbClr val="67BAE8"/>
                </a:solidFill>
                <a:latin typeface="Overpass Bold"/>
              </a:rPr>
              <a:t>Add a Pricing Page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901092" y="3069680"/>
            <a:ext cx="2485816" cy="2485816"/>
            <a:chOff x="0" y="0"/>
            <a:chExt cx="3314421" cy="3314421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3314421" cy="3314421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67BAE8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248846" y="1200508"/>
              <a:ext cx="2816730" cy="13709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6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Overpass Bold"/>
                </a:rPr>
                <a:t>30$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02410" y="776455"/>
              <a:ext cx="2509602" cy="4726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41"/>
                </a:lnSpc>
              </a:pPr>
              <a:r>
                <a:rPr lang="en-US" sz="2100">
                  <a:solidFill>
                    <a:srgbClr val="FFFFFF"/>
                  </a:solidFill>
                  <a:latin typeface="Overpass"/>
                </a:rPr>
                <a:t>MONTHLY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781634" y="3069680"/>
            <a:ext cx="3300516" cy="2485816"/>
            <a:chOff x="0" y="0"/>
            <a:chExt cx="4400688" cy="3314421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543134" y="0"/>
              <a:ext cx="3314421" cy="3314421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A2BA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0" y="1200508"/>
              <a:ext cx="4400688" cy="13709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6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Overpass Bold"/>
                </a:rPr>
                <a:t>300$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945543" y="776455"/>
              <a:ext cx="2509602" cy="4726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41"/>
                </a:lnSpc>
              </a:pPr>
              <a:r>
                <a:rPr lang="en-US" sz="2100">
                  <a:solidFill>
                    <a:srgbClr val="FFFFFF"/>
                  </a:solidFill>
                  <a:latin typeface="Overpass"/>
                </a:rPr>
                <a:t>YEARLY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422877" y="3069680"/>
            <a:ext cx="2485816" cy="2485816"/>
            <a:chOff x="0" y="0"/>
            <a:chExt cx="3314421" cy="3314421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3314421" cy="3314421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26" id="26"/>
            <p:cNvSpPr txBox="true"/>
            <p:nvPr/>
          </p:nvSpPr>
          <p:spPr>
            <a:xfrm rot="0">
              <a:off x="402410" y="776455"/>
              <a:ext cx="2509602" cy="4726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41"/>
                </a:lnSpc>
              </a:pPr>
              <a:r>
                <a:rPr lang="en-US" sz="2100">
                  <a:solidFill>
                    <a:srgbClr val="FFFFFF"/>
                  </a:solidFill>
                  <a:latin typeface="Overpass"/>
                </a:rPr>
                <a:t>MONTHLY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48846" y="1200508"/>
              <a:ext cx="2816730" cy="13709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6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Overpass Bold"/>
                </a:rPr>
                <a:t>20$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13797" y="7237192"/>
            <a:ext cx="21379593" cy="10207499"/>
            <a:chOff x="0" y="0"/>
            <a:chExt cx="28506125" cy="1360999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343109" y="-343109"/>
              <a:ext cx="13609998" cy="14296217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14553017" y="-343109"/>
              <a:ext cx="13609998" cy="1429621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53122" y="2409518"/>
            <a:ext cx="6933839" cy="14636071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6792913" y="3689857"/>
            <a:ext cx="11067353" cy="2443649"/>
            <a:chOff x="0" y="0"/>
            <a:chExt cx="14756471" cy="325819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775902" y="2738768"/>
              <a:ext cx="13204668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the featured statistic.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142875"/>
              <a:ext cx="14756471" cy="30884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5082"/>
                </a:lnSpc>
                <a:spcBef>
                  <a:spcPct val="0"/>
                </a:spcBef>
              </a:pPr>
              <a:r>
                <a:rPr lang="en-US" sz="14502" u="none">
                  <a:solidFill>
                    <a:srgbClr val="F16448"/>
                  </a:solidFill>
                  <a:latin typeface="Overpass Bold"/>
                </a:rPr>
                <a:t>123,456,789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-1117518" y="-1389594"/>
            <a:ext cx="20149828" cy="3390369"/>
            <a:chOff x="0" y="0"/>
            <a:chExt cx="12228728" cy="2057581"/>
          </a:xfrm>
        </p:grpSpPr>
        <p:sp>
          <p:nvSpPr>
            <p:cNvPr name="Freeform 10" id="10"/>
            <p:cNvSpPr/>
            <p:nvPr/>
          </p:nvSpPr>
          <p:spPr>
            <a:xfrm>
              <a:off x="-31750" y="-25400"/>
              <a:ext cx="12294768" cy="2196011"/>
            </a:xfrm>
            <a:custGeom>
              <a:avLst/>
              <a:gdLst/>
              <a:ahLst/>
              <a:cxnLst/>
              <a:rect r="r" b="b" t="t" l="l"/>
              <a:pathLst>
                <a:path h="2196011" w="12294768">
                  <a:moveTo>
                    <a:pt x="11879102" y="1384481"/>
                  </a:moveTo>
                  <a:cubicBezTo>
                    <a:pt x="12021775" y="1392101"/>
                    <a:pt x="12153474" y="1343841"/>
                    <a:pt x="12161704" y="1277801"/>
                  </a:cubicBezTo>
                  <a:cubicBezTo>
                    <a:pt x="12161704" y="1277801"/>
                    <a:pt x="12161704" y="1277801"/>
                    <a:pt x="12161704" y="1276531"/>
                  </a:cubicBezTo>
                  <a:cubicBezTo>
                    <a:pt x="12183654" y="1101271"/>
                    <a:pt x="12183654" y="924741"/>
                    <a:pt x="12183654" y="785476"/>
                  </a:cubicBezTo>
                  <a:cubicBezTo>
                    <a:pt x="12183654" y="697039"/>
                    <a:pt x="12294768" y="639224"/>
                    <a:pt x="12208348" y="431800"/>
                  </a:cubicBezTo>
                  <a:cubicBezTo>
                    <a:pt x="12095855" y="49530"/>
                    <a:pt x="10976421" y="82550"/>
                    <a:pt x="10268543" y="63500"/>
                  </a:cubicBezTo>
                  <a:cubicBezTo>
                    <a:pt x="9039359" y="30480"/>
                    <a:pt x="7810176" y="86360"/>
                    <a:pt x="6575505" y="76200"/>
                  </a:cubicBezTo>
                  <a:cubicBezTo>
                    <a:pt x="5653617" y="68580"/>
                    <a:pt x="4731730" y="53340"/>
                    <a:pt x="3809842" y="46990"/>
                  </a:cubicBezTo>
                  <a:cubicBezTo>
                    <a:pt x="2923623" y="40640"/>
                    <a:pt x="2018198" y="0"/>
                    <a:pt x="1137466" y="46990"/>
                  </a:cubicBezTo>
                  <a:cubicBezTo>
                    <a:pt x="879557" y="62230"/>
                    <a:pt x="599699" y="114300"/>
                    <a:pt x="399408" y="189230"/>
                  </a:cubicBezTo>
                  <a:cubicBezTo>
                    <a:pt x="97599" y="302260"/>
                    <a:pt x="72906" y="510540"/>
                    <a:pt x="48212" y="606089"/>
                  </a:cubicBezTo>
                  <a:cubicBezTo>
                    <a:pt x="22860" y="646308"/>
                    <a:pt x="50956" y="686756"/>
                    <a:pt x="56443" y="727204"/>
                  </a:cubicBezTo>
                  <a:cubicBezTo>
                    <a:pt x="67418" y="785019"/>
                    <a:pt x="0" y="1100001"/>
                    <a:pt x="308865" y="1393371"/>
                  </a:cubicBezTo>
                  <a:cubicBezTo>
                    <a:pt x="1066130" y="2035991"/>
                    <a:pt x="3016910" y="2196011"/>
                    <a:pt x="4413460" y="2010591"/>
                  </a:cubicBezTo>
                  <a:cubicBezTo>
                    <a:pt x="5859396" y="1818821"/>
                    <a:pt x="6932188" y="1157151"/>
                    <a:pt x="8452205" y="1063171"/>
                  </a:cubicBezTo>
                  <a:cubicBezTo>
                    <a:pt x="9231419" y="1014911"/>
                    <a:pt x="9961247" y="1050471"/>
                    <a:pt x="10721256" y="1145721"/>
                  </a:cubicBezTo>
                  <a:cubicBezTo>
                    <a:pt x="11009345" y="1181281"/>
                    <a:pt x="11269998" y="1253671"/>
                    <a:pt x="11536138" y="1313361"/>
                  </a:cubicBezTo>
                  <a:cubicBezTo>
                    <a:pt x="11634912" y="1334951"/>
                    <a:pt x="11741917" y="1355271"/>
                    <a:pt x="11832459" y="1381941"/>
                  </a:cubicBezTo>
                  <a:lnTo>
                    <a:pt x="11879102" y="1384481"/>
                  </a:lnTo>
                  <a:close/>
                </a:path>
              </a:pathLst>
            </a:custGeom>
            <a:solidFill>
              <a:srgbClr val="F9D990"/>
            </a:solid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459956" y="5062119"/>
            <a:ext cx="5368088" cy="4664294"/>
            <a:chOff x="0" y="0"/>
            <a:chExt cx="7157450" cy="621905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921432"/>
              <a:ext cx="7157450" cy="5297626"/>
              <a:chOff x="0" y="0"/>
              <a:chExt cx="1413817" cy="1046445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1413817" cy="1046445"/>
              </a:xfrm>
              <a:custGeom>
                <a:avLst/>
                <a:gdLst/>
                <a:ahLst/>
                <a:cxnLst/>
                <a:rect r="r" b="b" t="t" l="l"/>
                <a:pathLst>
                  <a:path h="1046445" w="1413817">
                    <a:moveTo>
                      <a:pt x="36055" y="0"/>
                    </a:moveTo>
                    <a:lnTo>
                      <a:pt x="1377762" y="0"/>
                    </a:lnTo>
                    <a:cubicBezTo>
                      <a:pt x="1397675" y="0"/>
                      <a:pt x="1413817" y="16143"/>
                      <a:pt x="1413817" y="36055"/>
                    </a:cubicBezTo>
                    <a:lnTo>
                      <a:pt x="1413817" y="1010389"/>
                    </a:lnTo>
                    <a:cubicBezTo>
                      <a:pt x="1413817" y="1019952"/>
                      <a:pt x="1410019" y="1029123"/>
                      <a:pt x="1403257" y="1035884"/>
                    </a:cubicBezTo>
                    <a:cubicBezTo>
                      <a:pt x="1396495" y="1042646"/>
                      <a:pt x="1387325" y="1046445"/>
                      <a:pt x="1377762" y="1046445"/>
                    </a:cubicBezTo>
                    <a:lnTo>
                      <a:pt x="36055" y="1046445"/>
                    </a:lnTo>
                    <a:cubicBezTo>
                      <a:pt x="16143" y="1046445"/>
                      <a:pt x="0" y="1030302"/>
                      <a:pt x="0" y="1010389"/>
                    </a:cubicBezTo>
                    <a:lnTo>
                      <a:pt x="0" y="36055"/>
                    </a:lnTo>
                    <a:cubicBezTo>
                      <a:pt x="0" y="26493"/>
                      <a:pt x="3799" y="17322"/>
                      <a:pt x="10560" y="10560"/>
                    </a:cubicBezTo>
                    <a:cubicBezTo>
                      <a:pt x="17322" y="3799"/>
                      <a:pt x="26493" y="0"/>
                      <a:pt x="36055" y="0"/>
                    </a:cubicBezTo>
                    <a:close/>
                  </a:path>
                </a:pathLst>
              </a:custGeom>
              <a:solidFill>
                <a:srgbClr val="E6E6EF"/>
              </a:solidFill>
              <a:ln>
                <a:noFill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28600"/>
                <a:ext cx="812800" cy="1041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080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2693728" y="0"/>
              <a:ext cx="1769993" cy="1767813"/>
              <a:chOff x="0" y="0"/>
              <a:chExt cx="449030" cy="448477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134564" y="0"/>
                <a:ext cx="179902" cy="448477"/>
              </a:xfrm>
              <a:custGeom>
                <a:avLst/>
                <a:gdLst/>
                <a:ahLst/>
                <a:cxnLst/>
                <a:rect r="r" b="b" t="t" l="l"/>
                <a:pathLst>
                  <a:path h="448477" w="179902">
                    <a:moveTo>
                      <a:pt x="89951" y="0"/>
                    </a:moveTo>
                    <a:cubicBezTo>
                      <a:pt x="179902" y="135961"/>
                      <a:pt x="179902" y="312516"/>
                      <a:pt x="89951" y="448477"/>
                    </a:cubicBezTo>
                    <a:cubicBezTo>
                      <a:pt x="0" y="312516"/>
                      <a:pt x="0" y="135961"/>
                      <a:pt x="89951" y="0"/>
                    </a:cubicBezTo>
                    <a:lnTo>
                      <a:pt x="89951" y="0"/>
                    </a:lnTo>
                    <a:close/>
                  </a:path>
                </a:pathLst>
              </a:custGeom>
              <a:solidFill>
                <a:srgbClr val="E6E6EF"/>
              </a:solidFill>
              <a:ln>
                <a:noFill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-152400"/>
                <a:ext cx="660400" cy="8890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0800"/>
                  </a:lnSpc>
                  <a:spcBef>
                    <a:spcPct val="0"/>
                  </a:spcBef>
                </a:pPr>
              </a:p>
            </p:txBody>
          </p:sp>
        </p:grp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665660" y="5288698"/>
            <a:ext cx="928989" cy="92898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false" rot="-601091">
            <a:off x="955919" y="1227322"/>
            <a:ext cx="2591233" cy="205885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4912130" y="1355272"/>
            <a:ext cx="2100750" cy="203581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163928">
            <a:off x="17173693" y="1369851"/>
            <a:ext cx="175752" cy="243486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3679485" y="800100"/>
            <a:ext cx="10929029" cy="297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u="none">
                <a:solidFill>
                  <a:srgbClr val="67BAE8"/>
                </a:solidFill>
                <a:latin typeface="Overpass Bold"/>
              </a:rPr>
              <a:t>HOW TO USE THIS PRESENTATION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819817" y="6588731"/>
            <a:ext cx="4620675" cy="2436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13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Export this design from Canva as a </a:t>
            </a:r>
            <a:r>
              <a:rPr lang="en-US" sz="2100">
                <a:solidFill>
                  <a:srgbClr val="15253D"/>
                </a:solidFill>
                <a:latin typeface="Overpass Bold"/>
              </a:rPr>
              <a:t>PowerPoint template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. Open the design in </a:t>
            </a:r>
            <a:r>
              <a:rPr lang="en-US" sz="2100">
                <a:solidFill>
                  <a:srgbClr val="15253D"/>
                </a:solidFill>
                <a:latin typeface="Overpass Bold"/>
              </a:rPr>
              <a:t>Canva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. This will provide you with all the fonts used and elements used in this presentation as listed on page 21. Learn more on slide 3.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606449" y="5062119"/>
            <a:ext cx="5368088" cy="4664294"/>
            <a:chOff x="0" y="0"/>
            <a:chExt cx="7157450" cy="6219058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940195"/>
              <a:ext cx="7157450" cy="5278864"/>
              <a:chOff x="0" y="0"/>
              <a:chExt cx="1413817" cy="1042739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1413817" cy="1042738"/>
              </a:xfrm>
              <a:custGeom>
                <a:avLst/>
                <a:gdLst/>
                <a:ahLst/>
                <a:cxnLst/>
                <a:rect r="r" b="b" t="t" l="l"/>
                <a:pathLst>
                  <a:path h="1042738" w="1413817">
                    <a:moveTo>
                      <a:pt x="36055" y="0"/>
                    </a:moveTo>
                    <a:lnTo>
                      <a:pt x="1377762" y="0"/>
                    </a:lnTo>
                    <a:cubicBezTo>
                      <a:pt x="1397675" y="0"/>
                      <a:pt x="1413817" y="16143"/>
                      <a:pt x="1413817" y="36055"/>
                    </a:cubicBezTo>
                    <a:lnTo>
                      <a:pt x="1413817" y="1006683"/>
                    </a:lnTo>
                    <a:cubicBezTo>
                      <a:pt x="1413817" y="1016246"/>
                      <a:pt x="1410019" y="1025416"/>
                      <a:pt x="1403257" y="1032178"/>
                    </a:cubicBezTo>
                    <a:cubicBezTo>
                      <a:pt x="1396495" y="1038940"/>
                      <a:pt x="1387325" y="1042738"/>
                      <a:pt x="1377762" y="1042738"/>
                    </a:cubicBezTo>
                    <a:lnTo>
                      <a:pt x="36055" y="1042738"/>
                    </a:lnTo>
                    <a:cubicBezTo>
                      <a:pt x="16143" y="1042738"/>
                      <a:pt x="0" y="1026596"/>
                      <a:pt x="0" y="1006683"/>
                    </a:cubicBezTo>
                    <a:lnTo>
                      <a:pt x="0" y="36055"/>
                    </a:lnTo>
                    <a:cubicBezTo>
                      <a:pt x="0" y="26493"/>
                      <a:pt x="3799" y="17322"/>
                      <a:pt x="10560" y="10560"/>
                    </a:cubicBezTo>
                    <a:cubicBezTo>
                      <a:pt x="17322" y="3799"/>
                      <a:pt x="26493" y="0"/>
                      <a:pt x="36055" y="0"/>
                    </a:cubicBezTo>
                    <a:close/>
                  </a:path>
                </a:pathLst>
              </a:custGeom>
              <a:solidFill>
                <a:srgbClr val="E6E6E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228600"/>
                <a:ext cx="812800" cy="1041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080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2693728" y="0"/>
              <a:ext cx="1769993" cy="1767813"/>
              <a:chOff x="0" y="0"/>
              <a:chExt cx="449030" cy="448477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34564" y="0"/>
                <a:ext cx="179902" cy="448477"/>
              </a:xfrm>
              <a:custGeom>
                <a:avLst/>
                <a:gdLst/>
                <a:ahLst/>
                <a:cxnLst/>
                <a:rect r="r" b="b" t="t" l="l"/>
                <a:pathLst>
                  <a:path h="448477" w="179902">
                    <a:moveTo>
                      <a:pt x="89951" y="0"/>
                    </a:moveTo>
                    <a:cubicBezTo>
                      <a:pt x="179902" y="135961"/>
                      <a:pt x="179902" y="312516"/>
                      <a:pt x="89951" y="448477"/>
                    </a:cubicBezTo>
                    <a:cubicBezTo>
                      <a:pt x="0" y="312516"/>
                      <a:pt x="0" y="135961"/>
                      <a:pt x="89951" y="0"/>
                    </a:cubicBezTo>
                    <a:lnTo>
                      <a:pt x="89951" y="0"/>
                    </a:lnTo>
                    <a:close/>
                  </a:path>
                </a:pathLst>
              </a:custGeom>
              <a:solidFill>
                <a:srgbClr val="E6E6EF"/>
              </a:solidFill>
              <a:ln>
                <a:noFill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-152400"/>
                <a:ext cx="660400" cy="8890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0800"/>
                  </a:lnSpc>
                  <a:spcBef>
                    <a:spcPct val="0"/>
                  </a:spcBef>
                </a:pPr>
              </a:p>
            </p:txBody>
          </p:sp>
        </p:grpSp>
      </p:grpSp>
      <p:pic>
        <p:nvPicPr>
          <p:cNvPr name="Picture 22" id="2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811926" y="5288698"/>
            <a:ext cx="957134" cy="957134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997330" y="6871433"/>
            <a:ext cx="4586326" cy="1899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Click on the </a:t>
            </a:r>
            <a:r>
              <a:rPr lang="en-US" sz="2100">
                <a:solidFill>
                  <a:srgbClr val="15253D"/>
                </a:solidFill>
                <a:latin typeface="Overpass Bold"/>
              </a:rPr>
              <a:t>"Canva"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 button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under this presentation preview.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Start editing your presentation.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You need to sign in to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your Canva account.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16744" y="4393348"/>
            <a:ext cx="314749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16448"/>
                </a:solidFill>
                <a:latin typeface="Overpass Bold"/>
              </a:rPr>
              <a:t>CANVA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2313463" y="5062119"/>
            <a:ext cx="5368088" cy="4664294"/>
            <a:chOff x="0" y="0"/>
            <a:chExt cx="7157450" cy="6219058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2693728" y="0"/>
              <a:ext cx="1769993" cy="1767813"/>
              <a:chOff x="0" y="0"/>
              <a:chExt cx="449030" cy="448477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134564" y="0"/>
                <a:ext cx="179902" cy="448477"/>
              </a:xfrm>
              <a:custGeom>
                <a:avLst/>
                <a:gdLst/>
                <a:ahLst/>
                <a:cxnLst/>
                <a:rect r="r" b="b" t="t" l="l"/>
                <a:pathLst>
                  <a:path h="448477" w="179902">
                    <a:moveTo>
                      <a:pt x="89951" y="0"/>
                    </a:moveTo>
                    <a:cubicBezTo>
                      <a:pt x="179902" y="135961"/>
                      <a:pt x="179902" y="312516"/>
                      <a:pt x="89951" y="448477"/>
                    </a:cubicBezTo>
                    <a:cubicBezTo>
                      <a:pt x="0" y="312516"/>
                      <a:pt x="0" y="135961"/>
                      <a:pt x="89951" y="0"/>
                    </a:cubicBezTo>
                    <a:lnTo>
                      <a:pt x="89951" y="0"/>
                    </a:lnTo>
                    <a:close/>
                  </a:path>
                </a:pathLst>
              </a:custGeom>
              <a:solidFill>
                <a:srgbClr val="E6E6EF"/>
              </a:solidFill>
              <a:ln>
                <a:noFill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76200" y="-152400"/>
                <a:ext cx="660400" cy="8890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080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0" y="940195"/>
              <a:ext cx="7157450" cy="5278864"/>
              <a:chOff x="0" y="0"/>
              <a:chExt cx="1413817" cy="1042739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0" y="0"/>
                <a:ext cx="1413817" cy="1042738"/>
              </a:xfrm>
              <a:custGeom>
                <a:avLst/>
                <a:gdLst/>
                <a:ahLst/>
                <a:cxnLst/>
                <a:rect r="r" b="b" t="t" l="l"/>
                <a:pathLst>
                  <a:path h="1042738" w="1413817">
                    <a:moveTo>
                      <a:pt x="36055" y="0"/>
                    </a:moveTo>
                    <a:lnTo>
                      <a:pt x="1377762" y="0"/>
                    </a:lnTo>
                    <a:cubicBezTo>
                      <a:pt x="1397675" y="0"/>
                      <a:pt x="1413817" y="16143"/>
                      <a:pt x="1413817" y="36055"/>
                    </a:cubicBezTo>
                    <a:lnTo>
                      <a:pt x="1413817" y="1006683"/>
                    </a:lnTo>
                    <a:cubicBezTo>
                      <a:pt x="1413817" y="1016246"/>
                      <a:pt x="1410019" y="1025416"/>
                      <a:pt x="1403257" y="1032178"/>
                    </a:cubicBezTo>
                    <a:cubicBezTo>
                      <a:pt x="1396495" y="1038940"/>
                      <a:pt x="1387325" y="1042738"/>
                      <a:pt x="1377762" y="1042738"/>
                    </a:cubicBezTo>
                    <a:lnTo>
                      <a:pt x="36055" y="1042738"/>
                    </a:lnTo>
                    <a:cubicBezTo>
                      <a:pt x="16143" y="1042738"/>
                      <a:pt x="0" y="1026596"/>
                      <a:pt x="0" y="1006683"/>
                    </a:cubicBezTo>
                    <a:lnTo>
                      <a:pt x="0" y="36055"/>
                    </a:lnTo>
                    <a:cubicBezTo>
                      <a:pt x="0" y="26493"/>
                      <a:pt x="3799" y="17322"/>
                      <a:pt x="10560" y="10560"/>
                    </a:cubicBezTo>
                    <a:cubicBezTo>
                      <a:pt x="17322" y="3799"/>
                      <a:pt x="26493" y="0"/>
                      <a:pt x="36055" y="0"/>
                    </a:cubicBezTo>
                    <a:close/>
                  </a:path>
                </a:pathLst>
              </a:custGeom>
              <a:solidFill>
                <a:srgbClr val="E6E6EF"/>
              </a:solidFill>
              <a:ln>
                <a:noFill/>
              </a:ln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228600"/>
                <a:ext cx="812800" cy="1041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0800"/>
                  </a:lnSpc>
                  <a:spcBef>
                    <a:spcPct val="0"/>
                  </a:spcBef>
                </a:pPr>
              </a:p>
            </p:txBody>
          </p:sp>
        </p:grpSp>
      </p:grpSp>
      <p:pic>
        <p:nvPicPr>
          <p:cNvPr name="Picture 32" id="32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4561156" y="5288698"/>
            <a:ext cx="872701" cy="872701"/>
          </a:xfrm>
          <a:prstGeom prst="rect">
            <a:avLst/>
          </a:prstGeom>
        </p:spPr>
      </p:pic>
      <p:sp>
        <p:nvSpPr>
          <p:cNvPr name="TextBox 33" id="33"/>
          <p:cNvSpPr txBox="true"/>
          <p:nvPr/>
        </p:nvSpPr>
        <p:spPr>
          <a:xfrm rot="0">
            <a:off x="12498866" y="6685696"/>
            <a:ext cx="4997282" cy="2270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Export this design from Canva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as a </a:t>
            </a:r>
            <a:r>
              <a:rPr lang="en-US" sz="2100">
                <a:solidFill>
                  <a:srgbClr val="15253D"/>
                </a:solidFill>
                <a:latin typeface="Overpass Bold"/>
              </a:rPr>
              <a:t>GoogleSlide template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. This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will provide you with all the fonts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used and elements used in this presentation as listed on page 21.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Learn more on slide 4.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687169" y="4393348"/>
            <a:ext cx="462067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F16448"/>
                </a:solidFill>
                <a:latin typeface="Overpass Bold"/>
              </a:rPr>
              <a:t>GOOGLE SLIDES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33662" y="4393348"/>
            <a:ext cx="462067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F16448"/>
                </a:solidFill>
                <a:latin typeface="Overpass Bold"/>
              </a:rPr>
              <a:t>POWERPOINT</a:t>
            </a:r>
          </a:p>
        </p:txBody>
      </p:sp>
      <p:pic>
        <p:nvPicPr>
          <p:cNvPr name="Picture 36" id="36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548322">
            <a:off x="16792873" y="791068"/>
            <a:ext cx="302517" cy="47526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7BA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1252" y="3228562"/>
            <a:ext cx="6156960" cy="153924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894005" y="431062"/>
            <a:ext cx="6021673" cy="4435966"/>
            <a:chOff x="0" y="0"/>
            <a:chExt cx="7620000" cy="5613400"/>
          </a:xfrm>
        </p:grpSpPr>
        <p:sp>
          <p:nvSpPr>
            <p:cNvPr name="Freeform 4" id="4"/>
            <p:cNvSpPr/>
            <p:nvPr/>
          </p:nvSpPr>
          <p:spPr>
            <a:xfrm>
              <a:off x="-6350" y="-1270"/>
              <a:ext cx="7672070" cy="5671820"/>
            </a:xfrm>
            <a:custGeom>
              <a:avLst/>
              <a:gdLst/>
              <a:ahLst/>
              <a:cxnLst/>
              <a:rect r="r" b="b" t="t" l="l"/>
              <a:pathLst>
                <a:path h="5671820" w="7672070">
                  <a:moveTo>
                    <a:pt x="7614920" y="3288030"/>
                  </a:moveTo>
                  <a:cubicBezTo>
                    <a:pt x="7612380" y="3305810"/>
                    <a:pt x="7608570" y="3323590"/>
                    <a:pt x="7604760" y="3341370"/>
                  </a:cubicBezTo>
                  <a:cubicBezTo>
                    <a:pt x="7606030" y="3395980"/>
                    <a:pt x="7602220" y="3451860"/>
                    <a:pt x="7593330" y="3507740"/>
                  </a:cubicBezTo>
                  <a:cubicBezTo>
                    <a:pt x="7510780" y="4042410"/>
                    <a:pt x="7010399" y="4409440"/>
                    <a:pt x="6475730" y="4326890"/>
                  </a:cubicBezTo>
                  <a:cubicBezTo>
                    <a:pt x="6332220" y="4305300"/>
                    <a:pt x="6201409" y="4253230"/>
                    <a:pt x="6088380" y="4178300"/>
                  </a:cubicBezTo>
                  <a:cubicBezTo>
                    <a:pt x="5880100" y="4420870"/>
                    <a:pt x="5556250" y="4554220"/>
                    <a:pt x="5217159" y="4502150"/>
                  </a:cubicBezTo>
                  <a:cubicBezTo>
                    <a:pt x="5113019" y="4485640"/>
                    <a:pt x="5015230" y="4453890"/>
                    <a:pt x="4927600" y="4408170"/>
                  </a:cubicBezTo>
                  <a:cubicBezTo>
                    <a:pt x="4726940" y="4759960"/>
                    <a:pt x="4389120" y="5013960"/>
                    <a:pt x="3996689" y="5110480"/>
                  </a:cubicBezTo>
                  <a:cubicBezTo>
                    <a:pt x="3698239" y="5629910"/>
                    <a:pt x="2983229" y="5671820"/>
                    <a:pt x="2458719" y="5568950"/>
                  </a:cubicBezTo>
                  <a:cubicBezTo>
                    <a:pt x="2595879" y="5523230"/>
                    <a:pt x="2752089" y="5490210"/>
                    <a:pt x="2896869" y="5450840"/>
                  </a:cubicBezTo>
                  <a:cubicBezTo>
                    <a:pt x="3065779" y="5368290"/>
                    <a:pt x="3197859" y="5253990"/>
                    <a:pt x="3293109" y="5109210"/>
                  </a:cubicBezTo>
                  <a:cubicBezTo>
                    <a:pt x="3087369" y="5058410"/>
                    <a:pt x="2900680" y="4965700"/>
                    <a:pt x="2740659" y="4842510"/>
                  </a:cubicBezTo>
                  <a:cubicBezTo>
                    <a:pt x="2468880" y="4997450"/>
                    <a:pt x="2145030" y="5066030"/>
                    <a:pt x="1811019" y="5015230"/>
                  </a:cubicBezTo>
                  <a:cubicBezTo>
                    <a:pt x="1109980" y="4907280"/>
                    <a:pt x="607059" y="4310380"/>
                    <a:pt x="595630" y="3624580"/>
                  </a:cubicBezTo>
                  <a:cubicBezTo>
                    <a:pt x="586740" y="3576320"/>
                    <a:pt x="580390" y="3526790"/>
                    <a:pt x="577850" y="3477260"/>
                  </a:cubicBezTo>
                  <a:cubicBezTo>
                    <a:pt x="240030" y="3277870"/>
                    <a:pt x="24130" y="2910840"/>
                    <a:pt x="27940" y="2508250"/>
                  </a:cubicBezTo>
                  <a:cubicBezTo>
                    <a:pt x="3810" y="2381250"/>
                    <a:pt x="0" y="2250440"/>
                    <a:pt x="20320" y="2118360"/>
                  </a:cubicBezTo>
                  <a:cubicBezTo>
                    <a:pt x="62230" y="1847850"/>
                    <a:pt x="199390" y="1601470"/>
                    <a:pt x="407670" y="1424940"/>
                  </a:cubicBezTo>
                  <a:cubicBezTo>
                    <a:pt x="613410" y="1249680"/>
                    <a:pt x="875030" y="1153160"/>
                    <a:pt x="1144270" y="1153160"/>
                  </a:cubicBezTo>
                  <a:cubicBezTo>
                    <a:pt x="1202690" y="1153160"/>
                    <a:pt x="1261110" y="1158240"/>
                    <a:pt x="1318260" y="1167130"/>
                  </a:cubicBezTo>
                  <a:cubicBezTo>
                    <a:pt x="1330960" y="1168400"/>
                    <a:pt x="1343660" y="1170940"/>
                    <a:pt x="1357630" y="1173480"/>
                  </a:cubicBezTo>
                  <a:cubicBezTo>
                    <a:pt x="1459230" y="720090"/>
                    <a:pt x="1866900" y="392430"/>
                    <a:pt x="2332990" y="392430"/>
                  </a:cubicBezTo>
                  <a:cubicBezTo>
                    <a:pt x="2383790" y="392430"/>
                    <a:pt x="2435860" y="396240"/>
                    <a:pt x="2486660" y="403860"/>
                  </a:cubicBezTo>
                  <a:cubicBezTo>
                    <a:pt x="2693670" y="435610"/>
                    <a:pt x="2880360" y="528320"/>
                    <a:pt x="3030220" y="673100"/>
                  </a:cubicBezTo>
                  <a:cubicBezTo>
                    <a:pt x="3295650" y="256540"/>
                    <a:pt x="3763010" y="0"/>
                    <a:pt x="4257040" y="0"/>
                  </a:cubicBezTo>
                  <a:cubicBezTo>
                    <a:pt x="4330700" y="0"/>
                    <a:pt x="4406900" y="6350"/>
                    <a:pt x="4480560" y="16510"/>
                  </a:cubicBezTo>
                  <a:cubicBezTo>
                    <a:pt x="5078730" y="107950"/>
                    <a:pt x="5558790" y="563880"/>
                    <a:pt x="5683250" y="1153160"/>
                  </a:cubicBezTo>
                  <a:cubicBezTo>
                    <a:pt x="5845810" y="1046480"/>
                    <a:pt x="6033770" y="990600"/>
                    <a:pt x="6228080" y="990600"/>
                  </a:cubicBezTo>
                  <a:cubicBezTo>
                    <a:pt x="6278880" y="990600"/>
                    <a:pt x="6330950" y="994410"/>
                    <a:pt x="6381750" y="1002030"/>
                  </a:cubicBezTo>
                  <a:cubicBezTo>
                    <a:pt x="6645910" y="1042670"/>
                    <a:pt x="6878320" y="1183640"/>
                    <a:pt x="7037070" y="1399540"/>
                  </a:cubicBezTo>
                  <a:cubicBezTo>
                    <a:pt x="7195820" y="1615440"/>
                    <a:pt x="7259320" y="1879600"/>
                    <a:pt x="7218680" y="2143760"/>
                  </a:cubicBezTo>
                  <a:cubicBezTo>
                    <a:pt x="7216139" y="2161540"/>
                    <a:pt x="7212330" y="2180590"/>
                    <a:pt x="7208520" y="2198370"/>
                  </a:cubicBezTo>
                  <a:cubicBezTo>
                    <a:pt x="7208520" y="2236470"/>
                    <a:pt x="7207250" y="2275840"/>
                    <a:pt x="7203439" y="2313940"/>
                  </a:cubicBezTo>
                  <a:cubicBezTo>
                    <a:pt x="7510780" y="2534920"/>
                    <a:pt x="7672070" y="2912110"/>
                    <a:pt x="7614920" y="3288030"/>
                  </a:cubicBezTo>
                  <a:close/>
                </a:path>
              </a:pathLst>
            </a:custGeom>
            <a:solidFill>
              <a:srgbClr val="67BAE8"/>
            </a:solidFill>
          </p:spPr>
        </p:sp>
        <p:sp>
          <p:nvSpPr>
            <p:cNvPr name="Freeform 5" id="5"/>
            <p:cNvSpPr/>
            <p:nvPr/>
          </p:nvSpPr>
          <p:spPr>
            <a:xfrm>
              <a:off x="-36830" y="-12700"/>
              <a:ext cx="7684770" cy="5618480"/>
            </a:xfrm>
            <a:custGeom>
              <a:avLst/>
              <a:gdLst/>
              <a:ahLst/>
              <a:cxnLst/>
              <a:rect r="r" b="b" t="t" l="l"/>
              <a:pathLst>
                <a:path h="5618480" w="7684770">
                  <a:moveTo>
                    <a:pt x="7184390" y="2360930"/>
                  </a:moveTo>
                  <a:cubicBezTo>
                    <a:pt x="7202170" y="2307590"/>
                    <a:pt x="7216140" y="2251710"/>
                    <a:pt x="7225030" y="2193290"/>
                  </a:cubicBezTo>
                  <a:cubicBezTo>
                    <a:pt x="7307580" y="1658620"/>
                    <a:pt x="6940550" y="1158240"/>
                    <a:pt x="6405880" y="1075690"/>
                  </a:cubicBezTo>
                  <a:cubicBezTo>
                    <a:pt x="6146800" y="1036320"/>
                    <a:pt x="5895340" y="1102360"/>
                    <a:pt x="5695950" y="1240790"/>
                  </a:cubicBezTo>
                  <a:cubicBezTo>
                    <a:pt x="5586730" y="660400"/>
                    <a:pt x="5123180" y="185420"/>
                    <a:pt x="4504690" y="90170"/>
                  </a:cubicBezTo>
                  <a:cubicBezTo>
                    <a:pt x="3915410" y="0"/>
                    <a:pt x="3355340" y="280670"/>
                    <a:pt x="3061970" y="759460"/>
                  </a:cubicBezTo>
                  <a:cubicBezTo>
                    <a:pt x="2919730" y="613410"/>
                    <a:pt x="2730500" y="510540"/>
                    <a:pt x="2513330" y="477520"/>
                  </a:cubicBezTo>
                  <a:cubicBezTo>
                    <a:pt x="1993900" y="397510"/>
                    <a:pt x="1507490" y="740410"/>
                    <a:pt x="1404620" y="1249680"/>
                  </a:cubicBezTo>
                  <a:cubicBezTo>
                    <a:pt x="1385570" y="1245870"/>
                    <a:pt x="1365250" y="1242060"/>
                    <a:pt x="1344930" y="1238250"/>
                  </a:cubicBezTo>
                  <a:cubicBezTo>
                    <a:pt x="735330" y="1144270"/>
                    <a:pt x="166370" y="1562100"/>
                    <a:pt x="72390" y="2171700"/>
                  </a:cubicBezTo>
                  <a:cubicBezTo>
                    <a:pt x="0" y="2645410"/>
                    <a:pt x="236220" y="3094990"/>
                    <a:pt x="629920" y="3315970"/>
                  </a:cubicBezTo>
                  <a:cubicBezTo>
                    <a:pt x="574040" y="4056380"/>
                    <a:pt x="1096010" y="4726940"/>
                    <a:pt x="1841500" y="4841240"/>
                  </a:cubicBezTo>
                  <a:cubicBezTo>
                    <a:pt x="2175510" y="4892040"/>
                    <a:pt x="2499360" y="4824730"/>
                    <a:pt x="2771140" y="4668520"/>
                  </a:cubicBezTo>
                  <a:cubicBezTo>
                    <a:pt x="2961640" y="4815840"/>
                    <a:pt x="3190240" y="4919980"/>
                    <a:pt x="3445510" y="4960620"/>
                  </a:cubicBezTo>
                  <a:cubicBezTo>
                    <a:pt x="3346450" y="5240020"/>
                    <a:pt x="3140710" y="5464810"/>
                    <a:pt x="2774950" y="5586730"/>
                  </a:cubicBezTo>
                  <a:cubicBezTo>
                    <a:pt x="3162300" y="5618480"/>
                    <a:pt x="3729990" y="5455920"/>
                    <a:pt x="4027170" y="4936490"/>
                  </a:cubicBezTo>
                  <a:cubicBezTo>
                    <a:pt x="4419600" y="4839970"/>
                    <a:pt x="4757420" y="4585970"/>
                    <a:pt x="4958080" y="4234180"/>
                  </a:cubicBezTo>
                  <a:cubicBezTo>
                    <a:pt x="5046980" y="4279900"/>
                    <a:pt x="5143500" y="4311650"/>
                    <a:pt x="5247640" y="4328160"/>
                  </a:cubicBezTo>
                  <a:cubicBezTo>
                    <a:pt x="5586730" y="4380230"/>
                    <a:pt x="5910580" y="4246880"/>
                    <a:pt x="6118860" y="4004310"/>
                  </a:cubicBezTo>
                  <a:cubicBezTo>
                    <a:pt x="6231890" y="4079240"/>
                    <a:pt x="6363970" y="4131310"/>
                    <a:pt x="6506210" y="4152900"/>
                  </a:cubicBezTo>
                  <a:cubicBezTo>
                    <a:pt x="7040880" y="4235450"/>
                    <a:pt x="7541260" y="3868420"/>
                    <a:pt x="7623810" y="3333750"/>
                  </a:cubicBezTo>
                  <a:cubicBezTo>
                    <a:pt x="7684770" y="2940050"/>
                    <a:pt x="7500620" y="2564130"/>
                    <a:pt x="7184391" y="2360930"/>
                  </a:cubicBezTo>
                  <a:close/>
                </a:path>
              </a:pathLst>
            </a:custGeom>
            <a:blipFill>
              <a:blip r:embed="rId4"/>
              <a:stretch>
                <a:fillRect l="-8520" r="-22728" t="0" b="-8137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885599" y="5931133"/>
            <a:ext cx="4429809" cy="1312536"/>
            <a:chOff x="0" y="0"/>
            <a:chExt cx="5906411" cy="1750048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0" y="0"/>
              <a:ext cx="5906411" cy="1750048"/>
              <a:chOff x="0" y="0"/>
              <a:chExt cx="7620000" cy="2257778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16351" y="0"/>
                <a:ext cx="28247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28247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206149" y="0"/>
                    </a:moveTo>
                    <a:cubicBezTo>
                      <a:pt x="2089249" y="0"/>
                      <a:pt x="1994482" y="94766"/>
                      <a:pt x="1994482" y="211667"/>
                    </a:cubicBezTo>
                    <a:lnTo>
                      <a:pt x="1994482" y="282222"/>
                    </a:lnTo>
                    <a:cubicBezTo>
                      <a:pt x="1994482" y="399122"/>
                      <a:pt x="2089249" y="493889"/>
                      <a:pt x="2206149" y="493889"/>
                    </a:cubicBezTo>
                    <a:cubicBezTo>
                      <a:pt x="2323049" y="493889"/>
                      <a:pt x="2417816" y="399122"/>
                      <a:pt x="2417816" y="282222"/>
                    </a:cubicBezTo>
                    <a:lnTo>
                      <a:pt x="2417816" y="211667"/>
                    </a:lnTo>
                    <a:cubicBezTo>
                      <a:pt x="2417816" y="94766"/>
                      <a:pt x="2323049" y="0"/>
                      <a:pt x="2206149" y="0"/>
                    </a:cubicBezTo>
                    <a:moveTo>
                      <a:pt x="1986933" y="969998"/>
                    </a:moveTo>
                    <a:cubicBezTo>
                      <a:pt x="1988132" y="961884"/>
                      <a:pt x="1976702" y="958709"/>
                      <a:pt x="1973527" y="966258"/>
                    </a:cubicBezTo>
                    <a:lnTo>
                      <a:pt x="1819505" y="1325598"/>
                    </a:lnTo>
                    <a:cubicBezTo>
                      <a:pt x="1797248" y="1377518"/>
                      <a:pt x="1746172" y="1411161"/>
                      <a:pt x="1689682" y="1411111"/>
                    </a:cubicBezTo>
                    <a:lnTo>
                      <a:pt x="1624630" y="1411111"/>
                    </a:lnTo>
                    <a:cubicBezTo>
                      <a:pt x="1612766" y="1411122"/>
                      <a:pt x="1601690" y="1405168"/>
                      <a:pt x="1595155" y="1395265"/>
                    </a:cubicBezTo>
                    <a:cubicBezTo>
                      <a:pt x="1588620" y="1385363"/>
                      <a:pt x="1587500" y="1372839"/>
                      <a:pt x="1592175" y="1361934"/>
                    </a:cubicBezTo>
                    <a:lnTo>
                      <a:pt x="1782816" y="917222"/>
                    </a:lnTo>
                    <a:lnTo>
                      <a:pt x="1852948" y="741821"/>
                    </a:lnTo>
                    <a:cubicBezTo>
                      <a:pt x="1895818" y="634683"/>
                      <a:pt x="1999595" y="564437"/>
                      <a:pt x="2114991" y="564444"/>
                    </a:cubicBezTo>
                    <a:lnTo>
                      <a:pt x="2297307" y="564444"/>
                    </a:lnTo>
                    <a:cubicBezTo>
                      <a:pt x="2412703" y="564437"/>
                      <a:pt x="2516480" y="634683"/>
                      <a:pt x="2559350" y="741821"/>
                    </a:cubicBezTo>
                    <a:lnTo>
                      <a:pt x="2629482" y="917222"/>
                    </a:lnTo>
                    <a:lnTo>
                      <a:pt x="2820053" y="1361934"/>
                    </a:lnTo>
                    <a:cubicBezTo>
                      <a:pt x="2824728" y="1372839"/>
                      <a:pt x="2823608" y="1385363"/>
                      <a:pt x="2817072" y="1395265"/>
                    </a:cubicBezTo>
                    <a:cubicBezTo>
                      <a:pt x="2810537" y="1405168"/>
                      <a:pt x="2799462" y="1411122"/>
                      <a:pt x="2787597" y="1411111"/>
                    </a:cubicBezTo>
                    <a:lnTo>
                      <a:pt x="2722545" y="1411111"/>
                    </a:lnTo>
                    <a:cubicBezTo>
                      <a:pt x="2666107" y="1411105"/>
                      <a:pt x="2615101" y="1377471"/>
                      <a:pt x="2592864" y="1325598"/>
                    </a:cubicBezTo>
                    <a:lnTo>
                      <a:pt x="2438841" y="966258"/>
                    </a:lnTo>
                    <a:cubicBezTo>
                      <a:pt x="2435596" y="958709"/>
                      <a:pt x="2424236" y="961884"/>
                      <a:pt x="2425365" y="969998"/>
                    </a:cubicBezTo>
                    <a:lnTo>
                      <a:pt x="2488371" y="1411111"/>
                    </a:lnTo>
                    <a:lnTo>
                      <a:pt x="2555752" y="2219607"/>
                    </a:lnTo>
                    <a:cubicBezTo>
                      <a:pt x="2556560" y="2229429"/>
                      <a:pt x="2553223" y="2239141"/>
                      <a:pt x="2546548" y="2246392"/>
                    </a:cubicBezTo>
                    <a:cubicBezTo>
                      <a:pt x="2539874" y="2253643"/>
                      <a:pt x="2530470" y="2257771"/>
                      <a:pt x="2520615" y="2257778"/>
                    </a:cubicBezTo>
                    <a:lnTo>
                      <a:pt x="2466781" y="2257778"/>
                    </a:lnTo>
                    <a:cubicBezTo>
                      <a:pt x="2397800" y="2257786"/>
                      <a:pt x="2338923" y="2207921"/>
                      <a:pt x="2327575" y="2139879"/>
                    </a:cubicBezTo>
                    <a:lnTo>
                      <a:pt x="2213205" y="1452880"/>
                    </a:lnTo>
                    <a:cubicBezTo>
                      <a:pt x="2211864" y="1444978"/>
                      <a:pt x="2200575" y="1444978"/>
                      <a:pt x="2199234" y="1452880"/>
                    </a:cubicBezTo>
                    <a:lnTo>
                      <a:pt x="2084793" y="2139879"/>
                    </a:lnTo>
                    <a:cubicBezTo>
                      <a:pt x="2073442" y="2207948"/>
                      <a:pt x="2014525" y="2257821"/>
                      <a:pt x="1945517" y="2257778"/>
                    </a:cubicBezTo>
                    <a:lnTo>
                      <a:pt x="1891683" y="2257778"/>
                    </a:lnTo>
                    <a:cubicBezTo>
                      <a:pt x="1881828" y="2257771"/>
                      <a:pt x="1872424" y="2253643"/>
                      <a:pt x="1865750" y="2246392"/>
                    </a:cubicBezTo>
                    <a:cubicBezTo>
                      <a:pt x="1859075" y="2239141"/>
                      <a:pt x="1855738" y="2229429"/>
                      <a:pt x="1856546" y="2219607"/>
                    </a:cubicBezTo>
                    <a:lnTo>
                      <a:pt x="1923927" y="1411111"/>
                    </a:lnTo>
                    <a:lnTo>
                      <a:pt x="1986933" y="969998"/>
                    </a:lnTo>
                  </a:path>
                </a:pathLst>
              </a:custGeom>
              <a:solidFill>
                <a:srgbClr val="F9D990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>
                <a:off x="3191351" y="0"/>
                <a:ext cx="4412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4412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5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3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3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4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206149" y="0"/>
                    </a:moveTo>
                    <a:cubicBezTo>
                      <a:pt x="2089249" y="0"/>
                      <a:pt x="1994482" y="94766"/>
                      <a:pt x="1994482" y="211667"/>
                    </a:cubicBezTo>
                    <a:lnTo>
                      <a:pt x="1994482" y="282222"/>
                    </a:lnTo>
                    <a:cubicBezTo>
                      <a:pt x="1994482" y="399122"/>
                      <a:pt x="2089249" y="493889"/>
                      <a:pt x="2206149" y="493889"/>
                    </a:cubicBezTo>
                    <a:cubicBezTo>
                      <a:pt x="2323049" y="493889"/>
                      <a:pt x="2417816" y="399122"/>
                      <a:pt x="2417816" y="282222"/>
                    </a:cubicBezTo>
                    <a:lnTo>
                      <a:pt x="2417816" y="211667"/>
                    </a:lnTo>
                    <a:cubicBezTo>
                      <a:pt x="2417816" y="94766"/>
                      <a:pt x="2323049" y="0"/>
                      <a:pt x="2206149" y="0"/>
                    </a:cubicBezTo>
                    <a:moveTo>
                      <a:pt x="1986933" y="969998"/>
                    </a:moveTo>
                    <a:cubicBezTo>
                      <a:pt x="1988132" y="961884"/>
                      <a:pt x="1976702" y="958709"/>
                      <a:pt x="1973527" y="966258"/>
                    </a:cubicBezTo>
                    <a:lnTo>
                      <a:pt x="1819504" y="1325598"/>
                    </a:lnTo>
                    <a:cubicBezTo>
                      <a:pt x="1797248" y="1377518"/>
                      <a:pt x="1746172" y="1411161"/>
                      <a:pt x="1689682" y="1411111"/>
                    </a:cubicBezTo>
                    <a:lnTo>
                      <a:pt x="1624630" y="1411111"/>
                    </a:lnTo>
                    <a:cubicBezTo>
                      <a:pt x="1612765" y="1411122"/>
                      <a:pt x="1601691" y="1405168"/>
                      <a:pt x="1595155" y="1395265"/>
                    </a:cubicBezTo>
                    <a:cubicBezTo>
                      <a:pt x="1588620" y="1385363"/>
                      <a:pt x="1587500" y="1372839"/>
                      <a:pt x="1592174" y="1361934"/>
                    </a:cubicBezTo>
                    <a:lnTo>
                      <a:pt x="1782816" y="917222"/>
                    </a:lnTo>
                    <a:lnTo>
                      <a:pt x="1852948" y="741821"/>
                    </a:lnTo>
                    <a:cubicBezTo>
                      <a:pt x="1895818" y="634683"/>
                      <a:pt x="1999595" y="564437"/>
                      <a:pt x="2114991" y="564444"/>
                    </a:cubicBezTo>
                    <a:lnTo>
                      <a:pt x="2297307" y="564444"/>
                    </a:lnTo>
                    <a:cubicBezTo>
                      <a:pt x="2412703" y="564437"/>
                      <a:pt x="2516480" y="634683"/>
                      <a:pt x="2559350" y="741821"/>
                    </a:cubicBezTo>
                    <a:lnTo>
                      <a:pt x="2629482" y="917222"/>
                    </a:lnTo>
                    <a:lnTo>
                      <a:pt x="2820053" y="1361934"/>
                    </a:lnTo>
                    <a:cubicBezTo>
                      <a:pt x="2824728" y="1372839"/>
                      <a:pt x="2823607" y="1385363"/>
                      <a:pt x="2817072" y="1395265"/>
                    </a:cubicBezTo>
                    <a:cubicBezTo>
                      <a:pt x="2810537" y="1405168"/>
                      <a:pt x="2799462" y="1411122"/>
                      <a:pt x="2787597" y="1411111"/>
                    </a:cubicBezTo>
                    <a:lnTo>
                      <a:pt x="2722545" y="1411111"/>
                    </a:lnTo>
                    <a:cubicBezTo>
                      <a:pt x="2666107" y="1411105"/>
                      <a:pt x="2615101" y="1377471"/>
                      <a:pt x="2592864" y="1325598"/>
                    </a:cubicBezTo>
                    <a:lnTo>
                      <a:pt x="2438841" y="966258"/>
                    </a:lnTo>
                    <a:cubicBezTo>
                      <a:pt x="2435596" y="958709"/>
                      <a:pt x="2424236" y="961884"/>
                      <a:pt x="2425365" y="969998"/>
                    </a:cubicBezTo>
                    <a:lnTo>
                      <a:pt x="2488371" y="1411111"/>
                    </a:lnTo>
                    <a:lnTo>
                      <a:pt x="2555752" y="2219607"/>
                    </a:lnTo>
                    <a:cubicBezTo>
                      <a:pt x="2556560" y="2229429"/>
                      <a:pt x="2553223" y="2239141"/>
                      <a:pt x="2546548" y="2246392"/>
                    </a:cubicBezTo>
                    <a:cubicBezTo>
                      <a:pt x="2539874" y="2253643"/>
                      <a:pt x="2530470" y="2257771"/>
                      <a:pt x="2520615" y="2257778"/>
                    </a:cubicBezTo>
                    <a:lnTo>
                      <a:pt x="2466781" y="2257778"/>
                    </a:lnTo>
                    <a:cubicBezTo>
                      <a:pt x="2397799" y="2257786"/>
                      <a:pt x="2338923" y="2207921"/>
                      <a:pt x="2327575" y="2139879"/>
                    </a:cubicBezTo>
                    <a:lnTo>
                      <a:pt x="2213204" y="1452880"/>
                    </a:lnTo>
                    <a:cubicBezTo>
                      <a:pt x="2211864" y="1444978"/>
                      <a:pt x="2200575" y="1444978"/>
                      <a:pt x="2199235" y="1452880"/>
                    </a:cubicBezTo>
                    <a:lnTo>
                      <a:pt x="2084794" y="2139879"/>
                    </a:lnTo>
                    <a:cubicBezTo>
                      <a:pt x="2073442" y="2207948"/>
                      <a:pt x="2014525" y="2257821"/>
                      <a:pt x="1945517" y="2257778"/>
                    </a:cubicBezTo>
                    <a:lnTo>
                      <a:pt x="1891683" y="2257778"/>
                    </a:lnTo>
                    <a:cubicBezTo>
                      <a:pt x="1881828" y="2257771"/>
                      <a:pt x="1872424" y="2253643"/>
                      <a:pt x="1865750" y="2246392"/>
                    </a:cubicBezTo>
                    <a:cubicBezTo>
                      <a:pt x="1859075" y="2239141"/>
                      <a:pt x="1855738" y="2229429"/>
                      <a:pt x="1856546" y="2219607"/>
                    </a:cubicBezTo>
                    <a:lnTo>
                      <a:pt x="1923927" y="1411111"/>
                    </a:lnTo>
                    <a:lnTo>
                      <a:pt x="1986933" y="969998"/>
                    </a:lnTo>
                    <a:moveTo>
                      <a:pt x="3793649" y="0"/>
                    </a:moveTo>
                    <a:cubicBezTo>
                      <a:pt x="3676748" y="0"/>
                      <a:pt x="3581982" y="94766"/>
                      <a:pt x="3581982" y="211667"/>
                    </a:cubicBezTo>
                    <a:lnTo>
                      <a:pt x="3581982" y="282222"/>
                    </a:lnTo>
                    <a:cubicBezTo>
                      <a:pt x="3581982" y="399122"/>
                      <a:pt x="3676748" y="493889"/>
                      <a:pt x="3793649" y="493889"/>
                    </a:cubicBezTo>
                    <a:cubicBezTo>
                      <a:pt x="3910550" y="493889"/>
                      <a:pt x="4005316" y="399122"/>
                      <a:pt x="4005316" y="282222"/>
                    </a:cubicBezTo>
                    <a:lnTo>
                      <a:pt x="4005316" y="211667"/>
                    </a:lnTo>
                    <a:cubicBezTo>
                      <a:pt x="4005316" y="94766"/>
                      <a:pt x="3910550" y="0"/>
                      <a:pt x="3793649" y="0"/>
                    </a:cubicBezTo>
                    <a:moveTo>
                      <a:pt x="3574433" y="969998"/>
                    </a:moveTo>
                    <a:cubicBezTo>
                      <a:pt x="3575632" y="961884"/>
                      <a:pt x="3564203" y="958709"/>
                      <a:pt x="3561028" y="966258"/>
                    </a:cubicBezTo>
                    <a:lnTo>
                      <a:pt x="3407004" y="1325598"/>
                    </a:lnTo>
                    <a:cubicBezTo>
                      <a:pt x="3384748" y="1377518"/>
                      <a:pt x="3333672" y="1411161"/>
                      <a:pt x="3277182" y="1411111"/>
                    </a:cubicBezTo>
                    <a:lnTo>
                      <a:pt x="3212130" y="1411111"/>
                    </a:lnTo>
                    <a:cubicBezTo>
                      <a:pt x="3200265" y="1411122"/>
                      <a:pt x="3189191" y="1405168"/>
                      <a:pt x="3182655" y="1395265"/>
                    </a:cubicBezTo>
                    <a:cubicBezTo>
                      <a:pt x="3176120" y="1385363"/>
                      <a:pt x="3175000" y="1372839"/>
                      <a:pt x="3179674" y="1361934"/>
                    </a:cubicBezTo>
                    <a:lnTo>
                      <a:pt x="3370316" y="917222"/>
                    </a:lnTo>
                    <a:lnTo>
                      <a:pt x="3440448" y="741821"/>
                    </a:lnTo>
                    <a:cubicBezTo>
                      <a:pt x="3483318" y="634683"/>
                      <a:pt x="3587094" y="564437"/>
                      <a:pt x="3702491" y="564444"/>
                    </a:cubicBezTo>
                    <a:lnTo>
                      <a:pt x="3884807" y="564444"/>
                    </a:lnTo>
                    <a:cubicBezTo>
                      <a:pt x="4000204" y="564437"/>
                      <a:pt x="4103980" y="634683"/>
                      <a:pt x="4146850" y="741821"/>
                    </a:cubicBezTo>
                    <a:lnTo>
                      <a:pt x="4216982" y="917222"/>
                    </a:lnTo>
                    <a:lnTo>
                      <a:pt x="4407553" y="1361934"/>
                    </a:lnTo>
                    <a:cubicBezTo>
                      <a:pt x="4412228" y="1372839"/>
                      <a:pt x="4411107" y="1385363"/>
                      <a:pt x="4404572" y="1395265"/>
                    </a:cubicBezTo>
                    <a:cubicBezTo>
                      <a:pt x="4398037" y="1405168"/>
                      <a:pt x="4386962" y="1411122"/>
                      <a:pt x="4375097" y="1411111"/>
                    </a:cubicBezTo>
                    <a:lnTo>
                      <a:pt x="4310045" y="1411111"/>
                    </a:lnTo>
                    <a:cubicBezTo>
                      <a:pt x="4253607" y="1411105"/>
                      <a:pt x="4202601" y="1377471"/>
                      <a:pt x="4180364" y="1325598"/>
                    </a:cubicBezTo>
                    <a:lnTo>
                      <a:pt x="4026341" y="966258"/>
                    </a:lnTo>
                    <a:cubicBezTo>
                      <a:pt x="4023095" y="958709"/>
                      <a:pt x="4011736" y="961884"/>
                      <a:pt x="4012865" y="969998"/>
                    </a:cubicBezTo>
                    <a:lnTo>
                      <a:pt x="4075871" y="1411111"/>
                    </a:lnTo>
                    <a:lnTo>
                      <a:pt x="4143252" y="2219607"/>
                    </a:lnTo>
                    <a:cubicBezTo>
                      <a:pt x="4144060" y="2229429"/>
                      <a:pt x="4140722" y="2239141"/>
                      <a:pt x="4134048" y="2246392"/>
                    </a:cubicBezTo>
                    <a:cubicBezTo>
                      <a:pt x="4127374" y="2253643"/>
                      <a:pt x="4117970" y="2257771"/>
                      <a:pt x="4108115" y="2257778"/>
                    </a:cubicBezTo>
                    <a:lnTo>
                      <a:pt x="4054281" y="2257778"/>
                    </a:lnTo>
                    <a:cubicBezTo>
                      <a:pt x="3985299" y="2257786"/>
                      <a:pt x="3926422" y="2207921"/>
                      <a:pt x="3915075" y="2139879"/>
                    </a:cubicBezTo>
                    <a:lnTo>
                      <a:pt x="3800704" y="1452880"/>
                    </a:lnTo>
                    <a:cubicBezTo>
                      <a:pt x="3799364" y="1444978"/>
                      <a:pt x="3788075" y="1444978"/>
                      <a:pt x="3786735" y="1452880"/>
                    </a:cubicBezTo>
                    <a:lnTo>
                      <a:pt x="3672294" y="2139879"/>
                    </a:lnTo>
                    <a:cubicBezTo>
                      <a:pt x="3660942" y="2207948"/>
                      <a:pt x="3602025" y="2257821"/>
                      <a:pt x="3533017" y="2257778"/>
                    </a:cubicBezTo>
                    <a:lnTo>
                      <a:pt x="3479183" y="2257778"/>
                    </a:lnTo>
                    <a:cubicBezTo>
                      <a:pt x="3469328" y="2257771"/>
                      <a:pt x="3459924" y="2253643"/>
                      <a:pt x="3453250" y="2246392"/>
                    </a:cubicBezTo>
                    <a:cubicBezTo>
                      <a:pt x="3446576" y="2239141"/>
                      <a:pt x="3443238" y="2229429"/>
                      <a:pt x="3444046" y="2219607"/>
                    </a:cubicBezTo>
                    <a:lnTo>
                      <a:pt x="3511427" y="1411111"/>
                    </a:lnTo>
                    <a:lnTo>
                      <a:pt x="3574433" y="969998"/>
                    </a:lnTo>
                  </a:path>
                </a:pathLst>
              </a:custGeom>
              <a:solidFill>
                <a:srgbClr val="E6E6EF"/>
              </a:solidFill>
            </p:spPr>
          </p:sp>
        </p:grpSp>
      </p:grpSp>
      <p:grpSp>
        <p:nvGrpSpPr>
          <p:cNvPr name="Group 10" id="10"/>
          <p:cNvGrpSpPr/>
          <p:nvPr/>
        </p:nvGrpSpPr>
        <p:grpSpPr>
          <a:xfrm rot="0">
            <a:off x="13548678" y="5681780"/>
            <a:ext cx="3295650" cy="1647825"/>
            <a:chOff x="0" y="0"/>
            <a:chExt cx="4394200" cy="2197100"/>
          </a:xfrm>
        </p:grpSpPr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0" y="0"/>
              <a:ext cx="4394200" cy="2197100"/>
              <a:chOff x="0" y="0"/>
              <a:chExt cx="2540000" cy="12700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5667"/>
                <a:ext cx="2540000" cy="1264333"/>
              </a:xfrm>
              <a:custGeom>
                <a:avLst/>
                <a:gdLst/>
                <a:ahLst/>
                <a:cxnLst/>
                <a:rect r="r" b="b" t="t" l="l"/>
                <a:pathLst>
                  <a:path h="1264333" w="2540000">
                    <a:moveTo>
                      <a:pt x="0" y="1264333"/>
                    </a:moveTo>
                    <a:cubicBezTo>
                      <a:pt x="3127" y="565148"/>
                      <a:pt x="570808" y="0"/>
                      <a:pt x="1270000" y="0"/>
                    </a:cubicBezTo>
                    <a:cubicBezTo>
                      <a:pt x="1969192" y="0"/>
                      <a:pt x="2536873" y="565148"/>
                      <a:pt x="2540000" y="1264333"/>
                    </a:cubicBezTo>
                    <a:lnTo>
                      <a:pt x="2260600" y="1264333"/>
                    </a:lnTo>
                    <a:cubicBezTo>
                      <a:pt x="2258161" y="718969"/>
                      <a:pt x="1815369" y="278153"/>
                      <a:pt x="1270000" y="278153"/>
                    </a:cubicBezTo>
                    <a:cubicBezTo>
                      <a:pt x="724631" y="278153"/>
                      <a:pt x="281839" y="718969"/>
                      <a:pt x="279400" y="1264333"/>
                    </a:cubicBezTo>
                    <a:close/>
                  </a:path>
                </a:pathLst>
              </a:custGeom>
              <a:solidFill>
                <a:srgbClr val="E6E6EF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-99899"/>
                <a:ext cx="2168026" cy="1369899"/>
              </a:xfrm>
              <a:custGeom>
                <a:avLst/>
                <a:gdLst/>
                <a:ahLst/>
                <a:cxnLst/>
                <a:rect r="r" b="b" t="t" l="l"/>
                <a:pathLst>
                  <a:path h="1369899" w="2168026">
                    <a:moveTo>
                      <a:pt x="0" y="1369899"/>
                    </a:moveTo>
                    <a:cubicBezTo>
                      <a:pt x="0" y="856232"/>
                      <a:pt x="309426" y="393144"/>
                      <a:pt x="783992" y="196572"/>
                    </a:cubicBezTo>
                    <a:cubicBezTo>
                      <a:pt x="1258559" y="0"/>
                      <a:pt x="1804808" y="108656"/>
                      <a:pt x="2168026" y="471873"/>
                    </a:cubicBezTo>
                    <a:lnTo>
                      <a:pt x="1970460" y="669439"/>
                    </a:lnTo>
                    <a:cubicBezTo>
                      <a:pt x="1687150" y="386129"/>
                      <a:pt x="1261076" y="301378"/>
                      <a:pt x="890914" y="454704"/>
                    </a:cubicBezTo>
                    <a:cubicBezTo>
                      <a:pt x="520752" y="608030"/>
                      <a:pt x="279400" y="969239"/>
                      <a:pt x="279400" y="1369899"/>
                    </a:cubicBezTo>
                    <a:close/>
                  </a:path>
                </a:pathLst>
              </a:custGeom>
              <a:solidFill>
                <a:srgbClr val="F9D990"/>
              </a:solidFill>
            </p:spPr>
          </p:sp>
        </p:grpSp>
      </p:grpSp>
      <p:grpSp>
        <p:nvGrpSpPr>
          <p:cNvPr name="Group 14" id="14"/>
          <p:cNvGrpSpPr/>
          <p:nvPr/>
        </p:nvGrpSpPr>
        <p:grpSpPr>
          <a:xfrm rot="0">
            <a:off x="10828066" y="1915568"/>
            <a:ext cx="5441225" cy="1466954"/>
            <a:chOff x="0" y="0"/>
            <a:chExt cx="7254966" cy="1955939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1479689"/>
              <a:ext cx="7254966" cy="47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the featured statistic.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304800"/>
              <a:ext cx="7254966" cy="17187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99"/>
                </a:lnSpc>
                <a:spcBef>
                  <a:spcPct val="0"/>
                </a:spcBef>
              </a:pPr>
              <a:r>
                <a:rPr lang="en-US" sz="6999">
                  <a:solidFill>
                    <a:srgbClr val="FFFFFF"/>
                  </a:solidFill>
                  <a:latin typeface="Overpass Bold"/>
                </a:rPr>
                <a:t>12 million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378212" y="7788275"/>
            <a:ext cx="5444581" cy="1470025"/>
            <a:chOff x="0" y="0"/>
            <a:chExt cx="7259442" cy="1960033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1483783"/>
              <a:ext cx="7259442" cy="47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the featured statistic.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304800"/>
              <a:ext cx="7259442" cy="17187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99"/>
                </a:lnSpc>
                <a:spcBef>
                  <a:spcPct val="0"/>
                </a:spcBef>
              </a:pPr>
              <a:r>
                <a:rPr lang="en-US" sz="6999">
                  <a:solidFill>
                    <a:srgbClr val="FFFFFF"/>
                  </a:solidFill>
                  <a:latin typeface="Overpass Bold"/>
                </a:rPr>
                <a:t>2 out of 5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430715" y="7788275"/>
            <a:ext cx="5531575" cy="1470025"/>
            <a:chOff x="0" y="0"/>
            <a:chExt cx="7375434" cy="1960033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1483783"/>
              <a:ext cx="7375434" cy="47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the featured statistic.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304800"/>
              <a:ext cx="7375434" cy="17187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99"/>
                </a:lnSpc>
                <a:spcBef>
                  <a:spcPct val="0"/>
                </a:spcBef>
              </a:pPr>
              <a:r>
                <a:rPr lang="en-US" sz="6999">
                  <a:solidFill>
                    <a:srgbClr val="FFFFFF"/>
                  </a:solidFill>
                  <a:latin typeface="Overpass Bold"/>
                </a:rPr>
                <a:t>75%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994056" y="1113480"/>
            <a:ext cx="8265244" cy="8325803"/>
            <a:chOff x="0" y="0"/>
            <a:chExt cx="11020326" cy="1110107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008062" y="10581640"/>
              <a:ext cx="993577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158282" y="10581640"/>
              <a:ext cx="1065113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346402" y="10581640"/>
              <a:ext cx="1060847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523162" y="10581640"/>
              <a:ext cx="1079302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717683" y="10581640"/>
              <a:ext cx="1062236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733326" y="212090"/>
              <a:ext cx="10287000" cy="10287000"/>
              <a:chOff x="0" y="0"/>
              <a:chExt cx="10287000" cy="10287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67BAE8">
                  <a:alpha val="24706"/>
                </a:srgbClr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67BAE8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67BAE8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67BAE8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67BAE8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67BAE8">
                  <a:alpha val="60000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17066" y="-95250"/>
              <a:ext cx="538460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962150"/>
              <a:ext cx="555526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8554" y="4019550"/>
              <a:ext cx="536972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4288" y="6076950"/>
              <a:ext cx="541238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85725" y="8134350"/>
              <a:ext cx="469801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31874" y="10191750"/>
              <a:ext cx="323652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67BAE8"/>
                  </a:solidFill>
                  <a:latin typeface="Overpass Bold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733232" y="205740"/>
              <a:ext cx="10287093" cy="10293350"/>
              <a:chOff x="-93" y="-6350"/>
              <a:chExt cx="10287093" cy="1029335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-1717" y="8216874"/>
                <a:ext cx="1546484" cy="2070126"/>
              </a:xfrm>
              <a:custGeom>
                <a:avLst/>
                <a:gdLst/>
                <a:ahLst/>
                <a:cxnLst/>
                <a:rect r="r" b="b" t="t" l="l"/>
                <a:pathLst>
                  <a:path h="2070126" w="1546484">
                    <a:moveTo>
                      <a:pt x="1717" y="2070126"/>
                    </a:moveTo>
                    <a:lnTo>
                      <a:pt x="1717" y="222403"/>
                    </a:lnTo>
                    <a:cubicBezTo>
                      <a:pt x="0" y="164017"/>
                      <a:pt x="22000" y="107424"/>
                      <a:pt x="62700" y="65527"/>
                    </a:cubicBezTo>
                    <a:cubicBezTo>
                      <a:pt x="103401" y="23630"/>
                      <a:pt x="159333" y="0"/>
                      <a:pt x="217744" y="26"/>
                    </a:cubicBezTo>
                    <a:lnTo>
                      <a:pt x="1328740" y="26"/>
                    </a:lnTo>
                    <a:cubicBezTo>
                      <a:pt x="1387151" y="0"/>
                      <a:pt x="1443083" y="23630"/>
                      <a:pt x="1483784" y="65527"/>
                    </a:cubicBezTo>
                    <a:cubicBezTo>
                      <a:pt x="1524484" y="107424"/>
                      <a:pt x="1546484" y="164017"/>
                      <a:pt x="1544767" y="222403"/>
                    </a:cubicBezTo>
                    <a:lnTo>
                      <a:pt x="1544767" y="2070126"/>
                    </a:lnTo>
                    <a:close/>
                  </a:path>
                </a:pathLst>
              </a:custGeom>
              <a:solidFill>
                <a:srgbClr val="FAA2BA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185988" y="6165850"/>
                <a:ext cx="154305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543050">
                    <a:moveTo>
                      <a:pt x="0" y="4121150"/>
                    </a:moveTo>
                    <a:lnTo>
                      <a:pt x="0" y="216027"/>
                    </a:lnTo>
                    <a:cubicBezTo>
                      <a:pt x="0" y="158733"/>
                      <a:pt x="22759" y="103786"/>
                      <a:pt x="63272" y="63273"/>
                    </a:cubicBezTo>
                    <a:cubicBezTo>
                      <a:pt x="103785" y="22760"/>
                      <a:pt x="158732" y="0"/>
                      <a:pt x="216026" y="0"/>
                    </a:cubicBezTo>
                    <a:lnTo>
                      <a:pt x="1327022" y="0"/>
                    </a:lnTo>
                    <a:cubicBezTo>
                      <a:pt x="1384316" y="0"/>
                      <a:pt x="1439264" y="22760"/>
                      <a:pt x="1479777" y="63273"/>
                    </a:cubicBezTo>
                    <a:cubicBezTo>
                      <a:pt x="1520290" y="103786"/>
                      <a:pt x="1543050" y="158733"/>
                      <a:pt x="1543050" y="216027"/>
                    </a:cubicBezTo>
                    <a:lnTo>
                      <a:pt x="1543050" y="4121150"/>
                    </a:lnTo>
                    <a:close/>
                  </a:path>
                </a:pathLst>
              </a:custGeom>
              <a:solidFill>
                <a:srgbClr val="FAA2BA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371975" y="4108450"/>
                <a:ext cx="154305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543050">
                    <a:moveTo>
                      <a:pt x="0" y="6178550"/>
                    </a:moveTo>
                    <a:lnTo>
                      <a:pt x="0" y="216027"/>
                    </a:lnTo>
                    <a:cubicBezTo>
                      <a:pt x="0" y="158733"/>
                      <a:pt x="22760" y="103786"/>
                      <a:pt x="63273" y="63273"/>
                    </a:cubicBezTo>
                    <a:cubicBezTo>
                      <a:pt x="103786" y="22760"/>
                      <a:pt x="158733" y="0"/>
                      <a:pt x="216027" y="0"/>
                    </a:cubicBezTo>
                    <a:lnTo>
                      <a:pt x="1327023" y="0"/>
                    </a:lnTo>
                    <a:cubicBezTo>
                      <a:pt x="1384317" y="0"/>
                      <a:pt x="1439264" y="22760"/>
                      <a:pt x="1479777" y="63273"/>
                    </a:cubicBezTo>
                    <a:cubicBezTo>
                      <a:pt x="1520290" y="103786"/>
                      <a:pt x="1543050" y="158733"/>
                      <a:pt x="1543050" y="216027"/>
                    </a:cubicBezTo>
                    <a:lnTo>
                      <a:pt x="1543050" y="6178550"/>
                    </a:lnTo>
                    <a:close/>
                  </a:path>
                </a:pathLst>
              </a:custGeom>
              <a:solidFill>
                <a:srgbClr val="FAA2BA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6557962" y="2051050"/>
                <a:ext cx="154305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543050">
                    <a:moveTo>
                      <a:pt x="0" y="8235950"/>
                    </a:moveTo>
                    <a:lnTo>
                      <a:pt x="0" y="216027"/>
                    </a:lnTo>
                    <a:cubicBezTo>
                      <a:pt x="0" y="158733"/>
                      <a:pt x="22760" y="103786"/>
                      <a:pt x="63273" y="63273"/>
                    </a:cubicBezTo>
                    <a:cubicBezTo>
                      <a:pt x="103786" y="22760"/>
                      <a:pt x="158733" y="0"/>
                      <a:pt x="216028" y="0"/>
                    </a:cubicBezTo>
                    <a:lnTo>
                      <a:pt x="1327023" y="0"/>
                    </a:lnTo>
                    <a:cubicBezTo>
                      <a:pt x="1384318" y="0"/>
                      <a:pt x="1439265" y="22760"/>
                      <a:pt x="1479778" y="63273"/>
                    </a:cubicBezTo>
                    <a:cubicBezTo>
                      <a:pt x="1520291" y="103786"/>
                      <a:pt x="1543050" y="158733"/>
                      <a:pt x="1543050" y="216027"/>
                    </a:cubicBezTo>
                    <a:lnTo>
                      <a:pt x="1543050" y="8235950"/>
                    </a:lnTo>
                    <a:close/>
                  </a:path>
                </a:pathLst>
              </a:custGeom>
              <a:solidFill>
                <a:srgbClr val="FAA2BA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8743950" y="-6350"/>
                <a:ext cx="154305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543050">
                    <a:moveTo>
                      <a:pt x="0" y="10293350"/>
                    </a:moveTo>
                    <a:lnTo>
                      <a:pt x="0" y="216027"/>
                    </a:lnTo>
                    <a:cubicBezTo>
                      <a:pt x="0" y="158733"/>
                      <a:pt x="22760" y="103786"/>
                      <a:pt x="63273" y="63273"/>
                    </a:cubicBezTo>
                    <a:cubicBezTo>
                      <a:pt x="103786" y="22760"/>
                      <a:pt x="158733" y="0"/>
                      <a:pt x="216027" y="0"/>
                    </a:cubicBezTo>
                    <a:lnTo>
                      <a:pt x="1327023" y="0"/>
                    </a:lnTo>
                    <a:cubicBezTo>
                      <a:pt x="1384317" y="0"/>
                      <a:pt x="1439264" y="22760"/>
                      <a:pt x="1479777" y="63273"/>
                    </a:cubicBezTo>
                    <a:cubicBezTo>
                      <a:pt x="1520290" y="103786"/>
                      <a:pt x="1543050" y="158733"/>
                      <a:pt x="1543050" y="216027"/>
                    </a:cubicBezTo>
                    <a:lnTo>
                      <a:pt x="1543050" y="10293350"/>
                    </a:lnTo>
                    <a:close/>
                  </a:path>
                </a:pathLst>
              </a:custGeom>
              <a:solidFill>
                <a:srgbClr val="FAA2BA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9251950"/>
                <a:ext cx="154305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9D990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185988" y="6990080"/>
                <a:ext cx="154305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9D990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371975" y="5138208"/>
                <a:ext cx="154305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9D990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557962" y="3698240"/>
                <a:ext cx="154305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9D990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8743950" y="1640586"/>
                <a:ext cx="154305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9D990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10287000"/>
                <a:ext cx="154305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7BAE8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185988" y="8638540"/>
                <a:ext cx="154305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67BAE8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4371975" y="7197725"/>
                <a:ext cx="154305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67BAE8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6557962" y="6580822"/>
                <a:ext cx="154305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67BAE8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8743950" y="5757926"/>
                <a:ext cx="154305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543050">
                    <a:moveTo>
                      <a:pt x="0" y="0"/>
                    </a:moveTo>
                    <a:lnTo>
                      <a:pt x="1543050" y="0"/>
                    </a:lnTo>
                    <a:lnTo>
                      <a:pt x="154305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67BAE8"/>
              </a:solidFill>
            </p:spPr>
          </p:sp>
        </p:grpSp>
      </p:grpSp>
      <p:grpSp>
        <p:nvGrpSpPr>
          <p:cNvPr name="Group 37" id="37"/>
          <p:cNvGrpSpPr/>
          <p:nvPr/>
        </p:nvGrpSpPr>
        <p:grpSpPr>
          <a:xfrm rot="0">
            <a:off x="1028700" y="6178099"/>
            <a:ext cx="7554906" cy="2822642"/>
            <a:chOff x="0" y="0"/>
            <a:chExt cx="10073208" cy="3763523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-85725"/>
              <a:ext cx="10073208" cy="32878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840"/>
                </a:lnSpc>
                <a:spcBef>
                  <a:spcPct val="0"/>
                </a:spcBef>
              </a:pPr>
              <a:r>
                <a:rPr lang="en-US" sz="8500" u="none">
                  <a:solidFill>
                    <a:srgbClr val="F16448"/>
                  </a:solidFill>
                  <a:latin typeface="Overpass Bold"/>
                </a:rPr>
                <a:t>Write Your Topic or Idea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3287273"/>
              <a:ext cx="10073208" cy="47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the featured statistic.</a:t>
              </a:r>
            </a:p>
          </p:txBody>
        </p:sp>
      </p:grpSp>
      <p:pic>
        <p:nvPicPr>
          <p:cNvPr name="Picture 40" id="4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45284">
            <a:off x="42349" y="320006"/>
            <a:ext cx="2911530" cy="4293141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23930">
            <a:off x="4378929" y="2477290"/>
            <a:ext cx="2042870" cy="307829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6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560468"/>
            <a:ext cx="18288000" cy="5726532"/>
            <a:chOff x="0" y="0"/>
            <a:chExt cx="4816593" cy="150822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508222"/>
            </a:xfrm>
            <a:custGeom>
              <a:avLst/>
              <a:gdLst/>
              <a:ahLst/>
              <a:cxnLst/>
              <a:rect r="r" b="b" t="t" l="l"/>
              <a:pathLst>
                <a:path h="150822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508222"/>
                  </a:lnTo>
                  <a:lnTo>
                    <a:pt x="0" y="150822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637824" y="1471020"/>
            <a:ext cx="15012352" cy="1449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360"/>
              </a:lnSpc>
              <a:spcBef>
                <a:spcPct val="0"/>
              </a:spcBef>
            </a:pPr>
            <a:r>
              <a:rPr lang="en-US" sz="9000" u="none">
                <a:solidFill>
                  <a:srgbClr val="F16448"/>
                </a:solidFill>
                <a:latin typeface="Overpass Bold"/>
              </a:rPr>
              <a:t>Add a Timeline Page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51900" y="-810101"/>
            <a:ext cx="3723695" cy="488790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732340">
            <a:off x="-1887433" y="360653"/>
            <a:ext cx="7663361" cy="1570989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949689" y="5634757"/>
            <a:ext cx="3550195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u="none">
                <a:solidFill>
                  <a:srgbClr val="FAA2BA"/>
                </a:solidFill>
                <a:latin typeface="Overpass Bold"/>
              </a:rPr>
              <a:t>Add a main point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2324" y="8203980"/>
            <a:ext cx="3364925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Elaborate on what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you want to discuss.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49689" y="6706912"/>
            <a:ext cx="3550195" cy="1077968"/>
            <a:chOff x="0" y="0"/>
            <a:chExt cx="4733593" cy="1437291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733593" cy="1437291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1326078" y="410276"/>
              <a:ext cx="208143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Overpass Bold"/>
                </a:rPr>
                <a:t>2016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229165" y="6706912"/>
            <a:ext cx="3550195" cy="1077968"/>
            <a:chOff x="0" y="0"/>
            <a:chExt cx="4733593" cy="1437291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733593" cy="1437291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1326078" y="410276"/>
              <a:ext cx="208143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Overpass Bold"/>
                </a:rPr>
                <a:t>2018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5229165" y="5634757"/>
            <a:ext cx="3550195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u="none">
                <a:solidFill>
                  <a:srgbClr val="67BAE8"/>
                </a:solidFill>
                <a:latin typeface="Overpass Bold"/>
              </a:rPr>
              <a:t>Add a 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321800" y="8203980"/>
            <a:ext cx="3364925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Elaborate on what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you want to discuss.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508641" y="6706912"/>
            <a:ext cx="3550195" cy="1077968"/>
            <a:chOff x="0" y="0"/>
            <a:chExt cx="4733593" cy="1437291"/>
          </a:xfrm>
        </p:grpSpPr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733593" cy="1437291"/>
            </a:xfrm>
            <a:prstGeom prst="rect">
              <a:avLst/>
            </a:prstGeom>
          </p:spPr>
        </p:pic>
        <p:sp>
          <p:nvSpPr>
            <p:cNvPr name="TextBox 20" id="20"/>
            <p:cNvSpPr txBox="true"/>
            <p:nvPr/>
          </p:nvSpPr>
          <p:spPr>
            <a:xfrm rot="0">
              <a:off x="1326078" y="410276"/>
              <a:ext cx="208143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Overpass Bold"/>
                </a:rPr>
                <a:t>2020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9508641" y="5634757"/>
            <a:ext cx="3550195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u="none">
                <a:solidFill>
                  <a:srgbClr val="F9D990"/>
                </a:solidFill>
                <a:latin typeface="Overpass Bold"/>
              </a:rPr>
              <a:t>Add a main point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01276" y="8203980"/>
            <a:ext cx="3364925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Elaborate on what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you want to discuss.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3788116" y="6706912"/>
            <a:ext cx="3550195" cy="1077968"/>
            <a:chOff x="0" y="0"/>
            <a:chExt cx="4733593" cy="1437291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733593" cy="1437291"/>
            </a:xfrm>
            <a:prstGeom prst="rect">
              <a:avLst/>
            </a:prstGeom>
          </p:spPr>
        </p:pic>
        <p:sp>
          <p:nvSpPr>
            <p:cNvPr name="TextBox 25" id="25"/>
            <p:cNvSpPr txBox="true"/>
            <p:nvPr/>
          </p:nvSpPr>
          <p:spPr>
            <a:xfrm rot="0">
              <a:off x="1326078" y="410276"/>
              <a:ext cx="208143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Overpass Bold"/>
                </a:rPr>
                <a:t>2022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3788116" y="5634757"/>
            <a:ext cx="3550195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u="none">
                <a:solidFill>
                  <a:srgbClr val="F16448"/>
                </a:solidFill>
                <a:latin typeface="Overpass Bold"/>
              </a:rPr>
              <a:t>Add a main point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880751" y="8203980"/>
            <a:ext cx="3364925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Elaborate on what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you want to discuss.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064001" cy="10287000"/>
            <a:chOff x="0" y="0"/>
            <a:chExt cx="9418668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7357" t="0" r="16891" b="0"/>
            <a:stretch>
              <a:fillRect/>
            </a:stretch>
          </p:blipFill>
          <p:spPr>
            <a:xfrm>
              <a:off x="0" y="0"/>
              <a:ext cx="9418668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7797426" y="3778072"/>
            <a:ext cx="4292465" cy="1153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What are you doing well?</a:t>
            </a:r>
          </a:p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What sets you apart?</a:t>
            </a:r>
          </a:p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What are your good qualities?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797426" y="8593817"/>
            <a:ext cx="4292465" cy="1153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What are your goals?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 </a:t>
            </a:r>
          </a:p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Are demands shifting?</a:t>
            </a:r>
          </a:p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How can it be improved?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550385" y="8593817"/>
            <a:ext cx="4819129" cy="1153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What are the blockers you're facing?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 </a:t>
            </a:r>
          </a:p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What are factors outside</a:t>
            </a:r>
          </a:p>
          <a:p>
            <a:pPr algn="ctr">
              <a:lnSpc>
                <a:spcPts val="2961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of your control?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362285" y="633702"/>
            <a:ext cx="3162746" cy="2903014"/>
            <a:chOff x="0" y="0"/>
            <a:chExt cx="4216995" cy="3870685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4216995" cy="3870685"/>
              <a:chOff x="0" y="0"/>
              <a:chExt cx="4020820" cy="369062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-1270" y="-33020"/>
                <a:ext cx="4023360" cy="3723640"/>
              </a:xfrm>
              <a:custGeom>
                <a:avLst/>
                <a:gdLst/>
                <a:ahLst/>
                <a:cxnLst/>
                <a:rect r="r" b="b" t="t" l="l"/>
                <a:pathLst>
                  <a:path h="3723640" w="4023360">
                    <a:moveTo>
                      <a:pt x="4017010" y="984250"/>
                    </a:moveTo>
                    <a:cubicBezTo>
                      <a:pt x="4019550" y="873760"/>
                      <a:pt x="4020820" y="772160"/>
                      <a:pt x="4022090" y="687070"/>
                    </a:cubicBezTo>
                    <a:cubicBezTo>
                      <a:pt x="4023360" y="563880"/>
                      <a:pt x="4011930" y="462280"/>
                      <a:pt x="3990340" y="381000"/>
                    </a:cubicBezTo>
                    <a:cubicBezTo>
                      <a:pt x="3972560" y="242570"/>
                      <a:pt x="3905250" y="161290"/>
                      <a:pt x="3802380" y="113030"/>
                    </a:cubicBezTo>
                    <a:cubicBezTo>
                      <a:pt x="3616960" y="1270"/>
                      <a:pt x="3338830" y="39370"/>
                      <a:pt x="3064510" y="43180"/>
                    </a:cubicBezTo>
                    <a:cubicBezTo>
                      <a:pt x="3041650" y="43180"/>
                      <a:pt x="3017520" y="43180"/>
                      <a:pt x="2994660" y="43180"/>
                    </a:cubicBezTo>
                    <a:cubicBezTo>
                      <a:pt x="2992120" y="43180"/>
                      <a:pt x="2988310" y="43180"/>
                      <a:pt x="2985770" y="43180"/>
                    </a:cubicBezTo>
                    <a:cubicBezTo>
                      <a:pt x="2985770" y="43180"/>
                      <a:pt x="2973070" y="43180"/>
                      <a:pt x="2951480" y="43180"/>
                    </a:cubicBezTo>
                    <a:cubicBezTo>
                      <a:pt x="2853690" y="43180"/>
                      <a:pt x="2759710" y="43180"/>
                      <a:pt x="2663190" y="44450"/>
                    </a:cubicBezTo>
                    <a:cubicBezTo>
                      <a:pt x="2552700" y="44450"/>
                      <a:pt x="2439670" y="44450"/>
                      <a:pt x="2372360" y="43180"/>
                    </a:cubicBezTo>
                    <a:cubicBezTo>
                      <a:pt x="2239010" y="44450"/>
                      <a:pt x="2119630" y="44450"/>
                      <a:pt x="2011680" y="44450"/>
                    </a:cubicBezTo>
                    <a:cubicBezTo>
                      <a:pt x="1903730" y="44450"/>
                      <a:pt x="1784350" y="43180"/>
                      <a:pt x="1651000" y="43180"/>
                    </a:cubicBezTo>
                    <a:cubicBezTo>
                      <a:pt x="1583690" y="44450"/>
                      <a:pt x="1470660" y="44450"/>
                      <a:pt x="1360170" y="44450"/>
                    </a:cubicBezTo>
                    <a:cubicBezTo>
                      <a:pt x="1263650" y="44450"/>
                      <a:pt x="1170940" y="43180"/>
                      <a:pt x="1071880" y="43180"/>
                    </a:cubicBezTo>
                    <a:cubicBezTo>
                      <a:pt x="1050290" y="43180"/>
                      <a:pt x="1037590" y="43180"/>
                      <a:pt x="1037590" y="43180"/>
                    </a:cubicBezTo>
                    <a:cubicBezTo>
                      <a:pt x="1035050" y="43180"/>
                      <a:pt x="1031240" y="43180"/>
                      <a:pt x="1028700" y="43180"/>
                    </a:cubicBezTo>
                    <a:cubicBezTo>
                      <a:pt x="1005840" y="43180"/>
                      <a:pt x="982980" y="43180"/>
                      <a:pt x="958850" y="43180"/>
                    </a:cubicBezTo>
                    <a:cubicBezTo>
                      <a:pt x="685800" y="38100"/>
                      <a:pt x="407670" y="0"/>
                      <a:pt x="222250" y="111760"/>
                    </a:cubicBezTo>
                    <a:cubicBezTo>
                      <a:pt x="118110" y="161290"/>
                      <a:pt x="52070" y="242570"/>
                      <a:pt x="34290" y="381000"/>
                    </a:cubicBezTo>
                    <a:cubicBezTo>
                      <a:pt x="11430" y="462280"/>
                      <a:pt x="0" y="562610"/>
                      <a:pt x="1270" y="687070"/>
                    </a:cubicBezTo>
                    <a:cubicBezTo>
                      <a:pt x="2540" y="772160"/>
                      <a:pt x="3810" y="873760"/>
                      <a:pt x="6350" y="984250"/>
                    </a:cubicBezTo>
                    <a:cubicBezTo>
                      <a:pt x="0" y="1330960"/>
                      <a:pt x="1270" y="1714500"/>
                      <a:pt x="1270" y="1920240"/>
                    </a:cubicBezTo>
                    <a:cubicBezTo>
                      <a:pt x="1270" y="2334260"/>
                      <a:pt x="440690" y="2518410"/>
                      <a:pt x="957580" y="2999740"/>
                    </a:cubicBezTo>
                    <a:cubicBezTo>
                      <a:pt x="1078230" y="3112770"/>
                      <a:pt x="1215390" y="3209290"/>
                      <a:pt x="1343660" y="3308350"/>
                    </a:cubicBezTo>
                    <a:cubicBezTo>
                      <a:pt x="1388110" y="3346450"/>
                      <a:pt x="1433830" y="3384550"/>
                      <a:pt x="1480820" y="3421380"/>
                    </a:cubicBezTo>
                    <a:cubicBezTo>
                      <a:pt x="1482090" y="3422650"/>
                      <a:pt x="1484630" y="3423920"/>
                      <a:pt x="1485900" y="3425190"/>
                    </a:cubicBezTo>
                    <a:cubicBezTo>
                      <a:pt x="1498600" y="3436620"/>
                      <a:pt x="1511300" y="3446780"/>
                      <a:pt x="1522730" y="3458210"/>
                    </a:cubicBezTo>
                    <a:cubicBezTo>
                      <a:pt x="1725930" y="3648710"/>
                      <a:pt x="1873250" y="3723640"/>
                      <a:pt x="2005330" y="3723640"/>
                    </a:cubicBezTo>
                    <a:cubicBezTo>
                      <a:pt x="2007870" y="3723640"/>
                      <a:pt x="2009140" y="3723640"/>
                      <a:pt x="2011680" y="3723640"/>
                    </a:cubicBezTo>
                    <a:cubicBezTo>
                      <a:pt x="2014220" y="3723640"/>
                      <a:pt x="2015490" y="3723640"/>
                      <a:pt x="2018030" y="3723640"/>
                    </a:cubicBezTo>
                    <a:cubicBezTo>
                      <a:pt x="2150110" y="3723640"/>
                      <a:pt x="2298700" y="3648710"/>
                      <a:pt x="2500630" y="3458210"/>
                    </a:cubicBezTo>
                    <a:cubicBezTo>
                      <a:pt x="2512060" y="3446780"/>
                      <a:pt x="2524760" y="3436620"/>
                      <a:pt x="2537460" y="3425190"/>
                    </a:cubicBezTo>
                    <a:cubicBezTo>
                      <a:pt x="2538730" y="3423920"/>
                      <a:pt x="2541270" y="3422650"/>
                      <a:pt x="2542540" y="3421380"/>
                    </a:cubicBezTo>
                    <a:cubicBezTo>
                      <a:pt x="2589530" y="3384550"/>
                      <a:pt x="2633980" y="3346450"/>
                      <a:pt x="2679700" y="3308350"/>
                    </a:cubicBezTo>
                    <a:cubicBezTo>
                      <a:pt x="2807970" y="3209290"/>
                      <a:pt x="2945130" y="3111500"/>
                      <a:pt x="3065780" y="2999740"/>
                    </a:cubicBezTo>
                    <a:cubicBezTo>
                      <a:pt x="3582670" y="2518410"/>
                      <a:pt x="4022090" y="2334260"/>
                      <a:pt x="4022090" y="1920240"/>
                    </a:cubicBezTo>
                    <a:cubicBezTo>
                      <a:pt x="4022090" y="1714500"/>
                      <a:pt x="4023360" y="1330960"/>
                      <a:pt x="4017010" y="984250"/>
                    </a:cubicBezTo>
                    <a:close/>
                  </a:path>
                </a:pathLst>
              </a:custGeom>
              <a:solidFill>
                <a:srgbClr val="F9D990"/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1216257" y="401817"/>
              <a:ext cx="1784480" cy="1470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799"/>
                </a:lnSpc>
                <a:spcBef>
                  <a:spcPct val="0"/>
                </a:spcBef>
              </a:pPr>
              <a:r>
                <a:rPr lang="en-US" sz="6499">
                  <a:solidFill>
                    <a:srgbClr val="FFFFFF"/>
                  </a:solidFill>
                  <a:latin typeface="Overpass Bold"/>
                </a:rPr>
                <a:t>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282967" y="1861759"/>
              <a:ext cx="3651062" cy="514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9"/>
                </a:lnSpc>
                <a:spcBef>
                  <a:spcPct val="0"/>
                </a:spcBef>
              </a:pPr>
              <a:r>
                <a:rPr lang="en-US" sz="2299">
                  <a:solidFill>
                    <a:srgbClr val="F16448"/>
                  </a:solidFill>
                  <a:latin typeface="Overpass Bold"/>
                </a:rPr>
                <a:t>STRENGTHS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362285" y="5449447"/>
            <a:ext cx="3162746" cy="2903014"/>
            <a:chOff x="0" y="0"/>
            <a:chExt cx="4216995" cy="3870685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4216995" cy="3870685"/>
              <a:chOff x="0" y="0"/>
              <a:chExt cx="4020820" cy="369062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-1270" y="-33020"/>
                <a:ext cx="4023360" cy="3723640"/>
              </a:xfrm>
              <a:custGeom>
                <a:avLst/>
                <a:gdLst/>
                <a:ahLst/>
                <a:cxnLst/>
                <a:rect r="r" b="b" t="t" l="l"/>
                <a:pathLst>
                  <a:path h="3723640" w="4023360">
                    <a:moveTo>
                      <a:pt x="4017010" y="984250"/>
                    </a:moveTo>
                    <a:cubicBezTo>
                      <a:pt x="4019550" y="873760"/>
                      <a:pt x="4020820" y="772160"/>
                      <a:pt x="4022090" y="687070"/>
                    </a:cubicBezTo>
                    <a:cubicBezTo>
                      <a:pt x="4023360" y="563880"/>
                      <a:pt x="4011930" y="462280"/>
                      <a:pt x="3990340" y="381000"/>
                    </a:cubicBezTo>
                    <a:cubicBezTo>
                      <a:pt x="3972560" y="242570"/>
                      <a:pt x="3905250" y="161290"/>
                      <a:pt x="3802380" y="113030"/>
                    </a:cubicBezTo>
                    <a:cubicBezTo>
                      <a:pt x="3616960" y="1270"/>
                      <a:pt x="3338830" y="39370"/>
                      <a:pt x="3064510" y="43180"/>
                    </a:cubicBezTo>
                    <a:cubicBezTo>
                      <a:pt x="3041650" y="43180"/>
                      <a:pt x="3017520" y="43180"/>
                      <a:pt x="2994660" y="43180"/>
                    </a:cubicBezTo>
                    <a:cubicBezTo>
                      <a:pt x="2992120" y="43180"/>
                      <a:pt x="2988310" y="43180"/>
                      <a:pt x="2985770" y="43180"/>
                    </a:cubicBezTo>
                    <a:cubicBezTo>
                      <a:pt x="2985770" y="43180"/>
                      <a:pt x="2973070" y="43180"/>
                      <a:pt x="2951480" y="43180"/>
                    </a:cubicBezTo>
                    <a:cubicBezTo>
                      <a:pt x="2853690" y="43180"/>
                      <a:pt x="2759710" y="43180"/>
                      <a:pt x="2663190" y="44450"/>
                    </a:cubicBezTo>
                    <a:cubicBezTo>
                      <a:pt x="2552700" y="44450"/>
                      <a:pt x="2439670" y="44450"/>
                      <a:pt x="2372360" y="43180"/>
                    </a:cubicBezTo>
                    <a:cubicBezTo>
                      <a:pt x="2239010" y="44450"/>
                      <a:pt x="2119630" y="44450"/>
                      <a:pt x="2011680" y="44450"/>
                    </a:cubicBezTo>
                    <a:cubicBezTo>
                      <a:pt x="1903730" y="44450"/>
                      <a:pt x="1784350" y="43180"/>
                      <a:pt x="1651000" y="43180"/>
                    </a:cubicBezTo>
                    <a:cubicBezTo>
                      <a:pt x="1583690" y="44450"/>
                      <a:pt x="1470660" y="44450"/>
                      <a:pt x="1360170" y="44450"/>
                    </a:cubicBezTo>
                    <a:cubicBezTo>
                      <a:pt x="1263650" y="44450"/>
                      <a:pt x="1170940" y="43180"/>
                      <a:pt x="1071880" y="43180"/>
                    </a:cubicBezTo>
                    <a:cubicBezTo>
                      <a:pt x="1050290" y="43180"/>
                      <a:pt x="1037590" y="43180"/>
                      <a:pt x="1037590" y="43180"/>
                    </a:cubicBezTo>
                    <a:cubicBezTo>
                      <a:pt x="1035050" y="43180"/>
                      <a:pt x="1031240" y="43180"/>
                      <a:pt x="1028700" y="43180"/>
                    </a:cubicBezTo>
                    <a:cubicBezTo>
                      <a:pt x="1005840" y="43180"/>
                      <a:pt x="982980" y="43180"/>
                      <a:pt x="958850" y="43180"/>
                    </a:cubicBezTo>
                    <a:cubicBezTo>
                      <a:pt x="685800" y="38100"/>
                      <a:pt x="407670" y="0"/>
                      <a:pt x="222250" y="111760"/>
                    </a:cubicBezTo>
                    <a:cubicBezTo>
                      <a:pt x="118110" y="161290"/>
                      <a:pt x="52070" y="242570"/>
                      <a:pt x="34290" y="381000"/>
                    </a:cubicBezTo>
                    <a:cubicBezTo>
                      <a:pt x="11430" y="462280"/>
                      <a:pt x="0" y="562610"/>
                      <a:pt x="1270" y="687070"/>
                    </a:cubicBezTo>
                    <a:cubicBezTo>
                      <a:pt x="2540" y="772160"/>
                      <a:pt x="3810" y="873760"/>
                      <a:pt x="6350" y="984250"/>
                    </a:cubicBezTo>
                    <a:cubicBezTo>
                      <a:pt x="0" y="1330960"/>
                      <a:pt x="1270" y="1714500"/>
                      <a:pt x="1270" y="1920240"/>
                    </a:cubicBezTo>
                    <a:cubicBezTo>
                      <a:pt x="1270" y="2334260"/>
                      <a:pt x="440690" y="2518410"/>
                      <a:pt x="957580" y="2999740"/>
                    </a:cubicBezTo>
                    <a:cubicBezTo>
                      <a:pt x="1078230" y="3112770"/>
                      <a:pt x="1215390" y="3209290"/>
                      <a:pt x="1343660" y="3308350"/>
                    </a:cubicBezTo>
                    <a:cubicBezTo>
                      <a:pt x="1388110" y="3346450"/>
                      <a:pt x="1433830" y="3384550"/>
                      <a:pt x="1480820" y="3421380"/>
                    </a:cubicBezTo>
                    <a:cubicBezTo>
                      <a:pt x="1482090" y="3422650"/>
                      <a:pt x="1484630" y="3423920"/>
                      <a:pt x="1485900" y="3425190"/>
                    </a:cubicBezTo>
                    <a:cubicBezTo>
                      <a:pt x="1498600" y="3436620"/>
                      <a:pt x="1511300" y="3446780"/>
                      <a:pt x="1522730" y="3458210"/>
                    </a:cubicBezTo>
                    <a:cubicBezTo>
                      <a:pt x="1725930" y="3648710"/>
                      <a:pt x="1873250" y="3723640"/>
                      <a:pt x="2005330" y="3723640"/>
                    </a:cubicBezTo>
                    <a:cubicBezTo>
                      <a:pt x="2007870" y="3723640"/>
                      <a:pt x="2009140" y="3723640"/>
                      <a:pt x="2011680" y="3723640"/>
                    </a:cubicBezTo>
                    <a:cubicBezTo>
                      <a:pt x="2014220" y="3723640"/>
                      <a:pt x="2015490" y="3723640"/>
                      <a:pt x="2018030" y="3723640"/>
                    </a:cubicBezTo>
                    <a:cubicBezTo>
                      <a:pt x="2150110" y="3723640"/>
                      <a:pt x="2298700" y="3648710"/>
                      <a:pt x="2500630" y="3458210"/>
                    </a:cubicBezTo>
                    <a:cubicBezTo>
                      <a:pt x="2512060" y="3446780"/>
                      <a:pt x="2524760" y="3436620"/>
                      <a:pt x="2537460" y="3425190"/>
                    </a:cubicBezTo>
                    <a:cubicBezTo>
                      <a:pt x="2538730" y="3423920"/>
                      <a:pt x="2541270" y="3422650"/>
                      <a:pt x="2542540" y="3421380"/>
                    </a:cubicBezTo>
                    <a:cubicBezTo>
                      <a:pt x="2589530" y="3384550"/>
                      <a:pt x="2633980" y="3346450"/>
                      <a:pt x="2679700" y="3308350"/>
                    </a:cubicBezTo>
                    <a:cubicBezTo>
                      <a:pt x="2807970" y="3209290"/>
                      <a:pt x="2945130" y="3111500"/>
                      <a:pt x="3065780" y="2999740"/>
                    </a:cubicBezTo>
                    <a:cubicBezTo>
                      <a:pt x="3582670" y="2518410"/>
                      <a:pt x="4022090" y="2334260"/>
                      <a:pt x="4022090" y="1920240"/>
                    </a:cubicBezTo>
                    <a:cubicBezTo>
                      <a:pt x="4022090" y="1714500"/>
                      <a:pt x="4023360" y="1330960"/>
                      <a:pt x="4017010" y="984250"/>
                    </a:cubicBezTo>
                    <a:close/>
                  </a:path>
                </a:pathLst>
              </a:custGeom>
              <a:solidFill>
                <a:srgbClr val="67BAE8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1216257" y="401817"/>
              <a:ext cx="1784480" cy="1470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799"/>
                </a:lnSpc>
                <a:spcBef>
                  <a:spcPct val="0"/>
                </a:spcBef>
              </a:pPr>
              <a:r>
                <a:rPr lang="en-US" sz="6499" u="none">
                  <a:solidFill>
                    <a:srgbClr val="FFFFFF"/>
                  </a:solidFill>
                  <a:latin typeface="Overpass Bold"/>
                </a:rPr>
                <a:t>O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282967" y="1861759"/>
              <a:ext cx="3651062" cy="514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9"/>
                </a:lnSpc>
                <a:spcBef>
                  <a:spcPct val="0"/>
                </a:spcBef>
              </a:pPr>
              <a:r>
                <a:rPr lang="en-US" sz="2299">
                  <a:solidFill>
                    <a:srgbClr val="FFFFFF"/>
                  </a:solidFill>
                  <a:latin typeface="Overpass Bold"/>
                </a:rPr>
                <a:t>OPPORTUNITIES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3378577" y="5449447"/>
            <a:ext cx="3162746" cy="2903014"/>
            <a:chOff x="0" y="0"/>
            <a:chExt cx="4216995" cy="3870685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4216995" cy="3870685"/>
              <a:chOff x="0" y="0"/>
              <a:chExt cx="4020820" cy="369062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-1270" y="-33020"/>
                <a:ext cx="4023360" cy="3723640"/>
              </a:xfrm>
              <a:custGeom>
                <a:avLst/>
                <a:gdLst/>
                <a:ahLst/>
                <a:cxnLst/>
                <a:rect r="r" b="b" t="t" l="l"/>
                <a:pathLst>
                  <a:path h="3723640" w="4023360">
                    <a:moveTo>
                      <a:pt x="4017010" y="984250"/>
                    </a:moveTo>
                    <a:cubicBezTo>
                      <a:pt x="4019550" y="873760"/>
                      <a:pt x="4020820" y="772160"/>
                      <a:pt x="4022090" y="687070"/>
                    </a:cubicBezTo>
                    <a:cubicBezTo>
                      <a:pt x="4023360" y="563880"/>
                      <a:pt x="4011930" y="462280"/>
                      <a:pt x="3990340" y="381000"/>
                    </a:cubicBezTo>
                    <a:cubicBezTo>
                      <a:pt x="3972560" y="242570"/>
                      <a:pt x="3905250" y="161290"/>
                      <a:pt x="3802380" y="113030"/>
                    </a:cubicBezTo>
                    <a:cubicBezTo>
                      <a:pt x="3616960" y="1270"/>
                      <a:pt x="3338830" y="39370"/>
                      <a:pt x="3064510" y="43180"/>
                    </a:cubicBezTo>
                    <a:cubicBezTo>
                      <a:pt x="3041650" y="43180"/>
                      <a:pt x="3017520" y="43180"/>
                      <a:pt x="2994660" y="43180"/>
                    </a:cubicBezTo>
                    <a:cubicBezTo>
                      <a:pt x="2992120" y="43180"/>
                      <a:pt x="2988310" y="43180"/>
                      <a:pt x="2985770" y="43180"/>
                    </a:cubicBezTo>
                    <a:cubicBezTo>
                      <a:pt x="2985770" y="43180"/>
                      <a:pt x="2973070" y="43180"/>
                      <a:pt x="2951480" y="43180"/>
                    </a:cubicBezTo>
                    <a:cubicBezTo>
                      <a:pt x="2853690" y="43180"/>
                      <a:pt x="2759710" y="43180"/>
                      <a:pt x="2663190" y="44450"/>
                    </a:cubicBezTo>
                    <a:cubicBezTo>
                      <a:pt x="2552700" y="44450"/>
                      <a:pt x="2439670" y="44450"/>
                      <a:pt x="2372360" y="43180"/>
                    </a:cubicBezTo>
                    <a:cubicBezTo>
                      <a:pt x="2239010" y="44450"/>
                      <a:pt x="2119630" y="44450"/>
                      <a:pt x="2011680" y="44450"/>
                    </a:cubicBezTo>
                    <a:cubicBezTo>
                      <a:pt x="1903730" y="44450"/>
                      <a:pt x="1784350" y="43180"/>
                      <a:pt x="1651000" y="43180"/>
                    </a:cubicBezTo>
                    <a:cubicBezTo>
                      <a:pt x="1583690" y="44450"/>
                      <a:pt x="1470660" y="44450"/>
                      <a:pt x="1360170" y="44450"/>
                    </a:cubicBezTo>
                    <a:cubicBezTo>
                      <a:pt x="1263650" y="44450"/>
                      <a:pt x="1170940" y="43180"/>
                      <a:pt x="1071880" y="43180"/>
                    </a:cubicBezTo>
                    <a:cubicBezTo>
                      <a:pt x="1050290" y="43180"/>
                      <a:pt x="1037590" y="43180"/>
                      <a:pt x="1037590" y="43180"/>
                    </a:cubicBezTo>
                    <a:cubicBezTo>
                      <a:pt x="1035050" y="43180"/>
                      <a:pt x="1031240" y="43180"/>
                      <a:pt x="1028700" y="43180"/>
                    </a:cubicBezTo>
                    <a:cubicBezTo>
                      <a:pt x="1005840" y="43180"/>
                      <a:pt x="982980" y="43180"/>
                      <a:pt x="958850" y="43180"/>
                    </a:cubicBezTo>
                    <a:cubicBezTo>
                      <a:pt x="685800" y="38100"/>
                      <a:pt x="407670" y="0"/>
                      <a:pt x="222250" y="111760"/>
                    </a:cubicBezTo>
                    <a:cubicBezTo>
                      <a:pt x="118110" y="161290"/>
                      <a:pt x="52070" y="242570"/>
                      <a:pt x="34290" y="381000"/>
                    </a:cubicBezTo>
                    <a:cubicBezTo>
                      <a:pt x="11430" y="462280"/>
                      <a:pt x="0" y="562610"/>
                      <a:pt x="1270" y="687070"/>
                    </a:cubicBezTo>
                    <a:cubicBezTo>
                      <a:pt x="2540" y="772160"/>
                      <a:pt x="3810" y="873760"/>
                      <a:pt x="6350" y="984250"/>
                    </a:cubicBezTo>
                    <a:cubicBezTo>
                      <a:pt x="0" y="1330960"/>
                      <a:pt x="1270" y="1714500"/>
                      <a:pt x="1270" y="1920240"/>
                    </a:cubicBezTo>
                    <a:cubicBezTo>
                      <a:pt x="1270" y="2334260"/>
                      <a:pt x="440690" y="2518410"/>
                      <a:pt x="957580" y="2999740"/>
                    </a:cubicBezTo>
                    <a:cubicBezTo>
                      <a:pt x="1078230" y="3112770"/>
                      <a:pt x="1215390" y="3209290"/>
                      <a:pt x="1343660" y="3308350"/>
                    </a:cubicBezTo>
                    <a:cubicBezTo>
                      <a:pt x="1388110" y="3346450"/>
                      <a:pt x="1433830" y="3384550"/>
                      <a:pt x="1480820" y="3421380"/>
                    </a:cubicBezTo>
                    <a:cubicBezTo>
                      <a:pt x="1482090" y="3422650"/>
                      <a:pt x="1484630" y="3423920"/>
                      <a:pt x="1485900" y="3425190"/>
                    </a:cubicBezTo>
                    <a:cubicBezTo>
                      <a:pt x="1498600" y="3436620"/>
                      <a:pt x="1511300" y="3446780"/>
                      <a:pt x="1522730" y="3458210"/>
                    </a:cubicBezTo>
                    <a:cubicBezTo>
                      <a:pt x="1725930" y="3648710"/>
                      <a:pt x="1873250" y="3723640"/>
                      <a:pt x="2005330" y="3723640"/>
                    </a:cubicBezTo>
                    <a:cubicBezTo>
                      <a:pt x="2007870" y="3723640"/>
                      <a:pt x="2009140" y="3723640"/>
                      <a:pt x="2011680" y="3723640"/>
                    </a:cubicBezTo>
                    <a:cubicBezTo>
                      <a:pt x="2014220" y="3723640"/>
                      <a:pt x="2015490" y="3723640"/>
                      <a:pt x="2018030" y="3723640"/>
                    </a:cubicBezTo>
                    <a:cubicBezTo>
                      <a:pt x="2150110" y="3723640"/>
                      <a:pt x="2298700" y="3648710"/>
                      <a:pt x="2500630" y="3458210"/>
                    </a:cubicBezTo>
                    <a:cubicBezTo>
                      <a:pt x="2512060" y="3446780"/>
                      <a:pt x="2524760" y="3436620"/>
                      <a:pt x="2537460" y="3425190"/>
                    </a:cubicBezTo>
                    <a:cubicBezTo>
                      <a:pt x="2538730" y="3423920"/>
                      <a:pt x="2541270" y="3422650"/>
                      <a:pt x="2542540" y="3421380"/>
                    </a:cubicBezTo>
                    <a:cubicBezTo>
                      <a:pt x="2589530" y="3384550"/>
                      <a:pt x="2633980" y="3346450"/>
                      <a:pt x="2679700" y="3308350"/>
                    </a:cubicBezTo>
                    <a:cubicBezTo>
                      <a:pt x="2807970" y="3209290"/>
                      <a:pt x="2945130" y="3111500"/>
                      <a:pt x="3065780" y="2999740"/>
                    </a:cubicBezTo>
                    <a:cubicBezTo>
                      <a:pt x="3582670" y="2518410"/>
                      <a:pt x="4022090" y="2334260"/>
                      <a:pt x="4022090" y="1920240"/>
                    </a:cubicBezTo>
                    <a:cubicBezTo>
                      <a:pt x="4022090" y="1714500"/>
                      <a:pt x="4023360" y="1330960"/>
                      <a:pt x="4017010" y="984250"/>
                    </a:cubicBezTo>
                    <a:close/>
                  </a:path>
                </a:pathLst>
              </a:custGeom>
              <a:solidFill>
                <a:srgbClr val="E6E6EF"/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1216257" y="401817"/>
              <a:ext cx="1784480" cy="1470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799"/>
                </a:lnSpc>
                <a:spcBef>
                  <a:spcPct val="0"/>
                </a:spcBef>
              </a:pPr>
              <a:r>
                <a:rPr lang="en-US" sz="6499" u="none">
                  <a:solidFill>
                    <a:srgbClr val="FFFFFF"/>
                  </a:solidFill>
                  <a:latin typeface="Overpass Bold"/>
                </a:rPr>
                <a:t>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378797" y="1861759"/>
              <a:ext cx="3459401" cy="514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9"/>
                </a:lnSpc>
                <a:spcBef>
                  <a:spcPct val="0"/>
                </a:spcBef>
              </a:pPr>
              <a:r>
                <a:rPr lang="en-US" sz="2299">
                  <a:solidFill>
                    <a:srgbClr val="F16448"/>
                  </a:solidFill>
                  <a:latin typeface="Overpass Bold"/>
                </a:rPr>
                <a:t>THREATS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378577" y="633702"/>
            <a:ext cx="3162746" cy="2903014"/>
            <a:chOff x="0" y="0"/>
            <a:chExt cx="4216995" cy="3870685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4216995" cy="3870685"/>
              <a:chOff x="0" y="0"/>
              <a:chExt cx="4020820" cy="369062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-1270" y="-33020"/>
                <a:ext cx="4023360" cy="3723640"/>
              </a:xfrm>
              <a:custGeom>
                <a:avLst/>
                <a:gdLst/>
                <a:ahLst/>
                <a:cxnLst/>
                <a:rect r="r" b="b" t="t" l="l"/>
                <a:pathLst>
                  <a:path h="3723640" w="4023360">
                    <a:moveTo>
                      <a:pt x="4017010" y="984250"/>
                    </a:moveTo>
                    <a:cubicBezTo>
                      <a:pt x="4019550" y="873760"/>
                      <a:pt x="4020820" y="772160"/>
                      <a:pt x="4022090" y="687070"/>
                    </a:cubicBezTo>
                    <a:cubicBezTo>
                      <a:pt x="4023360" y="563880"/>
                      <a:pt x="4011930" y="462280"/>
                      <a:pt x="3990340" y="381000"/>
                    </a:cubicBezTo>
                    <a:cubicBezTo>
                      <a:pt x="3972560" y="242570"/>
                      <a:pt x="3905250" y="161290"/>
                      <a:pt x="3802380" y="113030"/>
                    </a:cubicBezTo>
                    <a:cubicBezTo>
                      <a:pt x="3616960" y="1270"/>
                      <a:pt x="3338830" y="39370"/>
                      <a:pt x="3064510" y="43180"/>
                    </a:cubicBezTo>
                    <a:cubicBezTo>
                      <a:pt x="3041650" y="43180"/>
                      <a:pt x="3017520" y="43180"/>
                      <a:pt x="2994660" y="43180"/>
                    </a:cubicBezTo>
                    <a:cubicBezTo>
                      <a:pt x="2992120" y="43180"/>
                      <a:pt x="2988310" y="43180"/>
                      <a:pt x="2985770" y="43180"/>
                    </a:cubicBezTo>
                    <a:cubicBezTo>
                      <a:pt x="2985770" y="43180"/>
                      <a:pt x="2973070" y="43180"/>
                      <a:pt x="2951480" y="43180"/>
                    </a:cubicBezTo>
                    <a:cubicBezTo>
                      <a:pt x="2853690" y="43180"/>
                      <a:pt x="2759710" y="43180"/>
                      <a:pt x="2663190" y="44450"/>
                    </a:cubicBezTo>
                    <a:cubicBezTo>
                      <a:pt x="2552700" y="44450"/>
                      <a:pt x="2439670" y="44450"/>
                      <a:pt x="2372360" y="43180"/>
                    </a:cubicBezTo>
                    <a:cubicBezTo>
                      <a:pt x="2239010" y="44450"/>
                      <a:pt x="2119630" y="44450"/>
                      <a:pt x="2011680" y="44450"/>
                    </a:cubicBezTo>
                    <a:cubicBezTo>
                      <a:pt x="1903730" y="44450"/>
                      <a:pt x="1784350" y="43180"/>
                      <a:pt x="1651000" y="43180"/>
                    </a:cubicBezTo>
                    <a:cubicBezTo>
                      <a:pt x="1583690" y="44450"/>
                      <a:pt x="1470660" y="44450"/>
                      <a:pt x="1360170" y="44450"/>
                    </a:cubicBezTo>
                    <a:cubicBezTo>
                      <a:pt x="1263650" y="44450"/>
                      <a:pt x="1170940" y="43180"/>
                      <a:pt x="1071880" y="43180"/>
                    </a:cubicBezTo>
                    <a:cubicBezTo>
                      <a:pt x="1050290" y="43180"/>
                      <a:pt x="1037590" y="43180"/>
                      <a:pt x="1037590" y="43180"/>
                    </a:cubicBezTo>
                    <a:cubicBezTo>
                      <a:pt x="1035050" y="43180"/>
                      <a:pt x="1031240" y="43180"/>
                      <a:pt x="1028700" y="43180"/>
                    </a:cubicBezTo>
                    <a:cubicBezTo>
                      <a:pt x="1005840" y="43180"/>
                      <a:pt x="982980" y="43180"/>
                      <a:pt x="958850" y="43180"/>
                    </a:cubicBezTo>
                    <a:cubicBezTo>
                      <a:pt x="685800" y="38100"/>
                      <a:pt x="407670" y="0"/>
                      <a:pt x="222250" y="111760"/>
                    </a:cubicBezTo>
                    <a:cubicBezTo>
                      <a:pt x="118110" y="161290"/>
                      <a:pt x="52070" y="242570"/>
                      <a:pt x="34290" y="381000"/>
                    </a:cubicBezTo>
                    <a:cubicBezTo>
                      <a:pt x="11430" y="462280"/>
                      <a:pt x="0" y="562610"/>
                      <a:pt x="1270" y="687070"/>
                    </a:cubicBezTo>
                    <a:cubicBezTo>
                      <a:pt x="2540" y="772160"/>
                      <a:pt x="3810" y="873760"/>
                      <a:pt x="6350" y="984250"/>
                    </a:cubicBezTo>
                    <a:cubicBezTo>
                      <a:pt x="0" y="1330960"/>
                      <a:pt x="1270" y="1714500"/>
                      <a:pt x="1270" y="1920240"/>
                    </a:cubicBezTo>
                    <a:cubicBezTo>
                      <a:pt x="1270" y="2334260"/>
                      <a:pt x="440690" y="2518410"/>
                      <a:pt x="957580" y="2999740"/>
                    </a:cubicBezTo>
                    <a:cubicBezTo>
                      <a:pt x="1078230" y="3112770"/>
                      <a:pt x="1215390" y="3209290"/>
                      <a:pt x="1343660" y="3308350"/>
                    </a:cubicBezTo>
                    <a:cubicBezTo>
                      <a:pt x="1388110" y="3346450"/>
                      <a:pt x="1433830" y="3384550"/>
                      <a:pt x="1480820" y="3421380"/>
                    </a:cubicBezTo>
                    <a:cubicBezTo>
                      <a:pt x="1482090" y="3422650"/>
                      <a:pt x="1484630" y="3423920"/>
                      <a:pt x="1485900" y="3425190"/>
                    </a:cubicBezTo>
                    <a:cubicBezTo>
                      <a:pt x="1498600" y="3436620"/>
                      <a:pt x="1511300" y="3446780"/>
                      <a:pt x="1522730" y="3458210"/>
                    </a:cubicBezTo>
                    <a:cubicBezTo>
                      <a:pt x="1725930" y="3648710"/>
                      <a:pt x="1873250" y="3723640"/>
                      <a:pt x="2005330" y="3723640"/>
                    </a:cubicBezTo>
                    <a:cubicBezTo>
                      <a:pt x="2007870" y="3723640"/>
                      <a:pt x="2009140" y="3723640"/>
                      <a:pt x="2011680" y="3723640"/>
                    </a:cubicBezTo>
                    <a:cubicBezTo>
                      <a:pt x="2014220" y="3723640"/>
                      <a:pt x="2015490" y="3723640"/>
                      <a:pt x="2018030" y="3723640"/>
                    </a:cubicBezTo>
                    <a:cubicBezTo>
                      <a:pt x="2150110" y="3723640"/>
                      <a:pt x="2298700" y="3648710"/>
                      <a:pt x="2500630" y="3458210"/>
                    </a:cubicBezTo>
                    <a:cubicBezTo>
                      <a:pt x="2512060" y="3446780"/>
                      <a:pt x="2524760" y="3436620"/>
                      <a:pt x="2537460" y="3425190"/>
                    </a:cubicBezTo>
                    <a:cubicBezTo>
                      <a:pt x="2538730" y="3423920"/>
                      <a:pt x="2541270" y="3422650"/>
                      <a:pt x="2542540" y="3421380"/>
                    </a:cubicBezTo>
                    <a:cubicBezTo>
                      <a:pt x="2589530" y="3384550"/>
                      <a:pt x="2633980" y="3346450"/>
                      <a:pt x="2679700" y="3308350"/>
                    </a:cubicBezTo>
                    <a:cubicBezTo>
                      <a:pt x="2807970" y="3209290"/>
                      <a:pt x="2945130" y="3111500"/>
                      <a:pt x="3065780" y="2999740"/>
                    </a:cubicBezTo>
                    <a:cubicBezTo>
                      <a:pt x="3582670" y="2518410"/>
                      <a:pt x="4022090" y="2334260"/>
                      <a:pt x="4022090" y="1920240"/>
                    </a:cubicBezTo>
                    <a:cubicBezTo>
                      <a:pt x="4022090" y="1714500"/>
                      <a:pt x="4023360" y="1330960"/>
                      <a:pt x="4017010" y="98425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</p:grpSp>
        <p:sp>
          <p:nvSpPr>
            <p:cNvPr name="TextBox 25" id="25"/>
            <p:cNvSpPr txBox="true"/>
            <p:nvPr/>
          </p:nvSpPr>
          <p:spPr>
            <a:xfrm rot="0">
              <a:off x="1216257" y="401817"/>
              <a:ext cx="1784480" cy="1470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799"/>
                </a:lnSpc>
                <a:spcBef>
                  <a:spcPct val="0"/>
                </a:spcBef>
              </a:pPr>
              <a:r>
                <a:rPr lang="en-US" sz="6499" u="none">
                  <a:solidFill>
                    <a:srgbClr val="FFFFFF"/>
                  </a:solidFill>
                  <a:latin typeface="Overpass Bold"/>
                </a:rPr>
                <a:t>W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378797" y="1861759"/>
              <a:ext cx="3459401" cy="514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9"/>
                </a:lnSpc>
                <a:spcBef>
                  <a:spcPct val="0"/>
                </a:spcBef>
              </a:pPr>
              <a:r>
                <a:rPr lang="en-US" sz="2299">
                  <a:solidFill>
                    <a:srgbClr val="FFFFFF"/>
                  </a:solidFill>
                  <a:latin typeface="Overpass Bold"/>
                </a:rPr>
                <a:t>WEAKNESSES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2324708" y="3778072"/>
            <a:ext cx="5270484" cy="1153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61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Where do you need to improve? </a:t>
            </a:r>
          </a:p>
          <a:p>
            <a:pPr algn="ctr" marL="0" indent="0" lvl="0">
              <a:lnSpc>
                <a:spcPts val="2961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Are resources adequate?</a:t>
            </a:r>
          </a:p>
          <a:p>
            <a:pPr algn="ctr" marL="0" indent="0" lvl="0">
              <a:lnSpc>
                <a:spcPts val="2961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What do others do better than you?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85452" y="7589241"/>
            <a:ext cx="3819012" cy="1669059"/>
            <a:chOff x="0" y="0"/>
            <a:chExt cx="5092016" cy="2225412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225412" cy="2225412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9D990"/>
              </a:solidFill>
              <a:ln>
                <a:noFill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397080" y="295924"/>
              <a:ext cx="3694936" cy="1601289"/>
              <a:chOff x="0" y="0"/>
              <a:chExt cx="729864" cy="316304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729864" cy="316304"/>
              </a:xfrm>
              <a:custGeom>
                <a:avLst/>
                <a:gdLst/>
                <a:ahLst/>
                <a:cxnLst/>
                <a:rect r="r" b="b" t="t" l="l"/>
                <a:pathLst>
                  <a:path h="316304" w="729864">
                    <a:moveTo>
                      <a:pt x="61462" y="0"/>
                    </a:moveTo>
                    <a:lnTo>
                      <a:pt x="668402" y="0"/>
                    </a:lnTo>
                    <a:cubicBezTo>
                      <a:pt x="684703" y="0"/>
                      <a:pt x="700336" y="6475"/>
                      <a:pt x="711862" y="18002"/>
                    </a:cubicBezTo>
                    <a:cubicBezTo>
                      <a:pt x="723389" y="29528"/>
                      <a:pt x="729864" y="45161"/>
                      <a:pt x="729864" y="61462"/>
                    </a:cubicBezTo>
                    <a:lnTo>
                      <a:pt x="729864" y="254842"/>
                    </a:lnTo>
                    <a:cubicBezTo>
                      <a:pt x="729864" y="271143"/>
                      <a:pt x="723389" y="286776"/>
                      <a:pt x="711862" y="298302"/>
                    </a:cubicBezTo>
                    <a:cubicBezTo>
                      <a:pt x="700336" y="309829"/>
                      <a:pt x="684703" y="316304"/>
                      <a:pt x="668402" y="316304"/>
                    </a:cubicBezTo>
                    <a:lnTo>
                      <a:pt x="61462" y="316304"/>
                    </a:lnTo>
                    <a:cubicBezTo>
                      <a:pt x="45161" y="316304"/>
                      <a:pt x="29528" y="309829"/>
                      <a:pt x="18002" y="298302"/>
                    </a:cubicBezTo>
                    <a:cubicBezTo>
                      <a:pt x="6475" y="286776"/>
                      <a:pt x="0" y="271143"/>
                      <a:pt x="0" y="254842"/>
                    </a:cubicBezTo>
                    <a:lnTo>
                      <a:pt x="0" y="61462"/>
                    </a:lnTo>
                    <a:cubicBezTo>
                      <a:pt x="0" y="45161"/>
                      <a:pt x="6475" y="29528"/>
                      <a:pt x="18002" y="18002"/>
                    </a:cubicBezTo>
                    <a:cubicBezTo>
                      <a:pt x="29528" y="6475"/>
                      <a:pt x="45161" y="0"/>
                      <a:pt x="61462" y="0"/>
                    </a:cubicBezTo>
                    <a:close/>
                  </a:path>
                </a:pathLst>
              </a:custGeom>
              <a:solidFill>
                <a:srgbClr val="F9D990"/>
              </a:solidFill>
              <a:ln>
                <a:noFill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2259320" y="593276"/>
              <a:ext cx="2632765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2259320" y="1069663"/>
              <a:ext cx="2632765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999545">
            <a:off x="13820396" y="6831096"/>
            <a:ext cx="7040793" cy="4621320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13732810" y="7589241"/>
            <a:ext cx="3819012" cy="1669059"/>
            <a:chOff x="0" y="0"/>
            <a:chExt cx="5092016" cy="2225412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2225412" cy="222541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9D990"/>
              </a:solidFill>
              <a:ln>
                <a:noFill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1397080" y="295924"/>
              <a:ext cx="3694936" cy="1601289"/>
              <a:chOff x="0" y="0"/>
              <a:chExt cx="729864" cy="316304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729864" cy="316304"/>
              </a:xfrm>
              <a:custGeom>
                <a:avLst/>
                <a:gdLst/>
                <a:ahLst/>
                <a:cxnLst/>
                <a:rect r="r" b="b" t="t" l="l"/>
                <a:pathLst>
                  <a:path h="316304" w="729864">
                    <a:moveTo>
                      <a:pt x="61462" y="0"/>
                    </a:moveTo>
                    <a:lnTo>
                      <a:pt x="668402" y="0"/>
                    </a:lnTo>
                    <a:cubicBezTo>
                      <a:pt x="684703" y="0"/>
                      <a:pt x="700336" y="6475"/>
                      <a:pt x="711862" y="18002"/>
                    </a:cubicBezTo>
                    <a:cubicBezTo>
                      <a:pt x="723389" y="29528"/>
                      <a:pt x="729864" y="45161"/>
                      <a:pt x="729864" y="61462"/>
                    </a:cubicBezTo>
                    <a:lnTo>
                      <a:pt x="729864" y="254842"/>
                    </a:lnTo>
                    <a:cubicBezTo>
                      <a:pt x="729864" y="271143"/>
                      <a:pt x="723389" y="286776"/>
                      <a:pt x="711862" y="298302"/>
                    </a:cubicBezTo>
                    <a:cubicBezTo>
                      <a:pt x="700336" y="309829"/>
                      <a:pt x="684703" y="316304"/>
                      <a:pt x="668402" y="316304"/>
                    </a:cubicBezTo>
                    <a:lnTo>
                      <a:pt x="61462" y="316304"/>
                    </a:lnTo>
                    <a:cubicBezTo>
                      <a:pt x="45161" y="316304"/>
                      <a:pt x="29528" y="309829"/>
                      <a:pt x="18002" y="298302"/>
                    </a:cubicBezTo>
                    <a:cubicBezTo>
                      <a:pt x="6475" y="286776"/>
                      <a:pt x="0" y="271143"/>
                      <a:pt x="0" y="254842"/>
                    </a:cubicBezTo>
                    <a:lnTo>
                      <a:pt x="0" y="61462"/>
                    </a:lnTo>
                    <a:cubicBezTo>
                      <a:pt x="0" y="45161"/>
                      <a:pt x="6475" y="29528"/>
                      <a:pt x="18002" y="18002"/>
                    </a:cubicBezTo>
                    <a:cubicBezTo>
                      <a:pt x="29528" y="6475"/>
                      <a:pt x="45161" y="0"/>
                      <a:pt x="61462" y="0"/>
                    </a:cubicBezTo>
                    <a:close/>
                  </a:path>
                </a:pathLst>
              </a:custGeom>
              <a:solidFill>
                <a:srgbClr val="F9D990"/>
              </a:solidFill>
              <a:ln>
                <a:noFill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2259320" y="593276"/>
              <a:ext cx="2691118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259320" y="1069663"/>
              <a:ext cx="2691118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424603">
            <a:off x="15433304" y="9120742"/>
            <a:ext cx="1840256" cy="1251374"/>
          </a:xfrm>
          <a:prstGeom prst="rect">
            <a:avLst/>
          </a:prstGeom>
        </p:spPr>
      </p:pic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9678836" y="7682628"/>
            <a:ext cx="1482291" cy="1482285"/>
            <a:chOff x="0" y="0"/>
            <a:chExt cx="6350000" cy="6349975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94728" r="-196820" t="0" b="-120247"/>
              </a:stretch>
            </a:blipFill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13826194" y="7682628"/>
            <a:ext cx="1482291" cy="1482285"/>
            <a:chOff x="0" y="0"/>
            <a:chExt cx="6350000" cy="6349975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3184" r="-7171" t="-5673" b="-104992"/>
              </a:stretch>
            </a:blipFill>
          </p:spPr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259486">
            <a:off x="-3499385" y="-2971594"/>
            <a:ext cx="7379696" cy="7312608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-244217" y="816043"/>
            <a:ext cx="1871145" cy="186179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55938">
            <a:off x="2055234" y="360457"/>
            <a:ext cx="851583" cy="781908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551822" y="9164913"/>
            <a:ext cx="530643" cy="583840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41956">
            <a:off x="2031878" y="2010115"/>
            <a:ext cx="796211" cy="609463"/>
          </a:xfrm>
          <a:prstGeom prst="rect">
            <a:avLst/>
          </a:prstGeom>
        </p:spPr>
      </p:pic>
      <p:sp>
        <p:nvSpPr>
          <p:cNvPr name="TextBox 31" id="31"/>
          <p:cNvSpPr txBox="true"/>
          <p:nvPr/>
        </p:nvSpPr>
        <p:spPr>
          <a:xfrm rot="0">
            <a:off x="3759300" y="547185"/>
            <a:ext cx="10769400" cy="1305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20"/>
              </a:lnSpc>
              <a:spcBef>
                <a:spcPct val="0"/>
              </a:spcBef>
            </a:pPr>
            <a:r>
              <a:rPr lang="en-US" sz="8000" u="none">
                <a:solidFill>
                  <a:srgbClr val="67BAE8"/>
                </a:solidFill>
                <a:latin typeface="Overpass Bold"/>
              </a:rPr>
              <a:t>Add a Chart Page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7758399" y="2276747"/>
            <a:ext cx="2771202" cy="2614729"/>
            <a:chOff x="0" y="0"/>
            <a:chExt cx="3694936" cy="3486306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0" y="1885017"/>
              <a:ext cx="3694936" cy="1601289"/>
              <a:chOff x="0" y="0"/>
              <a:chExt cx="729864" cy="316304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0" y="0"/>
                <a:ext cx="729864" cy="316304"/>
              </a:xfrm>
              <a:custGeom>
                <a:avLst/>
                <a:gdLst/>
                <a:ahLst/>
                <a:cxnLst/>
                <a:rect r="r" b="b" t="t" l="l"/>
                <a:pathLst>
                  <a:path h="316304" w="729864">
                    <a:moveTo>
                      <a:pt x="61462" y="0"/>
                    </a:moveTo>
                    <a:lnTo>
                      <a:pt x="668402" y="0"/>
                    </a:lnTo>
                    <a:cubicBezTo>
                      <a:pt x="684703" y="0"/>
                      <a:pt x="700336" y="6475"/>
                      <a:pt x="711862" y="18002"/>
                    </a:cubicBezTo>
                    <a:cubicBezTo>
                      <a:pt x="723389" y="29528"/>
                      <a:pt x="729864" y="45161"/>
                      <a:pt x="729864" y="61462"/>
                    </a:cubicBezTo>
                    <a:lnTo>
                      <a:pt x="729864" y="254842"/>
                    </a:lnTo>
                    <a:cubicBezTo>
                      <a:pt x="729864" y="271143"/>
                      <a:pt x="723389" y="286776"/>
                      <a:pt x="711862" y="298302"/>
                    </a:cubicBezTo>
                    <a:cubicBezTo>
                      <a:pt x="700336" y="309829"/>
                      <a:pt x="684703" y="316304"/>
                      <a:pt x="668402" y="316304"/>
                    </a:cubicBezTo>
                    <a:lnTo>
                      <a:pt x="61462" y="316304"/>
                    </a:lnTo>
                    <a:cubicBezTo>
                      <a:pt x="45161" y="316304"/>
                      <a:pt x="29528" y="309829"/>
                      <a:pt x="18002" y="298302"/>
                    </a:cubicBezTo>
                    <a:cubicBezTo>
                      <a:pt x="6475" y="286776"/>
                      <a:pt x="0" y="271143"/>
                      <a:pt x="0" y="254842"/>
                    </a:cubicBezTo>
                    <a:lnTo>
                      <a:pt x="0" y="61462"/>
                    </a:lnTo>
                    <a:cubicBezTo>
                      <a:pt x="0" y="45161"/>
                      <a:pt x="6475" y="29528"/>
                      <a:pt x="18002" y="18002"/>
                    </a:cubicBezTo>
                    <a:cubicBezTo>
                      <a:pt x="29528" y="6475"/>
                      <a:pt x="45161" y="0"/>
                      <a:pt x="61462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734762" y="0"/>
              <a:ext cx="2225412" cy="2225412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375479" y="2182369"/>
              <a:ext cx="2943978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375479" y="2658757"/>
              <a:ext cx="2943978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41" id="41"/>
          <p:cNvGrpSpPr>
            <a:grpSpLocks noChangeAspect="true"/>
          </p:cNvGrpSpPr>
          <p:nvPr/>
        </p:nvGrpSpPr>
        <p:grpSpPr>
          <a:xfrm rot="0">
            <a:off x="8402854" y="2370133"/>
            <a:ext cx="1482291" cy="1482285"/>
            <a:chOff x="0" y="0"/>
            <a:chExt cx="6350000" cy="6349975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6"/>
              <a:stretch>
                <a:fillRect l="-213851" r="-118591" t="-53127" b="-135529"/>
              </a:stretch>
            </a:blip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2924770" y="5405826"/>
            <a:ext cx="3819012" cy="1669059"/>
            <a:chOff x="0" y="0"/>
            <a:chExt cx="5092016" cy="2225412"/>
          </a:xfrm>
        </p:grpSpPr>
        <p:grpSp>
          <p:nvGrpSpPr>
            <p:cNvPr name="Group 44" id="44"/>
            <p:cNvGrpSpPr/>
            <p:nvPr/>
          </p:nvGrpSpPr>
          <p:grpSpPr>
            <a:xfrm rot="0">
              <a:off x="0" y="0"/>
              <a:ext cx="2225412" cy="2225412"/>
              <a:chOff x="0" y="0"/>
              <a:chExt cx="812800" cy="81280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67BAE8"/>
              </a:solidFill>
              <a:ln>
                <a:noFill/>
              </a:ln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1397080" y="295924"/>
              <a:ext cx="3694936" cy="1601289"/>
              <a:chOff x="0" y="0"/>
              <a:chExt cx="729864" cy="316304"/>
            </a:xfrm>
          </p:grpSpPr>
          <p:sp>
            <p:nvSpPr>
              <p:cNvPr name="Freeform 48" id="48"/>
              <p:cNvSpPr/>
              <p:nvPr/>
            </p:nvSpPr>
            <p:spPr>
              <a:xfrm>
                <a:off x="0" y="0"/>
                <a:ext cx="729864" cy="316304"/>
              </a:xfrm>
              <a:custGeom>
                <a:avLst/>
                <a:gdLst/>
                <a:ahLst/>
                <a:cxnLst/>
                <a:rect r="r" b="b" t="t" l="l"/>
                <a:pathLst>
                  <a:path h="316304" w="729864">
                    <a:moveTo>
                      <a:pt x="61462" y="0"/>
                    </a:moveTo>
                    <a:lnTo>
                      <a:pt x="668402" y="0"/>
                    </a:lnTo>
                    <a:cubicBezTo>
                      <a:pt x="684703" y="0"/>
                      <a:pt x="700336" y="6475"/>
                      <a:pt x="711862" y="18002"/>
                    </a:cubicBezTo>
                    <a:cubicBezTo>
                      <a:pt x="723389" y="29528"/>
                      <a:pt x="729864" y="45161"/>
                      <a:pt x="729864" y="61462"/>
                    </a:cubicBezTo>
                    <a:lnTo>
                      <a:pt x="729864" y="254842"/>
                    </a:lnTo>
                    <a:cubicBezTo>
                      <a:pt x="729864" y="271143"/>
                      <a:pt x="723389" y="286776"/>
                      <a:pt x="711862" y="298302"/>
                    </a:cubicBezTo>
                    <a:cubicBezTo>
                      <a:pt x="700336" y="309829"/>
                      <a:pt x="684703" y="316304"/>
                      <a:pt x="668402" y="316304"/>
                    </a:cubicBezTo>
                    <a:lnTo>
                      <a:pt x="61462" y="316304"/>
                    </a:lnTo>
                    <a:cubicBezTo>
                      <a:pt x="45161" y="316304"/>
                      <a:pt x="29528" y="309829"/>
                      <a:pt x="18002" y="298302"/>
                    </a:cubicBezTo>
                    <a:cubicBezTo>
                      <a:pt x="6475" y="286776"/>
                      <a:pt x="0" y="271143"/>
                      <a:pt x="0" y="254842"/>
                    </a:cubicBezTo>
                    <a:lnTo>
                      <a:pt x="0" y="61462"/>
                    </a:lnTo>
                    <a:cubicBezTo>
                      <a:pt x="0" y="45161"/>
                      <a:pt x="6475" y="29528"/>
                      <a:pt x="18002" y="18002"/>
                    </a:cubicBezTo>
                    <a:cubicBezTo>
                      <a:pt x="29528" y="6475"/>
                      <a:pt x="45161" y="0"/>
                      <a:pt x="61462" y="0"/>
                    </a:cubicBezTo>
                    <a:close/>
                  </a:path>
                </a:pathLst>
              </a:custGeom>
              <a:solidFill>
                <a:srgbClr val="67BAE8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50" id="50"/>
            <p:cNvSpPr txBox="true"/>
            <p:nvPr/>
          </p:nvSpPr>
          <p:spPr>
            <a:xfrm rot="0">
              <a:off x="2259320" y="593276"/>
              <a:ext cx="2710569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2259320" y="1069663"/>
              <a:ext cx="2710569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52" id="52"/>
          <p:cNvGrpSpPr>
            <a:grpSpLocks noChangeAspect="true"/>
          </p:cNvGrpSpPr>
          <p:nvPr/>
        </p:nvGrpSpPr>
        <p:grpSpPr>
          <a:xfrm rot="0">
            <a:off x="3018154" y="5499213"/>
            <a:ext cx="1482291" cy="1482285"/>
            <a:chOff x="0" y="0"/>
            <a:chExt cx="6350000" cy="6349975"/>
          </a:xfrm>
        </p:grpSpPr>
        <p:sp>
          <p:nvSpPr>
            <p:cNvPr name="Freeform 53" id="5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7"/>
              <a:stretch>
                <a:fillRect l="-105701" r="-118995" t="-7541" b="-108788"/>
              </a:stretch>
            </a:blip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11460756" y="5405826"/>
            <a:ext cx="3819012" cy="1669059"/>
            <a:chOff x="0" y="0"/>
            <a:chExt cx="5092016" cy="2225412"/>
          </a:xfrm>
        </p:grpSpPr>
        <p:grpSp>
          <p:nvGrpSpPr>
            <p:cNvPr name="Group 55" id="55"/>
            <p:cNvGrpSpPr/>
            <p:nvPr/>
          </p:nvGrpSpPr>
          <p:grpSpPr>
            <a:xfrm rot="0">
              <a:off x="0" y="0"/>
              <a:ext cx="2225412" cy="2225412"/>
              <a:chOff x="0" y="0"/>
              <a:chExt cx="812800" cy="812800"/>
            </a:xfrm>
          </p:grpSpPr>
          <p:sp>
            <p:nvSpPr>
              <p:cNvPr name="Freeform 56" id="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67BAE8"/>
              </a:solidFill>
              <a:ln>
                <a:noFill/>
              </a:ln>
            </p:spPr>
          </p:sp>
          <p:sp>
            <p:nvSpPr>
              <p:cNvPr name="TextBox 57" id="57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58" id="58"/>
            <p:cNvGrpSpPr/>
            <p:nvPr/>
          </p:nvGrpSpPr>
          <p:grpSpPr>
            <a:xfrm rot="0">
              <a:off x="1397080" y="295924"/>
              <a:ext cx="3694936" cy="1601289"/>
              <a:chOff x="0" y="0"/>
              <a:chExt cx="729864" cy="316304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729864" cy="316304"/>
              </a:xfrm>
              <a:custGeom>
                <a:avLst/>
                <a:gdLst/>
                <a:ahLst/>
                <a:cxnLst/>
                <a:rect r="r" b="b" t="t" l="l"/>
                <a:pathLst>
                  <a:path h="316304" w="729864">
                    <a:moveTo>
                      <a:pt x="61462" y="0"/>
                    </a:moveTo>
                    <a:lnTo>
                      <a:pt x="668402" y="0"/>
                    </a:lnTo>
                    <a:cubicBezTo>
                      <a:pt x="684703" y="0"/>
                      <a:pt x="700336" y="6475"/>
                      <a:pt x="711862" y="18002"/>
                    </a:cubicBezTo>
                    <a:cubicBezTo>
                      <a:pt x="723389" y="29528"/>
                      <a:pt x="729864" y="45161"/>
                      <a:pt x="729864" y="61462"/>
                    </a:cubicBezTo>
                    <a:lnTo>
                      <a:pt x="729864" y="254842"/>
                    </a:lnTo>
                    <a:cubicBezTo>
                      <a:pt x="729864" y="271143"/>
                      <a:pt x="723389" y="286776"/>
                      <a:pt x="711862" y="298302"/>
                    </a:cubicBezTo>
                    <a:cubicBezTo>
                      <a:pt x="700336" y="309829"/>
                      <a:pt x="684703" y="316304"/>
                      <a:pt x="668402" y="316304"/>
                    </a:cubicBezTo>
                    <a:lnTo>
                      <a:pt x="61462" y="316304"/>
                    </a:lnTo>
                    <a:cubicBezTo>
                      <a:pt x="45161" y="316304"/>
                      <a:pt x="29528" y="309829"/>
                      <a:pt x="18002" y="298302"/>
                    </a:cubicBezTo>
                    <a:cubicBezTo>
                      <a:pt x="6475" y="286776"/>
                      <a:pt x="0" y="271143"/>
                      <a:pt x="0" y="254842"/>
                    </a:cubicBezTo>
                    <a:lnTo>
                      <a:pt x="0" y="61462"/>
                    </a:lnTo>
                    <a:cubicBezTo>
                      <a:pt x="0" y="45161"/>
                      <a:pt x="6475" y="29528"/>
                      <a:pt x="18002" y="18002"/>
                    </a:cubicBezTo>
                    <a:cubicBezTo>
                      <a:pt x="29528" y="6475"/>
                      <a:pt x="45161" y="0"/>
                      <a:pt x="61462" y="0"/>
                    </a:cubicBezTo>
                    <a:close/>
                  </a:path>
                </a:pathLst>
              </a:custGeom>
              <a:solidFill>
                <a:srgbClr val="67BAE8"/>
              </a:solidFill>
              <a:ln>
                <a:noFill/>
              </a:ln>
            </p:spPr>
          </p:sp>
          <p:sp>
            <p:nvSpPr>
              <p:cNvPr name="TextBox 60" id="60"/>
              <p:cNvSpPr txBox="true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61" id="61"/>
            <p:cNvSpPr txBox="true"/>
            <p:nvPr/>
          </p:nvSpPr>
          <p:spPr>
            <a:xfrm rot="0">
              <a:off x="2259320" y="593276"/>
              <a:ext cx="2652216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2259320" y="1069663"/>
              <a:ext cx="2652216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63" id="63"/>
          <p:cNvGrpSpPr>
            <a:grpSpLocks noChangeAspect="true"/>
          </p:cNvGrpSpPr>
          <p:nvPr/>
        </p:nvGrpSpPr>
        <p:grpSpPr>
          <a:xfrm rot="0">
            <a:off x="11554140" y="5499213"/>
            <a:ext cx="1482291" cy="1482285"/>
            <a:chOff x="0" y="0"/>
            <a:chExt cx="6350000" cy="6349975"/>
          </a:xfrm>
        </p:grpSpPr>
        <p:sp>
          <p:nvSpPr>
            <p:cNvPr name="Freeform 64" id="6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8"/>
              <a:stretch>
                <a:fillRect l="-35088" r="-20596" t="-18800" b="-114873"/>
              </a:stretch>
            </a:blipFill>
          </p:spPr>
        </p:sp>
      </p:grpSp>
      <p:grpSp>
        <p:nvGrpSpPr>
          <p:cNvPr name="Group 65" id="65"/>
          <p:cNvGrpSpPr/>
          <p:nvPr/>
        </p:nvGrpSpPr>
        <p:grpSpPr>
          <a:xfrm rot="0">
            <a:off x="597972" y="7589241"/>
            <a:ext cx="3819012" cy="1669059"/>
            <a:chOff x="0" y="0"/>
            <a:chExt cx="5092016" cy="2225412"/>
          </a:xfrm>
        </p:grpSpPr>
        <p:grpSp>
          <p:nvGrpSpPr>
            <p:cNvPr name="Group 66" id="66"/>
            <p:cNvGrpSpPr/>
            <p:nvPr/>
          </p:nvGrpSpPr>
          <p:grpSpPr>
            <a:xfrm rot="0">
              <a:off x="0" y="0"/>
              <a:ext cx="2225412" cy="2225412"/>
              <a:chOff x="0" y="0"/>
              <a:chExt cx="812800" cy="812800"/>
            </a:xfrm>
          </p:grpSpPr>
          <p:sp>
            <p:nvSpPr>
              <p:cNvPr name="Freeform 67" id="6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9D990"/>
              </a:solidFill>
              <a:ln>
                <a:noFill/>
              </a:ln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0">
              <a:off x="1397080" y="295924"/>
              <a:ext cx="3694936" cy="1601289"/>
              <a:chOff x="0" y="0"/>
              <a:chExt cx="729864" cy="316304"/>
            </a:xfrm>
          </p:grpSpPr>
          <p:sp>
            <p:nvSpPr>
              <p:cNvPr name="Freeform 70" id="70"/>
              <p:cNvSpPr/>
              <p:nvPr/>
            </p:nvSpPr>
            <p:spPr>
              <a:xfrm>
                <a:off x="0" y="0"/>
                <a:ext cx="729864" cy="316304"/>
              </a:xfrm>
              <a:custGeom>
                <a:avLst/>
                <a:gdLst/>
                <a:ahLst/>
                <a:cxnLst/>
                <a:rect r="r" b="b" t="t" l="l"/>
                <a:pathLst>
                  <a:path h="316304" w="729864">
                    <a:moveTo>
                      <a:pt x="61462" y="0"/>
                    </a:moveTo>
                    <a:lnTo>
                      <a:pt x="668402" y="0"/>
                    </a:lnTo>
                    <a:cubicBezTo>
                      <a:pt x="684703" y="0"/>
                      <a:pt x="700336" y="6475"/>
                      <a:pt x="711862" y="18002"/>
                    </a:cubicBezTo>
                    <a:cubicBezTo>
                      <a:pt x="723389" y="29528"/>
                      <a:pt x="729864" y="45161"/>
                      <a:pt x="729864" y="61462"/>
                    </a:cubicBezTo>
                    <a:lnTo>
                      <a:pt x="729864" y="254842"/>
                    </a:lnTo>
                    <a:cubicBezTo>
                      <a:pt x="729864" y="271143"/>
                      <a:pt x="723389" y="286776"/>
                      <a:pt x="711862" y="298302"/>
                    </a:cubicBezTo>
                    <a:cubicBezTo>
                      <a:pt x="700336" y="309829"/>
                      <a:pt x="684703" y="316304"/>
                      <a:pt x="668402" y="316304"/>
                    </a:cubicBezTo>
                    <a:lnTo>
                      <a:pt x="61462" y="316304"/>
                    </a:lnTo>
                    <a:cubicBezTo>
                      <a:pt x="45161" y="316304"/>
                      <a:pt x="29528" y="309829"/>
                      <a:pt x="18002" y="298302"/>
                    </a:cubicBezTo>
                    <a:cubicBezTo>
                      <a:pt x="6475" y="286776"/>
                      <a:pt x="0" y="271143"/>
                      <a:pt x="0" y="254842"/>
                    </a:cubicBezTo>
                    <a:lnTo>
                      <a:pt x="0" y="61462"/>
                    </a:lnTo>
                    <a:cubicBezTo>
                      <a:pt x="0" y="45161"/>
                      <a:pt x="6475" y="29528"/>
                      <a:pt x="18002" y="18002"/>
                    </a:cubicBezTo>
                    <a:cubicBezTo>
                      <a:pt x="29528" y="6475"/>
                      <a:pt x="45161" y="0"/>
                      <a:pt x="61462" y="0"/>
                    </a:cubicBezTo>
                    <a:close/>
                  </a:path>
                </a:pathLst>
              </a:custGeom>
              <a:solidFill>
                <a:srgbClr val="F9D990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72" id="72"/>
            <p:cNvSpPr txBox="true"/>
            <p:nvPr/>
          </p:nvSpPr>
          <p:spPr>
            <a:xfrm rot="0">
              <a:off x="2259320" y="593276"/>
              <a:ext cx="2711691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73" id="73"/>
            <p:cNvSpPr txBox="true"/>
            <p:nvPr/>
          </p:nvSpPr>
          <p:spPr>
            <a:xfrm rot="0">
              <a:off x="2259320" y="1069663"/>
              <a:ext cx="2711691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74" id="74"/>
          <p:cNvGrpSpPr>
            <a:grpSpLocks noChangeAspect="true"/>
          </p:cNvGrpSpPr>
          <p:nvPr/>
        </p:nvGrpSpPr>
        <p:grpSpPr>
          <a:xfrm rot="0">
            <a:off x="691356" y="7682628"/>
            <a:ext cx="1482291" cy="1482285"/>
            <a:chOff x="0" y="0"/>
            <a:chExt cx="6350000" cy="6349975"/>
          </a:xfrm>
        </p:grpSpPr>
        <p:sp>
          <p:nvSpPr>
            <p:cNvPr name="Freeform 75" id="7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9"/>
              <a:stretch>
                <a:fillRect l="-131095" r="-101028" t="-2290" b="-119125"/>
              </a:stretch>
            </a:blip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4745331" y="7589241"/>
            <a:ext cx="3819012" cy="1669059"/>
            <a:chOff x="0" y="0"/>
            <a:chExt cx="5092016" cy="2225412"/>
          </a:xfrm>
        </p:grpSpPr>
        <p:grpSp>
          <p:nvGrpSpPr>
            <p:cNvPr name="Group 77" id="77"/>
            <p:cNvGrpSpPr/>
            <p:nvPr/>
          </p:nvGrpSpPr>
          <p:grpSpPr>
            <a:xfrm rot="0">
              <a:off x="0" y="0"/>
              <a:ext cx="2225412" cy="2225412"/>
              <a:chOff x="0" y="0"/>
              <a:chExt cx="812800" cy="812800"/>
            </a:xfrm>
          </p:grpSpPr>
          <p:sp>
            <p:nvSpPr>
              <p:cNvPr name="Freeform 78" id="7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9D990"/>
              </a:solidFill>
              <a:ln>
                <a:noFill/>
              </a:ln>
            </p:spPr>
          </p:sp>
          <p:sp>
            <p:nvSpPr>
              <p:cNvPr name="TextBox 79" id="79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80" id="80"/>
            <p:cNvGrpSpPr/>
            <p:nvPr/>
          </p:nvGrpSpPr>
          <p:grpSpPr>
            <a:xfrm rot="0">
              <a:off x="1397080" y="295924"/>
              <a:ext cx="3694936" cy="1601289"/>
              <a:chOff x="0" y="0"/>
              <a:chExt cx="729864" cy="316304"/>
            </a:xfrm>
          </p:grpSpPr>
          <p:sp>
            <p:nvSpPr>
              <p:cNvPr name="Freeform 81" id="81"/>
              <p:cNvSpPr/>
              <p:nvPr/>
            </p:nvSpPr>
            <p:spPr>
              <a:xfrm>
                <a:off x="0" y="0"/>
                <a:ext cx="729864" cy="316304"/>
              </a:xfrm>
              <a:custGeom>
                <a:avLst/>
                <a:gdLst/>
                <a:ahLst/>
                <a:cxnLst/>
                <a:rect r="r" b="b" t="t" l="l"/>
                <a:pathLst>
                  <a:path h="316304" w="729864">
                    <a:moveTo>
                      <a:pt x="61462" y="0"/>
                    </a:moveTo>
                    <a:lnTo>
                      <a:pt x="668402" y="0"/>
                    </a:lnTo>
                    <a:cubicBezTo>
                      <a:pt x="684703" y="0"/>
                      <a:pt x="700336" y="6475"/>
                      <a:pt x="711862" y="18002"/>
                    </a:cubicBezTo>
                    <a:cubicBezTo>
                      <a:pt x="723389" y="29528"/>
                      <a:pt x="729864" y="45161"/>
                      <a:pt x="729864" y="61462"/>
                    </a:cubicBezTo>
                    <a:lnTo>
                      <a:pt x="729864" y="254842"/>
                    </a:lnTo>
                    <a:cubicBezTo>
                      <a:pt x="729864" y="271143"/>
                      <a:pt x="723389" y="286776"/>
                      <a:pt x="711862" y="298302"/>
                    </a:cubicBezTo>
                    <a:cubicBezTo>
                      <a:pt x="700336" y="309829"/>
                      <a:pt x="684703" y="316304"/>
                      <a:pt x="668402" y="316304"/>
                    </a:cubicBezTo>
                    <a:lnTo>
                      <a:pt x="61462" y="316304"/>
                    </a:lnTo>
                    <a:cubicBezTo>
                      <a:pt x="45161" y="316304"/>
                      <a:pt x="29528" y="309829"/>
                      <a:pt x="18002" y="298302"/>
                    </a:cubicBezTo>
                    <a:cubicBezTo>
                      <a:pt x="6475" y="286776"/>
                      <a:pt x="0" y="271143"/>
                      <a:pt x="0" y="254842"/>
                    </a:cubicBezTo>
                    <a:lnTo>
                      <a:pt x="0" y="61462"/>
                    </a:lnTo>
                    <a:cubicBezTo>
                      <a:pt x="0" y="45161"/>
                      <a:pt x="6475" y="29528"/>
                      <a:pt x="18002" y="18002"/>
                    </a:cubicBezTo>
                    <a:cubicBezTo>
                      <a:pt x="29528" y="6475"/>
                      <a:pt x="45161" y="0"/>
                      <a:pt x="61462" y="0"/>
                    </a:cubicBezTo>
                    <a:close/>
                  </a:path>
                </a:pathLst>
              </a:custGeom>
              <a:solidFill>
                <a:srgbClr val="F9D990"/>
              </a:solidFill>
              <a:ln>
                <a:noFill/>
              </a:ln>
            </p:spPr>
          </p:sp>
          <p:sp>
            <p:nvSpPr>
              <p:cNvPr name="TextBox 82" id="82"/>
              <p:cNvSpPr txBox="true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83" id="83"/>
            <p:cNvSpPr txBox="true"/>
            <p:nvPr/>
          </p:nvSpPr>
          <p:spPr>
            <a:xfrm rot="0">
              <a:off x="2259320" y="593276"/>
              <a:ext cx="2617379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 Bold"/>
                </a:rPr>
                <a:t> Name</a:t>
              </a:r>
            </a:p>
          </p:txBody>
        </p:sp>
        <p:sp>
          <p:nvSpPr>
            <p:cNvPr name="TextBox 84" id="84"/>
            <p:cNvSpPr txBox="true"/>
            <p:nvPr/>
          </p:nvSpPr>
          <p:spPr>
            <a:xfrm rot="0">
              <a:off x="2259320" y="1069663"/>
              <a:ext cx="2617379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Title or Position</a:t>
              </a:r>
            </a:p>
          </p:txBody>
        </p:sp>
      </p:grpSp>
      <p:grpSp>
        <p:nvGrpSpPr>
          <p:cNvPr name="Group 85" id="85"/>
          <p:cNvGrpSpPr>
            <a:grpSpLocks noChangeAspect="true"/>
          </p:cNvGrpSpPr>
          <p:nvPr/>
        </p:nvGrpSpPr>
        <p:grpSpPr>
          <a:xfrm rot="0">
            <a:off x="4838714" y="7682628"/>
            <a:ext cx="1482291" cy="1482285"/>
            <a:chOff x="0" y="0"/>
            <a:chExt cx="6350000" cy="6349975"/>
          </a:xfrm>
        </p:grpSpPr>
        <p:sp>
          <p:nvSpPr>
            <p:cNvPr name="Freeform 86" id="8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0"/>
              <a:stretch>
                <a:fillRect l="-83845" r="-180346" t="-8300" b="-134343"/>
              </a:stretch>
            </a:blip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6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69361">
            <a:off x="8401471" y="2881738"/>
            <a:ext cx="2312468" cy="226621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495049" y="2349840"/>
            <a:ext cx="6965740" cy="11205928"/>
            <a:chOff x="0" y="0"/>
            <a:chExt cx="9287653" cy="14941238"/>
          </a:xfrm>
        </p:grpSpPr>
        <p:grpSp>
          <p:nvGrpSpPr>
            <p:cNvPr name="Group 4" id="4"/>
            <p:cNvGrpSpPr/>
            <p:nvPr/>
          </p:nvGrpSpPr>
          <p:grpSpPr>
            <a:xfrm rot="-5400000">
              <a:off x="-2763292" y="2763292"/>
              <a:ext cx="14814238" cy="9287653"/>
              <a:chOff x="0" y="0"/>
              <a:chExt cx="5471160" cy="3430094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-10160" y="-40640"/>
                <a:ext cx="5509260" cy="3473275"/>
              </a:xfrm>
              <a:custGeom>
                <a:avLst/>
                <a:gdLst/>
                <a:ahLst/>
                <a:cxnLst/>
                <a:rect r="r" b="b" t="t" l="l"/>
                <a:pathLst>
                  <a:path h="3473275" w="5509260">
                    <a:moveTo>
                      <a:pt x="5132070" y="3350085"/>
                    </a:moveTo>
                    <a:cubicBezTo>
                      <a:pt x="4961890" y="3451685"/>
                      <a:pt x="4753610" y="3473275"/>
                      <a:pt x="4559300" y="3472005"/>
                    </a:cubicBezTo>
                    <a:cubicBezTo>
                      <a:pt x="3957320" y="3468194"/>
                      <a:pt x="3351530" y="3417394"/>
                      <a:pt x="2748280" y="3408505"/>
                    </a:cubicBezTo>
                    <a:cubicBezTo>
                      <a:pt x="2129790" y="3399614"/>
                      <a:pt x="1508760" y="3465655"/>
                      <a:pt x="892810" y="3385644"/>
                    </a:cubicBezTo>
                    <a:cubicBezTo>
                      <a:pt x="450850" y="3328494"/>
                      <a:pt x="44450" y="3181174"/>
                      <a:pt x="15240" y="2670635"/>
                    </a:cubicBezTo>
                    <a:cubicBezTo>
                      <a:pt x="0" y="2410285"/>
                      <a:pt x="26670" y="2128272"/>
                      <a:pt x="27940" y="1843724"/>
                    </a:cubicBezTo>
                    <a:cubicBezTo>
                      <a:pt x="29210" y="1545295"/>
                      <a:pt x="10160" y="1248255"/>
                      <a:pt x="17780" y="966470"/>
                    </a:cubicBezTo>
                    <a:cubicBezTo>
                      <a:pt x="34290" y="438150"/>
                      <a:pt x="342900" y="105410"/>
                      <a:pt x="873760" y="63500"/>
                    </a:cubicBezTo>
                    <a:cubicBezTo>
                      <a:pt x="1700530" y="0"/>
                      <a:pt x="2527300" y="86360"/>
                      <a:pt x="3354070" y="88900"/>
                    </a:cubicBezTo>
                    <a:cubicBezTo>
                      <a:pt x="3759200" y="91440"/>
                      <a:pt x="4168140" y="40640"/>
                      <a:pt x="4572000" y="76200"/>
                    </a:cubicBezTo>
                    <a:cubicBezTo>
                      <a:pt x="4855210" y="101600"/>
                      <a:pt x="5166360" y="154940"/>
                      <a:pt x="5323840" y="417830"/>
                    </a:cubicBezTo>
                    <a:cubicBezTo>
                      <a:pt x="5509260" y="727710"/>
                      <a:pt x="5487670" y="1116330"/>
                      <a:pt x="5471160" y="1492550"/>
                    </a:cubicBezTo>
                    <a:cubicBezTo>
                      <a:pt x="5452110" y="1928394"/>
                      <a:pt x="5463540" y="2363295"/>
                      <a:pt x="5420360" y="2759535"/>
                    </a:cubicBezTo>
                    <a:cubicBezTo>
                      <a:pt x="5419090" y="2767155"/>
                      <a:pt x="5419090" y="2776045"/>
                      <a:pt x="5417820" y="2783664"/>
                    </a:cubicBezTo>
                    <a:cubicBezTo>
                      <a:pt x="5392420" y="3017345"/>
                      <a:pt x="5346700" y="3221814"/>
                      <a:pt x="5132070" y="3350085"/>
                    </a:cubicBezTo>
                    <a:close/>
                  </a:path>
                </a:pathLst>
              </a:custGeom>
              <a:solidFill>
                <a:srgbClr val="67BAE8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-5400000">
              <a:off x="-2775992" y="3029325"/>
              <a:ext cx="14814238" cy="9009588"/>
              <a:chOff x="0" y="0"/>
              <a:chExt cx="5471160" cy="33274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-10160" y="-40640"/>
                <a:ext cx="5509260" cy="3370580"/>
              </a:xfrm>
              <a:custGeom>
                <a:avLst/>
                <a:gdLst/>
                <a:ahLst/>
                <a:cxnLst/>
                <a:rect r="r" b="b" t="t" l="l"/>
                <a:pathLst>
                  <a:path h="3370580" w="5509260">
                    <a:moveTo>
                      <a:pt x="5132070" y="3247390"/>
                    </a:moveTo>
                    <a:cubicBezTo>
                      <a:pt x="4961890" y="3348990"/>
                      <a:pt x="4753610" y="3370580"/>
                      <a:pt x="4559300" y="3369310"/>
                    </a:cubicBezTo>
                    <a:cubicBezTo>
                      <a:pt x="3957320" y="3365500"/>
                      <a:pt x="3351530" y="3314700"/>
                      <a:pt x="2748280" y="3305810"/>
                    </a:cubicBezTo>
                    <a:cubicBezTo>
                      <a:pt x="2129790" y="3296920"/>
                      <a:pt x="1508760" y="3362960"/>
                      <a:pt x="892810" y="3282950"/>
                    </a:cubicBezTo>
                    <a:cubicBezTo>
                      <a:pt x="450850" y="3225800"/>
                      <a:pt x="44450" y="3078480"/>
                      <a:pt x="15240" y="2567940"/>
                    </a:cubicBezTo>
                    <a:cubicBezTo>
                      <a:pt x="0" y="2307590"/>
                      <a:pt x="26670" y="2044700"/>
                      <a:pt x="27940" y="1784350"/>
                    </a:cubicBezTo>
                    <a:cubicBezTo>
                      <a:pt x="29210" y="1511300"/>
                      <a:pt x="10160" y="1239520"/>
                      <a:pt x="17780" y="966470"/>
                    </a:cubicBezTo>
                    <a:cubicBezTo>
                      <a:pt x="34290" y="438150"/>
                      <a:pt x="342900" y="105410"/>
                      <a:pt x="873760" y="63500"/>
                    </a:cubicBezTo>
                    <a:cubicBezTo>
                      <a:pt x="1700530" y="0"/>
                      <a:pt x="2527300" y="86360"/>
                      <a:pt x="3354070" y="88900"/>
                    </a:cubicBezTo>
                    <a:cubicBezTo>
                      <a:pt x="3759200" y="91440"/>
                      <a:pt x="4168140" y="40640"/>
                      <a:pt x="4572000" y="76200"/>
                    </a:cubicBezTo>
                    <a:cubicBezTo>
                      <a:pt x="4855210" y="101600"/>
                      <a:pt x="5166360" y="154940"/>
                      <a:pt x="5323840" y="417830"/>
                    </a:cubicBezTo>
                    <a:cubicBezTo>
                      <a:pt x="5509260" y="727710"/>
                      <a:pt x="5487670" y="1116330"/>
                      <a:pt x="5471160" y="1463040"/>
                    </a:cubicBezTo>
                    <a:cubicBezTo>
                      <a:pt x="5452110" y="1861820"/>
                      <a:pt x="5463540" y="2260600"/>
                      <a:pt x="5420360" y="2656840"/>
                    </a:cubicBezTo>
                    <a:cubicBezTo>
                      <a:pt x="5419090" y="2664460"/>
                      <a:pt x="5419090" y="2673350"/>
                      <a:pt x="5417820" y="2680970"/>
                    </a:cubicBezTo>
                    <a:cubicBezTo>
                      <a:pt x="5392420" y="2914650"/>
                      <a:pt x="5346700" y="3119120"/>
                      <a:pt x="5132070" y="324739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75601" y="5861516"/>
            <a:ext cx="521807" cy="52180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75601" y="9136810"/>
            <a:ext cx="521807" cy="52180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75601" y="8000429"/>
            <a:ext cx="521807" cy="52180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75601" y="6972331"/>
            <a:ext cx="521807" cy="52180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89752" y="4784207"/>
            <a:ext cx="507655" cy="507655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1389752" y="3568759"/>
            <a:ext cx="4917890" cy="81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00"/>
              </a:lnSpc>
              <a:spcBef>
                <a:spcPct val="0"/>
              </a:spcBef>
            </a:pPr>
            <a:r>
              <a:rPr lang="en-US" sz="5000" u="none">
                <a:solidFill>
                  <a:srgbClr val="67BAE8"/>
                </a:solidFill>
                <a:latin typeface="Overpass Bold"/>
              </a:rPr>
              <a:t>Contact Us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21005" y="4814438"/>
            <a:ext cx="4923690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123 Anywhere St., Any City,ST 12345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121005" y="5896677"/>
            <a:ext cx="4923690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123-456-7890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121005" y="6978917"/>
            <a:ext cx="4923690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hello@reallygreatsite.com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21005" y="9143396"/>
            <a:ext cx="4923690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reallygreatsite.com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121005" y="8061156"/>
            <a:ext cx="4923690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@reallygreatsite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483583" y="2466457"/>
            <a:ext cx="4038687" cy="13544378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004401">
            <a:off x="-33134" y="3971522"/>
            <a:ext cx="2312468" cy="2266219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7850" y="2839374"/>
            <a:ext cx="4024191" cy="11178308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052059" y="762983"/>
            <a:ext cx="8293602" cy="1449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360"/>
              </a:lnSpc>
              <a:spcBef>
                <a:spcPct val="0"/>
              </a:spcBef>
            </a:pPr>
            <a:r>
              <a:rPr lang="en-US" sz="9000" u="none">
                <a:solidFill>
                  <a:srgbClr val="F16448"/>
                </a:solidFill>
                <a:latin typeface="Overpass Bold"/>
              </a:rPr>
              <a:t>Thank you!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537737" y="1325775"/>
            <a:ext cx="6880363" cy="41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Write a closing statement or call-to-action here.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315219">
            <a:off x="11764770" y="6186997"/>
            <a:ext cx="8536878" cy="845927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17177" y="3470201"/>
            <a:ext cx="4442123" cy="6296824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-914260" y="4522091"/>
            <a:ext cx="12962269" cy="3438619"/>
            <a:chOff x="0" y="0"/>
            <a:chExt cx="12428116" cy="3296920"/>
          </a:xfrm>
        </p:grpSpPr>
        <p:sp>
          <p:nvSpPr>
            <p:cNvPr name="Freeform 5" id="5"/>
            <p:cNvSpPr/>
            <p:nvPr/>
          </p:nvSpPr>
          <p:spPr>
            <a:xfrm>
              <a:off x="-83820" y="-22860"/>
              <a:ext cx="12514476" cy="3398520"/>
            </a:xfrm>
            <a:custGeom>
              <a:avLst/>
              <a:gdLst/>
              <a:ahLst/>
              <a:cxnLst/>
              <a:rect r="r" b="b" t="t" l="l"/>
              <a:pathLst>
                <a:path h="3398520" w="12514476">
                  <a:moveTo>
                    <a:pt x="7467263" y="43180"/>
                  </a:moveTo>
                  <a:cubicBezTo>
                    <a:pt x="10109096" y="48260"/>
                    <a:pt x="10680596" y="13970"/>
                    <a:pt x="10909196" y="158750"/>
                  </a:cubicBezTo>
                  <a:cubicBezTo>
                    <a:pt x="11257177" y="381000"/>
                    <a:pt x="11756287" y="801370"/>
                    <a:pt x="12061087" y="1073150"/>
                  </a:cubicBezTo>
                  <a:cubicBezTo>
                    <a:pt x="12174116" y="1173480"/>
                    <a:pt x="12514476" y="1466850"/>
                    <a:pt x="12513206" y="1638300"/>
                  </a:cubicBezTo>
                  <a:cubicBezTo>
                    <a:pt x="12511937" y="1827530"/>
                    <a:pt x="12066166" y="2307590"/>
                    <a:pt x="11935356" y="2423160"/>
                  </a:cubicBezTo>
                  <a:cubicBezTo>
                    <a:pt x="11348616" y="2947670"/>
                    <a:pt x="11164466" y="3220720"/>
                    <a:pt x="10756796" y="3248660"/>
                  </a:cubicBezTo>
                  <a:cubicBezTo>
                    <a:pt x="10191646" y="3288030"/>
                    <a:pt x="1338580" y="3398520"/>
                    <a:pt x="792480" y="3223260"/>
                  </a:cubicBezTo>
                  <a:cubicBezTo>
                    <a:pt x="508000" y="3131820"/>
                    <a:pt x="254000" y="2527300"/>
                    <a:pt x="179070" y="2256790"/>
                  </a:cubicBezTo>
                  <a:cubicBezTo>
                    <a:pt x="0" y="1615440"/>
                    <a:pt x="76200" y="1018540"/>
                    <a:pt x="382270" y="474980"/>
                  </a:cubicBezTo>
                  <a:cubicBezTo>
                    <a:pt x="495300" y="275590"/>
                    <a:pt x="732790" y="55880"/>
                    <a:pt x="962660" y="43180"/>
                  </a:cubicBezTo>
                  <a:cubicBezTo>
                    <a:pt x="1948400" y="0"/>
                    <a:pt x="3938375" y="39370"/>
                    <a:pt x="7467263" y="43180"/>
                  </a:cubicBezTo>
                  <a:close/>
                </a:path>
              </a:pathLst>
            </a:custGeom>
            <a:solidFill>
              <a:srgbClr val="67BAE8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923925"/>
            <a:ext cx="7946969" cy="1622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399"/>
              </a:lnSpc>
              <a:spcBef>
                <a:spcPct val="0"/>
              </a:spcBef>
            </a:pPr>
            <a:r>
              <a:rPr lang="en-US" sz="9999" u="none">
                <a:solidFill>
                  <a:srgbClr val="67BAE8"/>
                </a:solidFill>
                <a:latin typeface="Overpass Bold"/>
              </a:rPr>
              <a:t>Credits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5399767"/>
            <a:ext cx="9788653" cy="1756035"/>
            <a:chOff x="0" y="0"/>
            <a:chExt cx="13051537" cy="234138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95250"/>
              <a:ext cx="13051537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684028"/>
              <a:ext cx="13051537" cy="16573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5099"/>
                </a:lnSpc>
              </a:pPr>
              <a:r>
                <a:rPr lang="en-US" sz="2999" u="none">
                  <a:solidFill>
                    <a:srgbClr val="FFFFFF"/>
                  </a:solidFill>
                  <a:latin typeface="Overpass Bold"/>
                </a:rPr>
                <a:t>SlidesCarnival for the presentation template</a:t>
              </a:r>
            </a:p>
            <a:p>
              <a:pPr marL="0" indent="0" lvl="0">
                <a:lnSpc>
                  <a:spcPts val="5099"/>
                </a:lnSpc>
              </a:pPr>
              <a:r>
                <a:rPr lang="en-US" sz="2999" u="none">
                  <a:solidFill>
                    <a:srgbClr val="FFFFFF"/>
                  </a:solidFill>
                  <a:latin typeface="Overpass Bold"/>
                </a:rPr>
                <a:t>Pexels for the photos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584321" y="584777"/>
            <a:ext cx="3992340" cy="3760059"/>
            <a:chOff x="0" y="0"/>
            <a:chExt cx="5323120" cy="5013412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true" flipV="false" rot="0">
              <a:off x="0" y="0"/>
              <a:ext cx="5323120" cy="5013412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753295" y="1223744"/>
              <a:ext cx="4197531" cy="15529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59"/>
                </a:lnSpc>
                <a:spcBef>
                  <a:spcPct val="0"/>
                </a:spcBef>
              </a:pPr>
              <a:r>
                <a:rPr lang="en-US" sz="3999" u="none">
                  <a:solidFill>
                    <a:srgbClr val="FFFFFF"/>
                  </a:solidFill>
                  <a:latin typeface="Overpass Bold"/>
                </a:rPr>
                <a:t>HAPPY</a:t>
              </a:r>
            </a:p>
            <a:p>
              <a:pPr algn="ctr" marL="0" indent="0" lvl="0">
                <a:lnSpc>
                  <a:spcPts val="4159"/>
                </a:lnSpc>
                <a:spcBef>
                  <a:spcPct val="0"/>
                </a:spcBef>
              </a:pPr>
              <a:r>
                <a:rPr lang="en-US" sz="3999" u="none">
                  <a:solidFill>
                    <a:srgbClr val="FFFFFF"/>
                  </a:solidFill>
                  <a:latin typeface="Overpass Bold"/>
                </a:rPr>
                <a:t>DESIGNING! 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04567" y="-1738230"/>
            <a:ext cx="7783433" cy="13158232"/>
            <a:chOff x="0" y="0"/>
            <a:chExt cx="10377910" cy="1754430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6263110" y="2317640"/>
              <a:ext cx="4114800" cy="13716000"/>
              <a:chOff x="0" y="0"/>
              <a:chExt cx="812800" cy="2709333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812800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67BAE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677518">
              <a:off x="-4278034" y="5212252"/>
              <a:ext cx="17025620" cy="7119805"/>
            </a:xfrm>
            <a:prstGeom prst="rect">
              <a:avLst/>
            </a:prstGeom>
          </p:spPr>
        </p:pic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56736">
            <a:off x="13213507" y="2764337"/>
            <a:ext cx="4556775" cy="343829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29942">
            <a:off x="9868021" y="2112642"/>
            <a:ext cx="3680648" cy="545648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66294" y="6401172"/>
            <a:ext cx="2206794" cy="291064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14865" y="9311812"/>
            <a:ext cx="2751430" cy="631794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1028700" y="5256613"/>
            <a:ext cx="9075581" cy="2381605"/>
            <a:chOff x="0" y="0"/>
            <a:chExt cx="12100774" cy="317547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619598"/>
              <a:ext cx="12100774" cy="2555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1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AA2BA"/>
                  </a:solidFill>
                  <a:latin typeface="Overpass Bold"/>
                </a:rPr>
                <a:t>Titles: Overpass</a:t>
              </a:r>
            </a:p>
            <a:p>
              <a:pPr algn="l" marL="0" indent="0" lvl="0">
                <a:lnSpc>
                  <a:spcPts val="51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AA2BA"/>
                  </a:solidFill>
                  <a:latin typeface="Overpass Bold"/>
                </a:rPr>
                <a:t>Headers: Overpass</a:t>
              </a:r>
            </a:p>
            <a:p>
              <a:pPr algn="l" marL="0" indent="0" lvl="0">
                <a:lnSpc>
                  <a:spcPts val="51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AA2BA"/>
                  </a:solidFill>
                  <a:latin typeface="Overpass Bold"/>
                </a:rPr>
                <a:t>Body Copy: Overpass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95250"/>
              <a:ext cx="11590696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This presentation template uses the following free fonts: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28700" y="1076288"/>
            <a:ext cx="8442238" cy="2936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399"/>
              </a:lnSpc>
              <a:spcBef>
                <a:spcPct val="0"/>
              </a:spcBef>
            </a:pPr>
            <a:r>
              <a:rPr lang="en-US" sz="9999" u="none">
                <a:solidFill>
                  <a:srgbClr val="67BAE8"/>
                </a:solidFill>
                <a:latin typeface="Overpass Bold"/>
              </a:rPr>
              <a:t>Fonts In this Presentation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8812848"/>
            <a:ext cx="9701479" cy="652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59"/>
              </a:lnSpc>
              <a:spcBef>
                <a:spcPct val="0"/>
              </a:spcBef>
            </a:pPr>
            <a:r>
              <a:rPr lang="en-US" sz="3999" u="none">
                <a:solidFill>
                  <a:srgbClr val="67BAE8"/>
                </a:solidFill>
                <a:latin typeface="Overpass Bold"/>
              </a:rPr>
              <a:t>You can find these fonts online too.</a:t>
            </a:r>
          </a:p>
        </p:txBody>
      </p:sp>
      <p:sp>
        <p:nvSpPr>
          <p:cNvPr name="TextBox 16" id="16"/>
          <p:cNvSpPr txBox="true"/>
          <p:nvPr/>
        </p:nvSpPr>
        <p:spPr>
          <a:xfrm rot="759463">
            <a:off x="13426840" y="1740156"/>
            <a:ext cx="4711510" cy="652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59"/>
              </a:lnSpc>
              <a:spcBef>
                <a:spcPct val="0"/>
              </a:spcBef>
            </a:pPr>
            <a:r>
              <a:rPr lang="en-US" sz="3999" u="none">
                <a:solidFill>
                  <a:srgbClr val="FFFFFF"/>
                </a:solidFill>
                <a:latin typeface="Overpass Bold"/>
              </a:rPr>
              <a:t>Happy designing!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8332" y="5480468"/>
            <a:ext cx="2770508" cy="256618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569901">
            <a:off x="13930458" y="5510116"/>
            <a:ext cx="2912160" cy="26973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817013" y="5689041"/>
            <a:ext cx="2323318" cy="235761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78042" y="5337375"/>
            <a:ext cx="2862757" cy="270927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41004" y="6236530"/>
            <a:ext cx="822720" cy="112281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97836" y="6251976"/>
            <a:ext cx="1023168" cy="102316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94860" y="6203875"/>
            <a:ext cx="964239" cy="95722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47327" y="6203875"/>
            <a:ext cx="964239" cy="95722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26040" y="6317435"/>
            <a:ext cx="1105264" cy="89225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8"/>
          <a:srcRect l="0" t="0" r="0" b="0"/>
          <a:stretch>
            <a:fillRect/>
          </a:stretch>
        </p:blipFill>
        <p:spPr>
          <a:xfrm flipH="false" flipV="false" rot="0">
            <a:off x="6766996" y="817582"/>
            <a:ext cx="4754008" cy="1128383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028700" y="2148760"/>
            <a:ext cx="16249023" cy="274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8000" u="none">
                <a:solidFill>
                  <a:srgbClr val="FA9D8B"/>
                </a:solidFill>
                <a:latin typeface="Overpass Bold"/>
              </a:rPr>
              <a:t>Free templates for all</a:t>
            </a:r>
          </a:p>
          <a:p>
            <a:pPr algn="ctr">
              <a:lnSpc>
                <a:spcPts val="10000"/>
              </a:lnSpc>
            </a:pPr>
            <a:r>
              <a:rPr lang="en-US" sz="8000" u="none">
                <a:solidFill>
                  <a:srgbClr val="FA9D8B"/>
                </a:solidFill>
                <a:latin typeface="Overpass Bold"/>
              </a:rPr>
              <a:t>your presentation needs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84065" y="8350885"/>
            <a:ext cx="3839042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For PowerPoint,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Google Slides, and Canva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059151" y="8350885"/>
            <a:ext cx="3839042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15253D"/>
                </a:solidFill>
                <a:latin typeface="Overpass"/>
              </a:rPr>
              <a:t>100% free for personal</a:t>
            </a:r>
          </a:p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15253D"/>
                </a:solidFill>
                <a:latin typeface="Overpass"/>
              </a:rPr>
              <a:t>or commercial use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53212" y="8350885"/>
            <a:ext cx="3839042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15253D"/>
                </a:solidFill>
                <a:latin typeface="Overpass"/>
              </a:rPr>
              <a:t>Ready to use, professional,</a:t>
            </a:r>
          </a:p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15253D"/>
                </a:solidFill>
                <a:latin typeface="Overpass"/>
              </a:rPr>
              <a:t>and customizable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67017" y="8350885"/>
            <a:ext cx="3839042" cy="78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15253D"/>
                </a:solidFill>
                <a:latin typeface="Overpass"/>
              </a:rPr>
              <a:t>Blow your audience away</a:t>
            </a:r>
          </a:p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15253D"/>
                </a:solidFill>
                <a:latin typeface="Overpass"/>
              </a:rPr>
              <a:t>with attractive visuals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441867" y="0"/>
            <a:ext cx="11846133" cy="10287000"/>
            <a:chOff x="0" y="0"/>
            <a:chExt cx="3119969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119969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19969">
                  <a:moveTo>
                    <a:pt x="0" y="0"/>
                  </a:moveTo>
                  <a:lnTo>
                    <a:pt x="3119969" y="0"/>
                  </a:lnTo>
                  <a:lnTo>
                    <a:pt x="31199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D99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2135" y="1201256"/>
            <a:ext cx="832459" cy="71591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31902" y="1128165"/>
            <a:ext cx="862097" cy="8620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21522" y="1053200"/>
            <a:ext cx="704739" cy="101202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97755" y="1201256"/>
            <a:ext cx="1164950" cy="71591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09164" y="1128165"/>
            <a:ext cx="862097" cy="8620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26641" y="1053200"/>
            <a:ext cx="1119949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98785" y="1053200"/>
            <a:ext cx="675298" cy="10120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99149" y="1053200"/>
            <a:ext cx="732340" cy="10120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67096" y="3064911"/>
            <a:ext cx="862536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80705" y="3064911"/>
            <a:ext cx="862536" cy="8625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94314" y="3064911"/>
            <a:ext cx="856263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98252" y="3060768"/>
            <a:ext cx="714074" cy="87082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60001" y="3064911"/>
            <a:ext cx="903609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14683" y="3064911"/>
            <a:ext cx="757464" cy="86253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6997" y="3064911"/>
            <a:ext cx="857832" cy="86253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02008" y="3165916"/>
            <a:ext cx="1110978" cy="66052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0992" y="4980429"/>
            <a:ext cx="885701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29092" y="4980429"/>
            <a:ext cx="761703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3194" y="4980429"/>
            <a:ext cx="761703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57296" y="4980429"/>
            <a:ext cx="760318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70014" y="4980429"/>
            <a:ext cx="827938" cy="76170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0351" y="4980429"/>
            <a:ext cx="614902" cy="76170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17652" y="5046621"/>
            <a:ext cx="1095335" cy="62932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79750" y="6679656"/>
            <a:ext cx="914303" cy="816223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31438" y="6647007"/>
            <a:ext cx="642709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11532" y="6647007"/>
            <a:ext cx="827027" cy="8815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75944" y="6647007"/>
            <a:ext cx="644312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57641" y="6739185"/>
            <a:ext cx="1158432" cy="697166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53458" y="6647007"/>
            <a:ext cx="1117135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07978" y="6647007"/>
            <a:ext cx="881521" cy="88152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26884" y="6647007"/>
            <a:ext cx="881521" cy="88152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86242" y="8479532"/>
            <a:ext cx="424245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30116" y="8479532"/>
            <a:ext cx="610569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60313" y="8479532"/>
            <a:ext cx="680799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60740" y="8479532"/>
            <a:ext cx="397013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77382" y="8479532"/>
            <a:ext cx="788293" cy="78829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85304" y="8479532"/>
            <a:ext cx="963470" cy="78829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68402" y="8580080"/>
            <a:ext cx="838854" cy="587198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20620" y="8479532"/>
            <a:ext cx="689398" cy="788293"/>
          </a:xfrm>
          <a:prstGeom prst="rect">
            <a:avLst/>
          </a:prstGeom>
        </p:spPr>
      </p:pic>
      <p:sp>
        <p:nvSpPr>
          <p:cNvPr name="TextBox 44" id="44"/>
          <p:cNvSpPr txBox="true"/>
          <p:nvPr/>
        </p:nvSpPr>
        <p:spPr>
          <a:xfrm rot="0">
            <a:off x="839811" y="809625"/>
            <a:ext cx="5211531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67BAE8"/>
                </a:solidFill>
                <a:latin typeface="Overpass Bold"/>
              </a:rPr>
              <a:t>Resource </a:t>
            </a:r>
          </a:p>
          <a:p>
            <a:pPr>
              <a:lnSpc>
                <a:spcPts val="9600"/>
              </a:lnSpc>
            </a:pPr>
            <a:r>
              <a:rPr lang="en-US" sz="8000">
                <a:solidFill>
                  <a:srgbClr val="67BAE8"/>
                </a:solidFill>
                <a:latin typeface="Overpass Bold"/>
              </a:rPr>
              <a:t>Page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839811" y="7494270"/>
            <a:ext cx="5211531" cy="1764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Use these design resources in your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Canva Presentation. Happy designing! </a:t>
            </a:r>
          </a:p>
          <a:p>
            <a:pPr>
              <a:lnSpc>
                <a:spcPts val="2730"/>
              </a:lnSpc>
            </a:pP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Don't forget to delete this page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before presenting.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09700" y="6081743"/>
            <a:ext cx="3080960" cy="310736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124940" y="6081743"/>
            <a:ext cx="2528899" cy="394178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030681" y="6081743"/>
            <a:ext cx="3002615" cy="173699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410525" y="603439"/>
            <a:ext cx="13466950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39"/>
              </a:lnSpc>
              <a:spcBef>
                <a:spcPct val="0"/>
              </a:spcBef>
            </a:pPr>
            <a:r>
              <a:rPr lang="en-US" sz="5199" u="none">
                <a:solidFill>
                  <a:srgbClr val="67BAE8"/>
                </a:solidFill>
                <a:latin typeface="Overpass Bold"/>
              </a:rPr>
              <a:t>DOWNLOAD THIS PRESENTATION AS A</a:t>
            </a:r>
          </a:p>
          <a:p>
            <a:pPr algn="ctr" marL="0" indent="0" lvl="0">
              <a:lnSpc>
                <a:spcPts val="6239"/>
              </a:lnSpc>
              <a:spcBef>
                <a:spcPct val="0"/>
              </a:spcBef>
            </a:pPr>
            <a:r>
              <a:rPr lang="en-US" sz="5199" u="none">
                <a:solidFill>
                  <a:srgbClr val="67BAE8"/>
                </a:solidFill>
                <a:latin typeface="Overpass Bold"/>
              </a:rPr>
              <a:t>POWERPOINT TEMPLATE IN 3 STEPS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6481">
            <a:off x="884290" y="645438"/>
            <a:ext cx="1602645" cy="16263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true" flipV="false" rot="1077328">
            <a:off x="15802464" y="644079"/>
            <a:ext cx="1602645" cy="162630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283718" y="3024872"/>
            <a:ext cx="953351" cy="953351"/>
            <a:chOff x="0" y="0"/>
            <a:chExt cx="1271134" cy="1271134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1271134" cy="1271134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0" y="138281"/>
              <a:ext cx="1209138" cy="1006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395"/>
                </a:lnSpc>
                <a:spcBef>
                  <a:spcPct val="0"/>
                </a:spcBef>
              </a:pPr>
              <a:r>
                <a:rPr lang="en-US" sz="4495" spc="-301" u="none">
                  <a:solidFill>
                    <a:srgbClr val="FFFFFF"/>
                  </a:solidFill>
                  <a:latin typeface="Overpass Bold"/>
                </a:rPr>
                <a:t>01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124940" y="3024872"/>
            <a:ext cx="953351" cy="953351"/>
            <a:chOff x="0" y="0"/>
            <a:chExt cx="1271134" cy="1271134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1271134" cy="1271134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0" y="138281"/>
              <a:ext cx="1209138" cy="1006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395"/>
                </a:lnSpc>
                <a:spcBef>
                  <a:spcPct val="0"/>
                </a:spcBef>
              </a:pPr>
              <a:r>
                <a:rPr lang="en-US" sz="4495" spc="-301" u="none">
                  <a:solidFill>
                    <a:srgbClr val="FFFFFF"/>
                  </a:solidFill>
                  <a:latin typeface="Overpass Bold"/>
                </a:rPr>
                <a:t>02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030681" y="3024872"/>
            <a:ext cx="953351" cy="953351"/>
            <a:chOff x="0" y="0"/>
            <a:chExt cx="1271134" cy="1271134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271134" cy="1271134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0" y="138281"/>
              <a:ext cx="1209138" cy="1006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395"/>
                </a:lnSpc>
                <a:spcBef>
                  <a:spcPct val="0"/>
                </a:spcBef>
              </a:pPr>
              <a:r>
                <a:rPr lang="en-US" sz="4495" spc="-301">
                  <a:solidFill>
                    <a:srgbClr val="FFFFFF"/>
                  </a:solidFill>
                  <a:latin typeface="Overpass Bold"/>
                </a:rPr>
                <a:t>03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7124940" y="4168140"/>
            <a:ext cx="4710657" cy="1156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09700" y="4168140"/>
            <a:ext cx="4777066" cy="1527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Click on the "Canva" button next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to this presentation. Start editing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your presentation. You may need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to sign in to your Canva account.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030681" y="4168140"/>
            <a:ext cx="4038119" cy="1156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Enter "PowerPoint" in the search bar and click on the PowerPoint icon to download.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441867" y="0"/>
            <a:ext cx="11846133" cy="10287000"/>
            <a:chOff x="0" y="0"/>
            <a:chExt cx="3119969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119969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19969">
                  <a:moveTo>
                    <a:pt x="0" y="0"/>
                  </a:moveTo>
                  <a:lnTo>
                    <a:pt x="3119969" y="0"/>
                  </a:lnTo>
                  <a:lnTo>
                    <a:pt x="31199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D99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72847" y="709447"/>
            <a:ext cx="1599177" cy="199897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84460" y="734337"/>
            <a:ext cx="1366358" cy="184643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47005" y="618412"/>
            <a:ext cx="1409327" cy="196235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3268" y="734337"/>
            <a:ext cx="1591287" cy="184643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06746" y="618412"/>
            <a:ext cx="1815083" cy="193843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7432467" y="2876249"/>
            <a:ext cx="1377816" cy="201007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51619" y="2876249"/>
            <a:ext cx="1385612" cy="196414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76946" y="2876249"/>
            <a:ext cx="1688464" cy="201007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06746" y="2876249"/>
            <a:ext cx="1681154" cy="201007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78567" y="2876249"/>
            <a:ext cx="1357042" cy="196414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9517" y="5403516"/>
            <a:ext cx="2609771" cy="1860055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96603" y="5373119"/>
            <a:ext cx="2068330" cy="1974315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37386" y="5373119"/>
            <a:ext cx="2126882" cy="186005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2592" y="7769586"/>
            <a:ext cx="2318584" cy="1795849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37217" y="7791485"/>
            <a:ext cx="3522283" cy="177395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64292" y="5181600"/>
            <a:ext cx="2652577" cy="197255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83500" y="7800106"/>
            <a:ext cx="3038329" cy="1756706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839811" y="809625"/>
            <a:ext cx="5211531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67BAE8"/>
                </a:solidFill>
                <a:latin typeface="Overpass Bold"/>
              </a:rPr>
              <a:t>Resource </a:t>
            </a:r>
          </a:p>
          <a:p>
            <a:pPr>
              <a:lnSpc>
                <a:spcPts val="9600"/>
              </a:lnSpc>
            </a:pPr>
            <a:r>
              <a:rPr lang="en-US" sz="8000">
                <a:solidFill>
                  <a:srgbClr val="67BAE8"/>
                </a:solidFill>
                <a:latin typeface="Overpass Bold"/>
              </a:rPr>
              <a:t>Page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39811" y="7494270"/>
            <a:ext cx="5211531" cy="1764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Use these design resources in your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Canva Presentation. Happy designing! </a:t>
            </a:r>
          </a:p>
          <a:p>
            <a:pPr>
              <a:lnSpc>
                <a:spcPts val="2730"/>
              </a:lnSpc>
            </a:pP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Don't forget to delete this page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before presenting.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441867" y="0"/>
            <a:ext cx="11846133" cy="10287000"/>
            <a:chOff x="0" y="0"/>
            <a:chExt cx="3119969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119969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19969">
                  <a:moveTo>
                    <a:pt x="0" y="0"/>
                  </a:moveTo>
                  <a:lnTo>
                    <a:pt x="3119969" y="0"/>
                  </a:lnTo>
                  <a:lnTo>
                    <a:pt x="31199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D99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68670" y="3995431"/>
            <a:ext cx="1152493" cy="268589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07493" y="3995431"/>
            <a:ext cx="1836507" cy="263728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11887" y="4005211"/>
            <a:ext cx="988896" cy="262750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56154" y="7066484"/>
            <a:ext cx="1017560" cy="262750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29078" y="7100634"/>
            <a:ext cx="912460" cy="262750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17520" y="3953173"/>
            <a:ext cx="1224018" cy="277041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99043" y="727763"/>
            <a:ext cx="804103" cy="269668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12502" y="727763"/>
            <a:ext cx="969550" cy="269319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66401" y="654037"/>
            <a:ext cx="1380393" cy="291375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3517520" y="654037"/>
            <a:ext cx="1096632" cy="291375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38391" y="7113121"/>
            <a:ext cx="1070446" cy="2676115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31143" y="700181"/>
            <a:ext cx="1519290" cy="276691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65097" y="7287640"/>
            <a:ext cx="1815083" cy="225348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01094" y="7170921"/>
            <a:ext cx="932271" cy="2418628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38764" y="3832049"/>
            <a:ext cx="1834811" cy="2891536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839811" y="809625"/>
            <a:ext cx="5211531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67BAE8"/>
                </a:solidFill>
                <a:latin typeface="Overpass Bold"/>
              </a:rPr>
              <a:t>Resource </a:t>
            </a:r>
          </a:p>
          <a:p>
            <a:pPr>
              <a:lnSpc>
                <a:spcPts val="9600"/>
              </a:lnSpc>
            </a:pPr>
            <a:r>
              <a:rPr lang="en-US" sz="8000">
                <a:solidFill>
                  <a:srgbClr val="67BAE8"/>
                </a:solidFill>
                <a:latin typeface="Overpass Bold"/>
              </a:rPr>
              <a:t>Page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39811" y="7494270"/>
            <a:ext cx="5211531" cy="1764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Use these design resources in your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Canva Presentation. Happy designing! </a:t>
            </a:r>
          </a:p>
          <a:p>
            <a:pPr>
              <a:lnSpc>
                <a:spcPts val="2730"/>
              </a:lnSpc>
            </a:pP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Don't forget to delete this page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before presenting.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441867" y="0"/>
            <a:ext cx="11846133" cy="10287000"/>
            <a:chOff x="0" y="0"/>
            <a:chExt cx="3119969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119969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19969">
                  <a:moveTo>
                    <a:pt x="0" y="0"/>
                  </a:moveTo>
                  <a:lnTo>
                    <a:pt x="3119969" y="0"/>
                  </a:lnTo>
                  <a:lnTo>
                    <a:pt x="31199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D99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01013" y="2681282"/>
            <a:ext cx="618826" cy="114212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5570" y="840278"/>
            <a:ext cx="819760" cy="96869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93675" y="738035"/>
            <a:ext cx="1251262" cy="117318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41793" y="2758290"/>
            <a:ext cx="1032726" cy="98811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38475" y="800157"/>
            <a:ext cx="1048940" cy="104894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48238" y="6367523"/>
            <a:ext cx="1116042" cy="146497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04816" y="4588471"/>
            <a:ext cx="827927" cy="122080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81982" y="6373685"/>
            <a:ext cx="1275689" cy="145264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14420" y="2784164"/>
            <a:ext cx="946692" cy="93636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91823" y="4531213"/>
            <a:ext cx="1058545" cy="133532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19017" y="8396020"/>
            <a:ext cx="1307232" cy="1215855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209249" y="913131"/>
            <a:ext cx="811021" cy="82299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3486412" y="8541698"/>
            <a:ext cx="1163557" cy="92449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18341" y="715774"/>
            <a:ext cx="1256545" cy="121770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80987" y="8501023"/>
            <a:ext cx="1750688" cy="100585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59739" y="2584509"/>
            <a:ext cx="701837" cy="1335675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58735" y="870380"/>
            <a:ext cx="877110" cy="90849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79721" y="4602868"/>
            <a:ext cx="702202" cy="1192010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69896">
            <a:off x="16708956" y="843853"/>
            <a:ext cx="1038999" cy="961547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16501" y="2483667"/>
            <a:ext cx="1165597" cy="1537358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41793" y="8352323"/>
            <a:ext cx="1322486" cy="130325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75374" y="6605953"/>
            <a:ext cx="1298013" cy="988112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73709" y="6534955"/>
            <a:ext cx="749980" cy="1130107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41392" y="6517978"/>
            <a:ext cx="967229" cy="116406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35747" y="6686531"/>
            <a:ext cx="1120259" cy="826955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91090" y="6686531"/>
            <a:ext cx="826955" cy="826955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04707" y="8552704"/>
            <a:ext cx="1008880" cy="902489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01477" y="2584509"/>
            <a:ext cx="675123" cy="1335675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7145925" y="1025202"/>
            <a:ext cx="1048940" cy="598850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21998" y="2648463"/>
            <a:ext cx="781755" cy="1207767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70971" y="4466946"/>
            <a:ext cx="598850" cy="1463854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43597" y="4802239"/>
            <a:ext cx="1051318" cy="793268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02702" y="4582907"/>
            <a:ext cx="830995" cy="123193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60269" y="4583894"/>
            <a:ext cx="932532" cy="1229959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68325" y="8365084"/>
            <a:ext cx="664418" cy="1277728"/>
          </a:xfrm>
          <a:prstGeom prst="rect">
            <a:avLst/>
          </a:prstGeom>
        </p:spPr>
      </p:pic>
      <p:sp>
        <p:nvSpPr>
          <p:cNvPr name="TextBox 40" id="40"/>
          <p:cNvSpPr txBox="true"/>
          <p:nvPr/>
        </p:nvSpPr>
        <p:spPr>
          <a:xfrm rot="0">
            <a:off x="839811" y="809625"/>
            <a:ext cx="5211531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67BAE8"/>
                </a:solidFill>
                <a:latin typeface="Overpass Bold"/>
              </a:rPr>
              <a:t>Resource </a:t>
            </a:r>
          </a:p>
          <a:p>
            <a:pPr>
              <a:lnSpc>
                <a:spcPts val="9600"/>
              </a:lnSpc>
            </a:pPr>
            <a:r>
              <a:rPr lang="en-US" sz="8000">
                <a:solidFill>
                  <a:srgbClr val="67BAE8"/>
                </a:solidFill>
                <a:latin typeface="Overpass Bold"/>
              </a:rPr>
              <a:t>Page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39811" y="7494270"/>
            <a:ext cx="5211531" cy="1764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Use these design resources in your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Canva Presentation. Happy designing! </a:t>
            </a:r>
          </a:p>
          <a:p>
            <a:pPr>
              <a:lnSpc>
                <a:spcPts val="2730"/>
              </a:lnSpc>
            </a:pP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Don't forget to delete this page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before presenting.</a:t>
            </a:r>
            <a:r>
              <a:rPr lang="en-US" sz="2100">
                <a:solidFill>
                  <a:srgbClr val="15253D"/>
                </a:solidFill>
                <a:latin typeface="Overpass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09700" y="6081743"/>
            <a:ext cx="3080960" cy="310736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124940" y="6081743"/>
            <a:ext cx="2528899" cy="394178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030681" y="7179985"/>
            <a:ext cx="3066913" cy="171269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3718" y="746314"/>
            <a:ext cx="1722774" cy="127172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42570" y="746314"/>
            <a:ext cx="1722774" cy="127172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3030681" y="4168140"/>
            <a:ext cx="4198992" cy="2270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5253D"/>
                </a:solidFill>
                <a:latin typeface="Overpass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073586" y="603439"/>
            <a:ext cx="1214082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39"/>
              </a:lnSpc>
            </a:pPr>
            <a:r>
              <a:rPr lang="en-US" sz="5199">
                <a:solidFill>
                  <a:srgbClr val="67BAE8"/>
                </a:solidFill>
                <a:latin typeface="Overpass Bold"/>
              </a:rPr>
              <a:t>USE THIS PRESENTATION AS A</a:t>
            </a:r>
          </a:p>
          <a:p>
            <a:pPr algn="ctr" marL="0" indent="0" lvl="0">
              <a:lnSpc>
                <a:spcPts val="6239"/>
              </a:lnSpc>
              <a:spcBef>
                <a:spcPct val="0"/>
              </a:spcBef>
            </a:pPr>
            <a:r>
              <a:rPr lang="en-US" sz="5199">
                <a:solidFill>
                  <a:srgbClr val="67BAE8"/>
                </a:solidFill>
                <a:latin typeface="Overpass Bold"/>
              </a:rPr>
              <a:t>Google Slide template in 3 steps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124940" y="4168140"/>
            <a:ext cx="4710657" cy="1156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09700" y="4168140"/>
            <a:ext cx="4777066" cy="1527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Click on the "Canva" button next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to this presentation. Start editing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your presentation. You may need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5253D"/>
                </a:solidFill>
                <a:latin typeface="Overpass"/>
              </a:rPr>
              <a:t>to sign in to your Canva account.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83718" y="3024872"/>
            <a:ext cx="953351" cy="953351"/>
            <a:chOff x="0" y="0"/>
            <a:chExt cx="1271134" cy="127113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71134" cy="1271134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138281"/>
              <a:ext cx="1209138" cy="1006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395"/>
                </a:lnSpc>
                <a:spcBef>
                  <a:spcPct val="0"/>
                </a:spcBef>
              </a:pPr>
              <a:r>
                <a:rPr lang="en-US" sz="4495" spc="-301" u="none">
                  <a:solidFill>
                    <a:srgbClr val="FFFFFF"/>
                  </a:solidFill>
                  <a:latin typeface="Overpass Bold"/>
                </a:rPr>
                <a:t>01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124940" y="3024872"/>
            <a:ext cx="953351" cy="953351"/>
            <a:chOff x="0" y="0"/>
            <a:chExt cx="1271134" cy="1271134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271134" cy="1271134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0" y="138281"/>
              <a:ext cx="1209138" cy="1006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395"/>
                </a:lnSpc>
                <a:spcBef>
                  <a:spcPct val="0"/>
                </a:spcBef>
              </a:pPr>
              <a:r>
                <a:rPr lang="en-US" sz="4495" spc="-301" u="none">
                  <a:solidFill>
                    <a:srgbClr val="FFFFFF"/>
                  </a:solidFill>
                  <a:latin typeface="Overpass Bold"/>
                </a:rPr>
                <a:t>02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030681" y="3024872"/>
            <a:ext cx="953351" cy="953351"/>
            <a:chOff x="0" y="0"/>
            <a:chExt cx="1271134" cy="1271134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1271134" cy="1271134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A9D8B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0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0" y="138281"/>
              <a:ext cx="1209138" cy="1006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395"/>
                </a:lnSpc>
                <a:spcBef>
                  <a:spcPct val="0"/>
                </a:spcBef>
              </a:pPr>
              <a:r>
                <a:rPr lang="en-US" sz="4495" spc="-301">
                  <a:solidFill>
                    <a:srgbClr val="FFFFFF"/>
                  </a:solidFill>
                  <a:latin typeface="Overpass Bold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7BA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044523" y="6603179"/>
            <a:ext cx="21379593" cy="10207499"/>
            <a:chOff x="0" y="0"/>
            <a:chExt cx="28506125" cy="1360999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343109" y="-343109"/>
              <a:ext cx="13609998" cy="14296217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14553017" y="-343109"/>
              <a:ext cx="13609998" cy="1429621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6990921" y="3669336"/>
            <a:ext cx="4334694" cy="4400836"/>
            <a:chOff x="0" y="0"/>
            <a:chExt cx="1141648" cy="115906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141648" cy="1159068"/>
            </a:xfrm>
            <a:custGeom>
              <a:avLst/>
              <a:gdLst/>
              <a:ahLst/>
              <a:cxnLst/>
              <a:rect r="r" b="b" t="t" l="l"/>
              <a:pathLst>
                <a:path h="1159068" w="1141648">
                  <a:moveTo>
                    <a:pt x="44651" y="0"/>
                  </a:moveTo>
                  <a:lnTo>
                    <a:pt x="1096997" y="0"/>
                  </a:lnTo>
                  <a:cubicBezTo>
                    <a:pt x="1108839" y="0"/>
                    <a:pt x="1120196" y="4704"/>
                    <a:pt x="1128570" y="13078"/>
                  </a:cubicBezTo>
                  <a:cubicBezTo>
                    <a:pt x="1136944" y="21452"/>
                    <a:pt x="1141648" y="32809"/>
                    <a:pt x="1141648" y="44651"/>
                  </a:cubicBezTo>
                  <a:lnTo>
                    <a:pt x="1141648" y="1114417"/>
                  </a:lnTo>
                  <a:cubicBezTo>
                    <a:pt x="1141648" y="1139077"/>
                    <a:pt x="1121657" y="1159068"/>
                    <a:pt x="1096997" y="1159068"/>
                  </a:cubicBezTo>
                  <a:lnTo>
                    <a:pt x="44651" y="1159068"/>
                  </a:lnTo>
                  <a:cubicBezTo>
                    <a:pt x="32809" y="1159068"/>
                    <a:pt x="21452" y="1154364"/>
                    <a:pt x="13078" y="1145990"/>
                  </a:cubicBezTo>
                  <a:cubicBezTo>
                    <a:pt x="4704" y="1137616"/>
                    <a:pt x="0" y="1126259"/>
                    <a:pt x="0" y="1114417"/>
                  </a:cubicBezTo>
                  <a:lnTo>
                    <a:pt x="0" y="44651"/>
                  </a:lnTo>
                  <a:cubicBezTo>
                    <a:pt x="0" y="32809"/>
                    <a:pt x="4704" y="21452"/>
                    <a:pt x="13078" y="13078"/>
                  </a:cubicBezTo>
                  <a:cubicBezTo>
                    <a:pt x="21452" y="4704"/>
                    <a:pt x="32809" y="0"/>
                    <a:pt x="4465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28600"/>
              <a:ext cx="812800" cy="1041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08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865651" y="3669336"/>
            <a:ext cx="4334694" cy="4400836"/>
            <a:chOff x="0" y="0"/>
            <a:chExt cx="1141648" cy="1159068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141648" cy="1159068"/>
            </a:xfrm>
            <a:custGeom>
              <a:avLst/>
              <a:gdLst/>
              <a:ahLst/>
              <a:cxnLst/>
              <a:rect r="r" b="b" t="t" l="l"/>
              <a:pathLst>
                <a:path h="1159068" w="1141648">
                  <a:moveTo>
                    <a:pt x="44651" y="0"/>
                  </a:moveTo>
                  <a:lnTo>
                    <a:pt x="1096997" y="0"/>
                  </a:lnTo>
                  <a:cubicBezTo>
                    <a:pt x="1108839" y="0"/>
                    <a:pt x="1120196" y="4704"/>
                    <a:pt x="1128570" y="13078"/>
                  </a:cubicBezTo>
                  <a:cubicBezTo>
                    <a:pt x="1136944" y="21452"/>
                    <a:pt x="1141648" y="32809"/>
                    <a:pt x="1141648" y="44651"/>
                  </a:cubicBezTo>
                  <a:lnTo>
                    <a:pt x="1141648" y="1114417"/>
                  </a:lnTo>
                  <a:cubicBezTo>
                    <a:pt x="1141648" y="1139077"/>
                    <a:pt x="1121657" y="1159068"/>
                    <a:pt x="1096997" y="1159068"/>
                  </a:cubicBezTo>
                  <a:lnTo>
                    <a:pt x="44651" y="1159068"/>
                  </a:lnTo>
                  <a:cubicBezTo>
                    <a:pt x="32809" y="1159068"/>
                    <a:pt x="21452" y="1154364"/>
                    <a:pt x="13078" y="1145990"/>
                  </a:cubicBezTo>
                  <a:cubicBezTo>
                    <a:pt x="4704" y="1137616"/>
                    <a:pt x="0" y="1126259"/>
                    <a:pt x="0" y="1114417"/>
                  </a:cubicBezTo>
                  <a:lnTo>
                    <a:pt x="0" y="44651"/>
                  </a:lnTo>
                  <a:cubicBezTo>
                    <a:pt x="0" y="32809"/>
                    <a:pt x="4704" y="21452"/>
                    <a:pt x="13078" y="13078"/>
                  </a:cubicBezTo>
                  <a:cubicBezTo>
                    <a:pt x="21452" y="4704"/>
                    <a:pt x="32809" y="0"/>
                    <a:pt x="4465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28600"/>
              <a:ext cx="812800" cy="1041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08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087654" y="3669336"/>
            <a:ext cx="4334694" cy="4400836"/>
            <a:chOff x="0" y="0"/>
            <a:chExt cx="1141648" cy="1159068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141648" cy="1159068"/>
            </a:xfrm>
            <a:custGeom>
              <a:avLst/>
              <a:gdLst/>
              <a:ahLst/>
              <a:cxnLst/>
              <a:rect r="r" b="b" t="t" l="l"/>
              <a:pathLst>
                <a:path h="1159068" w="1141648">
                  <a:moveTo>
                    <a:pt x="44651" y="0"/>
                  </a:moveTo>
                  <a:lnTo>
                    <a:pt x="1096997" y="0"/>
                  </a:lnTo>
                  <a:cubicBezTo>
                    <a:pt x="1108839" y="0"/>
                    <a:pt x="1120196" y="4704"/>
                    <a:pt x="1128570" y="13078"/>
                  </a:cubicBezTo>
                  <a:cubicBezTo>
                    <a:pt x="1136944" y="21452"/>
                    <a:pt x="1141648" y="32809"/>
                    <a:pt x="1141648" y="44651"/>
                  </a:cubicBezTo>
                  <a:lnTo>
                    <a:pt x="1141648" y="1114417"/>
                  </a:lnTo>
                  <a:cubicBezTo>
                    <a:pt x="1141648" y="1139077"/>
                    <a:pt x="1121657" y="1159068"/>
                    <a:pt x="1096997" y="1159068"/>
                  </a:cubicBezTo>
                  <a:lnTo>
                    <a:pt x="44651" y="1159068"/>
                  </a:lnTo>
                  <a:cubicBezTo>
                    <a:pt x="32809" y="1159068"/>
                    <a:pt x="21452" y="1154364"/>
                    <a:pt x="13078" y="1145990"/>
                  </a:cubicBezTo>
                  <a:cubicBezTo>
                    <a:pt x="4704" y="1137616"/>
                    <a:pt x="0" y="1126259"/>
                    <a:pt x="0" y="1114417"/>
                  </a:cubicBezTo>
                  <a:lnTo>
                    <a:pt x="0" y="44651"/>
                  </a:lnTo>
                  <a:cubicBezTo>
                    <a:pt x="0" y="32809"/>
                    <a:pt x="4704" y="21452"/>
                    <a:pt x="13078" y="13078"/>
                  </a:cubicBezTo>
                  <a:cubicBezTo>
                    <a:pt x="21452" y="4704"/>
                    <a:pt x="32809" y="0"/>
                    <a:pt x="4465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28600"/>
              <a:ext cx="812800" cy="1041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0800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10021" y="2885904"/>
            <a:ext cx="2152813" cy="2590913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97169" y="5952635"/>
            <a:ext cx="3618347" cy="488965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40206" y="-19050"/>
            <a:ext cx="1085789" cy="1312492"/>
          </a:xfrm>
          <a:prstGeom prst="rect">
            <a:avLst/>
          </a:prstGeom>
        </p:spPr>
      </p:pic>
      <p:grpSp>
        <p:nvGrpSpPr>
          <p:cNvPr name="Group 17" id="17"/>
          <p:cNvGrpSpPr/>
          <p:nvPr/>
        </p:nvGrpSpPr>
        <p:grpSpPr>
          <a:xfrm rot="0">
            <a:off x="3620591" y="3273489"/>
            <a:ext cx="825314" cy="831671"/>
            <a:chOff x="0" y="0"/>
            <a:chExt cx="1100419" cy="1108895"/>
          </a:xfrm>
        </p:grpSpPr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5535" y="53303"/>
              <a:ext cx="1024884" cy="1055592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024884" cy="1055592"/>
            </a:xfrm>
            <a:prstGeom prst="rect">
              <a:avLst/>
            </a:prstGeom>
          </p:spPr>
        </p:pic>
      </p:grpSp>
      <p:grpSp>
        <p:nvGrpSpPr>
          <p:cNvPr name="Group 20" id="20"/>
          <p:cNvGrpSpPr/>
          <p:nvPr/>
        </p:nvGrpSpPr>
        <p:grpSpPr>
          <a:xfrm rot="0">
            <a:off x="8776076" y="3300374"/>
            <a:ext cx="869197" cy="852411"/>
            <a:chOff x="0" y="0"/>
            <a:chExt cx="1158930" cy="1136548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89288">
              <a:off x="117317" y="64730"/>
              <a:ext cx="1024884" cy="1055592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89288">
              <a:off x="16729" y="16226"/>
              <a:ext cx="1024884" cy="1055592"/>
            </a:xfrm>
            <a:prstGeom prst="rect">
              <a:avLst/>
            </a:prstGeom>
          </p:spPr>
        </p:pic>
      </p:grpSp>
      <p:grpSp>
        <p:nvGrpSpPr>
          <p:cNvPr name="Group 23" id="23"/>
          <p:cNvGrpSpPr/>
          <p:nvPr/>
        </p:nvGrpSpPr>
        <p:grpSpPr>
          <a:xfrm rot="0">
            <a:off x="13697677" y="3054117"/>
            <a:ext cx="1158015" cy="1175164"/>
            <a:chOff x="0" y="0"/>
            <a:chExt cx="1544020" cy="1566885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3002050">
              <a:off x="297904" y="307320"/>
              <a:ext cx="1024884" cy="1055592"/>
            </a:xfrm>
            <a:prstGeom prst="rect">
              <a:avLst/>
            </a:prstGeom>
          </p:spPr>
        </p:pic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3002050">
              <a:off x="221233" y="203973"/>
              <a:ext cx="1024884" cy="1055592"/>
            </a:xfrm>
            <a:prstGeom prst="rect">
              <a:avLst/>
            </a:prstGeom>
          </p:spPr>
        </p:pic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-2306414">
            <a:off x="1777461" y="2395419"/>
            <a:ext cx="476036" cy="572798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-3450829">
            <a:off x="16116223" y="2648470"/>
            <a:ext cx="1273082" cy="1196742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2562834" y="1093417"/>
            <a:ext cx="13162333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Overpass Bold"/>
              </a:rPr>
              <a:t>TABLE OF CONTENTS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7189406" y="4361011"/>
            <a:ext cx="3939563" cy="2945879"/>
            <a:chOff x="0" y="0"/>
            <a:chExt cx="5252750" cy="3927838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2913108"/>
              <a:ext cx="5252750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you want to discuss.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402076" y="1817983"/>
              <a:ext cx="4408098" cy="663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9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67BAE8"/>
                  </a:solidFill>
                  <a:latin typeface="Overpass Bold"/>
                </a:rPr>
                <a:t>OUR PROJECTS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1705557" y="-180975"/>
              <a:ext cx="1841636" cy="16033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40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67BAE8"/>
                  </a:solidFill>
                  <a:latin typeface="Overpass Bold"/>
                </a:rPr>
                <a:t>02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2015479" y="4361011"/>
            <a:ext cx="4035040" cy="2945879"/>
            <a:chOff x="0" y="0"/>
            <a:chExt cx="5380053" cy="3927838"/>
          </a:xfrm>
        </p:grpSpPr>
        <p:sp>
          <p:nvSpPr>
            <p:cNvPr name="TextBox 34" id="34"/>
            <p:cNvSpPr txBox="true"/>
            <p:nvPr/>
          </p:nvSpPr>
          <p:spPr>
            <a:xfrm rot="0">
              <a:off x="0" y="2913108"/>
              <a:ext cx="5380053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you want to discuss.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485977" y="1817983"/>
              <a:ext cx="4408098" cy="663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9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F16448"/>
                  </a:solidFill>
                  <a:latin typeface="Overpass Bold"/>
                </a:rPr>
                <a:t>ABOUT US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1731774" y="-180975"/>
              <a:ext cx="1841636" cy="16033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400"/>
                </a:lnSpc>
                <a:spcBef>
                  <a:spcPct val="0"/>
                </a:spcBef>
              </a:pPr>
              <a:r>
                <a:rPr lang="en-US" sz="7000">
                  <a:solidFill>
                    <a:srgbClr val="F16448"/>
                  </a:solidFill>
                  <a:latin typeface="Overpass Bold"/>
                </a:rPr>
                <a:t>01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2268590" y="4361011"/>
            <a:ext cx="3972824" cy="2945879"/>
            <a:chOff x="0" y="0"/>
            <a:chExt cx="5297098" cy="3927838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2913108"/>
              <a:ext cx="5297098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Elaborate on what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you want to discuss.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118897" y="1817983"/>
              <a:ext cx="5059304" cy="663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9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FA9D8B"/>
                  </a:solidFill>
                  <a:latin typeface="Overpass Bold"/>
                </a:rPr>
                <a:t>STATS &amp; NUMBERS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1727731" y="-180975"/>
              <a:ext cx="1841636" cy="16033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40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FA9D8B"/>
                  </a:solidFill>
                  <a:latin typeface="Overpass Bold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9429" y="-1194808"/>
            <a:ext cx="11928571" cy="13751434"/>
            <a:chOff x="0" y="0"/>
            <a:chExt cx="15904761" cy="1833524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4930116">
              <a:off x="-1235966" y="3077309"/>
              <a:ext cx="16832525" cy="12180627"/>
            </a:xfrm>
            <a:prstGeom prst="rect">
              <a:avLst/>
            </a:prstGeom>
          </p:spPr>
        </p:pic>
        <p:grpSp>
          <p:nvGrpSpPr>
            <p:cNvPr name="Group 4" id="4"/>
            <p:cNvGrpSpPr/>
            <p:nvPr/>
          </p:nvGrpSpPr>
          <p:grpSpPr>
            <a:xfrm rot="0">
              <a:off x="9624492" y="1593077"/>
              <a:ext cx="6280268" cy="13716000"/>
              <a:chOff x="0" y="0"/>
              <a:chExt cx="1240547" cy="2709333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0" y="0"/>
                <a:ext cx="1240547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240547">
                    <a:moveTo>
                      <a:pt x="0" y="0"/>
                    </a:moveTo>
                    <a:lnTo>
                      <a:pt x="1240547" y="0"/>
                    </a:lnTo>
                    <a:lnTo>
                      <a:pt x="1240547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67BAE8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66135" y="3349124"/>
            <a:ext cx="10321865" cy="735667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32899" y="1219266"/>
            <a:ext cx="1419905" cy="141990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1095113">
            <a:off x="9969313" y="1929219"/>
            <a:ext cx="1498560" cy="165586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758713" y="4877836"/>
            <a:ext cx="6873435" cy="1746392"/>
            <a:chOff x="0" y="0"/>
            <a:chExt cx="9164580" cy="2328523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219075"/>
              <a:ext cx="9164580" cy="2035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799"/>
                </a:lnSpc>
                <a:spcBef>
                  <a:spcPct val="0"/>
                </a:spcBef>
              </a:pPr>
              <a:r>
                <a:rPr lang="en-US" sz="8999" u="none">
                  <a:solidFill>
                    <a:srgbClr val="F16448"/>
                  </a:solidFill>
                  <a:latin typeface="Overpass Bold"/>
                </a:rPr>
                <a:t>About us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768242"/>
              <a:ext cx="9164580" cy="5602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5253D"/>
                  </a:solidFill>
                  <a:latin typeface="Overpass"/>
                </a:rPr>
                <a:t>Elaborate on what you want to discuss.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00897" y="2437457"/>
            <a:ext cx="1948186" cy="1976941"/>
            <a:chOff x="0" y="0"/>
            <a:chExt cx="2597581" cy="2635922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597581" cy="2635922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57614" y="364450"/>
              <a:ext cx="2267374" cy="1844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FFFFFF"/>
                  </a:solidFill>
                  <a:latin typeface="Overpass Bold"/>
                </a:rPr>
                <a:t>01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56904" y="2445077"/>
            <a:ext cx="9497058" cy="1099659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2899">
            <a:off x="602435" y="766939"/>
            <a:ext cx="8829953" cy="9173977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866510" y="662164"/>
            <a:ext cx="8833494" cy="8962672"/>
            <a:chOff x="0" y="0"/>
            <a:chExt cx="2952750" cy="2995930"/>
          </a:xfrm>
        </p:grpSpPr>
        <p:sp>
          <p:nvSpPr>
            <p:cNvPr name="Freeform 5" id="5"/>
            <p:cNvSpPr/>
            <p:nvPr/>
          </p:nvSpPr>
          <p:spPr>
            <a:xfrm>
              <a:off x="-2540" y="-5080"/>
              <a:ext cx="2962910" cy="3004820"/>
            </a:xfrm>
            <a:custGeom>
              <a:avLst/>
              <a:gdLst/>
              <a:ahLst/>
              <a:cxnLst/>
              <a:rect r="r" b="b" t="t" l="l"/>
              <a:pathLst>
                <a:path h="3004820" w="2962910">
                  <a:moveTo>
                    <a:pt x="2936240" y="16510"/>
                  </a:moveTo>
                  <a:lnTo>
                    <a:pt x="2926080" y="16510"/>
                  </a:lnTo>
                  <a:cubicBezTo>
                    <a:pt x="2684780" y="16510"/>
                    <a:pt x="2443480" y="19050"/>
                    <a:pt x="2203450" y="21590"/>
                  </a:cubicBezTo>
                  <a:cubicBezTo>
                    <a:pt x="1775460" y="26670"/>
                    <a:pt x="1346200" y="34290"/>
                    <a:pt x="918210" y="35560"/>
                  </a:cubicBezTo>
                  <a:cubicBezTo>
                    <a:pt x="751840" y="35560"/>
                    <a:pt x="585470" y="26670"/>
                    <a:pt x="419100" y="16510"/>
                  </a:cubicBezTo>
                  <a:cubicBezTo>
                    <a:pt x="281940" y="7620"/>
                    <a:pt x="142240" y="0"/>
                    <a:pt x="5080" y="10160"/>
                  </a:cubicBezTo>
                  <a:cubicBezTo>
                    <a:pt x="6350" y="210820"/>
                    <a:pt x="7620" y="411480"/>
                    <a:pt x="10160" y="610870"/>
                  </a:cubicBezTo>
                  <a:cubicBezTo>
                    <a:pt x="13970" y="1056640"/>
                    <a:pt x="20320" y="1502410"/>
                    <a:pt x="16510" y="1948180"/>
                  </a:cubicBezTo>
                  <a:cubicBezTo>
                    <a:pt x="15240" y="2169160"/>
                    <a:pt x="6350" y="2390140"/>
                    <a:pt x="2540" y="2611120"/>
                  </a:cubicBezTo>
                  <a:cubicBezTo>
                    <a:pt x="0" y="2730500"/>
                    <a:pt x="10160" y="2849880"/>
                    <a:pt x="17780" y="2967990"/>
                  </a:cubicBezTo>
                  <a:cubicBezTo>
                    <a:pt x="77470" y="2962910"/>
                    <a:pt x="138430" y="2966720"/>
                    <a:pt x="196850" y="2971800"/>
                  </a:cubicBezTo>
                  <a:cubicBezTo>
                    <a:pt x="287020" y="2979420"/>
                    <a:pt x="375920" y="2988310"/>
                    <a:pt x="466090" y="2992120"/>
                  </a:cubicBezTo>
                  <a:cubicBezTo>
                    <a:pt x="882650" y="3004820"/>
                    <a:pt x="1300480" y="2997200"/>
                    <a:pt x="1717040" y="2987040"/>
                  </a:cubicBezTo>
                  <a:cubicBezTo>
                    <a:pt x="2127250" y="2975610"/>
                    <a:pt x="2538730" y="2962910"/>
                    <a:pt x="2950210" y="2961640"/>
                  </a:cubicBezTo>
                  <a:cubicBezTo>
                    <a:pt x="2942590" y="2794000"/>
                    <a:pt x="2933700" y="2626360"/>
                    <a:pt x="2928620" y="2457450"/>
                  </a:cubicBezTo>
                  <a:cubicBezTo>
                    <a:pt x="2915920" y="2034540"/>
                    <a:pt x="2933700" y="1612900"/>
                    <a:pt x="2945130" y="1189990"/>
                  </a:cubicBezTo>
                  <a:cubicBezTo>
                    <a:pt x="2956560" y="800100"/>
                    <a:pt x="2962910" y="407670"/>
                    <a:pt x="2936240" y="16510"/>
                  </a:cubicBezTo>
                  <a:close/>
                </a:path>
              </a:pathLst>
            </a:custGeom>
            <a:blipFill>
              <a:blip r:embed="rId6"/>
              <a:stretch>
                <a:fillRect l="-23332" r="-28825" t="0" b="0"/>
              </a:stretch>
            </a:blip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99992" y="1028700"/>
            <a:ext cx="2313409" cy="2378271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1658303" y="4690321"/>
            <a:ext cx="5596788" cy="4494504"/>
            <a:chOff x="0" y="0"/>
            <a:chExt cx="7462384" cy="599267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114300"/>
              <a:ext cx="7462384" cy="2456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20"/>
                </a:lnSpc>
              </a:pPr>
              <a:r>
                <a:rPr lang="en-US" sz="6000" u="none">
                  <a:solidFill>
                    <a:srgbClr val="F16448"/>
                  </a:solidFill>
                  <a:latin typeface="Overpass Bold"/>
                </a:rPr>
                <a:t>Welcome To</a:t>
              </a:r>
            </a:p>
            <a:p>
              <a:pPr algn="ctr" marL="0" indent="0" lvl="0">
                <a:lnSpc>
                  <a:spcPts val="6720"/>
                </a:lnSpc>
              </a:pPr>
              <a:r>
                <a:rPr lang="en-US" sz="6000" u="none">
                  <a:solidFill>
                    <a:srgbClr val="F16448"/>
                  </a:solidFill>
                  <a:latin typeface="Overpass Bold"/>
                </a:rPr>
                <a:t>Presentation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2996742"/>
              <a:ext cx="7462384" cy="29959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I'm Rain, and I'll be sharing with you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my beautiful ideas.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Follow me at @reallygreatsite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to learn more.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7BA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148197"/>
            <a:ext cx="18288000" cy="4138803"/>
            <a:chOff x="0" y="0"/>
            <a:chExt cx="4816593" cy="109005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090055"/>
            </a:xfrm>
            <a:custGeom>
              <a:avLst/>
              <a:gdLst/>
              <a:ahLst/>
              <a:cxnLst/>
              <a:rect r="r" b="b" t="t" l="l"/>
              <a:pathLst>
                <a:path h="109005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90055"/>
                  </a:lnTo>
                  <a:lnTo>
                    <a:pt x="0" y="1090055"/>
                  </a:lnTo>
                  <a:close/>
                </a:path>
              </a:pathLst>
            </a:custGeom>
            <a:solidFill>
              <a:srgbClr val="E6E6E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7625" y="3187184"/>
            <a:ext cx="3296197" cy="306578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64998" y="712536"/>
            <a:ext cx="3321902" cy="1872722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3200947" y="2122992"/>
            <a:ext cx="5246370" cy="5246370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r="r" b="b" t="t" l="l"/>
              <a:pathLst>
                <a:path h="6172200" w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6"/>
              <a:stretch>
                <a:fillRect l="-52837" r="-48729" t="-27119" b="-7453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3893594" y="292154"/>
            <a:ext cx="2694436" cy="2694436"/>
          </a:xfrm>
          <a:prstGeom prst="rect">
            <a:avLst/>
          </a:prstGeom>
        </p:spPr>
      </p:pic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9840683" y="2122992"/>
            <a:ext cx="5246370" cy="5246370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r="r" b="b" t="t" l="l"/>
              <a:pathLst>
                <a:path h="6172200" w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8"/>
              <a:stretch>
                <a:fillRect l="-25031" r="-25031" t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45587" y="3951529"/>
            <a:ext cx="3989098" cy="229191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25390" y="1344713"/>
            <a:ext cx="4000500" cy="155655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35596" y="-1465555"/>
            <a:ext cx="3836543" cy="2810268"/>
          </a:xfrm>
          <a:prstGeom prst="rect">
            <a:avLst/>
          </a:prstGeom>
        </p:spPr>
      </p:pic>
      <p:grpSp>
        <p:nvGrpSpPr>
          <p:cNvPr name="Group 17" id="17"/>
          <p:cNvGrpSpPr/>
          <p:nvPr/>
        </p:nvGrpSpPr>
        <p:grpSpPr>
          <a:xfrm rot="0">
            <a:off x="2847163" y="7797347"/>
            <a:ext cx="5953937" cy="1017254"/>
            <a:chOff x="0" y="0"/>
            <a:chExt cx="7938582" cy="1356339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913208" y="-76200"/>
              <a:ext cx="6112166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16448"/>
                  </a:solidFill>
                  <a:latin typeface="Overpass Bold"/>
                </a:rPr>
                <a:t>Mission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836909"/>
              <a:ext cx="7938582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15253D"/>
                  </a:solidFill>
                  <a:latin typeface="Overpass"/>
                </a:rPr>
                <a:t>Enter your grand vision statement!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486900" y="7797347"/>
            <a:ext cx="5953937" cy="1017254"/>
            <a:chOff x="0" y="0"/>
            <a:chExt cx="7938582" cy="1356339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913208" y="-76200"/>
              <a:ext cx="6112166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F16448"/>
                  </a:solidFill>
                  <a:latin typeface="Overpass Bold"/>
                </a:rPr>
                <a:t>Vision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836909"/>
              <a:ext cx="7938582" cy="5194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15253D"/>
                  </a:solidFill>
                  <a:latin typeface="Overpass"/>
                </a:rPr>
                <a:t>Enter your grand vision statement!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904231" y="0"/>
            <a:ext cx="10383769" cy="10287000"/>
            <a:chOff x="0" y="0"/>
            <a:chExt cx="13845025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8256" t="0" r="4365" b="0"/>
            <a:stretch>
              <a:fillRect/>
            </a:stretch>
          </p:blipFill>
          <p:spPr>
            <a:xfrm>
              <a:off x="0" y="0"/>
              <a:ext cx="13845025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028700" y="5025361"/>
            <a:ext cx="5095789" cy="4145309"/>
            <a:chOff x="0" y="0"/>
            <a:chExt cx="6794385" cy="552707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76200"/>
              <a:ext cx="5300001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AA2BA"/>
                  </a:solidFill>
                  <a:latin typeface="Overpass Bold"/>
                </a:rPr>
                <a:t>Who we are?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026922"/>
              <a:ext cx="5624867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Briefly elaborate on</a:t>
              </a:r>
            </a:p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what you want to discuss.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409227"/>
              <a:ext cx="6794385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FAA2BA"/>
                  </a:solidFill>
                  <a:latin typeface="Overpass Bold"/>
                </a:rPr>
                <a:t>What we do?</a:t>
              </a:r>
              <a:r>
                <a:rPr lang="en-US" sz="3000">
                  <a:solidFill>
                    <a:srgbClr val="FAA2BA"/>
                  </a:solidFill>
                  <a:latin typeface="Overpass Bold"/>
                </a:rPr>
                <a:t>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512349"/>
              <a:ext cx="5624867" cy="1014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Briefly elaborate on</a:t>
              </a:r>
            </a:p>
            <a:p>
              <a:pPr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15253D"/>
                  </a:solidFill>
                  <a:latin typeface="Overpass"/>
                </a:rPr>
                <a:t>what you want to discuss.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07001" y="4559349"/>
            <a:ext cx="5744271" cy="7131713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1467043"/>
            <a:ext cx="6481739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794"/>
              </a:lnSpc>
              <a:spcBef>
                <a:spcPct val="0"/>
              </a:spcBef>
            </a:pPr>
            <a:r>
              <a:rPr lang="en-US" sz="8995" u="none">
                <a:solidFill>
                  <a:srgbClr val="67BAE8"/>
                </a:solidFill>
                <a:latin typeface="Overpass Bold"/>
              </a:rPr>
              <a:t>About 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DAFZ4EP46S8</dc:identifier>
  <dcterms:modified xsi:type="dcterms:W3CDTF">2011-08-01T06:04:30Z</dcterms:modified>
  <cp:revision>1</cp:revision>
  <dc:title>Copia de Pastel Blue Pink Yellow and Orange Illustrations and Doodles Healthcare Center Presentation</dc:title>
</cp:coreProperties>
</file>