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9"/>
    <p:sldId id="257" r:id="rId30"/>
    <p:sldId id="258" r:id="rId31"/>
    <p:sldId id="259" r:id="rId32"/>
    <p:sldId id="260" r:id="rId33"/>
    <p:sldId id="261" r:id="rId34"/>
    <p:sldId id="262" r:id="rId35"/>
    <p:sldId id="263" r:id="rId36"/>
    <p:sldId id="264" r:id="rId37"/>
    <p:sldId id="265" r:id="rId38"/>
    <p:sldId id="266" r:id="rId39"/>
    <p:sldId id="267" r:id="rId40"/>
    <p:sldId id="268" r:id="rId41"/>
    <p:sldId id="269" r:id="rId42"/>
    <p:sldId id="270" r:id="rId43"/>
    <p:sldId id="271" r:id="rId44"/>
    <p:sldId id="272" r:id="rId45"/>
    <p:sldId id="273" r:id="rId46"/>
    <p:sldId id="274" r:id="rId47"/>
    <p:sldId id="275" r:id="rId48"/>
    <p:sldId id="276" r:id="rId49"/>
    <p:sldId id="277" r:id="rId50"/>
    <p:sldId id="278" r:id="rId51"/>
    <p:sldId id="279" r:id="rId52"/>
    <p:sldId id="280" r:id="rId53"/>
    <p:sldId id="281" r:id="rId54"/>
    <p:sldId id="282" r:id="rId55"/>
    <p:sldId id="283" r:id="rId56"/>
    <p:sldId id="284" r:id="rId57"/>
    <p:sldId id="285" r:id="rId58"/>
    <p:sldId id="286" r:id="rId59"/>
    <p:sldId id="287" r:id="rId60"/>
    <p:sldId id="288" r:id="rId61"/>
    <p:sldId id="289" r:id="rId62"/>
    <p:sldId id="290" r:id="rId63"/>
    <p:sldId id="291" r:id="rId64"/>
    <p:sldId id="292" r:id="rId65"/>
    <p:sldId id="293" r:id="rId66"/>
    <p:sldId id="294" r:id="rId67"/>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Bitter" charset="1" panose="02000000000000000000"/>
      <p:regular r:id="rId10"/>
    </p:embeddedFont>
    <p:embeddedFont>
      <p:font typeface="Bitter Bold" charset="1" panose="02000000000000000000"/>
      <p:regular r:id="rId11"/>
    </p:embeddedFont>
    <p:embeddedFont>
      <p:font typeface="Bitter Italics" charset="1" panose="02000000000000000000"/>
      <p:regular r:id="rId12"/>
    </p:embeddedFont>
    <p:embeddedFont>
      <p:font typeface="Agrandir" charset="1" panose="00000500000000000000"/>
      <p:regular r:id="rId13"/>
    </p:embeddedFont>
    <p:embeddedFont>
      <p:font typeface="Agrandir Bold" charset="1" panose="00000800000000000000"/>
      <p:regular r:id="rId14"/>
    </p:embeddedFont>
    <p:embeddedFont>
      <p:font typeface="Agrandir Italics" charset="1" panose="00000500000000000000"/>
      <p:regular r:id="rId15"/>
    </p:embeddedFont>
    <p:embeddedFont>
      <p:font typeface="Agrandir Bold Italics" charset="1" panose="00000800000000000000"/>
      <p:regular r:id="rId16"/>
    </p:embeddedFont>
    <p:embeddedFont>
      <p:font typeface="Agrandir Medium" charset="1" panose="00000600000000000000"/>
      <p:regular r:id="rId17"/>
    </p:embeddedFont>
    <p:embeddedFont>
      <p:font typeface="Agrandir Medium Bold" charset="1" panose="00000900000000000000"/>
      <p:regular r:id="rId18"/>
    </p:embeddedFont>
    <p:embeddedFont>
      <p:font typeface="Agrandir Medium Italics" charset="1" panose="00000600000000000000"/>
      <p:regular r:id="rId19"/>
    </p:embeddedFont>
    <p:embeddedFont>
      <p:font typeface="Agrandir Medium Bold Italics" charset="1" panose="00000900000000000000"/>
      <p:regular r:id="rId20"/>
    </p:embeddedFont>
    <p:embeddedFont>
      <p:font typeface="Open Sauce" charset="1" panose="00000500000000000000"/>
      <p:regular r:id="rId21"/>
    </p:embeddedFont>
    <p:embeddedFont>
      <p:font typeface="Open Sauce Bold" charset="1" panose="00000800000000000000"/>
      <p:regular r:id="rId22"/>
    </p:embeddedFont>
    <p:embeddedFont>
      <p:font typeface="Open Sauce Italics" charset="1" panose="00000500000000000000"/>
      <p:regular r:id="rId23"/>
    </p:embeddedFont>
    <p:embeddedFont>
      <p:font typeface="Open Sauce Bold Italics" charset="1" panose="00000800000000000000"/>
      <p:regular r:id="rId24"/>
    </p:embeddedFont>
    <p:embeddedFont>
      <p:font typeface="Canva Sans" charset="1" panose="020B0503030501040103"/>
      <p:regular r:id="rId25"/>
    </p:embeddedFont>
    <p:embeddedFont>
      <p:font typeface="Canva Sans Bold" charset="1" panose="020B0803030501040103"/>
      <p:regular r:id="rId26"/>
    </p:embeddedFont>
    <p:embeddedFont>
      <p:font typeface="Canva Sans Italics" charset="1" panose="020B0503030501040103"/>
      <p:regular r:id="rId27"/>
    </p:embeddedFont>
    <p:embeddedFont>
      <p:font typeface="Canva Sans Bold Italics" charset="1" panose="020B08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slides/slide1.xml" Type="http://schemas.openxmlformats.org/officeDocument/2006/relationships/slide"/><Relationship Id="rId3" Target="viewProps.xml" Type="http://schemas.openxmlformats.org/officeDocument/2006/relationships/viewProps"/><Relationship Id="rId30" Target="slides/slide2.xml" Type="http://schemas.openxmlformats.org/officeDocument/2006/relationships/slide"/><Relationship Id="rId31" Target="slides/slide3.xml" Type="http://schemas.openxmlformats.org/officeDocument/2006/relationships/slide"/><Relationship Id="rId32" Target="slides/slide4.xml" Type="http://schemas.openxmlformats.org/officeDocument/2006/relationships/slide"/><Relationship Id="rId33" Target="slides/slide5.xml" Type="http://schemas.openxmlformats.org/officeDocument/2006/relationships/slide"/><Relationship Id="rId34" Target="slides/slide6.xml" Type="http://schemas.openxmlformats.org/officeDocument/2006/relationships/slide"/><Relationship Id="rId35" Target="slides/slide7.xml" Type="http://schemas.openxmlformats.org/officeDocument/2006/relationships/slide"/><Relationship Id="rId36" Target="slides/slide8.xml" Type="http://schemas.openxmlformats.org/officeDocument/2006/relationships/slide"/><Relationship Id="rId37" Target="slides/slide9.xml" Type="http://schemas.openxmlformats.org/officeDocument/2006/relationships/slide"/><Relationship Id="rId38" Target="slides/slide10.xml" Type="http://schemas.openxmlformats.org/officeDocument/2006/relationships/slide"/><Relationship Id="rId39" Target="slides/slide11.xml" Type="http://schemas.openxmlformats.org/officeDocument/2006/relationships/slide"/><Relationship Id="rId4" Target="theme/theme1.xml" Type="http://schemas.openxmlformats.org/officeDocument/2006/relationships/theme"/><Relationship Id="rId40" Target="slides/slide12.xml" Type="http://schemas.openxmlformats.org/officeDocument/2006/relationships/slide"/><Relationship Id="rId41" Target="slides/slide13.xml" Type="http://schemas.openxmlformats.org/officeDocument/2006/relationships/slide"/><Relationship Id="rId42" Target="slides/slide14.xml" Type="http://schemas.openxmlformats.org/officeDocument/2006/relationships/slide"/><Relationship Id="rId43" Target="slides/slide15.xml" Type="http://schemas.openxmlformats.org/officeDocument/2006/relationships/slide"/><Relationship Id="rId44" Target="slides/slide16.xml" Type="http://schemas.openxmlformats.org/officeDocument/2006/relationships/slide"/><Relationship Id="rId45" Target="slides/slide17.xml" Type="http://schemas.openxmlformats.org/officeDocument/2006/relationships/slide"/><Relationship Id="rId46" Target="slides/slide18.xml" Type="http://schemas.openxmlformats.org/officeDocument/2006/relationships/slide"/><Relationship Id="rId47" Target="slides/slide19.xml" Type="http://schemas.openxmlformats.org/officeDocument/2006/relationships/slide"/><Relationship Id="rId48" Target="slides/slide20.xml" Type="http://schemas.openxmlformats.org/officeDocument/2006/relationships/slide"/><Relationship Id="rId49" Target="slides/slide21.xml" Type="http://schemas.openxmlformats.org/officeDocument/2006/relationships/slide"/><Relationship Id="rId5" Target="tableStyles.xml" Type="http://schemas.openxmlformats.org/officeDocument/2006/relationships/tableStyles"/><Relationship Id="rId50" Target="slides/slide22.xml" Type="http://schemas.openxmlformats.org/officeDocument/2006/relationships/slide"/><Relationship Id="rId51" Target="slides/slide23.xml" Type="http://schemas.openxmlformats.org/officeDocument/2006/relationships/slide"/><Relationship Id="rId52" Target="slides/slide24.xml" Type="http://schemas.openxmlformats.org/officeDocument/2006/relationships/slide"/><Relationship Id="rId53" Target="slides/slide25.xml" Type="http://schemas.openxmlformats.org/officeDocument/2006/relationships/slide"/><Relationship Id="rId54" Target="slides/slide26.xml" Type="http://schemas.openxmlformats.org/officeDocument/2006/relationships/slide"/><Relationship Id="rId55" Target="slides/slide27.xml" Type="http://schemas.openxmlformats.org/officeDocument/2006/relationships/slide"/><Relationship Id="rId56" Target="slides/slide28.xml" Type="http://schemas.openxmlformats.org/officeDocument/2006/relationships/slide"/><Relationship Id="rId57" Target="slides/slide29.xml" Type="http://schemas.openxmlformats.org/officeDocument/2006/relationships/slide"/><Relationship Id="rId58" Target="slides/slide30.xml" Type="http://schemas.openxmlformats.org/officeDocument/2006/relationships/slide"/><Relationship Id="rId59" Target="slides/slide31.xml" Type="http://schemas.openxmlformats.org/officeDocument/2006/relationships/slide"/><Relationship Id="rId6" Target="fonts/font6.fntdata" Type="http://schemas.openxmlformats.org/officeDocument/2006/relationships/font"/><Relationship Id="rId60" Target="slides/slide32.xml" Type="http://schemas.openxmlformats.org/officeDocument/2006/relationships/slide"/><Relationship Id="rId61" Target="slides/slide33.xml" Type="http://schemas.openxmlformats.org/officeDocument/2006/relationships/slide"/><Relationship Id="rId62" Target="slides/slide34.xml" Type="http://schemas.openxmlformats.org/officeDocument/2006/relationships/slide"/><Relationship Id="rId63" Target="slides/slide35.xml" Type="http://schemas.openxmlformats.org/officeDocument/2006/relationships/slide"/><Relationship Id="rId64" Target="slides/slide36.xml" Type="http://schemas.openxmlformats.org/officeDocument/2006/relationships/slide"/><Relationship Id="rId65" Target="slides/slide37.xml" Type="http://schemas.openxmlformats.org/officeDocument/2006/relationships/slide"/><Relationship Id="rId66" Target="slides/slide38.xml" Type="http://schemas.openxmlformats.org/officeDocument/2006/relationships/slide"/><Relationship Id="rId67" Target="slides/slide39.xml" Type="http://schemas.openxmlformats.org/officeDocument/2006/relationships/slide"/><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5.jpeg" Type="http://schemas.openxmlformats.org/officeDocument/2006/relationships/image"/><Relationship Id="rId3" Target="../media/image76.png" Type="http://schemas.openxmlformats.org/officeDocument/2006/relationships/image"/><Relationship Id="rId4" Target="../media/image77.svg" Type="http://schemas.openxmlformats.org/officeDocument/2006/relationships/image"/><Relationship Id="rId5" Target="../media/image78.jpeg" Type="http://schemas.openxmlformats.org/officeDocument/2006/relationships/image"/><Relationship Id="rId6" Target="../media/image79.jpeg" Type="http://schemas.openxmlformats.org/officeDocument/2006/relationships/image"/><Relationship Id="rId7" Target="../media/image80.jpe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9.png" Type="http://schemas.openxmlformats.org/officeDocument/2006/relationships/image"/><Relationship Id="rId11" Target="../media/image90.svg" Type="http://schemas.openxmlformats.org/officeDocument/2006/relationships/image"/><Relationship Id="rId12" Target="../media/image30.png" Type="http://schemas.openxmlformats.org/officeDocument/2006/relationships/image"/><Relationship Id="rId13" Target="../media/image31.svg" Type="http://schemas.openxmlformats.org/officeDocument/2006/relationships/image"/><Relationship Id="rId2" Target="../media/image81.png" Type="http://schemas.openxmlformats.org/officeDocument/2006/relationships/image"/><Relationship Id="rId3" Target="../media/image82.svg" Type="http://schemas.openxmlformats.org/officeDocument/2006/relationships/image"/><Relationship Id="rId4" Target="../media/image83.png" Type="http://schemas.openxmlformats.org/officeDocument/2006/relationships/image"/><Relationship Id="rId5" Target="../media/image84.svg" Type="http://schemas.openxmlformats.org/officeDocument/2006/relationships/image"/><Relationship Id="rId6" Target="../media/image85.png" Type="http://schemas.openxmlformats.org/officeDocument/2006/relationships/image"/><Relationship Id="rId7" Target="../media/image86.svg" Type="http://schemas.openxmlformats.org/officeDocument/2006/relationships/image"/><Relationship Id="rId8" Target="../media/image87.png" Type="http://schemas.openxmlformats.org/officeDocument/2006/relationships/image"/><Relationship Id="rId9" Target="../media/image88.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9.png" Type="http://schemas.openxmlformats.org/officeDocument/2006/relationships/image"/><Relationship Id="rId11" Target="../media/image100.svg" Type="http://schemas.openxmlformats.org/officeDocument/2006/relationships/image"/><Relationship Id="rId2" Target="../media/image91.png" Type="http://schemas.openxmlformats.org/officeDocument/2006/relationships/image"/><Relationship Id="rId3" Target="../media/image92.svg" Type="http://schemas.openxmlformats.org/officeDocument/2006/relationships/image"/><Relationship Id="rId4" Target="../media/image93.png" Type="http://schemas.openxmlformats.org/officeDocument/2006/relationships/image"/><Relationship Id="rId5" Target="../media/image94.svg" Type="http://schemas.openxmlformats.org/officeDocument/2006/relationships/image"/><Relationship Id="rId6" Target="../media/image95.png" Type="http://schemas.openxmlformats.org/officeDocument/2006/relationships/image"/><Relationship Id="rId7" Target="../media/image96.svg" Type="http://schemas.openxmlformats.org/officeDocument/2006/relationships/image"/><Relationship Id="rId8" Target="../media/image97.png" Type="http://schemas.openxmlformats.org/officeDocument/2006/relationships/image"/><Relationship Id="rId9" Target="../media/image98.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09.jpeg" Type="http://schemas.openxmlformats.org/officeDocument/2006/relationships/image"/><Relationship Id="rId11" Target="../media/image110.jpeg" Type="http://schemas.openxmlformats.org/officeDocument/2006/relationships/image"/><Relationship Id="rId2" Target="../media/image101.png" Type="http://schemas.openxmlformats.org/officeDocument/2006/relationships/image"/><Relationship Id="rId3" Target="../media/image102.svg" Type="http://schemas.openxmlformats.org/officeDocument/2006/relationships/image"/><Relationship Id="rId4" Target="../media/image103.png" Type="http://schemas.openxmlformats.org/officeDocument/2006/relationships/image"/><Relationship Id="rId5" Target="../media/image104.svg" Type="http://schemas.openxmlformats.org/officeDocument/2006/relationships/image"/><Relationship Id="rId6" Target="../media/image105.jpeg" Type="http://schemas.openxmlformats.org/officeDocument/2006/relationships/image"/><Relationship Id="rId7" Target="../media/image106.png" Type="http://schemas.openxmlformats.org/officeDocument/2006/relationships/image"/><Relationship Id="rId8" Target="../media/image107.svg" Type="http://schemas.openxmlformats.org/officeDocument/2006/relationships/image"/><Relationship Id="rId9" Target="../media/image108.jpe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1.jpeg" Type="http://schemas.openxmlformats.org/officeDocument/2006/relationships/image"/><Relationship Id="rId3" Target="../media/image112.png" Type="http://schemas.openxmlformats.org/officeDocument/2006/relationships/image"/><Relationship Id="rId4" Target="../media/image113.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22.svg" Type="http://schemas.openxmlformats.org/officeDocument/2006/relationships/image"/><Relationship Id="rId2" Target="../media/image114.jpeg" Type="http://schemas.openxmlformats.org/officeDocument/2006/relationships/image"/><Relationship Id="rId3" Target="../media/image115.png" Type="http://schemas.openxmlformats.org/officeDocument/2006/relationships/image"/><Relationship Id="rId4" Target="../media/image116.svg" Type="http://schemas.openxmlformats.org/officeDocument/2006/relationships/image"/><Relationship Id="rId5" Target="../media/image117.png" Type="http://schemas.openxmlformats.org/officeDocument/2006/relationships/image"/><Relationship Id="rId6" Target="../media/image118.svg" Type="http://schemas.openxmlformats.org/officeDocument/2006/relationships/image"/><Relationship Id="rId7" Target="../media/image119.png" Type="http://schemas.openxmlformats.org/officeDocument/2006/relationships/image"/><Relationship Id="rId8" Target="../media/image120.svg" Type="http://schemas.openxmlformats.org/officeDocument/2006/relationships/image"/><Relationship Id="rId9" Target="../media/image121.pn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1.svg" Type="http://schemas.openxmlformats.org/officeDocument/2006/relationships/image"/><Relationship Id="rId2" Target="../media/image123.jpeg" Type="http://schemas.openxmlformats.org/officeDocument/2006/relationships/image"/><Relationship Id="rId3" Target="../media/image124.png" Type="http://schemas.openxmlformats.org/officeDocument/2006/relationships/image"/><Relationship Id="rId4" Target="../media/image125.svg" Type="http://schemas.openxmlformats.org/officeDocument/2006/relationships/image"/><Relationship Id="rId5" Target="../media/image126.png" Type="http://schemas.openxmlformats.org/officeDocument/2006/relationships/image"/><Relationship Id="rId6" Target="../media/image127.svg" Type="http://schemas.openxmlformats.org/officeDocument/2006/relationships/image"/><Relationship Id="rId7" Target="../media/image128.png" Type="http://schemas.openxmlformats.org/officeDocument/2006/relationships/image"/><Relationship Id="rId8" Target="../media/image129.svg" Type="http://schemas.openxmlformats.org/officeDocument/2006/relationships/image"/><Relationship Id="rId9" Target="../media/image130.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40.png" Type="http://schemas.openxmlformats.org/officeDocument/2006/relationships/image"/><Relationship Id="rId11" Target="../media/image141.svg" Type="http://schemas.openxmlformats.org/officeDocument/2006/relationships/image"/><Relationship Id="rId12" Target="../media/image142.png" Type="http://schemas.openxmlformats.org/officeDocument/2006/relationships/image"/><Relationship Id="rId13" Target="../media/image143.svg" Type="http://schemas.openxmlformats.org/officeDocument/2006/relationships/image"/><Relationship Id="rId14" Target="../media/image35.png" Type="http://schemas.openxmlformats.org/officeDocument/2006/relationships/image"/><Relationship Id="rId15" Target="../media/image36.svg" Type="http://schemas.openxmlformats.org/officeDocument/2006/relationships/image"/><Relationship Id="rId2" Target="../media/image132.png" Type="http://schemas.openxmlformats.org/officeDocument/2006/relationships/image"/><Relationship Id="rId3" Target="../media/image133.svg" Type="http://schemas.openxmlformats.org/officeDocument/2006/relationships/image"/><Relationship Id="rId4" Target="../media/image134.png" Type="http://schemas.openxmlformats.org/officeDocument/2006/relationships/image"/><Relationship Id="rId5" Target="../media/image135.svg" Type="http://schemas.openxmlformats.org/officeDocument/2006/relationships/image"/><Relationship Id="rId6" Target="../media/image136.png" Type="http://schemas.openxmlformats.org/officeDocument/2006/relationships/image"/><Relationship Id="rId7" Target="../media/image137.svg" Type="http://schemas.openxmlformats.org/officeDocument/2006/relationships/image"/><Relationship Id="rId8" Target="../media/image138.png" Type="http://schemas.openxmlformats.org/officeDocument/2006/relationships/image"/><Relationship Id="rId9" Target="../media/image139.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4.jpeg" Type="http://schemas.openxmlformats.org/officeDocument/2006/relationships/image"/><Relationship Id="rId3" Target="../media/image145.png" Type="http://schemas.openxmlformats.org/officeDocument/2006/relationships/image"/><Relationship Id="rId4" Target="../media/image146.svg" Type="http://schemas.openxmlformats.org/officeDocument/2006/relationships/image"/><Relationship Id="rId5" Target="../media/image147.png" Type="http://schemas.openxmlformats.org/officeDocument/2006/relationships/image"/><Relationship Id="rId6" Target="../media/image148.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9.png" Type="http://schemas.openxmlformats.org/officeDocument/2006/relationships/image"/><Relationship Id="rId3" Target="../media/image150.svg" Type="http://schemas.openxmlformats.org/officeDocument/2006/relationships/image"/><Relationship Id="rId4" Target="../media/image151.png" Type="http://schemas.openxmlformats.org/officeDocument/2006/relationships/image"/><Relationship Id="rId5" Target="../media/image152.png" Type="http://schemas.openxmlformats.org/officeDocument/2006/relationships/image"/><Relationship Id="rId6" Target="../media/image153.svg" Type="http://schemas.openxmlformats.org/officeDocument/2006/relationships/image"/><Relationship Id="rId7" Target="../media/image154.jpeg" Type="http://schemas.openxmlformats.org/officeDocument/2006/relationships/image"/><Relationship Id="rId8" Target="../media/image155.jpeg" Type="http://schemas.openxmlformats.org/officeDocument/2006/relationships/image"/><Relationship Id="rId9" Target="../media/image156.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5.svg" Type="http://schemas.openxmlformats.org/officeDocument/2006/relationships/image"/><Relationship Id="rId11" Target="../media/image26.png" Type="http://schemas.openxmlformats.org/officeDocument/2006/relationships/image"/><Relationship Id="rId2" Target="../media/image17.pn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20.png" Type="http://schemas.openxmlformats.org/officeDocument/2006/relationships/image"/><Relationship Id="rId6" Target="../media/image21.png" Type="http://schemas.openxmlformats.org/officeDocument/2006/relationships/image"/><Relationship Id="rId7" Target="../media/image22.png" Type="http://schemas.openxmlformats.org/officeDocument/2006/relationships/image"/><Relationship Id="rId8" Target="../media/image23.svg" Type="http://schemas.openxmlformats.org/officeDocument/2006/relationships/image"/><Relationship Id="rId9" Target="../media/image24.pn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65.svg" Type="http://schemas.openxmlformats.org/officeDocument/2006/relationships/image"/><Relationship Id="rId11" Target="../media/image166.png" Type="http://schemas.openxmlformats.org/officeDocument/2006/relationships/image"/><Relationship Id="rId12" Target="../media/image167.svg" Type="http://schemas.openxmlformats.org/officeDocument/2006/relationships/image"/><Relationship Id="rId13" Target="../media/image168.png" Type="http://schemas.openxmlformats.org/officeDocument/2006/relationships/image"/><Relationship Id="rId14" Target="../media/image169.svg" Type="http://schemas.openxmlformats.org/officeDocument/2006/relationships/image"/><Relationship Id="rId15" Target="../media/image170.png" Type="http://schemas.openxmlformats.org/officeDocument/2006/relationships/image"/><Relationship Id="rId16" Target="../media/image171.svg" Type="http://schemas.openxmlformats.org/officeDocument/2006/relationships/image"/><Relationship Id="rId17" Target="../media/image172.png" Type="http://schemas.openxmlformats.org/officeDocument/2006/relationships/image"/><Relationship Id="rId18" Target="../media/image173.svg" Type="http://schemas.openxmlformats.org/officeDocument/2006/relationships/image"/><Relationship Id="rId2" Target="../media/image157.png" Type="http://schemas.openxmlformats.org/officeDocument/2006/relationships/image"/><Relationship Id="rId3" Target="../media/image158.svg" Type="http://schemas.openxmlformats.org/officeDocument/2006/relationships/image"/><Relationship Id="rId4" Target="../media/image159.jpeg" Type="http://schemas.openxmlformats.org/officeDocument/2006/relationships/image"/><Relationship Id="rId5" Target="../media/image160.png" Type="http://schemas.openxmlformats.org/officeDocument/2006/relationships/image"/><Relationship Id="rId6" Target="../media/image161.svg" Type="http://schemas.openxmlformats.org/officeDocument/2006/relationships/image"/><Relationship Id="rId7" Target="../media/image162.png" Type="http://schemas.openxmlformats.org/officeDocument/2006/relationships/image"/><Relationship Id="rId8" Target="../media/image163.svg" Type="http://schemas.openxmlformats.org/officeDocument/2006/relationships/image"/><Relationship Id="rId9" Target="../media/image164.pn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4.png" Type="http://schemas.openxmlformats.org/officeDocument/2006/relationships/image"/><Relationship Id="rId3" Target="../media/image175.svg" Type="http://schemas.openxmlformats.org/officeDocument/2006/relationships/image"/><Relationship Id="rId4" Target="../media/image176.png" Type="http://schemas.openxmlformats.org/officeDocument/2006/relationships/image"/><Relationship Id="rId5" Target="../media/image177.png" Type="http://schemas.openxmlformats.org/officeDocument/2006/relationships/image"/><Relationship Id="rId6" Target="../media/image178.png" Type="http://schemas.openxmlformats.org/officeDocument/2006/relationships/image"/><Relationship Id="rId7" Target="../media/image179.pn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80.png" Type="http://schemas.openxmlformats.org/officeDocument/2006/relationships/image"/><Relationship Id="rId3" Target="../media/image181.png" Type="http://schemas.openxmlformats.org/officeDocument/2006/relationships/image"/><Relationship Id="rId4" Target="../media/image182.svg" Type="http://schemas.openxmlformats.org/officeDocument/2006/relationships/image"/><Relationship Id="rId5" Target="../media/image183.png" Type="http://schemas.openxmlformats.org/officeDocument/2006/relationships/image"/><Relationship Id="rId6" Target="../media/image184.svg" Type="http://schemas.openxmlformats.org/officeDocument/2006/relationships/image"/><Relationship Id="rId7" Target="../media/image185.png" Type="http://schemas.openxmlformats.org/officeDocument/2006/relationships/image"/><Relationship Id="rId8" Target="../media/image186.sv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87.png" Type="http://schemas.openxmlformats.org/officeDocument/2006/relationships/image"/><Relationship Id="rId3" Target="../media/image188.svg" Type="http://schemas.openxmlformats.org/officeDocument/2006/relationships/image"/><Relationship Id="rId4" Target="../media/image189.png" Type="http://schemas.openxmlformats.org/officeDocument/2006/relationships/image"/><Relationship Id="rId5" Target="../media/image190.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91.png" Type="http://schemas.openxmlformats.org/officeDocument/2006/relationships/image"/><Relationship Id="rId3" Target="../media/image192.png" Type="http://schemas.openxmlformats.org/officeDocument/2006/relationships/image"/><Relationship Id="rId4" Target="../media/image20.png" Type="http://schemas.openxmlformats.org/officeDocument/2006/relationships/image"/><Relationship Id="rId5" Target="../media/image193.png" Type="http://schemas.openxmlformats.org/officeDocument/2006/relationships/image"/><Relationship Id="rId6" Target="../media/image194.svg" Type="http://schemas.openxmlformats.org/officeDocument/2006/relationships/imag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95.png" Type="http://schemas.openxmlformats.org/officeDocument/2006/relationships/image"/><Relationship Id="rId3" Target="../media/image196.pn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5.png" Type="http://schemas.openxmlformats.org/officeDocument/2006/relationships/image"/><Relationship Id="rId11" Target="../media/image206.svg" Type="http://schemas.openxmlformats.org/officeDocument/2006/relationships/image"/><Relationship Id="rId12" Target="../media/image207.png" Type="http://schemas.openxmlformats.org/officeDocument/2006/relationships/image"/><Relationship Id="rId13" Target="../media/image208.svg" Type="http://schemas.openxmlformats.org/officeDocument/2006/relationships/image"/><Relationship Id="rId2" Target="../media/image197.png" Type="http://schemas.openxmlformats.org/officeDocument/2006/relationships/image"/><Relationship Id="rId3" Target="../media/image198.svg" Type="http://schemas.openxmlformats.org/officeDocument/2006/relationships/image"/><Relationship Id="rId4" Target="../media/image199.png" Type="http://schemas.openxmlformats.org/officeDocument/2006/relationships/image"/><Relationship Id="rId5" Target="../media/image200.svg" Type="http://schemas.openxmlformats.org/officeDocument/2006/relationships/image"/><Relationship Id="rId6" Target="../media/image201.png" Type="http://schemas.openxmlformats.org/officeDocument/2006/relationships/image"/><Relationship Id="rId7" Target="../media/image202.svg" Type="http://schemas.openxmlformats.org/officeDocument/2006/relationships/image"/><Relationship Id="rId8" Target="../media/image203.png" Type="http://schemas.openxmlformats.org/officeDocument/2006/relationships/image"/><Relationship Id="rId9" Target="../media/image204.sv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09.png" Type="http://schemas.openxmlformats.org/officeDocument/2006/relationships/image"/><Relationship Id="rId3" Target="../media/image210.png" Type="http://schemas.openxmlformats.org/officeDocument/2006/relationships/image"/><Relationship Id="rId4" Target="../media/image211.png" Type="http://schemas.openxmlformats.org/officeDocument/2006/relationships/image"/><Relationship Id="rId5" Target="../media/image212.svg" Type="http://schemas.openxmlformats.org/officeDocument/2006/relationships/image"/><Relationship Id="rId6" Target="../media/image213.png" Type="http://schemas.openxmlformats.org/officeDocument/2006/relationships/image"/><Relationship Id="rId7" Target="../media/image214.svg" Type="http://schemas.openxmlformats.org/officeDocument/2006/relationships/image"/><Relationship Id="rId8" Target="../media/image215.png" Type="http://schemas.openxmlformats.org/officeDocument/2006/relationships/image"/></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22.jpeg" Type="http://schemas.openxmlformats.org/officeDocument/2006/relationships/image"/><Relationship Id="rId11" Target="../media/image105.jpeg" Type="http://schemas.openxmlformats.org/officeDocument/2006/relationships/image"/><Relationship Id="rId12" Target="../media/image110.jpeg" Type="http://schemas.openxmlformats.org/officeDocument/2006/relationships/image"/><Relationship Id="rId13" Target="../media/image223.png" Type="http://schemas.openxmlformats.org/officeDocument/2006/relationships/image"/><Relationship Id="rId14" Target="../media/image224.svg" Type="http://schemas.openxmlformats.org/officeDocument/2006/relationships/image"/><Relationship Id="rId15" Target="../media/image225.png" Type="http://schemas.openxmlformats.org/officeDocument/2006/relationships/image"/><Relationship Id="rId16" Target="../media/image226.svg" Type="http://schemas.openxmlformats.org/officeDocument/2006/relationships/image"/><Relationship Id="rId17" Target="../media/image227.png" Type="http://schemas.openxmlformats.org/officeDocument/2006/relationships/image"/><Relationship Id="rId18" Target="../media/image228.svg" Type="http://schemas.openxmlformats.org/officeDocument/2006/relationships/image"/><Relationship Id="rId2" Target="../media/image216.png" Type="http://schemas.openxmlformats.org/officeDocument/2006/relationships/image"/><Relationship Id="rId3" Target="../media/image217.svg" Type="http://schemas.openxmlformats.org/officeDocument/2006/relationships/image"/><Relationship Id="rId4" Target="../media/image108.jpeg" Type="http://schemas.openxmlformats.org/officeDocument/2006/relationships/image"/><Relationship Id="rId5" Target="../media/image218.jpeg" Type="http://schemas.openxmlformats.org/officeDocument/2006/relationships/image"/><Relationship Id="rId6" Target="../media/image219.png" Type="http://schemas.openxmlformats.org/officeDocument/2006/relationships/image"/><Relationship Id="rId7" Target="../media/image220.svg" Type="http://schemas.openxmlformats.org/officeDocument/2006/relationships/image"/><Relationship Id="rId8" Target="../media/image221.jpeg" Type="http://schemas.openxmlformats.org/officeDocument/2006/relationships/image"/><Relationship Id="rId9" Target="../media/image109.jpeg" Type="http://schemas.openxmlformats.org/officeDocument/2006/relationships/image"/></Relationships>
</file>

<file path=ppt/slides/_rels/slide2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37.svg" Type="http://schemas.openxmlformats.org/officeDocument/2006/relationships/image"/><Relationship Id="rId11" Target="../media/image238.png" Type="http://schemas.openxmlformats.org/officeDocument/2006/relationships/image"/><Relationship Id="rId12" Target="../media/image239.svg" Type="http://schemas.openxmlformats.org/officeDocument/2006/relationships/image"/><Relationship Id="rId13" Target="../media/image240.png" Type="http://schemas.openxmlformats.org/officeDocument/2006/relationships/image"/><Relationship Id="rId14" Target="../media/image241.svg" Type="http://schemas.openxmlformats.org/officeDocument/2006/relationships/image"/><Relationship Id="rId15" Target="../media/image242.png" Type="http://schemas.openxmlformats.org/officeDocument/2006/relationships/image"/><Relationship Id="rId16" Target="../media/image243.svg" Type="http://schemas.openxmlformats.org/officeDocument/2006/relationships/image"/><Relationship Id="rId17" Target="../media/image244.png" Type="http://schemas.openxmlformats.org/officeDocument/2006/relationships/image"/><Relationship Id="rId18" Target="../media/image245.svg" Type="http://schemas.openxmlformats.org/officeDocument/2006/relationships/image"/><Relationship Id="rId19" Target="../media/image246.png" Type="http://schemas.openxmlformats.org/officeDocument/2006/relationships/image"/><Relationship Id="rId2" Target="../media/image229.png" Type="http://schemas.openxmlformats.org/officeDocument/2006/relationships/image"/><Relationship Id="rId20" Target="../media/image247.svg" Type="http://schemas.openxmlformats.org/officeDocument/2006/relationships/image"/><Relationship Id="rId3" Target="../media/image230.svg" Type="http://schemas.openxmlformats.org/officeDocument/2006/relationships/image"/><Relationship Id="rId4" Target="../media/image231.png" Type="http://schemas.openxmlformats.org/officeDocument/2006/relationships/image"/><Relationship Id="rId5" Target="../media/image232.svg" Type="http://schemas.openxmlformats.org/officeDocument/2006/relationships/image"/><Relationship Id="rId6" Target="../media/image233.jpeg" Type="http://schemas.openxmlformats.org/officeDocument/2006/relationships/image"/><Relationship Id="rId7" Target="../media/image234.png" Type="http://schemas.openxmlformats.org/officeDocument/2006/relationships/image"/><Relationship Id="rId8" Target="../media/image235.svg" Type="http://schemas.openxmlformats.org/officeDocument/2006/relationships/image"/><Relationship Id="rId9" Target="../media/image236.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1.svg" Type="http://schemas.openxmlformats.org/officeDocument/2006/relationships/image"/><Relationship Id="rId2" Target="../media/image27.png" Type="http://schemas.openxmlformats.org/officeDocument/2006/relationships/image"/><Relationship Id="rId3" Target="../media/image28.png" Type="http://schemas.openxmlformats.org/officeDocument/2006/relationships/image"/><Relationship Id="rId4" Target="../media/image29.pn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30.pn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48.png" Type="http://schemas.openxmlformats.org/officeDocument/2006/relationships/image"/><Relationship Id="rId3" Target="../media/image249.svg" Type="http://schemas.openxmlformats.org/officeDocument/2006/relationships/image"/><Relationship Id="rId4" Target="../media/image250.png" Type="http://schemas.openxmlformats.org/officeDocument/2006/relationships/image"/><Relationship Id="rId5" Target="../media/image251.png" Type="http://schemas.openxmlformats.org/officeDocument/2006/relationships/image"/><Relationship Id="rId6" Target="../media/image252.svg" Type="http://schemas.openxmlformats.org/officeDocument/2006/relationships/image"/><Relationship Id="rId7" Target="../media/image253.png" Type="http://schemas.openxmlformats.org/officeDocument/2006/relationships/image"/><Relationship Id="rId8" Target="../media/image254.png" Type="http://schemas.openxmlformats.org/officeDocument/2006/relationships/image"/><Relationship Id="rId9" Target="../media/image255.svg" Type="http://schemas.openxmlformats.org/officeDocument/2006/relationships/image"/></Relationships>
</file>

<file path=ppt/slides/_rels/slide3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6.png" Type="http://schemas.openxmlformats.org/officeDocument/2006/relationships/image"/><Relationship Id="rId3" Target="../media/image257.svg" Type="http://schemas.openxmlformats.org/officeDocument/2006/relationships/image"/></Relationships>
</file>

<file path=ppt/slides/_rels/slide3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8.png" Type="http://schemas.openxmlformats.org/officeDocument/2006/relationships/image"/><Relationship Id="rId3" Target="../media/image259.svg" Type="http://schemas.openxmlformats.org/officeDocument/2006/relationships/image"/><Relationship Id="rId4" Target="../media/image260.png" Type="http://schemas.openxmlformats.org/officeDocument/2006/relationships/image"/><Relationship Id="rId5" Target="../media/image261.svg" Type="http://schemas.openxmlformats.org/officeDocument/2006/relationships/image"/><Relationship Id="rId6" Target="../media/image262.png" Type="http://schemas.openxmlformats.org/officeDocument/2006/relationships/image"/><Relationship Id="rId7" Target="../media/image263.svg" Type="http://schemas.openxmlformats.org/officeDocument/2006/relationships/image"/></Relationships>
</file>

<file path=ppt/slides/_rels/slide3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72.svg" Type="http://schemas.openxmlformats.org/officeDocument/2006/relationships/image"/><Relationship Id="rId2" Target="../media/image264.png" Type="http://schemas.openxmlformats.org/officeDocument/2006/relationships/image"/><Relationship Id="rId3" Target="../media/image265.png" Type="http://schemas.openxmlformats.org/officeDocument/2006/relationships/image"/><Relationship Id="rId4" Target="../media/image266.svg" Type="http://schemas.openxmlformats.org/officeDocument/2006/relationships/image"/><Relationship Id="rId5" Target="../media/image267.png" Type="http://schemas.openxmlformats.org/officeDocument/2006/relationships/image"/><Relationship Id="rId6" Target="../media/image268.svg" Type="http://schemas.openxmlformats.org/officeDocument/2006/relationships/image"/><Relationship Id="rId7" Target="../media/image269.png" Type="http://schemas.openxmlformats.org/officeDocument/2006/relationships/image"/><Relationship Id="rId8" Target="../media/image270.svg" Type="http://schemas.openxmlformats.org/officeDocument/2006/relationships/image"/><Relationship Id="rId9" Target="../media/image271.png" Type="http://schemas.openxmlformats.org/officeDocument/2006/relationships/image"/></Relationships>
</file>

<file path=ppt/slides/_rels/slide3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4.svg" Type="http://schemas.openxmlformats.org/officeDocument/2006/relationships/image"/><Relationship Id="rId11" Target="../media/image176.png" Type="http://schemas.openxmlformats.org/officeDocument/2006/relationships/image"/><Relationship Id="rId12" Target="../media/image177.png" Type="http://schemas.openxmlformats.org/officeDocument/2006/relationships/image"/><Relationship Id="rId13" Target="../media/image178.png" Type="http://schemas.openxmlformats.org/officeDocument/2006/relationships/image"/><Relationship Id="rId14" Target="../media/image179.png" Type="http://schemas.openxmlformats.org/officeDocument/2006/relationships/image"/><Relationship Id="rId15" Target="../media/image196.png" Type="http://schemas.openxmlformats.org/officeDocument/2006/relationships/image"/><Relationship Id="rId16" Target="../media/image210.png" Type="http://schemas.openxmlformats.org/officeDocument/2006/relationships/image"/><Relationship Id="rId17" Target="../media/image195.png" Type="http://schemas.openxmlformats.org/officeDocument/2006/relationships/image"/><Relationship Id="rId18" Target="../media/image250.png" Type="http://schemas.openxmlformats.org/officeDocument/2006/relationships/image"/><Relationship Id="rId19" Target="../media/image253.png" Type="http://schemas.openxmlformats.org/officeDocument/2006/relationships/image"/><Relationship Id="rId2" Target="../media/image13.png" Type="http://schemas.openxmlformats.org/officeDocument/2006/relationships/image"/><Relationship Id="rId20" Target="../media/image273.png" Type="http://schemas.openxmlformats.org/officeDocument/2006/relationships/image"/><Relationship Id="rId21" Target="../media/image274.png" Type="http://schemas.openxmlformats.org/officeDocument/2006/relationships/image"/><Relationship Id="rId22" Target="../media/image275.png" Type="http://schemas.openxmlformats.org/officeDocument/2006/relationships/image"/><Relationship Id="rId23" Target="../media/image276.png" Type="http://schemas.openxmlformats.org/officeDocument/2006/relationships/image"/><Relationship Id="rId24" Target="../media/image277.png" Type="http://schemas.openxmlformats.org/officeDocument/2006/relationships/image"/><Relationship Id="rId25" Target="../media/image278.png" Type="http://schemas.openxmlformats.org/officeDocument/2006/relationships/image"/><Relationship Id="rId26" Target="../media/image279.png" Type="http://schemas.openxmlformats.org/officeDocument/2006/relationships/image"/><Relationship Id="rId27" Target="../media/image209.png" Type="http://schemas.openxmlformats.org/officeDocument/2006/relationships/image"/><Relationship Id="rId3" Target="../media/image14.svg" Type="http://schemas.openxmlformats.org/officeDocument/2006/relationships/image"/><Relationship Id="rId4" Target="../media/image21.png" Type="http://schemas.openxmlformats.org/officeDocument/2006/relationships/image"/><Relationship Id="rId5" Target="../media/image60.png" Type="http://schemas.openxmlformats.org/officeDocument/2006/relationships/image"/><Relationship Id="rId6" Target="../media/image61.png" Type="http://schemas.openxmlformats.org/officeDocument/2006/relationships/image"/><Relationship Id="rId7" Target="../media/image64.png" Type="http://schemas.openxmlformats.org/officeDocument/2006/relationships/image"/><Relationship Id="rId8" Target="../media/image65.svg" Type="http://schemas.openxmlformats.org/officeDocument/2006/relationships/image"/><Relationship Id="rId9" Target="../media/image83.png" Type="http://schemas.openxmlformats.org/officeDocument/2006/relationships/image"/></Relationships>
</file>

<file path=ppt/slides/_rels/slide3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3.svg" Type="http://schemas.openxmlformats.org/officeDocument/2006/relationships/image"/><Relationship Id="rId11" Target="../media/image11.png" Type="http://schemas.openxmlformats.org/officeDocument/2006/relationships/image"/><Relationship Id="rId12" Target="../media/image12.svg" Type="http://schemas.openxmlformats.org/officeDocument/2006/relationships/image"/><Relationship Id="rId13" Target="../media/image151.png" Type="http://schemas.openxmlformats.org/officeDocument/2006/relationships/image"/><Relationship Id="rId14" Target="../media/image152.png" Type="http://schemas.openxmlformats.org/officeDocument/2006/relationships/image"/><Relationship Id="rId15" Target="../media/image153.svg" Type="http://schemas.openxmlformats.org/officeDocument/2006/relationships/image"/><Relationship Id="rId16" Target="../media/image280.png" Type="http://schemas.openxmlformats.org/officeDocument/2006/relationships/image"/><Relationship Id="rId17" Target="../media/image117.png" Type="http://schemas.openxmlformats.org/officeDocument/2006/relationships/image"/><Relationship Id="rId18" Target="../media/image118.svg" Type="http://schemas.openxmlformats.org/officeDocument/2006/relationships/image"/><Relationship Id="rId19" Target="../media/image119.png" Type="http://schemas.openxmlformats.org/officeDocument/2006/relationships/image"/><Relationship Id="rId2" Target="../media/image191.png" Type="http://schemas.openxmlformats.org/officeDocument/2006/relationships/image"/><Relationship Id="rId20" Target="../media/image120.svg" Type="http://schemas.openxmlformats.org/officeDocument/2006/relationships/image"/><Relationship Id="rId21" Target="../media/image126.png" Type="http://schemas.openxmlformats.org/officeDocument/2006/relationships/image"/><Relationship Id="rId22" Target="../media/image127.svg" Type="http://schemas.openxmlformats.org/officeDocument/2006/relationships/image"/><Relationship Id="rId23" Target="../media/image181.png" Type="http://schemas.openxmlformats.org/officeDocument/2006/relationships/image"/><Relationship Id="rId24" Target="../media/image182.svg" Type="http://schemas.openxmlformats.org/officeDocument/2006/relationships/image"/><Relationship Id="rId25" Target="../media/image185.png" Type="http://schemas.openxmlformats.org/officeDocument/2006/relationships/image"/><Relationship Id="rId26" Target="../media/image186.svg" Type="http://schemas.openxmlformats.org/officeDocument/2006/relationships/image"/><Relationship Id="rId27" Target="../media/image145.png" Type="http://schemas.openxmlformats.org/officeDocument/2006/relationships/image"/><Relationship Id="rId28" Target="../media/image146.svg" Type="http://schemas.openxmlformats.org/officeDocument/2006/relationships/image"/><Relationship Id="rId29" Target="../media/image147.png" Type="http://schemas.openxmlformats.org/officeDocument/2006/relationships/image"/><Relationship Id="rId3" Target="../media/image192.png" Type="http://schemas.openxmlformats.org/officeDocument/2006/relationships/image"/><Relationship Id="rId30" Target="../media/image148.svg" Type="http://schemas.openxmlformats.org/officeDocument/2006/relationships/image"/><Relationship Id="rId31" Target="../media/image93.png" Type="http://schemas.openxmlformats.org/officeDocument/2006/relationships/image"/><Relationship Id="rId32" Target="../media/image94.svg" Type="http://schemas.openxmlformats.org/officeDocument/2006/relationships/image"/><Relationship Id="rId33" Target="../media/image134.png" Type="http://schemas.openxmlformats.org/officeDocument/2006/relationships/image"/><Relationship Id="rId34" Target="../media/image135.svg" Type="http://schemas.openxmlformats.org/officeDocument/2006/relationships/image"/><Relationship Id="rId35" Target="../media/image95.png" Type="http://schemas.openxmlformats.org/officeDocument/2006/relationships/image"/><Relationship Id="rId36" Target="../media/image96.svg" Type="http://schemas.openxmlformats.org/officeDocument/2006/relationships/image"/><Relationship Id="rId37" Target="../media/image99.png" Type="http://schemas.openxmlformats.org/officeDocument/2006/relationships/image"/><Relationship Id="rId38" Target="../media/image100.svg" Type="http://schemas.openxmlformats.org/officeDocument/2006/relationships/image"/><Relationship Id="rId39" Target="../media/image219.png" Type="http://schemas.openxmlformats.org/officeDocument/2006/relationships/image"/><Relationship Id="rId4" Target="../media/image183.png" Type="http://schemas.openxmlformats.org/officeDocument/2006/relationships/image"/><Relationship Id="rId40" Target="../media/image220.svg" Type="http://schemas.openxmlformats.org/officeDocument/2006/relationships/image"/><Relationship Id="rId41" Target="../media/image223.png" Type="http://schemas.openxmlformats.org/officeDocument/2006/relationships/image"/><Relationship Id="rId42" Target="../media/image224.svg" Type="http://schemas.openxmlformats.org/officeDocument/2006/relationships/image"/><Relationship Id="rId43" Target="../media/image227.png" Type="http://schemas.openxmlformats.org/officeDocument/2006/relationships/image"/><Relationship Id="rId44" Target="../media/image228.svg" Type="http://schemas.openxmlformats.org/officeDocument/2006/relationships/image"/><Relationship Id="rId45" Target="../media/image199.png" Type="http://schemas.openxmlformats.org/officeDocument/2006/relationships/image"/><Relationship Id="rId46" Target="../media/image200.svg" Type="http://schemas.openxmlformats.org/officeDocument/2006/relationships/image"/><Relationship Id="rId47" Target="../media/image216.png" Type="http://schemas.openxmlformats.org/officeDocument/2006/relationships/image"/><Relationship Id="rId48" Target="../media/image217.svg" Type="http://schemas.openxmlformats.org/officeDocument/2006/relationships/image"/><Relationship Id="rId5" Target="../media/image184.svg" Type="http://schemas.openxmlformats.org/officeDocument/2006/relationships/image"/><Relationship Id="rId6" Target="../media/image128.png" Type="http://schemas.openxmlformats.org/officeDocument/2006/relationships/image"/><Relationship Id="rId7" Target="../media/image129.svg" Type="http://schemas.openxmlformats.org/officeDocument/2006/relationships/image"/><Relationship Id="rId8" Target="../media/image20.png" Type="http://schemas.openxmlformats.org/officeDocument/2006/relationships/image"/><Relationship Id="rId9" Target="../media/image52.png" Type="http://schemas.openxmlformats.org/officeDocument/2006/relationships/image"/></Relationships>
</file>

<file path=ppt/slides/_rels/slide3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57.png" Type="http://schemas.openxmlformats.org/officeDocument/2006/relationships/image"/><Relationship Id="rId11" Target="../media/image158.svg" Type="http://schemas.openxmlformats.org/officeDocument/2006/relationships/image"/><Relationship Id="rId12" Target="../media/image160.png" Type="http://schemas.openxmlformats.org/officeDocument/2006/relationships/image"/><Relationship Id="rId13" Target="../media/image161.svg" Type="http://schemas.openxmlformats.org/officeDocument/2006/relationships/image"/><Relationship Id="rId14" Target="../media/image162.png" Type="http://schemas.openxmlformats.org/officeDocument/2006/relationships/image"/><Relationship Id="rId15" Target="../media/image163.svg" Type="http://schemas.openxmlformats.org/officeDocument/2006/relationships/image"/><Relationship Id="rId16" Target="../media/image164.png" Type="http://schemas.openxmlformats.org/officeDocument/2006/relationships/image"/><Relationship Id="rId17" Target="../media/image165.svg" Type="http://schemas.openxmlformats.org/officeDocument/2006/relationships/image"/><Relationship Id="rId18" Target="../media/image166.png" Type="http://schemas.openxmlformats.org/officeDocument/2006/relationships/image"/><Relationship Id="rId19" Target="../media/image167.svg" Type="http://schemas.openxmlformats.org/officeDocument/2006/relationships/image"/><Relationship Id="rId2" Target="../media/image33.png" Type="http://schemas.openxmlformats.org/officeDocument/2006/relationships/image"/><Relationship Id="rId20" Target="../media/image172.png" Type="http://schemas.openxmlformats.org/officeDocument/2006/relationships/image"/><Relationship Id="rId21" Target="../media/image173.svg" Type="http://schemas.openxmlformats.org/officeDocument/2006/relationships/image"/><Relationship Id="rId22" Target="../media/image234.png" Type="http://schemas.openxmlformats.org/officeDocument/2006/relationships/image"/><Relationship Id="rId23" Target="../media/image235.svg" Type="http://schemas.openxmlformats.org/officeDocument/2006/relationships/image"/><Relationship Id="rId24" Target="../media/image236.png" Type="http://schemas.openxmlformats.org/officeDocument/2006/relationships/image"/><Relationship Id="rId25" Target="../media/image237.svg" Type="http://schemas.openxmlformats.org/officeDocument/2006/relationships/image"/><Relationship Id="rId26" Target="../media/image101.png" Type="http://schemas.openxmlformats.org/officeDocument/2006/relationships/image"/><Relationship Id="rId27" Target="../media/image102.svg" Type="http://schemas.openxmlformats.org/officeDocument/2006/relationships/image"/><Relationship Id="rId28" Target="../media/image103.png" Type="http://schemas.openxmlformats.org/officeDocument/2006/relationships/image"/><Relationship Id="rId29" Target="../media/image104.svg" Type="http://schemas.openxmlformats.org/officeDocument/2006/relationships/image"/><Relationship Id="rId3" Target="../media/image34.svg" Type="http://schemas.openxmlformats.org/officeDocument/2006/relationships/image"/><Relationship Id="rId30" Target="../media/image62.png" Type="http://schemas.openxmlformats.org/officeDocument/2006/relationships/image"/><Relationship Id="rId31" Target="../media/image63.svg" Type="http://schemas.openxmlformats.org/officeDocument/2006/relationships/image"/><Relationship Id="rId32" Target="../media/image68.png" Type="http://schemas.openxmlformats.org/officeDocument/2006/relationships/image"/><Relationship Id="rId33" Target="../media/image69.svg" Type="http://schemas.openxmlformats.org/officeDocument/2006/relationships/image"/><Relationship Id="rId34" Target="../media/image70.png" Type="http://schemas.openxmlformats.org/officeDocument/2006/relationships/image"/><Relationship Id="rId35" Target="../media/image71.svg" Type="http://schemas.openxmlformats.org/officeDocument/2006/relationships/image"/><Relationship Id="rId36" Target="../media/image281.png" Type="http://schemas.openxmlformats.org/officeDocument/2006/relationships/image"/><Relationship Id="rId37" Target="../media/image282.svg" Type="http://schemas.openxmlformats.org/officeDocument/2006/relationships/image"/><Relationship Id="rId38" Target="../media/image136.png" Type="http://schemas.openxmlformats.org/officeDocument/2006/relationships/image"/><Relationship Id="rId39" Target="../media/image137.svg" Type="http://schemas.openxmlformats.org/officeDocument/2006/relationships/image"/><Relationship Id="rId4" Target="../media/image37.png" Type="http://schemas.openxmlformats.org/officeDocument/2006/relationships/image"/><Relationship Id="rId40" Target="../media/image81.png" Type="http://schemas.openxmlformats.org/officeDocument/2006/relationships/image"/><Relationship Id="rId41" Target="../media/image82.svg" Type="http://schemas.openxmlformats.org/officeDocument/2006/relationships/image"/><Relationship Id="rId42" Target="../media/image97.png" Type="http://schemas.openxmlformats.org/officeDocument/2006/relationships/image"/><Relationship Id="rId43" Target="../media/image98.svg" Type="http://schemas.openxmlformats.org/officeDocument/2006/relationships/image"/><Relationship Id="rId44" Target="../media/image115.png" Type="http://schemas.openxmlformats.org/officeDocument/2006/relationships/image"/><Relationship Id="rId45" Target="../media/image116.svg" Type="http://schemas.openxmlformats.org/officeDocument/2006/relationships/image"/><Relationship Id="rId46" Target="../media/image91.png" Type="http://schemas.openxmlformats.org/officeDocument/2006/relationships/image"/><Relationship Id="rId47" Target="../media/image92.svg" Type="http://schemas.openxmlformats.org/officeDocument/2006/relationships/image"/><Relationship Id="rId48" Target="../media/image168.png" Type="http://schemas.openxmlformats.org/officeDocument/2006/relationships/image"/><Relationship Id="rId49" Target="../media/image169.svg" Type="http://schemas.openxmlformats.org/officeDocument/2006/relationships/image"/><Relationship Id="rId5" Target="../media/image38.svg" Type="http://schemas.openxmlformats.org/officeDocument/2006/relationships/image"/><Relationship Id="rId50" Target="../media/image170.png" Type="http://schemas.openxmlformats.org/officeDocument/2006/relationships/image"/><Relationship Id="rId51" Target="../media/image171.svg" Type="http://schemas.openxmlformats.org/officeDocument/2006/relationships/image"/><Relationship Id="rId52" Target="../media/image130.png" Type="http://schemas.openxmlformats.org/officeDocument/2006/relationships/image"/><Relationship Id="rId53" Target="../media/image131.svg" Type="http://schemas.openxmlformats.org/officeDocument/2006/relationships/image"/><Relationship Id="rId54" Target="../media/image106.png" Type="http://schemas.openxmlformats.org/officeDocument/2006/relationships/image"/><Relationship Id="rId55" Target="../media/image107.svg" Type="http://schemas.openxmlformats.org/officeDocument/2006/relationships/image"/><Relationship Id="rId56" Target="../media/image121.png" Type="http://schemas.openxmlformats.org/officeDocument/2006/relationships/image"/><Relationship Id="rId57" Target="../media/image122.svg" Type="http://schemas.openxmlformats.org/officeDocument/2006/relationships/image"/><Relationship Id="rId58" Target="../media/image89.png" Type="http://schemas.openxmlformats.org/officeDocument/2006/relationships/image"/><Relationship Id="rId59" Target="../media/image90.svg" Type="http://schemas.openxmlformats.org/officeDocument/2006/relationships/image"/><Relationship Id="rId6" Target="../media/image39.png" Type="http://schemas.openxmlformats.org/officeDocument/2006/relationships/image"/><Relationship Id="rId60" Target="../media/image51.png" Type="http://schemas.openxmlformats.org/officeDocument/2006/relationships/image"/><Relationship Id="rId61" Target="../media/image180.png" Type="http://schemas.openxmlformats.org/officeDocument/2006/relationships/image"/><Relationship Id="rId62" Target="../media/image54.png" Type="http://schemas.openxmlformats.org/officeDocument/2006/relationships/image"/><Relationship Id="rId63" Target="../media/image55.png" Type="http://schemas.openxmlformats.org/officeDocument/2006/relationships/image"/><Relationship Id="rId64" Target="../media/image56.svg" Type="http://schemas.openxmlformats.org/officeDocument/2006/relationships/image"/><Relationship Id="rId65" Target="../media/image251.png" Type="http://schemas.openxmlformats.org/officeDocument/2006/relationships/image"/><Relationship Id="rId66" Target="../media/image252.svg" Type="http://schemas.openxmlformats.org/officeDocument/2006/relationships/image"/><Relationship Id="rId7" Target="../media/image40.svg" Type="http://schemas.openxmlformats.org/officeDocument/2006/relationships/image"/><Relationship Id="rId8" Target="../media/image41.png" Type="http://schemas.openxmlformats.org/officeDocument/2006/relationships/image"/><Relationship Id="rId9" Target="../media/image42.svg" Type="http://schemas.openxmlformats.org/officeDocument/2006/relationships/image"/></Relationships>
</file>

<file path=ppt/slides/_rels/slide3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87.png" Type="http://schemas.openxmlformats.org/officeDocument/2006/relationships/image"/><Relationship Id="rId11" Target="../media/image188.svg" Type="http://schemas.openxmlformats.org/officeDocument/2006/relationships/image"/><Relationship Id="rId12" Target="../media/image189.png" Type="http://schemas.openxmlformats.org/officeDocument/2006/relationships/image"/><Relationship Id="rId13" Target="../media/image190.svg" Type="http://schemas.openxmlformats.org/officeDocument/2006/relationships/image"/><Relationship Id="rId14" Target="../media/image197.png" Type="http://schemas.openxmlformats.org/officeDocument/2006/relationships/image"/><Relationship Id="rId15" Target="../media/image198.svg" Type="http://schemas.openxmlformats.org/officeDocument/2006/relationships/image"/><Relationship Id="rId16" Target="../media/image258.png" Type="http://schemas.openxmlformats.org/officeDocument/2006/relationships/image"/><Relationship Id="rId17" Target="../media/image259.svg" Type="http://schemas.openxmlformats.org/officeDocument/2006/relationships/image"/><Relationship Id="rId18" Target="../media/image260.png" Type="http://schemas.openxmlformats.org/officeDocument/2006/relationships/image"/><Relationship Id="rId19" Target="../media/image261.svg" Type="http://schemas.openxmlformats.org/officeDocument/2006/relationships/image"/><Relationship Id="rId2" Target="../media/image112.png" Type="http://schemas.openxmlformats.org/officeDocument/2006/relationships/image"/><Relationship Id="rId20" Target="../media/image256.png" Type="http://schemas.openxmlformats.org/officeDocument/2006/relationships/image"/><Relationship Id="rId21" Target="../media/image257.svg" Type="http://schemas.openxmlformats.org/officeDocument/2006/relationships/image"/><Relationship Id="rId22" Target="../media/image283.png" Type="http://schemas.openxmlformats.org/officeDocument/2006/relationships/image"/><Relationship Id="rId23" Target="../media/image284.svg" Type="http://schemas.openxmlformats.org/officeDocument/2006/relationships/image"/><Relationship Id="rId24" Target="../media/image285.png" Type="http://schemas.openxmlformats.org/officeDocument/2006/relationships/image"/><Relationship Id="rId25" Target="../media/image286.svg" Type="http://schemas.openxmlformats.org/officeDocument/2006/relationships/image"/><Relationship Id="rId26" Target="../media/image287.png" Type="http://schemas.openxmlformats.org/officeDocument/2006/relationships/image"/><Relationship Id="rId27" Target="../media/image288.svg" Type="http://schemas.openxmlformats.org/officeDocument/2006/relationships/image"/><Relationship Id="rId28" Target="../media/image289.png" Type="http://schemas.openxmlformats.org/officeDocument/2006/relationships/image"/><Relationship Id="rId29" Target="../media/image290.svg" Type="http://schemas.openxmlformats.org/officeDocument/2006/relationships/image"/><Relationship Id="rId3" Target="../media/image113.svg" Type="http://schemas.openxmlformats.org/officeDocument/2006/relationships/image"/><Relationship Id="rId30" Target="../media/image291.png" Type="http://schemas.openxmlformats.org/officeDocument/2006/relationships/image"/><Relationship Id="rId31" Target="../media/image292.svg" Type="http://schemas.openxmlformats.org/officeDocument/2006/relationships/image"/><Relationship Id="rId4" Target="../media/image76.png" Type="http://schemas.openxmlformats.org/officeDocument/2006/relationships/image"/><Relationship Id="rId5" Target="../media/image77.svg" Type="http://schemas.openxmlformats.org/officeDocument/2006/relationships/image"/><Relationship Id="rId6" Target="../media/image132.png" Type="http://schemas.openxmlformats.org/officeDocument/2006/relationships/image"/><Relationship Id="rId7" Target="../media/image133.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3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95.png" Type="http://schemas.openxmlformats.org/officeDocument/2006/relationships/image"/><Relationship Id="rId11" Target="../media/image296.svg" Type="http://schemas.openxmlformats.org/officeDocument/2006/relationships/image"/><Relationship Id="rId12" Target="../media/image297.png" Type="http://schemas.openxmlformats.org/officeDocument/2006/relationships/image"/><Relationship Id="rId13" Target="../media/image298.svg" Type="http://schemas.openxmlformats.org/officeDocument/2006/relationships/image"/><Relationship Id="rId14" Target="../media/image299.png" Type="http://schemas.openxmlformats.org/officeDocument/2006/relationships/image"/><Relationship Id="rId15" Target="../media/image300.svg" Type="http://schemas.openxmlformats.org/officeDocument/2006/relationships/image"/><Relationship Id="rId16" Target="../media/image301.png" Type="http://schemas.openxmlformats.org/officeDocument/2006/relationships/image"/><Relationship Id="rId17" Target="../media/image302.svg" Type="http://schemas.openxmlformats.org/officeDocument/2006/relationships/image"/><Relationship Id="rId18" Target="../media/image303.png" Type="http://schemas.openxmlformats.org/officeDocument/2006/relationships/image"/><Relationship Id="rId19" Target="../media/image304.svg" Type="http://schemas.openxmlformats.org/officeDocument/2006/relationships/image"/><Relationship Id="rId2" Target="../media/image35.png" Type="http://schemas.openxmlformats.org/officeDocument/2006/relationships/image"/><Relationship Id="rId20" Target="../media/image305.png" Type="http://schemas.openxmlformats.org/officeDocument/2006/relationships/image"/><Relationship Id="rId21" Target="../media/image306.svg" Type="http://schemas.openxmlformats.org/officeDocument/2006/relationships/image"/><Relationship Id="rId22" Target="../media/image307.png" Type="http://schemas.openxmlformats.org/officeDocument/2006/relationships/image"/><Relationship Id="rId23" Target="../media/image308.svg" Type="http://schemas.openxmlformats.org/officeDocument/2006/relationships/image"/><Relationship Id="rId24" Target="../media/image309.png" Type="http://schemas.openxmlformats.org/officeDocument/2006/relationships/image"/><Relationship Id="rId25" Target="../media/image310.svg" Type="http://schemas.openxmlformats.org/officeDocument/2006/relationships/image"/><Relationship Id="rId26" Target="../media/image138.png" Type="http://schemas.openxmlformats.org/officeDocument/2006/relationships/image"/><Relationship Id="rId27" Target="../media/image139.svg" Type="http://schemas.openxmlformats.org/officeDocument/2006/relationships/image"/><Relationship Id="rId28" Target="../media/image140.png" Type="http://schemas.openxmlformats.org/officeDocument/2006/relationships/image"/><Relationship Id="rId29" Target="../media/image141.svg" Type="http://schemas.openxmlformats.org/officeDocument/2006/relationships/image"/><Relationship Id="rId3" Target="../media/image36.svg" Type="http://schemas.openxmlformats.org/officeDocument/2006/relationships/image"/><Relationship Id="rId30" Target="../media/image311.png" Type="http://schemas.openxmlformats.org/officeDocument/2006/relationships/image"/><Relationship Id="rId31" Target="../media/image312.svg" Type="http://schemas.openxmlformats.org/officeDocument/2006/relationships/image"/><Relationship Id="rId32" Target="../media/image313.png" Type="http://schemas.openxmlformats.org/officeDocument/2006/relationships/image"/><Relationship Id="rId33" Target="../media/image314.svg" Type="http://schemas.openxmlformats.org/officeDocument/2006/relationships/image"/><Relationship Id="rId34" Target="../media/image315.png" Type="http://schemas.openxmlformats.org/officeDocument/2006/relationships/image"/><Relationship Id="rId35" Target="../media/image316.svg" Type="http://schemas.openxmlformats.org/officeDocument/2006/relationships/image"/><Relationship Id="rId36" Target="../media/image317.png" Type="http://schemas.openxmlformats.org/officeDocument/2006/relationships/image"/><Relationship Id="rId37" Target="../media/image318.svg" Type="http://schemas.openxmlformats.org/officeDocument/2006/relationships/image"/><Relationship Id="rId38" Target="../media/image319.png" Type="http://schemas.openxmlformats.org/officeDocument/2006/relationships/image"/><Relationship Id="rId39" Target="../media/image320.svg" Type="http://schemas.openxmlformats.org/officeDocument/2006/relationships/image"/><Relationship Id="rId4" Target="../media/image43.png" Type="http://schemas.openxmlformats.org/officeDocument/2006/relationships/image"/><Relationship Id="rId40" Target="../media/image321.png" Type="http://schemas.openxmlformats.org/officeDocument/2006/relationships/image"/><Relationship Id="rId41" Target="../media/image322.svg" Type="http://schemas.openxmlformats.org/officeDocument/2006/relationships/image"/><Relationship Id="rId42" Target="../media/image323.png" Type="http://schemas.openxmlformats.org/officeDocument/2006/relationships/image"/><Relationship Id="rId43" Target="../media/image324.svg" Type="http://schemas.openxmlformats.org/officeDocument/2006/relationships/image"/><Relationship Id="rId44" Target="../media/image142.png" Type="http://schemas.openxmlformats.org/officeDocument/2006/relationships/image"/><Relationship Id="rId45" Target="../media/image143.svg" Type="http://schemas.openxmlformats.org/officeDocument/2006/relationships/image"/><Relationship Id="rId46" Target="../media/image325.png" Type="http://schemas.openxmlformats.org/officeDocument/2006/relationships/image"/><Relationship Id="rId47" Target="../media/image326.svg" Type="http://schemas.openxmlformats.org/officeDocument/2006/relationships/image"/><Relationship Id="rId48" Target="../media/image327.png" Type="http://schemas.openxmlformats.org/officeDocument/2006/relationships/image"/><Relationship Id="rId49" Target="../media/image328.svg" Type="http://schemas.openxmlformats.org/officeDocument/2006/relationships/image"/><Relationship Id="rId5" Target="../media/image44.svg" Type="http://schemas.openxmlformats.org/officeDocument/2006/relationships/image"/><Relationship Id="rId50" Target="../media/image329.png" Type="http://schemas.openxmlformats.org/officeDocument/2006/relationships/image"/><Relationship Id="rId51" Target="../media/image330.svg" Type="http://schemas.openxmlformats.org/officeDocument/2006/relationships/image"/><Relationship Id="rId52" Target="../media/image331.png" Type="http://schemas.openxmlformats.org/officeDocument/2006/relationships/image"/><Relationship Id="rId53" Target="../media/image332.svg" Type="http://schemas.openxmlformats.org/officeDocument/2006/relationships/image"/><Relationship Id="rId54" Target="../media/image333.png" Type="http://schemas.openxmlformats.org/officeDocument/2006/relationships/image"/><Relationship Id="rId55" Target="../media/image334.svg" Type="http://schemas.openxmlformats.org/officeDocument/2006/relationships/image"/><Relationship Id="rId56" Target="../media/image335.png" Type="http://schemas.openxmlformats.org/officeDocument/2006/relationships/image"/><Relationship Id="rId57" Target="../media/image336.sv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 Id="rId8" Target="../media/image293.png" Type="http://schemas.openxmlformats.org/officeDocument/2006/relationships/image"/><Relationship Id="rId9" Target="../media/image294.svg" Type="http://schemas.openxmlformats.org/officeDocument/2006/relationships/image"/></Relationships>
</file>

<file path=ppt/slides/_rels/slide3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45.png" Type="http://schemas.openxmlformats.org/officeDocument/2006/relationships/image"/><Relationship Id="rId11" Target="../media/image346.svg" Type="http://schemas.openxmlformats.org/officeDocument/2006/relationships/image"/><Relationship Id="rId12" Target="../media/image347.png" Type="http://schemas.openxmlformats.org/officeDocument/2006/relationships/image"/><Relationship Id="rId13" Target="../media/image348.svg" Type="http://schemas.openxmlformats.org/officeDocument/2006/relationships/image"/><Relationship Id="rId14" Target="../media/image349.png" Type="http://schemas.openxmlformats.org/officeDocument/2006/relationships/image"/><Relationship Id="rId15" Target="../media/image350.svg" Type="http://schemas.openxmlformats.org/officeDocument/2006/relationships/image"/><Relationship Id="rId16" Target="../media/image351.png" Type="http://schemas.openxmlformats.org/officeDocument/2006/relationships/image"/><Relationship Id="rId17" Target="../media/image352.svg" Type="http://schemas.openxmlformats.org/officeDocument/2006/relationships/image"/><Relationship Id="rId18" Target="../media/image353.png" Type="http://schemas.openxmlformats.org/officeDocument/2006/relationships/image"/><Relationship Id="rId19" Target="../media/image354.svg" Type="http://schemas.openxmlformats.org/officeDocument/2006/relationships/image"/><Relationship Id="rId2" Target="../media/image337.png" Type="http://schemas.openxmlformats.org/officeDocument/2006/relationships/image"/><Relationship Id="rId20" Target="../media/image355.png" Type="http://schemas.openxmlformats.org/officeDocument/2006/relationships/image"/><Relationship Id="rId21" Target="../media/image356.svg" Type="http://schemas.openxmlformats.org/officeDocument/2006/relationships/image"/><Relationship Id="rId22" Target="../media/image357.png" Type="http://schemas.openxmlformats.org/officeDocument/2006/relationships/image"/><Relationship Id="rId23" Target="../media/image358.svg" Type="http://schemas.openxmlformats.org/officeDocument/2006/relationships/image"/><Relationship Id="rId24" Target="../media/image359.png" Type="http://schemas.openxmlformats.org/officeDocument/2006/relationships/image"/><Relationship Id="rId25" Target="../media/image360.svg" Type="http://schemas.openxmlformats.org/officeDocument/2006/relationships/image"/><Relationship Id="rId26" Target="../media/image361.png" Type="http://schemas.openxmlformats.org/officeDocument/2006/relationships/image"/><Relationship Id="rId27" Target="../media/image362.svg" Type="http://schemas.openxmlformats.org/officeDocument/2006/relationships/image"/><Relationship Id="rId28" Target="../media/image363.png" Type="http://schemas.openxmlformats.org/officeDocument/2006/relationships/image"/><Relationship Id="rId29" Target="../media/image364.svg" Type="http://schemas.openxmlformats.org/officeDocument/2006/relationships/image"/><Relationship Id="rId3" Target="../media/image338.svg" Type="http://schemas.openxmlformats.org/officeDocument/2006/relationships/image"/><Relationship Id="rId30" Target="../media/image365.png" Type="http://schemas.openxmlformats.org/officeDocument/2006/relationships/image"/><Relationship Id="rId31" Target="../media/image366.svg" Type="http://schemas.openxmlformats.org/officeDocument/2006/relationships/image"/><Relationship Id="rId32" Target="../media/image367.png" Type="http://schemas.openxmlformats.org/officeDocument/2006/relationships/image"/><Relationship Id="rId33" Target="../media/image368.svg" Type="http://schemas.openxmlformats.org/officeDocument/2006/relationships/image"/><Relationship Id="rId34" Target="../media/image369.png" Type="http://schemas.openxmlformats.org/officeDocument/2006/relationships/image"/><Relationship Id="rId35" Target="../media/image370.svg" Type="http://schemas.openxmlformats.org/officeDocument/2006/relationships/image"/><Relationship Id="rId36" Target="../media/image371.png" Type="http://schemas.openxmlformats.org/officeDocument/2006/relationships/image"/><Relationship Id="rId37" Target="../media/image372.svg" Type="http://schemas.openxmlformats.org/officeDocument/2006/relationships/image"/><Relationship Id="rId38" Target="../media/image373.png" Type="http://schemas.openxmlformats.org/officeDocument/2006/relationships/image"/><Relationship Id="rId39" Target="../media/image374.svg" Type="http://schemas.openxmlformats.org/officeDocument/2006/relationships/image"/><Relationship Id="rId4" Target="../media/image339.png" Type="http://schemas.openxmlformats.org/officeDocument/2006/relationships/image"/><Relationship Id="rId40" Target="../media/image375.png" Type="http://schemas.openxmlformats.org/officeDocument/2006/relationships/image"/><Relationship Id="rId41" Target="../media/image376.svg" Type="http://schemas.openxmlformats.org/officeDocument/2006/relationships/image"/><Relationship Id="rId42" Target="../media/image377.png" Type="http://schemas.openxmlformats.org/officeDocument/2006/relationships/image"/><Relationship Id="rId43" Target="../media/image378.svg" Type="http://schemas.openxmlformats.org/officeDocument/2006/relationships/image"/><Relationship Id="rId44" Target="../media/image379.png" Type="http://schemas.openxmlformats.org/officeDocument/2006/relationships/image"/><Relationship Id="rId45" Target="../media/image380.svg" Type="http://schemas.openxmlformats.org/officeDocument/2006/relationships/image"/><Relationship Id="rId46" Target="../media/image381.png" Type="http://schemas.openxmlformats.org/officeDocument/2006/relationships/image"/><Relationship Id="rId47" Target="../media/image382.svg" Type="http://schemas.openxmlformats.org/officeDocument/2006/relationships/image"/><Relationship Id="rId48" Target="../media/image383.png" Type="http://schemas.openxmlformats.org/officeDocument/2006/relationships/image"/><Relationship Id="rId49" Target="../media/image384.svg" Type="http://schemas.openxmlformats.org/officeDocument/2006/relationships/image"/><Relationship Id="rId5" Target="../media/image340.svg" Type="http://schemas.openxmlformats.org/officeDocument/2006/relationships/image"/><Relationship Id="rId50" Target="../media/image385.png" Type="http://schemas.openxmlformats.org/officeDocument/2006/relationships/image"/><Relationship Id="rId51" Target="../media/image386.svg" Type="http://schemas.openxmlformats.org/officeDocument/2006/relationships/image"/><Relationship Id="rId52" Target="../media/image387.png" Type="http://schemas.openxmlformats.org/officeDocument/2006/relationships/image"/><Relationship Id="rId53" Target="../media/image388.svg" Type="http://schemas.openxmlformats.org/officeDocument/2006/relationships/image"/><Relationship Id="rId54" Target="../media/image389.png" Type="http://schemas.openxmlformats.org/officeDocument/2006/relationships/image"/><Relationship Id="rId55" Target="../media/image390.svg" Type="http://schemas.openxmlformats.org/officeDocument/2006/relationships/image"/><Relationship Id="rId56" Target="../media/image391.png" Type="http://schemas.openxmlformats.org/officeDocument/2006/relationships/image"/><Relationship Id="rId57" Target="../media/image392.svg" Type="http://schemas.openxmlformats.org/officeDocument/2006/relationships/image"/><Relationship Id="rId58" Target="../media/image393.png" Type="http://schemas.openxmlformats.org/officeDocument/2006/relationships/image"/><Relationship Id="rId59" Target="../media/image394.svg" Type="http://schemas.openxmlformats.org/officeDocument/2006/relationships/image"/><Relationship Id="rId6" Target="../media/image341.png" Type="http://schemas.openxmlformats.org/officeDocument/2006/relationships/image"/><Relationship Id="rId60" Target="../media/image395.png" Type="http://schemas.openxmlformats.org/officeDocument/2006/relationships/image"/><Relationship Id="rId61" Target="../media/image396.svg" Type="http://schemas.openxmlformats.org/officeDocument/2006/relationships/image"/><Relationship Id="rId62" Target="../media/image397.png" Type="http://schemas.openxmlformats.org/officeDocument/2006/relationships/image"/><Relationship Id="rId63" Target="../media/image398.svg" Type="http://schemas.openxmlformats.org/officeDocument/2006/relationships/image"/><Relationship Id="rId64" Target="../media/image399.png" Type="http://schemas.openxmlformats.org/officeDocument/2006/relationships/image"/><Relationship Id="rId65" Target="../media/image400.svg" Type="http://schemas.openxmlformats.org/officeDocument/2006/relationships/image"/><Relationship Id="rId66" Target="../media/image401.png" Type="http://schemas.openxmlformats.org/officeDocument/2006/relationships/image"/><Relationship Id="rId67" Target="../media/image402.svg" Type="http://schemas.openxmlformats.org/officeDocument/2006/relationships/image"/><Relationship Id="rId68" Target="../media/image403.png" Type="http://schemas.openxmlformats.org/officeDocument/2006/relationships/image"/><Relationship Id="rId69" Target="../media/image404.svg" Type="http://schemas.openxmlformats.org/officeDocument/2006/relationships/image"/><Relationship Id="rId7" Target="../media/image342.svg" Type="http://schemas.openxmlformats.org/officeDocument/2006/relationships/image"/><Relationship Id="rId70" Target="../media/image405.png" Type="http://schemas.openxmlformats.org/officeDocument/2006/relationships/image"/><Relationship Id="rId71" Target="../media/image406.svg" Type="http://schemas.openxmlformats.org/officeDocument/2006/relationships/image"/><Relationship Id="rId72" Target="../media/image407.png" Type="http://schemas.openxmlformats.org/officeDocument/2006/relationships/image"/><Relationship Id="rId73" Target="../media/image408.svg" Type="http://schemas.openxmlformats.org/officeDocument/2006/relationships/image"/><Relationship Id="rId74" Target="../media/image409.png" Type="http://schemas.openxmlformats.org/officeDocument/2006/relationships/image"/><Relationship Id="rId75" Target="../media/image410.svg" Type="http://schemas.openxmlformats.org/officeDocument/2006/relationships/image"/><Relationship Id="rId76" Target="../media/image411.png" Type="http://schemas.openxmlformats.org/officeDocument/2006/relationships/image"/><Relationship Id="rId77" Target="../media/image412.svg" Type="http://schemas.openxmlformats.org/officeDocument/2006/relationships/image"/><Relationship Id="rId78" Target="../media/image413.png" Type="http://schemas.openxmlformats.org/officeDocument/2006/relationships/image"/><Relationship Id="rId79" Target="../media/image414.svg" Type="http://schemas.openxmlformats.org/officeDocument/2006/relationships/image"/><Relationship Id="rId8" Target="../media/image343.png" Type="http://schemas.openxmlformats.org/officeDocument/2006/relationships/image"/><Relationship Id="rId9" Target="../media/image344.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8.pn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32.png" Type="http://schemas.openxmlformats.org/officeDocument/2006/relationships/image"/><Relationship Id="rId7" Target="../media/image30.png" Type="http://schemas.openxmlformats.org/officeDocument/2006/relationships/image"/><Relationship Id="rId8" Target="../media/image31.svg" Type="http://schemas.openxmlformats.org/officeDocument/2006/relationships/image"/><Relationship Id="rId9" Target="../media/image27.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1.png" Type="http://schemas.openxmlformats.org/officeDocument/2006/relationships/image"/><Relationship Id="rId11" Target="../media/image42.svg" Type="http://schemas.openxmlformats.org/officeDocument/2006/relationships/image"/><Relationship Id="rId12" Target="../media/image43.png" Type="http://schemas.openxmlformats.org/officeDocument/2006/relationships/image"/><Relationship Id="rId13" Target="../media/image44.svg" Type="http://schemas.openxmlformats.org/officeDocument/2006/relationships/image"/><Relationship Id="rId14" Target="../media/image45.png" Type="http://schemas.openxmlformats.org/officeDocument/2006/relationships/image"/><Relationship Id="rId15" Target="../media/image46.svg" Type="http://schemas.openxmlformats.org/officeDocument/2006/relationships/image"/><Relationship Id="rId16" Target="../media/image47.png" Type="http://schemas.openxmlformats.org/officeDocument/2006/relationships/image"/><Relationship Id="rId17" Target="../media/image48.svg" Type="http://schemas.openxmlformats.org/officeDocument/2006/relationships/image"/><Relationship Id="rId18" Target="../media/image49.png" Type="http://schemas.openxmlformats.org/officeDocument/2006/relationships/image"/><Relationship Id="rId19" Target="../media/image50.svg" Type="http://schemas.openxmlformats.org/officeDocument/2006/relationships/image"/><Relationship Id="rId2" Target="../media/image33.png" Type="http://schemas.openxmlformats.org/officeDocument/2006/relationships/image"/><Relationship Id="rId3" Target="../media/image34.sv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 Id="rId6" Target="../media/image37.png" Type="http://schemas.openxmlformats.org/officeDocument/2006/relationships/image"/><Relationship Id="rId7" Target="../media/image38.svg" Type="http://schemas.openxmlformats.org/officeDocument/2006/relationships/image"/><Relationship Id="rId8" Target="../media/image39.png" Type="http://schemas.openxmlformats.org/officeDocument/2006/relationships/image"/><Relationship Id="rId9" Target="../media/image40.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 Id="rId3" Target="../media/image52.png" Type="http://schemas.openxmlformats.org/officeDocument/2006/relationships/image"/><Relationship Id="rId4" Target="../media/image53.svg" Type="http://schemas.openxmlformats.org/officeDocument/2006/relationships/image"/><Relationship Id="rId5" Target="../media/image54.png" Type="http://schemas.openxmlformats.org/officeDocument/2006/relationships/image"/><Relationship Id="rId6" Target="../media/image55.png" Type="http://schemas.openxmlformats.org/officeDocument/2006/relationships/image"/><Relationship Id="rId7" Target="../media/image56.svg" Type="http://schemas.openxmlformats.org/officeDocument/2006/relationships/image"/><Relationship Id="rId8" Target="../media/image57.png" Type="http://schemas.openxmlformats.org/officeDocument/2006/relationships/image"/><Relationship Id="rId9" Target="../media/image58.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9.jpeg" Type="http://schemas.openxmlformats.org/officeDocument/2006/relationships/image"/><Relationship Id="rId3" Target="../media/image60.png" Type="http://schemas.openxmlformats.org/officeDocument/2006/relationships/image"/><Relationship Id="rId4" Target="../media/image61.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0.png" Type="http://schemas.openxmlformats.org/officeDocument/2006/relationships/image"/><Relationship Id="rId11" Target="../media/image71.svg" Type="http://schemas.openxmlformats.org/officeDocument/2006/relationships/image"/><Relationship Id="rId2" Target="../media/image62.png" Type="http://schemas.openxmlformats.org/officeDocument/2006/relationships/image"/><Relationship Id="rId3" Target="../media/image63.svg" Type="http://schemas.openxmlformats.org/officeDocument/2006/relationships/image"/><Relationship Id="rId4" Target="../media/image64.png" Type="http://schemas.openxmlformats.org/officeDocument/2006/relationships/image"/><Relationship Id="rId5" Target="../media/image65.svg" Type="http://schemas.openxmlformats.org/officeDocument/2006/relationships/image"/><Relationship Id="rId6" Target="../media/image66.jpeg" Type="http://schemas.openxmlformats.org/officeDocument/2006/relationships/image"/><Relationship Id="rId7" Target="../media/image67.jpeg" Type="http://schemas.openxmlformats.org/officeDocument/2006/relationships/image"/><Relationship Id="rId8" Target="../media/image68.png" Type="http://schemas.openxmlformats.org/officeDocument/2006/relationships/image"/><Relationship Id="rId9" Target="../media/image69.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2.jpeg" Type="http://schemas.openxmlformats.org/officeDocument/2006/relationships/image"/><Relationship Id="rId3" Target="../media/image73.png" Type="http://schemas.openxmlformats.org/officeDocument/2006/relationships/image"/><Relationship Id="rId4" Target="../media/image7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0">
            <a:off x="2604270" y="6601053"/>
            <a:ext cx="3713709" cy="4101485"/>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2323182">
            <a:off x="9844659" y="4224324"/>
            <a:ext cx="1768308" cy="5173242"/>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567846">
            <a:off x="4918969" y="5164123"/>
            <a:ext cx="4293453" cy="3686585"/>
          </a:xfrm>
          <a:prstGeom prst="rect">
            <a:avLst/>
          </a:prstGeom>
        </p:spPr>
      </p:pic>
      <p:pic>
        <p:nvPicPr>
          <p:cNvPr name="Picture 5" id="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1737060">
            <a:off x="12790288" y="6055539"/>
            <a:ext cx="3042637" cy="4794987"/>
          </a:xfrm>
          <a:prstGeom prst="rect">
            <a:avLst/>
          </a:prstGeom>
        </p:spPr>
      </p:pic>
      <p:pic>
        <p:nvPicPr>
          <p:cNvPr name="Picture 6" id="6"/>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6620852" y="4636231"/>
            <a:ext cx="5046296" cy="6608245"/>
          </a:xfrm>
          <a:prstGeom prst="rect">
            <a:avLst/>
          </a:prstGeom>
        </p:spPr>
      </p:pic>
      <p:pic>
        <p:nvPicPr>
          <p:cNvPr name="Picture 7" id="7"/>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true" flipV="false" rot="0">
            <a:off x="4210735" y="7817576"/>
            <a:ext cx="3204009" cy="3725591"/>
          </a:xfrm>
          <a:prstGeom prst="rect">
            <a:avLst/>
          </a:prstGeom>
        </p:spPr>
      </p:pic>
      <p:pic>
        <p:nvPicPr>
          <p:cNvPr name="Picture 8" id="8"/>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true" flipV="false" rot="0">
            <a:off x="11089837" y="6725804"/>
            <a:ext cx="3525649" cy="5312621"/>
          </a:xfrm>
          <a:prstGeom prst="rect">
            <a:avLst/>
          </a:prstGeom>
        </p:spPr>
      </p:pic>
      <p:sp>
        <p:nvSpPr>
          <p:cNvPr name="TextBox 9" id="9"/>
          <p:cNvSpPr txBox="true"/>
          <p:nvPr/>
        </p:nvSpPr>
        <p:spPr>
          <a:xfrm rot="0">
            <a:off x="1028700" y="1639618"/>
            <a:ext cx="16230600" cy="3053587"/>
          </a:xfrm>
          <a:prstGeom prst="rect">
            <a:avLst/>
          </a:prstGeom>
        </p:spPr>
        <p:txBody>
          <a:bodyPr anchor="t" rtlCol="false" tIns="0" lIns="0" bIns="0" rIns="0">
            <a:spAutoFit/>
          </a:bodyPr>
          <a:lstStyle/>
          <a:p>
            <a:pPr algn="ctr" marL="0" indent="0" lvl="0">
              <a:lnSpc>
                <a:spcPts val="11870"/>
              </a:lnSpc>
              <a:spcBef>
                <a:spcPct val="0"/>
              </a:spcBef>
            </a:pPr>
            <a:r>
              <a:rPr lang="en-US" sz="10991" u="none">
                <a:solidFill>
                  <a:srgbClr val="66787F"/>
                </a:solidFill>
                <a:latin typeface="Bitter"/>
              </a:rPr>
              <a:t>Veterinarian Clinic Presentation</a:t>
            </a:r>
          </a:p>
        </p:txBody>
      </p:sp>
      <p:grpSp>
        <p:nvGrpSpPr>
          <p:cNvPr name="Group 10" id="10"/>
          <p:cNvGrpSpPr/>
          <p:nvPr/>
        </p:nvGrpSpPr>
        <p:grpSpPr>
          <a:xfrm rot="0">
            <a:off x="0" y="681476"/>
            <a:ext cx="18288000" cy="637299"/>
            <a:chOff x="0" y="0"/>
            <a:chExt cx="24384000" cy="849732"/>
          </a:xfrm>
        </p:grpSpPr>
        <p:grpSp>
          <p:nvGrpSpPr>
            <p:cNvPr name="Group 11" id="11"/>
            <p:cNvGrpSpPr/>
            <p:nvPr/>
          </p:nvGrpSpPr>
          <p:grpSpPr>
            <a:xfrm rot="0">
              <a:off x="0" y="0"/>
              <a:ext cx="24384000" cy="849732"/>
              <a:chOff x="0" y="0"/>
              <a:chExt cx="4816593" cy="167848"/>
            </a:xfrm>
          </p:grpSpPr>
          <p:sp>
            <p:nvSpPr>
              <p:cNvPr name="Freeform 12" id="12"/>
              <p:cNvSpPr/>
              <p:nvPr/>
            </p:nvSpPr>
            <p:spPr>
              <a:xfrm>
                <a:off x="0" y="0"/>
                <a:ext cx="4816592" cy="167848"/>
              </a:xfrm>
              <a:custGeom>
                <a:avLst/>
                <a:gdLst/>
                <a:ahLst/>
                <a:cxnLst/>
                <a:rect r="r" b="b" t="t" l="l"/>
                <a:pathLst>
                  <a:path h="167848" w="4816592">
                    <a:moveTo>
                      <a:pt x="0" y="0"/>
                    </a:moveTo>
                    <a:lnTo>
                      <a:pt x="4816592" y="0"/>
                    </a:lnTo>
                    <a:lnTo>
                      <a:pt x="4816592" y="167848"/>
                    </a:lnTo>
                    <a:lnTo>
                      <a:pt x="0" y="167848"/>
                    </a:lnTo>
                    <a:close/>
                  </a:path>
                </a:pathLst>
              </a:custGeom>
              <a:solidFill>
                <a:srgbClr val="B3C7C5"/>
              </a:solidFill>
            </p:spPr>
          </p:sp>
          <p:sp>
            <p:nvSpPr>
              <p:cNvPr name="TextBox 13" id="13"/>
              <p:cNvSpPr txBox="true"/>
              <p:nvPr/>
            </p:nvSpPr>
            <p:spPr>
              <a:xfrm>
                <a:off x="0" y="-85725"/>
                <a:ext cx="812800" cy="898525"/>
              </a:xfrm>
              <a:prstGeom prst="rect">
                <a:avLst/>
              </a:prstGeom>
            </p:spPr>
            <p:txBody>
              <a:bodyPr anchor="ctr" rtlCol="false" tIns="50800" lIns="50800" bIns="50800" rIns="50800"/>
              <a:lstStyle/>
              <a:p>
                <a:pPr algn="ctr">
                  <a:lnSpc>
                    <a:spcPts val="2660"/>
                  </a:lnSpc>
                </a:pPr>
              </a:p>
            </p:txBody>
          </p:sp>
        </p:grpSp>
        <p:sp>
          <p:nvSpPr>
            <p:cNvPr name="TextBox 14" id="14"/>
            <p:cNvSpPr txBox="true"/>
            <p:nvPr/>
          </p:nvSpPr>
          <p:spPr>
            <a:xfrm rot="0">
              <a:off x="6217641" y="85146"/>
              <a:ext cx="11948717" cy="699770"/>
            </a:xfrm>
            <a:prstGeom prst="rect">
              <a:avLst/>
            </a:prstGeom>
          </p:spPr>
          <p:txBody>
            <a:bodyPr anchor="t" rtlCol="false" tIns="0" lIns="0" bIns="0" rIns="0">
              <a:spAutoFit/>
            </a:bodyPr>
            <a:lstStyle/>
            <a:p>
              <a:pPr algn="ctr" marL="0" indent="0" lvl="0">
                <a:lnSpc>
                  <a:spcPts val="3780"/>
                </a:lnSpc>
              </a:pPr>
              <a:r>
                <a:rPr lang="en-US" sz="3000" spc="135">
                  <a:solidFill>
                    <a:srgbClr val="66787F"/>
                  </a:solidFill>
                  <a:latin typeface="Agrandir Medium"/>
                </a:rPr>
                <a:t>YOUR HEALTHCARE PRESENTATION</a:t>
              </a:r>
            </a:p>
          </p:txBody>
        </p:sp>
        <p:pic>
          <p:nvPicPr>
            <p:cNvPr name="Picture 15" id="15"/>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6269639" y="196091"/>
              <a:ext cx="514227" cy="485945"/>
            </a:xfrm>
            <a:prstGeom prst="rect">
              <a:avLst/>
            </a:prstGeom>
          </p:spPr>
        </p:pic>
        <p:pic>
          <p:nvPicPr>
            <p:cNvPr name="Picture 16" id="16"/>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7600134" y="196091"/>
              <a:ext cx="514227" cy="485945"/>
            </a:xfrm>
            <a:prstGeom prst="rect">
              <a:avLst/>
            </a:prstGeom>
          </p:spPr>
        </p:pic>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5619352" y="5703409"/>
            <a:ext cx="3560884" cy="4050293"/>
            <a:chOff x="0" y="0"/>
            <a:chExt cx="4747846" cy="5400390"/>
          </a:xfrm>
        </p:grpSpPr>
        <p:pic>
          <p:nvPicPr>
            <p:cNvPr name="Picture 3" id="3"/>
            <p:cNvPicPr>
              <a:picLocks noChangeAspect="true"/>
            </p:cNvPicPr>
            <p:nvPr/>
          </p:nvPicPr>
          <p:blipFill>
            <a:blip r:embed="rId2"/>
            <a:srcRect l="11041" t="0" r="11041" b="0"/>
            <a:stretch>
              <a:fillRect/>
            </a:stretch>
          </p:blipFill>
          <p:spPr>
            <a:xfrm>
              <a:off x="0" y="0"/>
              <a:ext cx="4747846" cy="5400390"/>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629636" y="4855743"/>
            <a:ext cx="6951476" cy="5801323"/>
          </a:xfrm>
          <a:prstGeom prst="rect">
            <a:avLst/>
          </a:prstGeom>
        </p:spPr>
      </p:pic>
      <p:grpSp>
        <p:nvGrpSpPr>
          <p:cNvPr name="Group 5" id="5"/>
          <p:cNvGrpSpPr/>
          <p:nvPr/>
        </p:nvGrpSpPr>
        <p:grpSpPr>
          <a:xfrm rot="0">
            <a:off x="5619352" y="1320800"/>
            <a:ext cx="7420925" cy="4059331"/>
            <a:chOff x="0" y="0"/>
            <a:chExt cx="9894567" cy="5412441"/>
          </a:xfrm>
        </p:grpSpPr>
        <p:pic>
          <p:nvPicPr>
            <p:cNvPr name="Picture 6" id="6"/>
            <p:cNvPicPr>
              <a:picLocks noChangeAspect="true"/>
            </p:cNvPicPr>
            <p:nvPr/>
          </p:nvPicPr>
          <p:blipFill>
            <a:blip r:embed="rId5"/>
            <a:srcRect l="0" t="16613" r="23958" b="20993"/>
            <a:stretch>
              <a:fillRect/>
            </a:stretch>
          </p:blipFill>
          <p:spPr>
            <a:xfrm>
              <a:off x="0" y="0"/>
              <a:ext cx="9894567" cy="5412441"/>
            </a:xfrm>
            <a:prstGeom prst="rect">
              <a:avLst/>
            </a:prstGeom>
          </p:spPr>
        </p:pic>
      </p:grpSp>
      <p:pic>
        <p:nvPicPr>
          <p:cNvPr name="Picture 7" id="7"/>
          <p:cNvPicPr>
            <a:picLocks noChangeAspect="true"/>
          </p:cNvPicPr>
          <p:nvPr/>
        </p:nvPicPr>
        <p:blipFill>
          <a:blip r:embed="rId6"/>
          <a:srcRect l="37320" t="7238" r="30152" b="0"/>
          <a:stretch>
            <a:fillRect/>
          </a:stretch>
        </p:blipFill>
        <p:spPr>
          <a:xfrm flipH="false" flipV="false" rot="0">
            <a:off x="13335552" y="1320800"/>
            <a:ext cx="4435544" cy="8432901"/>
          </a:xfrm>
          <a:prstGeom prst="rect">
            <a:avLst/>
          </a:prstGeom>
        </p:spPr>
      </p:pic>
      <p:sp>
        <p:nvSpPr>
          <p:cNvPr name="TextBox 8" id="8"/>
          <p:cNvSpPr txBox="true"/>
          <p:nvPr/>
        </p:nvSpPr>
        <p:spPr>
          <a:xfrm rot="0">
            <a:off x="806277" y="1025167"/>
            <a:ext cx="4517800" cy="2492377"/>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Gallery</a:t>
            </a:r>
          </a:p>
          <a:p>
            <a:pPr marL="0" indent="0" lvl="0">
              <a:lnSpc>
                <a:spcPts val="9775"/>
              </a:lnSpc>
              <a:spcBef>
                <a:spcPct val="0"/>
              </a:spcBef>
            </a:pPr>
            <a:r>
              <a:rPr lang="en-US" sz="8500" u="none">
                <a:solidFill>
                  <a:srgbClr val="73928F"/>
                </a:solidFill>
                <a:latin typeface="Bitter"/>
              </a:rPr>
              <a:t>Image</a:t>
            </a:r>
          </a:p>
        </p:txBody>
      </p:sp>
      <p:sp>
        <p:nvSpPr>
          <p:cNvPr name="TextBox 9" id="9"/>
          <p:cNvSpPr txBox="true"/>
          <p:nvPr/>
        </p:nvSpPr>
        <p:spPr>
          <a:xfrm rot="0">
            <a:off x="7399794" y="609600"/>
            <a:ext cx="10366834" cy="370840"/>
          </a:xfrm>
          <a:prstGeom prst="rect">
            <a:avLst/>
          </a:prstGeom>
        </p:spPr>
        <p:txBody>
          <a:bodyPr anchor="t" rtlCol="false" tIns="0" lIns="0" bIns="0" rIns="0">
            <a:spAutoFit/>
          </a:bodyPr>
          <a:lstStyle/>
          <a:p>
            <a:pPr algn="r" marL="0" indent="0" lvl="0">
              <a:lnSpc>
                <a:spcPts val="2660"/>
              </a:lnSpc>
              <a:spcBef>
                <a:spcPct val="0"/>
              </a:spcBef>
            </a:pPr>
            <a:r>
              <a:rPr lang="en-US" sz="1900" u="none">
                <a:solidFill>
                  <a:srgbClr val="000000"/>
                </a:solidFill>
                <a:latin typeface="Agrandir"/>
              </a:rPr>
              <a:t>What can you say about your projects? Share it here!</a:t>
            </a:r>
          </a:p>
        </p:txBody>
      </p:sp>
      <p:pic>
        <p:nvPicPr>
          <p:cNvPr name="Picture 10" id="10"/>
          <p:cNvPicPr>
            <a:picLocks noChangeAspect="true"/>
          </p:cNvPicPr>
          <p:nvPr/>
        </p:nvPicPr>
        <p:blipFill>
          <a:blip r:embed="rId7"/>
          <a:srcRect l="12801" t="0" r="28514" b="0"/>
          <a:stretch>
            <a:fillRect/>
          </a:stretch>
        </p:blipFill>
        <p:spPr>
          <a:xfrm flipH="false" flipV="false" rot="0">
            <a:off x="9479393" y="5703409"/>
            <a:ext cx="3560884" cy="4050293"/>
          </a:xfrm>
          <a:prstGeom prst="rect">
            <a:avLst/>
          </a:prstGeom>
        </p:spPr>
      </p:pic>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4646640"/>
            <a:ext cx="18288000" cy="5640360"/>
            <a:chOff x="0" y="0"/>
            <a:chExt cx="4816593" cy="1485527"/>
          </a:xfrm>
        </p:grpSpPr>
        <p:sp>
          <p:nvSpPr>
            <p:cNvPr name="Freeform 3" id="3"/>
            <p:cNvSpPr/>
            <p:nvPr/>
          </p:nvSpPr>
          <p:spPr>
            <a:xfrm>
              <a:off x="0" y="0"/>
              <a:ext cx="4816592" cy="1485527"/>
            </a:xfrm>
            <a:custGeom>
              <a:avLst/>
              <a:gdLst/>
              <a:ahLst/>
              <a:cxnLst/>
              <a:rect r="r" b="b" t="t" l="l"/>
              <a:pathLst>
                <a:path h="1485527" w="4816592">
                  <a:moveTo>
                    <a:pt x="0" y="0"/>
                  </a:moveTo>
                  <a:lnTo>
                    <a:pt x="4816592" y="0"/>
                  </a:lnTo>
                  <a:lnTo>
                    <a:pt x="4816592" y="1485527"/>
                  </a:lnTo>
                  <a:lnTo>
                    <a:pt x="0" y="1485527"/>
                  </a:lnTo>
                  <a:close/>
                </a:path>
              </a:pathLst>
            </a:custGeom>
            <a:solidFill>
              <a:srgbClr val="B3C7C5"/>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90193" y="2730638"/>
            <a:ext cx="3180385" cy="5990452"/>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0">
            <a:off x="779632" y="6586434"/>
            <a:ext cx="3444870" cy="4561136"/>
          </a:xfrm>
          <a:prstGeom prst="rect">
            <a:avLst/>
          </a:prstGeom>
        </p:spPr>
      </p:pic>
      <p:sp>
        <p:nvSpPr>
          <p:cNvPr name="TextBox 7" id="7"/>
          <p:cNvSpPr txBox="true"/>
          <p:nvPr/>
        </p:nvSpPr>
        <p:spPr>
          <a:xfrm rot="0">
            <a:off x="1028700" y="1251835"/>
            <a:ext cx="7054018" cy="2492377"/>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Write</a:t>
            </a:r>
          </a:p>
          <a:p>
            <a:pPr marL="0" indent="0" lvl="0">
              <a:lnSpc>
                <a:spcPts val="9775"/>
              </a:lnSpc>
              <a:spcBef>
                <a:spcPct val="0"/>
              </a:spcBef>
            </a:pPr>
            <a:r>
              <a:rPr lang="en-US" sz="8500" u="none">
                <a:solidFill>
                  <a:srgbClr val="73928F"/>
                </a:solidFill>
                <a:latin typeface="Bitter"/>
              </a:rPr>
              <a:t>Your Idea</a:t>
            </a:r>
          </a:p>
        </p:txBody>
      </p:sp>
      <p:pic>
        <p:nvPicPr>
          <p:cNvPr name="Picture 8" id="8"/>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9489756" y="3840012"/>
            <a:ext cx="2073110" cy="1613256"/>
          </a:xfrm>
          <a:prstGeom prst="rect">
            <a:avLst/>
          </a:prstGeom>
        </p:spPr>
      </p:pic>
      <p:pic>
        <p:nvPicPr>
          <p:cNvPr name="Picture 9" id="9"/>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5281448" y="2934747"/>
            <a:ext cx="4721277" cy="5071685"/>
          </a:xfrm>
          <a:prstGeom prst="rect">
            <a:avLst/>
          </a:prstGeom>
        </p:spPr>
      </p:pic>
      <p:pic>
        <p:nvPicPr>
          <p:cNvPr name="Picture 10" id="10"/>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1792350" y="1028700"/>
            <a:ext cx="565331" cy="4441890"/>
          </a:xfrm>
          <a:prstGeom prst="rect">
            <a:avLst/>
          </a:prstGeom>
        </p:spPr>
      </p:pic>
      <p:pic>
        <p:nvPicPr>
          <p:cNvPr name="Picture 11" id="11"/>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061247" y="2561815"/>
            <a:ext cx="706103" cy="337645"/>
          </a:xfrm>
          <a:prstGeom prst="rect">
            <a:avLst/>
          </a:prstGeom>
        </p:spPr>
      </p:pic>
      <p:pic>
        <p:nvPicPr>
          <p:cNvPr name="Picture 12" id="12"/>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061247" y="5099807"/>
            <a:ext cx="706103" cy="337645"/>
          </a:xfrm>
          <a:prstGeom prst="rect">
            <a:avLst/>
          </a:prstGeom>
        </p:spPr>
      </p:pic>
      <p:pic>
        <p:nvPicPr>
          <p:cNvPr name="Picture 13" id="13"/>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061247" y="7637800"/>
            <a:ext cx="706103" cy="337645"/>
          </a:xfrm>
          <a:prstGeom prst="rect">
            <a:avLst/>
          </a:prstGeom>
        </p:spPr>
      </p:pic>
      <p:sp>
        <p:nvSpPr>
          <p:cNvPr name="TextBox 14" id="14"/>
          <p:cNvSpPr txBox="true"/>
          <p:nvPr/>
        </p:nvSpPr>
        <p:spPr>
          <a:xfrm rot="0">
            <a:off x="13065974" y="1132899"/>
            <a:ext cx="4696649" cy="704215"/>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a:t>
            </a:r>
          </a:p>
        </p:txBody>
      </p:sp>
      <p:sp>
        <p:nvSpPr>
          <p:cNvPr name="TextBox 15" id="15"/>
          <p:cNvSpPr txBox="true"/>
          <p:nvPr/>
        </p:nvSpPr>
        <p:spPr>
          <a:xfrm rot="0">
            <a:off x="13065974" y="3594774"/>
            <a:ext cx="4696649" cy="704215"/>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a:t>
            </a:r>
          </a:p>
        </p:txBody>
      </p:sp>
      <p:sp>
        <p:nvSpPr>
          <p:cNvPr name="TextBox 16" id="16"/>
          <p:cNvSpPr txBox="true"/>
          <p:nvPr/>
        </p:nvSpPr>
        <p:spPr>
          <a:xfrm rot="0">
            <a:off x="13065974" y="6056650"/>
            <a:ext cx="4696649" cy="704215"/>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a:t>
            </a:r>
          </a:p>
        </p:txBody>
      </p:sp>
      <p:sp>
        <p:nvSpPr>
          <p:cNvPr name="TextBox 17" id="17"/>
          <p:cNvSpPr txBox="true"/>
          <p:nvPr/>
        </p:nvSpPr>
        <p:spPr>
          <a:xfrm rot="0">
            <a:off x="13065974" y="8518525"/>
            <a:ext cx="4696649" cy="704215"/>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2092903" y="6684517"/>
            <a:ext cx="8203213" cy="4623629"/>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4440051" y="6429568"/>
            <a:ext cx="2746537" cy="2566764"/>
          </a:xfrm>
          <a:prstGeom prst="rect">
            <a:avLst/>
          </a:prstGeom>
        </p:spPr>
      </p:pic>
      <p:grpSp>
        <p:nvGrpSpPr>
          <p:cNvPr name="Group 4" id="4"/>
          <p:cNvGrpSpPr/>
          <p:nvPr/>
        </p:nvGrpSpPr>
        <p:grpSpPr>
          <a:xfrm rot="0">
            <a:off x="2023399" y="5791922"/>
            <a:ext cx="1436439" cy="4114800"/>
            <a:chOff x="0" y="0"/>
            <a:chExt cx="1915252" cy="5486400"/>
          </a:xfrm>
        </p:grpSpPr>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0" y="0"/>
              <a:ext cx="1915252" cy="5486400"/>
            </a:xfrm>
            <a:prstGeom prst="rect">
              <a:avLst/>
            </a:prstGeom>
          </p:spPr>
        </p:pic>
        <p:grpSp>
          <p:nvGrpSpPr>
            <p:cNvPr name="Group 6" id="6"/>
            <p:cNvGrpSpPr/>
            <p:nvPr/>
          </p:nvGrpSpPr>
          <p:grpSpPr>
            <a:xfrm rot="0">
              <a:off x="0" y="2346359"/>
              <a:ext cx="137059" cy="134246"/>
              <a:chOff x="0" y="0"/>
              <a:chExt cx="70441" cy="68996"/>
            </a:xfrm>
          </p:grpSpPr>
          <p:sp>
            <p:nvSpPr>
              <p:cNvPr name="Freeform 7" id="7"/>
              <p:cNvSpPr/>
              <p:nvPr/>
            </p:nvSpPr>
            <p:spPr>
              <a:xfrm>
                <a:off x="33265" y="0"/>
                <a:ext cx="3912" cy="68996"/>
              </a:xfrm>
              <a:custGeom>
                <a:avLst/>
                <a:gdLst/>
                <a:ahLst/>
                <a:cxnLst/>
                <a:rect r="r" b="b" t="t" l="l"/>
                <a:pathLst>
                  <a:path h="68996" w="3912">
                    <a:moveTo>
                      <a:pt x="1956" y="0"/>
                    </a:moveTo>
                    <a:lnTo>
                      <a:pt x="1956" y="0"/>
                    </a:lnTo>
                    <a:cubicBezTo>
                      <a:pt x="3911" y="22957"/>
                      <a:pt x="3911" y="46039"/>
                      <a:pt x="1956" y="68996"/>
                    </a:cubicBezTo>
                    <a:cubicBezTo>
                      <a:pt x="0" y="46039"/>
                      <a:pt x="0" y="22957"/>
                      <a:pt x="1956" y="0"/>
                    </a:cubicBezTo>
                    <a:close/>
                  </a:path>
                </a:pathLst>
              </a:custGeom>
              <a:solidFill>
                <a:srgbClr val="F89FA1"/>
              </a:solidFill>
            </p:spPr>
          </p:sp>
          <p:sp>
            <p:nvSpPr>
              <p:cNvPr name="TextBox 8" id="8"/>
              <p:cNvSpPr txBox="true"/>
              <p:nvPr/>
            </p:nvSpPr>
            <p:spPr>
              <a:xfrm>
                <a:off x="76200" y="-28575"/>
                <a:ext cx="660400" cy="765175"/>
              </a:xfrm>
              <a:prstGeom prst="rect">
                <a:avLst/>
              </a:prstGeom>
            </p:spPr>
            <p:txBody>
              <a:bodyPr anchor="ctr" rtlCol="false" tIns="50800" lIns="50800" bIns="50800" rIns="50800"/>
              <a:lstStyle/>
              <a:p>
                <a:pPr algn="ctr">
                  <a:lnSpc>
                    <a:spcPts val="2800"/>
                  </a:lnSpc>
                </a:pPr>
              </a:p>
            </p:txBody>
          </p:sp>
        </p:grpSp>
      </p:grpSp>
      <p:pic>
        <p:nvPicPr>
          <p:cNvPr name="Picture 9" id="9"/>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2502369" y="7849322"/>
            <a:ext cx="14965096" cy="3373949"/>
          </a:xfrm>
          <a:prstGeom prst="rect">
            <a:avLst/>
          </a:prstGeom>
        </p:spPr>
      </p:pic>
      <p:grpSp>
        <p:nvGrpSpPr>
          <p:cNvPr name="Group 10" id="10"/>
          <p:cNvGrpSpPr/>
          <p:nvPr/>
        </p:nvGrpSpPr>
        <p:grpSpPr>
          <a:xfrm rot="0">
            <a:off x="2403982" y="7426905"/>
            <a:ext cx="64843" cy="86686"/>
            <a:chOff x="0" y="0"/>
            <a:chExt cx="51610" cy="68996"/>
          </a:xfrm>
        </p:grpSpPr>
        <p:sp>
          <p:nvSpPr>
            <p:cNvPr name="Freeform 11" id="11"/>
            <p:cNvSpPr/>
            <p:nvPr/>
          </p:nvSpPr>
          <p:spPr>
            <a:xfrm>
              <a:off x="23849" y="0"/>
              <a:ext cx="3912" cy="68996"/>
            </a:xfrm>
            <a:custGeom>
              <a:avLst/>
              <a:gdLst/>
              <a:ahLst/>
              <a:cxnLst/>
              <a:rect r="r" b="b" t="t" l="l"/>
              <a:pathLst>
                <a:path h="68996" w="3912">
                  <a:moveTo>
                    <a:pt x="1956" y="0"/>
                  </a:moveTo>
                  <a:lnTo>
                    <a:pt x="1956" y="0"/>
                  </a:lnTo>
                  <a:cubicBezTo>
                    <a:pt x="3912" y="22957"/>
                    <a:pt x="3912" y="46039"/>
                    <a:pt x="1956" y="68996"/>
                  </a:cubicBezTo>
                  <a:cubicBezTo>
                    <a:pt x="0" y="46039"/>
                    <a:pt x="0" y="22957"/>
                    <a:pt x="1956" y="0"/>
                  </a:cubicBezTo>
                  <a:close/>
                </a:path>
              </a:pathLst>
            </a:custGeom>
            <a:solidFill>
              <a:srgbClr val="FFFFFF"/>
            </a:solidFill>
          </p:spPr>
        </p:sp>
        <p:sp>
          <p:nvSpPr>
            <p:cNvPr name="TextBox 12" id="12"/>
            <p:cNvSpPr txBox="true"/>
            <p:nvPr/>
          </p:nvSpPr>
          <p:spPr>
            <a:xfrm>
              <a:off x="76200" y="-28575"/>
              <a:ext cx="660400" cy="765175"/>
            </a:xfrm>
            <a:prstGeom prst="rect">
              <a:avLst/>
            </a:prstGeom>
          </p:spPr>
          <p:txBody>
            <a:bodyPr anchor="ctr" rtlCol="false" tIns="50800" lIns="50800" bIns="50800" rIns="50800"/>
            <a:lstStyle/>
            <a:p>
              <a:pPr algn="ctr">
                <a:lnSpc>
                  <a:spcPts val="2800"/>
                </a:lnSpc>
              </a:pPr>
            </a:p>
          </p:txBody>
        </p:sp>
      </p:grpSp>
      <p:grpSp>
        <p:nvGrpSpPr>
          <p:cNvPr name="Group 13" id="13"/>
          <p:cNvGrpSpPr/>
          <p:nvPr/>
        </p:nvGrpSpPr>
        <p:grpSpPr>
          <a:xfrm rot="0">
            <a:off x="1367501" y="1184532"/>
            <a:ext cx="15552999" cy="4968811"/>
            <a:chOff x="0" y="0"/>
            <a:chExt cx="20737332" cy="6625081"/>
          </a:xfrm>
        </p:grpSpPr>
        <p:sp>
          <p:nvSpPr>
            <p:cNvPr name="TextBox 14" id="14"/>
            <p:cNvSpPr txBox="true"/>
            <p:nvPr/>
          </p:nvSpPr>
          <p:spPr>
            <a:xfrm rot="0">
              <a:off x="0" y="38100"/>
              <a:ext cx="20737332" cy="5566834"/>
            </a:xfrm>
            <a:prstGeom prst="rect">
              <a:avLst/>
            </a:prstGeom>
          </p:spPr>
          <p:txBody>
            <a:bodyPr anchor="t" rtlCol="false" tIns="0" lIns="0" bIns="0" rIns="0">
              <a:spAutoFit/>
            </a:bodyPr>
            <a:lstStyle/>
            <a:p>
              <a:pPr algn="ctr" marL="0" indent="0" lvl="0">
                <a:lnSpc>
                  <a:spcPts val="10925"/>
                </a:lnSpc>
                <a:spcBef>
                  <a:spcPct val="0"/>
                </a:spcBef>
              </a:pPr>
              <a:r>
                <a:rPr lang="en-US" sz="9500" u="none">
                  <a:solidFill>
                    <a:srgbClr val="73928F"/>
                  </a:solidFill>
                  <a:latin typeface="Bitter"/>
                </a:rPr>
                <a:t>Write an original statement or</a:t>
              </a:r>
            </a:p>
            <a:p>
              <a:pPr algn="ctr" marL="0" indent="0" lvl="0">
                <a:lnSpc>
                  <a:spcPts val="10925"/>
                </a:lnSpc>
                <a:spcBef>
                  <a:spcPct val="0"/>
                </a:spcBef>
              </a:pPr>
              <a:r>
                <a:rPr lang="en-US" sz="9500" u="none">
                  <a:solidFill>
                    <a:srgbClr val="73928F"/>
                  </a:solidFill>
                  <a:latin typeface="Bitter"/>
                </a:rPr>
                <a:t>inspiring quote</a:t>
              </a:r>
            </a:p>
          </p:txBody>
        </p:sp>
        <p:sp>
          <p:nvSpPr>
            <p:cNvPr name="TextBox 15" id="15"/>
            <p:cNvSpPr txBox="true"/>
            <p:nvPr/>
          </p:nvSpPr>
          <p:spPr>
            <a:xfrm rot="0">
              <a:off x="1832157" y="6159203"/>
              <a:ext cx="17073018" cy="4658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 Include a credit, citation, or supporting message</a:t>
              </a:r>
            </a:p>
          </p:txBody>
        </p:sp>
      </p:grpSp>
      <p:grpSp>
        <p:nvGrpSpPr>
          <p:cNvPr name="Group 16" id="16"/>
          <p:cNvGrpSpPr/>
          <p:nvPr/>
        </p:nvGrpSpPr>
        <p:grpSpPr>
          <a:xfrm rot="0">
            <a:off x="6711314" y="6681657"/>
            <a:ext cx="3235293" cy="2205881"/>
            <a:chOff x="0" y="0"/>
            <a:chExt cx="4313724" cy="2941175"/>
          </a:xfrm>
        </p:grpSpPr>
        <p:pic>
          <p:nvPicPr>
            <p:cNvPr name="Picture 17" id="17"/>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0" y="0"/>
              <a:ext cx="4313724" cy="2941175"/>
            </a:xfrm>
            <a:prstGeom prst="rect">
              <a:avLst/>
            </a:prstGeom>
          </p:spPr>
        </p:pic>
        <p:grpSp>
          <p:nvGrpSpPr>
            <p:cNvPr name="Group 18" id="18"/>
            <p:cNvGrpSpPr/>
            <p:nvPr/>
          </p:nvGrpSpPr>
          <p:grpSpPr>
            <a:xfrm rot="0">
              <a:off x="877250" y="1684047"/>
              <a:ext cx="137059" cy="134246"/>
              <a:chOff x="0" y="0"/>
              <a:chExt cx="70441" cy="68996"/>
            </a:xfrm>
          </p:grpSpPr>
          <p:sp>
            <p:nvSpPr>
              <p:cNvPr name="Freeform 19" id="19"/>
              <p:cNvSpPr/>
              <p:nvPr/>
            </p:nvSpPr>
            <p:spPr>
              <a:xfrm>
                <a:off x="33265" y="0"/>
                <a:ext cx="3912" cy="68996"/>
              </a:xfrm>
              <a:custGeom>
                <a:avLst/>
                <a:gdLst/>
                <a:ahLst/>
                <a:cxnLst/>
                <a:rect r="r" b="b" t="t" l="l"/>
                <a:pathLst>
                  <a:path h="68996" w="3912">
                    <a:moveTo>
                      <a:pt x="1956" y="0"/>
                    </a:moveTo>
                    <a:lnTo>
                      <a:pt x="1956" y="0"/>
                    </a:lnTo>
                    <a:cubicBezTo>
                      <a:pt x="3911" y="22957"/>
                      <a:pt x="3911" y="46039"/>
                      <a:pt x="1956" y="68996"/>
                    </a:cubicBezTo>
                    <a:cubicBezTo>
                      <a:pt x="0" y="46039"/>
                      <a:pt x="0" y="22957"/>
                      <a:pt x="1956" y="0"/>
                    </a:cubicBezTo>
                    <a:close/>
                  </a:path>
                </a:pathLst>
              </a:custGeom>
              <a:solidFill>
                <a:srgbClr val="F89FA1"/>
              </a:solidFill>
              <a:ln>
                <a:noFill/>
              </a:ln>
            </p:spPr>
          </p:sp>
          <p:sp>
            <p:nvSpPr>
              <p:cNvPr name="TextBox 20" id="20"/>
              <p:cNvSpPr txBox="true"/>
              <p:nvPr/>
            </p:nvSpPr>
            <p:spPr>
              <a:xfrm>
                <a:off x="76200" y="-28575"/>
                <a:ext cx="660400" cy="765175"/>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21" id="21"/>
            <p:cNvGrpSpPr/>
            <p:nvPr/>
          </p:nvGrpSpPr>
          <p:grpSpPr>
            <a:xfrm rot="-311230">
              <a:off x="1018067" y="1588644"/>
              <a:ext cx="62778" cy="83925"/>
              <a:chOff x="0" y="0"/>
              <a:chExt cx="51610" cy="68996"/>
            </a:xfrm>
          </p:grpSpPr>
          <p:sp>
            <p:nvSpPr>
              <p:cNvPr name="Freeform 22" id="22"/>
              <p:cNvSpPr/>
              <p:nvPr/>
            </p:nvSpPr>
            <p:spPr>
              <a:xfrm>
                <a:off x="23849" y="0"/>
                <a:ext cx="3912" cy="68996"/>
              </a:xfrm>
              <a:custGeom>
                <a:avLst/>
                <a:gdLst/>
                <a:ahLst/>
                <a:cxnLst/>
                <a:rect r="r" b="b" t="t" l="l"/>
                <a:pathLst>
                  <a:path h="68996" w="3912">
                    <a:moveTo>
                      <a:pt x="1956" y="0"/>
                    </a:moveTo>
                    <a:lnTo>
                      <a:pt x="1956" y="0"/>
                    </a:lnTo>
                    <a:cubicBezTo>
                      <a:pt x="3912" y="22957"/>
                      <a:pt x="3912" y="46039"/>
                      <a:pt x="1956" y="68996"/>
                    </a:cubicBezTo>
                    <a:cubicBezTo>
                      <a:pt x="0" y="46039"/>
                      <a:pt x="0" y="22957"/>
                      <a:pt x="1956" y="0"/>
                    </a:cubicBezTo>
                    <a:close/>
                  </a:path>
                </a:pathLst>
              </a:custGeom>
              <a:solidFill>
                <a:srgbClr val="000000"/>
              </a:solidFill>
            </p:spPr>
          </p:sp>
          <p:sp>
            <p:nvSpPr>
              <p:cNvPr name="TextBox 23" id="23"/>
              <p:cNvSpPr txBox="true"/>
              <p:nvPr/>
            </p:nvSpPr>
            <p:spPr>
              <a:xfrm>
                <a:off x="76200" y="-28575"/>
                <a:ext cx="660400" cy="765175"/>
              </a:xfrm>
              <a:prstGeom prst="rect">
                <a:avLst/>
              </a:prstGeom>
            </p:spPr>
            <p:txBody>
              <a:bodyPr anchor="ctr" rtlCol="false" tIns="50800" lIns="50800" bIns="50800" rIns="50800"/>
              <a:lstStyle/>
              <a:p>
                <a:pPr algn="ctr">
                  <a:lnSpc>
                    <a:spcPts val="2800"/>
                  </a:lnSpc>
                </a:pPr>
              </a:p>
            </p:txBody>
          </p:sp>
        </p:grpSp>
        <p:grpSp>
          <p:nvGrpSpPr>
            <p:cNvPr name="Group 24" id="24"/>
            <p:cNvGrpSpPr/>
            <p:nvPr/>
          </p:nvGrpSpPr>
          <p:grpSpPr>
            <a:xfrm rot="-311230">
              <a:off x="616946" y="1582923"/>
              <a:ext cx="62778" cy="83925"/>
              <a:chOff x="0" y="0"/>
              <a:chExt cx="51610" cy="68996"/>
            </a:xfrm>
          </p:grpSpPr>
          <p:sp>
            <p:nvSpPr>
              <p:cNvPr name="Freeform 25" id="25"/>
              <p:cNvSpPr/>
              <p:nvPr/>
            </p:nvSpPr>
            <p:spPr>
              <a:xfrm>
                <a:off x="23849" y="0"/>
                <a:ext cx="3912" cy="68996"/>
              </a:xfrm>
              <a:custGeom>
                <a:avLst/>
                <a:gdLst/>
                <a:ahLst/>
                <a:cxnLst/>
                <a:rect r="r" b="b" t="t" l="l"/>
                <a:pathLst>
                  <a:path h="68996" w="3912">
                    <a:moveTo>
                      <a:pt x="1956" y="0"/>
                    </a:moveTo>
                    <a:lnTo>
                      <a:pt x="1956" y="0"/>
                    </a:lnTo>
                    <a:cubicBezTo>
                      <a:pt x="3912" y="22957"/>
                      <a:pt x="3912" y="46039"/>
                      <a:pt x="1956" y="68996"/>
                    </a:cubicBezTo>
                    <a:cubicBezTo>
                      <a:pt x="0" y="46039"/>
                      <a:pt x="0" y="22957"/>
                      <a:pt x="1956" y="0"/>
                    </a:cubicBezTo>
                    <a:close/>
                  </a:path>
                </a:pathLst>
              </a:custGeom>
              <a:solidFill>
                <a:srgbClr val="000000"/>
              </a:solidFill>
            </p:spPr>
          </p:sp>
          <p:sp>
            <p:nvSpPr>
              <p:cNvPr name="TextBox 26" id="26"/>
              <p:cNvSpPr txBox="true"/>
              <p:nvPr/>
            </p:nvSpPr>
            <p:spPr>
              <a:xfrm>
                <a:off x="76200" y="-28575"/>
                <a:ext cx="660400" cy="765175"/>
              </a:xfrm>
              <a:prstGeom prst="rect">
                <a:avLst/>
              </a:prstGeom>
            </p:spPr>
            <p:txBody>
              <a:bodyPr anchor="ctr" rtlCol="false" tIns="50800" lIns="50800" bIns="50800" rIns="50800"/>
              <a:lstStyle/>
              <a:p>
                <a:pPr algn="ctr">
                  <a:lnSpc>
                    <a:spcPts val="2800"/>
                  </a:lnSpc>
                </a:pPr>
              </a:p>
            </p:txBody>
          </p:sp>
        </p:gr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400000">
            <a:off x="16373543" y="2251547"/>
            <a:ext cx="3168475" cy="2615432"/>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0">
            <a:off x="16015286" y="8724199"/>
            <a:ext cx="1749863" cy="995831"/>
          </a:xfrm>
          <a:prstGeom prst="rect">
            <a:avLst/>
          </a:prstGeom>
        </p:spPr>
      </p:pic>
      <p:grpSp>
        <p:nvGrpSpPr>
          <p:cNvPr name="Group 4" id="4"/>
          <p:cNvGrpSpPr/>
          <p:nvPr/>
        </p:nvGrpSpPr>
        <p:grpSpPr>
          <a:xfrm rot="0">
            <a:off x="722825" y="992162"/>
            <a:ext cx="16842350" cy="1814771"/>
            <a:chOff x="0" y="0"/>
            <a:chExt cx="22456467" cy="2419694"/>
          </a:xfrm>
        </p:grpSpPr>
        <p:sp>
          <p:nvSpPr>
            <p:cNvPr name="TextBox 5" id="5"/>
            <p:cNvSpPr txBox="true"/>
            <p:nvPr/>
          </p:nvSpPr>
          <p:spPr>
            <a:xfrm rot="0">
              <a:off x="0" y="38100"/>
              <a:ext cx="22456467" cy="1684869"/>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Add a Team Members Page</a:t>
              </a:r>
            </a:p>
          </p:txBody>
        </p:sp>
        <p:sp>
          <p:nvSpPr>
            <p:cNvPr name="TextBox 6" id="6"/>
            <p:cNvSpPr txBox="true"/>
            <p:nvPr/>
          </p:nvSpPr>
          <p:spPr>
            <a:xfrm rot="0">
              <a:off x="3345101" y="1953816"/>
              <a:ext cx="15766265" cy="4658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Elaborate on what you want to discuss. </a:t>
              </a:r>
            </a:p>
          </p:txBody>
        </p:sp>
      </p:grpSp>
      <p:grpSp>
        <p:nvGrpSpPr>
          <p:cNvPr name="Group 7" id="7"/>
          <p:cNvGrpSpPr>
            <a:grpSpLocks noChangeAspect="true"/>
          </p:cNvGrpSpPr>
          <p:nvPr/>
        </p:nvGrpSpPr>
        <p:grpSpPr>
          <a:xfrm rot="0">
            <a:off x="1946010" y="3693695"/>
            <a:ext cx="3186019" cy="4032085"/>
            <a:chOff x="0" y="0"/>
            <a:chExt cx="6021070" cy="7620000"/>
          </a:xfrm>
        </p:grpSpPr>
        <p:sp>
          <p:nvSpPr>
            <p:cNvPr name="Freeform 8" id="8"/>
            <p:cNvSpPr/>
            <p:nvPr/>
          </p:nvSpPr>
          <p:spPr>
            <a:xfrm>
              <a:off x="-148720" y="-6106"/>
              <a:ext cx="6319781" cy="7632211"/>
            </a:xfrm>
            <a:custGeom>
              <a:avLst/>
              <a:gdLst/>
              <a:ahLst/>
              <a:cxnLst/>
              <a:rect r="r" b="b" t="t" l="l"/>
              <a:pathLst>
                <a:path h="7632211" w="6319781">
                  <a:moveTo>
                    <a:pt x="3159890" y="6106"/>
                  </a:moveTo>
                  <a:cubicBezTo>
                    <a:pt x="2080895" y="0"/>
                    <a:pt x="1081791" y="724844"/>
                    <a:pt x="540895" y="1906170"/>
                  </a:cubicBezTo>
                  <a:cubicBezTo>
                    <a:pt x="0" y="3087497"/>
                    <a:pt x="0" y="4544715"/>
                    <a:pt x="540895" y="5726042"/>
                  </a:cubicBezTo>
                  <a:cubicBezTo>
                    <a:pt x="1081791" y="6907368"/>
                    <a:pt x="2080895" y="7632212"/>
                    <a:pt x="3159890" y="7626106"/>
                  </a:cubicBezTo>
                  <a:cubicBezTo>
                    <a:pt x="4238885" y="7632212"/>
                    <a:pt x="5237990" y="6907368"/>
                    <a:pt x="5778885" y="5726042"/>
                  </a:cubicBezTo>
                  <a:cubicBezTo>
                    <a:pt x="6319781" y="4544715"/>
                    <a:pt x="6319781" y="3087497"/>
                    <a:pt x="5778885" y="1906170"/>
                  </a:cubicBezTo>
                  <a:cubicBezTo>
                    <a:pt x="5237990" y="724844"/>
                    <a:pt x="4238885" y="0"/>
                    <a:pt x="3159890" y="6106"/>
                  </a:cubicBezTo>
                  <a:close/>
                </a:path>
              </a:pathLst>
            </a:custGeom>
            <a:blipFill>
              <a:blip r:embed="rId6"/>
              <a:stretch>
                <a:fillRect l="-52360" r="-26618" t="-31969" b="-81159"/>
              </a:stretch>
            </a:blipFill>
          </p:spPr>
        </p:sp>
      </p:grpSp>
      <p:grpSp>
        <p:nvGrpSpPr>
          <p:cNvPr name="Group 9" id="9"/>
          <p:cNvGrpSpPr/>
          <p:nvPr/>
        </p:nvGrpSpPr>
        <p:grpSpPr>
          <a:xfrm rot="0">
            <a:off x="2324156" y="8076588"/>
            <a:ext cx="2429727" cy="733758"/>
            <a:chOff x="0" y="0"/>
            <a:chExt cx="3239636" cy="978343"/>
          </a:xfrm>
        </p:grpSpPr>
        <p:sp>
          <p:nvSpPr>
            <p:cNvPr name="TextBox 10" id="10"/>
            <p:cNvSpPr txBox="true"/>
            <p:nvPr/>
          </p:nvSpPr>
          <p:spPr>
            <a:xfrm rot="0">
              <a:off x="0" y="0"/>
              <a:ext cx="3239636" cy="437727"/>
            </a:xfrm>
            <a:prstGeom prst="rect">
              <a:avLst/>
            </a:prstGeom>
          </p:spPr>
          <p:txBody>
            <a:bodyPr anchor="t" rtlCol="false" tIns="0" lIns="0" bIns="0" rIns="0">
              <a:spAutoFit/>
            </a:bodyPr>
            <a:lstStyle/>
            <a:p>
              <a:pPr algn="ctr" marL="0" indent="0" lvl="0">
                <a:lnSpc>
                  <a:spcPts val="2529"/>
                </a:lnSpc>
                <a:spcBef>
                  <a:spcPct val="0"/>
                </a:spcBef>
              </a:pPr>
              <a:r>
                <a:rPr lang="en-US" sz="2199" u="none">
                  <a:solidFill>
                    <a:srgbClr val="000000"/>
                  </a:solidFill>
                  <a:latin typeface="Bitter"/>
                </a:rPr>
                <a:t> Name</a:t>
              </a:r>
            </a:p>
          </p:txBody>
        </p:sp>
        <p:sp>
          <p:nvSpPr>
            <p:cNvPr name="TextBox 11" id="11"/>
            <p:cNvSpPr txBox="true"/>
            <p:nvPr/>
          </p:nvSpPr>
          <p:spPr>
            <a:xfrm rot="0">
              <a:off x="0" y="549718"/>
              <a:ext cx="3239636" cy="428625"/>
            </a:xfrm>
            <a:prstGeom prst="rect">
              <a:avLst/>
            </a:prstGeom>
          </p:spPr>
          <p:txBody>
            <a:bodyPr anchor="t" rtlCol="false" tIns="0" lIns="0" bIns="0" rIns="0">
              <a:spAutoFit/>
            </a:bodyPr>
            <a:lstStyle/>
            <a:p>
              <a:pPr algn="ctr">
                <a:lnSpc>
                  <a:spcPts val="2279"/>
                </a:lnSpc>
              </a:pPr>
              <a:r>
                <a:rPr lang="en-US" sz="1899">
                  <a:solidFill>
                    <a:srgbClr val="191919"/>
                  </a:solidFill>
                  <a:latin typeface="Agrandir"/>
                </a:rPr>
                <a:t>Title or Position</a:t>
              </a:r>
            </a:p>
          </p:txBody>
        </p:sp>
      </p:grpSp>
      <p:pic>
        <p:nvPicPr>
          <p:cNvPr name="Picture 12" id="12"/>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4347901" y="5202190"/>
            <a:ext cx="6619637" cy="4019925"/>
          </a:xfrm>
          <a:prstGeom prst="rect">
            <a:avLst/>
          </a:prstGeom>
        </p:spPr>
      </p:pic>
      <p:grpSp>
        <p:nvGrpSpPr>
          <p:cNvPr name="Group 13" id="13"/>
          <p:cNvGrpSpPr>
            <a:grpSpLocks noChangeAspect="true"/>
          </p:cNvGrpSpPr>
          <p:nvPr/>
        </p:nvGrpSpPr>
        <p:grpSpPr>
          <a:xfrm rot="0">
            <a:off x="5682664" y="3693695"/>
            <a:ext cx="3186019" cy="4032085"/>
            <a:chOff x="0" y="0"/>
            <a:chExt cx="6021070" cy="7620000"/>
          </a:xfrm>
        </p:grpSpPr>
        <p:sp>
          <p:nvSpPr>
            <p:cNvPr name="Freeform 14" id="14"/>
            <p:cNvSpPr/>
            <p:nvPr/>
          </p:nvSpPr>
          <p:spPr>
            <a:xfrm>
              <a:off x="-148720" y="-6106"/>
              <a:ext cx="6319781" cy="7632211"/>
            </a:xfrm>
            <a:custGeom>
              <a:avLst/>
              <a:gdLst/>
              <a:ahLst/>
              <a:cxnLst/>
              <a:rect r="r" b="b" t="t" l="l"/>
              <a:pathLst>
                <a:path h="7632211" w="6319781">
                  <a:moveTo>
                    <a:pt x="3159890" y="6106"/>
                  </a:moveTo>
                  <a:cubicBezTo>
                    <a:pt x="2080895" y="0"/>
                    <a:pt x="1081791" y="724844"/>
                    <a:pt x="540895" y="1906170"/>
                  </a:cubicBezTo>
                  <a:cubicBezTo>
                    <a:pt x="0" y="3087497"/>
                    <a:pt x="0" y="4544715"/>
                    <a:pt x="540895" y="5726042"/>
                  </a:cubicBezTo>
                  <a:cubicBezTo>
                    <a:pt x="1081791" y="6907368"/>
                    <a:pt x="2080895" y="7632212"/>
                    <a:pt x="3159890" y="7626106"/>
                  </a:cubicBezTo>
                  <a:cubicBezTo>
                    <a:pt x="4238885" y="7632212"/>
                    <a:pt x="5237990" y="6907368"/>
                    <a:pt x="5778885" y="5726042"/>
                  </a:cubicBezTo>
                  <a:cubicBezTo>
                    <a:pt x="6319781" y="4544715"/>
                    <a:pt x="6319781" y="3087497"/>
                    <a:pt x="5778885" y="1906170"/>
                  </a:cubicBezTo>
                  <a:cubicBezTo>
                    <a:pt x="5237990" y="724844"/>
                    <a:pt x="4238885" y="0"/>
                    <a:pt x="3159890" y="6106"/>
                  </a:cubicBezTo>
                  <a:close/>
                </a:path>
              </a:pathLst>
            </a:custGeom>
            <a:blipFill>
              <a:blip r:embed="rId9"/>
              <a:stretch>
                <a:fillRect l="-94317" r="-73329" t="-666" b="-40983"/>
              </a:stretch>
            </a:blipFill>
          </p:spPr>
        </p:sp>
      </p:grpSp>
      <p:grpSp>
        <p:nvGrpSpPr>
          <p:cNvPr name="Group 15" id="15"/>
          <p:cNvGrpSpPr/>
          <p:nvPr/>
        </p:nvGrpSpPr>
        <p:grpSpPr>
          <a:xfrm rot="0">
            <a:off x="6060810" y="8076588"/>
            <a:ext cx="2429727" cy="733758"/>
            <a:chOff x="0" y="0"/>
            <a:chExt cx="3239636" cy="978343"/>
          </a:xfrm>
        </p:grpSpPr>
        <p:sp>
          <p:nvSpPr>
            <p:cNvPr name="TextBox 16" id="16"/>
            <p:cNvSpPr txBox="true"/>
            <p:nvPr/>
          </p:nvSpPr>
          <p:spPr>
            <a:xfrm rot="0">
              <a:off x="0" y="0"/>
              <a:ext cx="3239636" cy="437727"/>
            </a:xfrm>
            <a:prstGeom prst="rect">
              <a:avLst/>
            </a:prstGeom>
          </p:spPr>
          <p:txBody>
            <a:bodyPr anchor="t" rtlCol="false" tIns="0" lIns="0" bIns="0" rIns="0">
              <a:spAutoFit/>
            </a:bodyPr>
            <a:lstStyle/>
            <a:p>
              <a:pPr algn="ctr" marL="0" indent="0" lvl="0">
                <a:lnSpc>
                  <a:spcPts val="2529"/>
                </a:lnSpc>
                <a:spcBef>
                  <a:spcPct val="0"/>
                </a:spcBef>
              </a:pPr>
              <a:r>
                <a:rPr lang="en-US" sz="2199" u="none">
                  <a:solidFill>
                    <a:srgbClr val="000000"/>
                  </a:solidFill>
                  <a:latin typeface="Bitter"/>
                </a:rPr>
                <a:t> Name</a:t>
              </a:r>
            </a:p>
          </p:txBody>
        </p:sp>
        <p:sp>
          <p:nvSpPr>
            <p:cNvPr name="TextBox 17" id="17"/>
            <p:cNvSpPr txBox="true"/>
            <p:nvPr/>
          </p:nvSpPr>
          <p:spPr>
            <a:xfrm rot="0">
              <a:off x="0" y="549718"/>
              <a:ext cx="3239636" cy="428625"/>
            </a:xfrm>
            <a:prstGeom prst="rect">
              <a:avLst/>
            </a:prstGeom>
          </p:spPr>
          <p:txBody>
            <a:bodyPr anchor="t" rtlCol="false" tIns="0" lIns="0" bIns="0" rIns="0">
              <a:spAutoFit/>
            </a:bodyPr>
            <a:lstStyle/>
            <a:p>
              <a:pPr algn="ctr">
                <a:lnSpc>
                  <a:spcPts val="2279"/>
                </a:lnSpc>
              </a:pPr>
              <a:r>
                <a:rPr lang="en-US" sz="1899">
                  <a:solidFill>
                    <a:srgbClr val="191919"/>
                  </a:solidFill>
                  <a:latin typeface="Agrandir"/>
                </a:rPr>
                <a:t>Title or Position</a:t>
              </a:r>
            </a:p>
          </p:txBody>
        </p:sp>
      </p:grpSp>
      <p:grpSp>
        <p:nvGrpSpPr>
          <p:cNvPr name="Group 18" id="18"/>
          <p:cNvGrpSpPr>
            <a:grpSpLocks noChangeAspect="true"/>
          </p:cNvGrpSpPr>
          <p:nvPr/>
        </p:nvGrpSpPr>
        <p:grpSpPr>
          <a:xfrm rot="0">
            <a:off x="9419317" y="3693695"/>
            <a:ext cx="3186019" cy="4032085"/>
            <a:chOff x="0" y="0"/>
            <a:chExt cx="6021070" cy="7620000"/>
          </a:xfrm>
        </p:grpSpPr>
        <p:sp>
          <p:nvSpPr>
            <p:cNvPr name="Freeform 19" id="19"/>
            <p:cNvSpPr/>
            <p:nvPr/>
          </p:nvSpPr>
          <p:spPr>
            <a:xfrm>
              <a:off x="-148720" y="-6106"/>
              <a:ext cx="6319781" cy="7632211"/>
            </a:xfrm>
            <a:custGeom>
              <a:avLst/>
              <a:gdLst/>
              <a:ahLst/>
              <a:cxnLst/>
              <a:rect r="r" b="b" t="t" l="l"/>
              <a:pathLst>
                <a:path h="7632211" w="6319781">
                  <a:moveTo>
                    <a:pt x="3159890" y="6106"/>
                  </a:moveTo>
                  <a:cubicBezTo>
                    <a:pt x="2080895" y="0"/>
                    <a:pt x="1081791" y="724844"/>
                    <a:pt x="540895" y="1906170"/>
                  </a:cubicBezTo>
                  <a:cubicBezTo>
                    <a:pt x="0" y="3087497"/>
                    <a:pt x="0" y="4544715"/>
                    <a:pt x="540895" y="5726042"/>
                  </a:cubicBezTo>
                  <a:cubicBezTo>
                    <a:pt x="1081791" y="6907368"/>
                    <a:pt x="2080895" y="7632212"/>
                    <a:pt x="3159890" y="7626106"/>
                  </a:cubicBezTo>
                  <a:cubicBezTo>
                    <a:pt x="4238885" y="7632212"/>
                    <a:pt x="5237990" y="6907368"/>
                    <a:pt x="5778885" y="5726042"/>
                  </a:cubicBezTo>
                  <a:cubicBezTo>
                    <a:pt x="6319781" y="4544715"/>
                    <a:pt x="6319781" y="3087497"/>
                    <a:pt x="5778885" y="1906170"/>
                  </a:cubicBezTo>
                  <a:cubicBezTo>
                    <a:pt x="5237990" y="724844"/>
                    <a:pt x="4238885" y="0"/>
                    <a:pt x="3159890" y="6106"/>
                  </a:cubicBezTo>
                  <a:close/>
                </a:path>
              </a:pathLst>
            </a:custGeom>
            <a:blipFill>
              <a:blip r:embed="rId10"/>
              <a:stretch>
                <a:fillRect l="-17434" r="-50549" t="-29966" b="-70068"/>
              </a:stretch>
            </a:blipFill>
          </p:spPr>
        </p:sp>
      </p:grpSp>
      <p:grpSp>
        <p:nvGrpSpPr>
          <p:cNvPr name="Group 20" id="20"/>
          <p:cNvGrpSpPr/>
          <p:nvPr/>
        </p:nvGrpSpPr>
        <p:grpSpPr>
          <a:xfrm rot="0">
            <a:off x="9797463" y="8076588"/>
            <a:ext cx="2429727" cy="733758"/>
            <a:chOff x="0" y="0"/>
            <a:chExt cx="3239636" cy="978343"/>
          </a:xfrm>
        </p:grpSpPr>
        <p:sp>
          <p:nvSpPr>
            <p:cNvPr name="TextBox 21" id="21"/>
            <p:cNvSpPr txBox="true"/>
            <p:nvPr/>
          </p:nvSpPr>
          <p:spPr>
            <a:xfrm rot="0">
              <a:off x="0" y="0"/>
              <a:ext cx="3239636" cy="437727"/>
            </a:xfrm>
            <a:prstGeom prst="rect">
              <a:avLst/>
            </a:prstGeom>
          </p:spPr>
          <p:txBody>
            <a:bodyPr anchor="t" rtlCol="false" tIns="0" lIns="0" bIns="0" rIns="0">
              <a:spAutoFit/>
            </a:bodyPr>
            <a:lstStyle/>
            <a:p>
              <a:pPr algn="ctr" marL="0" indent="0" lvl="0">
                <a:lnSpc>
                  <a:spcPts val="2529"/>
                </a:lnSpc>
                <a:spcBef>
                  <a:spcPct val="0"/>
                </a:spcBef>
              </a:pPr>
              <a:r>
                <a:rPr lang="en-US" sz="2199" u="none">
                  <a:solidFill>
                    <a:srgbClr val="000000"/>
                  </a:solidFill>
                  <a:latin typeface="Bitter"/>
                </a:rPr>
                <a:t> Name</a:t>
              </a:r>
            </a:p>
          </p:txBody>
        </p:sp>
        <p:sp>
          <p:nvSpPr>
            <p:cNvPr name="TextBox 22" id="22"/>
            <p:cNvSpPr txBox="true"/>
            <p:nvPr/>
          </p:nvSpPr>
          <p:spPr>
            <a:xfrm rot="0">
              <a:off x="0" y="549718"/>
              <a:ext cx="3239636" cy="428625"/>
            </a:xfrm>
            <a:prstGeom prst="rect">
              <a:avLst/>
            </a:prstGeom>
          </p:spPr>
          <p:txBody>
            <a:bodyPr anchor="t" rtlCol="false" tIns="0" lIns="0" bIns="0" rIns="0">
              <a:spAutoFit/>
            </a:bodyPr>
            <a:lstStyle/>
            <a:p>
              <a:pPr algn="ctr">
                <a:lnSpc>
                  <a:spcPts val="2279"/>
                </a:lnSpc>
              </a:pPr>
              <a:r>
                <a:rPr lang="en-US" sz="1899">
                  <a:solidFill>
                    <a:srgbClr val="191919"/>
                  </a:solidFill>
                  <a:latin typeface="Agrandir"/>
                </a:rPr>
                <a:t>Title or Position</a:t>
              </a:r>
            </a:p>
          </p:txBody>
        </p:sp>
      </p:grpSp>
      <p:grpSp>
        <p:nvGrpSpPr>
          <p:cNvPr name="Group 23" id="23"/>
          <p:cNvGrpSpPr>
            <a:grpSpLocks noChangeAspect="true"/>
          </p:cNvGrpSpPr>
          <p:nvPr/>
        </p:nvGrpSpPr>
        <p:grpSpPr>
          <a:xfrm rot="0">
            <a:off x="13155971" y="3693695"/>
            <a:ext cx="3186019" cy="4032085"/>
            <a:chOff x="0" y="0"/>
            <a:chExt cx="6021070" cy="7620000"/>
          </a:xfrm>
        </p:grpSpPr>
        <p:sp>
          <p:nvSpPr>
            <p:cNvPr name="Freeform 24" id="24"/>
            <p:cNvSpPr/>
            <p:nvPr/>
          </p:nvSpPr>
          <p:spPr>
            <a:xfrm>
              <a:off x="-148720" y="-6106"/>
              <a:ext cx="6319781" cy="7632211"/>
            </a:xfrm>
            <a:custGeom>
              <a:avLst/>
              <a:gdLst/>
              <a:ahLst/>
              <a:cxnLst/>
              <a:rect r="r" b="b" t="t" l="l"/>
              <a:pathLst>
                <a:path h="7632211" w="6319781">
                  <a:moveTo>
                    <a:pt x="3159890" y="6106"/>
                  </a:moveTo>
                  <a:cubicBezTo>
                    <a:pt x="2080895" y="0"/>
                    <a:pt x="1081791" y="724844"/>
                    <a:pt x="540895" y="1906170"/>
                  </a:cubicBezTo>
                  <a:cubicBezTo>
                    <a:pt x="0" y="3087497"/>
                    <a:pt x="0" y="4544715"/>
                    <a:pt x="540895" y="5726042"/>
                  </a:cubicBezTo>
                  <a:cubicBezTo>
                    <a:pt x="1081791" y="6907368"/>
                    <a:pt x="2080895" y="7632212"/>
                    <a:pt x="3159890" y="7626106"/>
                  </a:cubicBezTo>
                  <a:cubicBezTo>
                    <a:pt x="4238885" y="7632212"/>
                    <a:pt x="5237990" y="6907368"/>
                    <a:pt x="5778885" y="5726042"/>
                  </a:cubicBezTo>
                  <a:cubicBezTo>
                    <a:pt x="6319781" y="4544715"/>
                    <a:pt x="6319781" y="3087497"/>
                    <a:pt x="5778885" y="1906170"/>
                  </a:cubicBezTo>
                  <a:cubicBezTo>
                    <a:pt x="5237990" y="724844"/>
                    <a:pt x="4238885" y="0"/>
                    <a:pt x="3159890" y="6106"/>
                  </a:cubicBezTo>
                  <a:close/>
                </a:path>
              </a:pathLst>
            </a:custGeom>
            <a:blipFill>
              <a:blip r:embed="rId11"/>
              <a:stretch>
                <a:fillRect l="-42410" r="-18867" t="0" b="-28034"/>
              </a:stretch>
            </a:blipFill>
          </p:spPr>
        </p:sp>
      </p:grpSp>
      <p:grpSp>
        <p:nvGrpSpPr>
          <p:cNvPr name="Group 25" id="25"/>
          <p:cNvGrpSpPr/>
          <p:nvPr/>
        </p:nvGrpSpPr>
        <p:grpSpPr>
          <a:xfrm rot="0">
            <a:off x="13534117" y="8076588"/>
            <a:ext cx="2429727" cy="733758"/>
            <a:chOff x="0" y="0"/>
            <a:chExt cx="3239636" cy="978343"/>
          </a:xfrm>
        </p:grpSpPr>
        <p:sp>
          <p:nvSpPr>
            <p:cNvPr name="TextBox 26" id="26"/>
            <p:cNvSpPr txBox="true"/>
            <p:nvPr/>
          </p:nvSpPr>
          <p:spPr>
            <a:xfrm rot="0">
              <a:off x="0" y="0"/>
              <a:ext cx="3239636" cy="437727"/>
            </a:xfrm>
            <a:prstGeom prst="rect">
              <a:avLst/>
            </a:prstGeom>
          </p:spPr>
          <p:txBody>
            <a:bodyPr anchor="t" rtlCol="false" tIns="0" lIns="0" bIns="0" rIns="0">
              <a:spAutoFit/>
            </a:bodyPr>
            <a:lstStyle/>
            <a:p>
              <a:pPr algn="ctr" marL="0" indent="0" lvl="0">
                <a:lnSpc>
                  <a:spcPts val="2529"/>
                </a:lnSpc>
                <a:spcBef>
                  <a:spcPct val="0"/>
                </a:spcBef>
              </a:pPr>
              <a:r>
                <a:rPr lang="en-US" sz="2199" u="none">
                  <a:solidFill>
                    <a:srgbClr val="000000"/>
                  </a:solidFill>
                  <a:latin typeface="Bitter"/>
                </a:rPr>
                <a:t> Name</a:t>
              </a:r>
            </a:p>
          </p:txBody>
        </p:sp>
        <p:sp>
          <p:nvSpPr>
            <p:cNvPr name="TextBox 27" id="27"/>
            <p:cNvSpPr txBox="true"/>
            <p:nvPr/>
          </p:nvSpPr>
          <p:spPr>
            <a:xfrm rot="0">
              <a:off x="0" y="549718"/>
              <a:ext cx="3239636" cy="428625"/>
            </a:xfrm>
            <a:prstGeom prst="rect">
              <a:avLst/>
            </a:prstGeom>
          </p:spPr>
          <p:txBody>
            <a:bodyPr anchor="t" rtlCol="false" tIns="0" lIns="0" bIns="0" rIns="0">
              <a:spAutoFit/>
            </a:bodyPr>
            <a:lstStyle/>
            <a:p>
              <a:pPr algn="ctr">
                <a:lnSpc>
                  <a:spcPts val="2279"/>
                </a:lnSpc>
              </a:pPr>
              <a:r>
                <a:rPr lang="en-US" sz="1899">
                  <a:solidFill>
                    <a:srgbClr val="191919"/>
                  </a:solidFill>
                  <a:latin typeface="Agrandir"/>
                </a:rPr>
                <a:t>Title or Position</a:t>
              </a:r>
            </a:p>
          </p:txBody>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0"/>
            <a:ext cx="8421125" cy="10287000"/>
            <a:chOff x="0" y="0"/>
            <a:chExt cx="11228167" cy="13716000"/>
          </a:xfrm>
        </p:grpSpPr>
        <p:pic>
          <p:nvPicPr>
            <p:cNvPr name="Picture 3" id="3"/>
            <p:cNvPicPr>
              <a:picLocks noChangeAspect="true"/>
            </p:cNvPicPr>
            <p:nvPr/>
          </p:nvPicPr>
          <p:blipFill>
            <a:blip r:embed="rId2"/>
            <a:srcRect l="0" t="9280" r="0" b="9280"/>
            <a:stretch>
              <a:fillRect/>
            </a:stretch>
          </p:blipFill>
          <p:spPr>
            <a:xfrm>
              <a:off x="0" y="0"/>
              <a:ext cx="11228167" cy="13716000"/>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0440853" y="3320452"/>
            <a:ext cx="10583076" cy="7061798"/>
          </a:xfrm>
          <a:prstGeom prst="rect">
            <a:avLst/>
          </a:prstGeom>
        </p:spPr>
      </p:pic>
      <p:grpSp>
        <p:nvGrpSpPr>
          <p:cNvPr name="Group 5" id="5"/>
          <p:cNvGrpSpPr/>
          <p:nvPr/>
        </p:nvGrpSpPr>
        <p:grpSpPr>
          <a:xfrm rot="0">
            <a:off x="9144000" y="795842"/>
            <a:ext cx="8382122" cy="1817020"/>
            <a:chOff x="0" y="0"/>
            <a:chExt cx="11176162" cy="2422694"/>
          </a:xfrm>
        </p:grpSpPr>
        <p:sp>
          <p:nvSpPr>
            <p:cNvPr name="TextBox 6" id="6"/>
            <p:cNvSpPr txBox="true"/>
            <p:nvPr/>
          </p:nvSpPr>
          <p:spPr>
            <a:xfrm rot="0">
              <a:off x="0" y="38100"/>
              <a:ext cx="11176162" cy="1684869"/>
            </a:xfrm>
            <a:prstGeom prst="rect">
              <a:avLst/>
            </a:prstGeom>
          </p:spPr>
          <p:txBody>
            <a:bodyPr anchor="t" rtlCol="false" tIns="0" lIns="0" bIns="0" rIns="0">
              <a:spAutoFit/>
            </a:bodyPr>
            <a:lstStyle/>
            <a:p>
              <a:pPr algn="r" marL="0" indent="0" lvl="0">
                <a:lnSpc>
                  <a:spcPts val="9775"/>
                </a:lnSpc>
                <a:spcBef>
                  <a:spcPct val="0"/>
                </a:spcBef>
              </a:pPr>
              <a:r>
                <a:rPr lang="en-US" sz="8500" u="none">
                  <a:solidFill>
                    <a:srgbClr val="73928F"/>
                  </a:solidFill>
                  <a:latin typeface="Bitter"/>
                </a:rPr>
                <a:t>Our Projects</a:t>
              </a:r>
            </a:p>
          </p:txBody>
        </p:sp>
        <p:sp>
          <p:nvSpPr>
            <p:cNvPr name="TextBox 7" id="7"/>
            <p:cNvSpPr txBox="true"/>
            <p:nvPr/>
          </p:nvSpPr>
          <p:spPr>
            <a:xfrm rot="0">
              <a:off x="0" y="1956815"/>
              <a:ext cx="11176162" cy="465878"/>
            </a:xfrm>
            <a:prstGeom prst="rect">
              <a:avLst/>
            </a:prstGeom>
          </p:spPr>
          <p:txBody>
            <a:bodyPr anchor="t" rtlCol="false" tIns="0" lIns="0" bIns="0" rIns="0">
              <a:spAutoFit/>
            </a:bodyPr>
            <a:lstStyle/>
            <a:p>
              <a:pPr algn="r" marL="0" indent="0" lvl="0">
                <a:lnSpc>
                  <a:spcPts val="2660"/>
                </a:lnSpc>
                <a:spcBef>
                  <a:spcPct val="0"/>
                </a:spcBef>
              </a:pPr>
              <a:r>
                <a:rPr lang="en-US" sz="1900" u="none">
                  <a:solidFill>
                    <a:srgbClr val="000000"/>
                  </a:solidFill>
                  <a:latin typeface="Agrandir"/>
                </a:rPr>
                <a:t>Elaborate on what you want to discuss. </a:t>
              </a:r>
            </a:p>
          </p:txBody>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12192000" cy="13716000"/>
          </a:xfrm>
        </p:grpSpPr>
        <p:pic>
          <p:nvPicPr>
            <p:cNvPr name="Picture 3" id="3"/>
            <p:cNvPicPr>
              <a:picLocks noChangeAspect="true"/>
            </p:cNvPicPr>
            <p:nvPr/>
          </p:nvPicPr>
          <p:blipFill>
            <a:blip r:embed="rId2"/>
            <a:srcRect l="20055" t="0" r="20055" b="0"/>
            <a:stretch>
              <a:fillRect/>
            </a:stretch>
          </p:blipFill>
          <p:spPr>
            <a:xfrm>
              <a:off x="0" y="0"/>
              <a:ext cx="12192000" cy="13716000"/>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4638180" y="8248168"/>
            <a:ext cx="5242241" cy="3545661"/>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1007797" y="6190768"/>
            <a:ext cx="3164655" cy="4114800"/>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8509286" y="9068349"/>
            <a:ext cx="1269428" cy="1218651"/>
          </a:xfrm>
          <a:prstGeom prst="rect">
            <a:avLst/>
          </a:prstGeom>
        </p:spPr>
      </p:pic>
      <p:sp>
        <p:nvSpPr>
          <p:cNvPr name="TextBox 7" id="7"/>
          <p:cNvSpPr txBox="true"/>
          <p:nvPr/>
        </p:nvSpPr>
        <p:spPr>
          <a:xfrm rot="0">
            <a:off x="933450" y="1468437"/>
            <a:ext cx="7730464" cy="1254127"/>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Your Project</a:t>
            </a:r>
          </a:p>
        </p:txBody>
      </p:sp>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9577817" y="1118130"/>
            <a:ext cx="968890" cy="958320"/>
          </a:xfrm>
          <a:prstGeom prst="rect">
            <a:avLst/>
          </a:prstGeom>
        </p:spPr>
      </p:pic>
      <p:sp>
        <p:nvSpPr>
          <p:cNvPr name="TextBox 9" id="9"/>
          <p:cNvSpPr txBox="true"/>
          <p:nvPr/>
        </p:nvSpPr>
        <p:spPr>
          <a:xfrm rot="0">
            <a:off x="933450" y="8512634"/>
            <a:ext cx="5818375" cy="772795"/>
          </a:xfrm>
          <a:prstGeom prst="rect">
            <a:avLst/>
          </a:prstGeom>
        </p:spPr>
        <p:txBody>
          <a:bodyPr anchor="t" rtlCol="false" tIns="0" lIns="0" bIns="0" rIns="0">
            <a:spAutoFit/>
          </a:bodyPr>
          <a:lstStyle/>
          <a:p>
            <a:pPr algn="l" marL="0" indent="0" lvl="0">
              <a:lnSpc>
                <a:spcPts val="3079"/>
              </a:lnSpc>
            </a:pPr>
            <a:r>
              <a:rPr lang="en-US" sz="2199" u="none">
                <a:solidFill>
                  <a:srgbClr val="73928F"/>
                </a:solidFill>
                <a:latin typeface="Bitter"/>
              </a:rPr>
              <a:t>YEAR: 2022</a:t>
            </a:r>
          </a:p>
          <a:p>
            <a:pPr algn="l" marL="0" indent="0" lvl="0">
              <a:lnSpc>
                <a:spcPts val="3079"/>
              </a:lnSpc>
            </a:pPr>
            <a:r>
              <a:rPr lang="en-US" sz="2199" u="none">
                <a:solidFill>
                  <a:srgbClr val="73928F"/>
                </a:solidFill>
                <a:latin typeface="Bitter"/>
              </a:rPr>
              <a:t>ROLE: WRITE YOUR ROLE</a:t>
            </a:r>
          </a:p>
        </p:txBody>
      </p:sp>
      <p:sp>
        <p:nvSpPr>
          <p:cNvPr name="TextBox 10" id="10"/>
          <p:cNvSpPr txBox="true"/>
          <p:nvPr/>
        </p:nvSpPr>
        <p:spPr>
          <a:xfrm rot="0">
            <a:off x="933450" y="4211742"/>
            <a:ext cx="7730464" cy="1837309"/>
          </a:xfrm>
          <a:prstGeom prst="rect">
            <a:avLst/>
          </a:prstGeom>
        </p:spPr>
        <p:txBody>
          <a:bodyPr anchor="t" rtlCol="false" tIns="0" lIns="0" bIns="0" rIns="0">
            <a:spAutoFit/>
          </a:bodyPr>
          <a:lstStyle/>
          <a:p>
            <a:pPr algn="l" marL="0" indent="0" lvl="0">
              <a:lnSpc>
                <a:spcPts val="2888"/>
              </a:lnSpc>
            </a:pPr>
            <a:r>
              <a:rPr lang="en-US" sz="1900" u="none">
                <a:solidFill>
                  <a:srgbClr val="000000"/>
                </a:solidFill>
                <a:latin typeface="Agrandir"/>
              </a:rPr>
              <a:t>Presentations are communication tools that can be used</a:t>
            </a:r>
          </a:p>
          <a:p>
            <a:pPr algn="l" marL="0" indent="0" lvl="0">
              <a:lnSpc>
                <a:spcPts val="2888"/>
              </a:lnSpc>
            </a:pPr>
            <a:r>
              <a:rPr lang="en-US" sz="1900" u="none">
                <a:solidFill>
                  <a:srgbClr val="000000"/>
                </a:solidFill>
                <a:latin typeface="Agrandir"/>
              </a:rPr>
              <a:t>as demonstrations, lectures, speeches, reports, and more.</a:t>
            </a:r>
          </a:p>
          <a:p>
            <a:pPr algn="l" marL="0" indent="0" lvl="0">
              <a:lnSpc>
                <a:spcPts val="2888"/>
              </a:lnSpc>
            </a:pPr>
            <a:r>
              <a:rPr lang="en-US" sz="1900" u="none">
                <a:solidFill>
                  <a:srgbClr val="000000"/>
                </a:solidFill>
                <a:latin typeface="Agrandir"/>
              </a:rPr>
              <a:t>It is mostly presented before an audience. It serves a</a:t>
            </a:r>
          </a:p>
          <a:p>
            <a:pPr algn="l" marL="0" indent="0" lvl="0">
              <a:lnSpc>
                <a:spcPts val="2888"/>
              </a:lnSpc>
            </a:pPr>
            <a:r>
              <a:rPr lang="en-US" sz="1900" u="none">
                <a:solidFill>
                  <a:srgbClr val="000000"/>
                </a:solidFill>
                <a:latin typeface="Agrandir"/>
              </a:rPr>
              <a:t>variety of purposes, making presentations powerful</a:t>
            </a:r>
          </a:p>
          <a:p>
            <a:pPr algn="l" marL="0" indent="0" lvl="0">
              <a:lnSpc>
                <a:spcPts val="2888"/>
              </a:lnSpc>
            </a:pPr>
            <a:r>
              <a:rPr lang="en-US" sz="1900" u="none">
                <a:solidFill>
                  <a:srgbClr val="000000"/>
                </a:solidFill>
                <a:latin typeface="Agrandir"/>
              </a:rPr>
              <a:t>tools for convincing and teaching.</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12192000" cy="13716000"/>
          </a:xfrm>
        </p:grpSpPr>
        <p:pic>
          <p:nvPicPr>
            <p:cNvPr name="Picture 3" id="3"/>
            <p:cNvPicPr>
              <a:picLocks noChangeAspect="true"/>
            </p:cNvPicPr>
            <p:nvPr/>
          </p:nvPicPr>
          <p:blipFill>
            <a:blip r:embed="rId2"/>
            <a:srcRect l="10288" t="0" r="50711" b="1404"/>
            <a:stretch>
              <a:fillRect/>
            </a:stretch>
          </p:blipFill>
          <p:spPr>
            <a:xfrm>
              <a:off x="0" y="0"/>
              <a:ext cx="12192000" cy="13716000"/>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8925339" y="8486374"/>
            <a:ext cx="10199585" cy="2299543"/>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274012" y="6590498"/>
            <a:ext cx="3985288" cy="3601252"/>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true" flipV="false" rot="0">
            <a:off x="1848322" y="4686543"/>
            <a:ext cx="2617770" cy="2565414"/>
          </a:xfrm>
          <a:prstGeom prst="rect">
            <a:avLst/>
          </a:prstGeom>
        </p:spPr>
      </p:pic>
      <p:pic>
        <p:nvPicPr>
          <p:cNvPr name="Picture 7" id="7"/>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0">
            <a:off x="-1653960" y="6317472"/>
            <a:ext cx="8064864" cy="7546224"/>
          </a:xfrm>
          <a:prstGeom prst="rect">
            <a:avLst/>
          </a:prstGeom>
        </p:spPr>
      </p:pic>
      <p:grpSp>
        <p:nvGrpSpPr>
          <p:cNvPr name="Group 8" id="8"/>
          <p:cNvGrpSpPr/>
          <p:nvPr/>
        </p:nvGrpSpPr>
        <p:grpSpPr>
          <a:xfrm rot="0">
            <a:off x="866775" y="720382"/>
            <a:ext cx="7905436" cy="3315082"/>
            <a:chOff x="0" y="0"/>
            <a:chExt cx="10540581" cy="4420109"/>
          </a:xfrm>
        </p:grpSpPr>
        <p:sp>
          <p:nvSpPr>
            <p:cNvPr name="TextBox 9" id="9"/>
            <p:cNvSpPr txBox="true"/>
            <p:nvPr/>
          </p:nvSpPr>
          <p:spPr>
            <a:xfrm rot="0">
              <a:off x="0" y="3979208"/>
              <a:ext cx="10540581" cy="440902"/>
            </a:xfrm>
            <a:prstGeom prst="rect">
              <a:avLst/>
            </a:prstGeom>
          </p:spPr>
          <p:txBody>
            <a:bodyPr anchor="t" rtlCol="false" tIns="0" lIns="0" bIns="0" rIns="0">
              <a:spAutoFit/>
            </a:bodyPr>
            <a:lstStyle/>
            <a:p>
              <a:pPr marL="0" indent="0" lvl="0">
                <a:lnSpc>
                  <a:spcPts val="2470"/>
                </a:lnSpc>
                <a:spcBef>
                  <a:spcPct val="0"/>
                </a:spcBef>
              </a:pPr>
              <a:r>
                <a:rPr lang="en-US" sz="1900" u="none">
                  <a:solidFill>
                    <a:srgbClr val="000000"/>
                  </a:solidFill>
                  <a:latin typeface="Agrandir"/>
                </a:rPr>
                <a:t>Include a credit, citation, or supporting message</a:t>
              </a:r>
            </a:p>
          </p:txBody>
        </p:sp>
        <p:sp>
          <p:nvSpPr>
            <p:cNvPr name="TextBox 10" id="10"/>
            <p:cNvSpPr txBox="true"/>
            <p:nvPr/>
          </p:nvSpPr>
          <p:spPr>
            <a:xfrm rot="0">
              <a:off x="0" y="66675"/>
              <a:ext cx="10540581" cy="3608705"/>
            </a:xfrm>
            <a:prstGeom prst="rect">
              <a:avLst/>
            </a:prstGeom>
          </p:spPr>
          <p:txBody>
            <a:bodyPr anchor="t" rtlCol="false" tIns="0" lIns="0" bIns="0" rIns="0">
              <a:spAutoFit/>
            </a:bodyPr>
            <a:lstStyle/>
            <a:p>
              <a:pPr algn="l" marL="0" indent="0" lvl="0">
                <a:lnSpc>
                  <a:spcPts val="7020"/>
                </a:lnSpc>
                <a:spcBef>
                  <a:spcPct val="0"/>
                </a:spcBef>
              </a:pPr>
              <a:r>
                <a:rPr lang="en-US" sz="6500" u="none">
                  <a:solidFill>
                    <a:srgbClr val="73928F"/>
                  </a:solidFill>
                  <a:latin typeface="Bitter"/>
                </a:rPr>
                <a:t>Write an original</a:t>
              </a:r>
            </a:p>
            <a:p>
              <a:pPr algn="l" marL="0" indent="0" lvl="0">
                <a:lnSpc>
                  <a:spcPts val="7020"/>
                </a:lnSpc>
                <a:spcBef>
                  <a:spcPct val="0"/>
                </a:spcBef>
              </a:pPr>
              <a:r>
                <a:rPr lang="en-US" sz="6500" u="none">
                  <a:solidFill>
                    <a:srgbClr val="73928F"/>
                  </a:solidFill>
                  <a:latin typeface="Bitter"/>
                </a:rPr>
                <a:t>statement or</a:t>
              </a:r>
            </a:p>
            <a:p>
              <a:pPr algn="l" marL="0" indent="0" lvl="0">
                <a:lnSpc>
                  <a:spcPts val="7020"/>
                </a:lnSpc>
                <a:spcBef>
                  <a:spcPct val="0"/>
                </a:spcBef>
              </a:pPr>
              <a:r>
                <a:rPr lang="en-US" sz="6500" u="none">
                  <a:solidFill>
                    <a:srgbClr val="73928F"/>
                  </a:solidFill>
                  <a:latin typeface="Bitter"/>
                </a:rPr>
                <a:t>inspiring quote</a:t>
              </a:r>
            </a:p>
          </p:txBody>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sp>
        <p:nvSpPr>
          <p:cNvPr name="TextBox 2" id="2"/>
          <p:cNvSpPr txBox="true"/>
          <p:nvPr/>
        </p:nvSpPr>
        <p:spPr>
          <a:xfrm rot="0">
            <a:off x="1921172" y="1066800"/>
            <a:ext cx="14445656" cy="1254127"/>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Write your topic or idea</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88472" y="3108684"/>
            <a:ext cx="5120796" cy="13738720"/>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9429019">
            <a:off x="15796653" y="-254295"/>
            <a:ext cx="1903499" cy="2565991"/>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588472" y="488289"/>
            <a:ext cx="1332700" cy="1683411"/>
          </a:xfrm>
          <a:prstGeom prst="rect">
            <a:avLst/>
          </a:prstGeom>
        </p:spPr>
      </p:pic>
      <p:grpSp>
        <p:nvGrpSpPr>
          <p:cNvPr name="Group 6" id="6"/>
          <p:cNvGrpSpPr/>
          <p:nvPr/>
        </p:nvGrpSpPr>
        <p:grpSpPr>
          <a:xfrm rot="0">
            <a:off x="6360641" y="3580799"/>
            <a:ext cx="4584125" cy="2370130"/>
            <a:chOff x="0" y="0"/>
            <a:chExt cx="6112166" cy="3160173"/>
          </a:xfrm>
        </p:grpSpPr>
        <p:pic>
          <p:nvPicPr>
            <p:cNvPr name="Picture 7" id="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2340201" y="0"/>
              <a:ext cx="1431764" cy="1049092"/>
            </a:xfrm>
            <a:prstGeom prst="rect">
              <a:avLst/>
            </a:prstGeom>
          </p:spPr>
        </p:pic>
        <p:sp>
          <p:nvSpPr>
            <p:cNvPr name="TextBox 8" id="8"/>
            <p:cNvSpPr txBox="true"/>
            <p:nvPr/>
          </p:nvSpPr>
          <p:spPr>
            <a:xfrm rot="0">
              <a:off x="0" y="1397075"/>
              <a:ext cx="6112166" cy="604097"/>
            </a:xfrm>
            <a:prstGeom prst="rect">
              <a:avLst/>
            </a:prstGeom>
          </p:spPr>
          <p:txBody>
            <a:bodyPr anchor="t" rtlCol="false" tIns="0" lIns="0" bIns="0" rIns="0">
              <a:spAutoFit/>
            </a:bodyPr>
            <a:lstStyle/>
            <a:p>
              <a:pPr algn="ctr" marL="0" indent="0" lvl="0">
                <a:lnSpc>
                  <a:spcPts val="3565"/>
                </a:lnSpc>
                <a:spcBef>
                  <a:spcPct val="0"/>
                </a:spcBef>
              </a:pPr>
              <a:r>
                <a:rPr lang="en-US" sz="3100" u="none">
                  <a:solidFill>
                    <a:srgbClr val="73928F"/>
                  </a:solidFill>
                  <a:latin typeface="Bitter"/>
                </a:rPr>
                <a:t>Add a main point</a:t>
              </a:r>
            </a:p>
          </p:txBody>
        </p:sp>
        <p:sp>
          <p:nvSpPr>
            <p:cNvPr name="TextBox 9" id="9"/>
            <p:cNvSpPr txBox="true"/>
            <p:nvPr/>
          </p:nvSpPr>
          <p:spPr>
            <a:xfrm rot="0">
              <a:off x="0" y="2249795"/>
              <a:ext cx="6112166" cy="910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 </a:t>
              </a:r>
            </a:p>
          </p:txBody>
        </p:sp>
      </p:grpSp>
      <p:grpSp>
        <p:nvGrpSpPr>
          <p:cNvPr name="Group 10" id="10"/>
          <p:cNvGrpSpPr/>
          <p:nvPr/>
        </p:nvGrpSpPr>
        <p:grpSpPr>
          <a:xfrm rot="0">
            <a:off x="12543180" y="3577106"/>
            <a:ext cx="4584125" cy="2373822"/>
            <a:chOff x="0" y="0"/>
            <a:chExt cx="6112166" cy="3165097"/>
          </a:xfrm>
        </p:grpSpPr>
        <p:pic>
          <p:nvPicPr>
            <p:cNvPr name="Picture 11" id="11"/>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2443013" y="0"/>
              <a:ext cx="1226140" cy="1058939"/>
            </a:xfrm>
            <a:prstGeom prst="rect">
              <a:avLst/>
            </a:prstGeom>
          </p:spPr>
        </p:pic>
        <p:sp>
          <p:nvSpPr>
            <p:cNvPr name="TextBox 12" id="12"/>
            <p:cNvSpPr txBox="true"/>
            <p:nvPr/>
          </p:nvSpPr>
          <p:spPr>
            <a:xfrm rot="0">
              <a:off x="0" y="1401998"/>
              <a:ext cx="6112166" cy="604097"/>
            </a:xfrm>
            <a:prstGeom prst="rect">
              <a:avLst/>
            </a:prstGeom>
          </p:spPr>
          <p:txBody>
            <a:bodyPr anchor="t" rtlCol="false" tIns="0" lIns="0" bIns="0" rIns="0">
              <a:spAutoFit/>
            </a:bodyPr>
            <a:lstStyle/>
            <a:p>
              <a:pPr algn="ctr" marL="0" indent="0" lvl="0">
                <a:lnSpc>
                  <a:spcPts val="3565"/>
                </a:lnSpc>
                <a:spcBef>
                  <a:spcPct val="0"/>
                </a:spcBef>
              </a:pPr>
              <a:r>
                <a:rPr lang="en-US" sz="3100" u="none">
                  <a:solidFill>
                    <a:srgbClr val="73928F"/>
                  </a:solidFill>
                  <a:latin typeface="Bitter"/>
                </a:rPr>
                <a:t>Add a main point</a:t>
              </a:r>
            </a:p>
          </p:txBody>
        </p:sp>
        <p:sp>
          <p:nvSpPr>
            <p:cNvPr name="TextBox 13" id="13"/>
            <p:cNvSpPr txBox="true"/>
            <p:nvPr/>
          </p:nvSpPr>
          <p:spPr>
            <a:xfrm rot="0">
              <a:off x="0" y="2254718"/>
              <a:ext cx="6112166" cy="910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 </a:t>
              </a:r>
            </a:p>
          </p:txBody>
        </p:sp>
      </p:grpSp>
      <p:grpSp>
        <p:nvGrpSpPr>
          <p:cNvPr name="Group 14" id="14"/>
          <p:cNvGrpSpPr/>
          <p:nvPr/>
        </p:nvGrpSpPr>
        <p:grpSpPr>
          <a:xfrm rot="0">
            <a:off x="12543180" y="7158967"/>
            <a:ext cx="4584125" cy="2374335"/>
            <a:chOff x="0" y="0"/>
            <a:chExt cx="6112166" cy="3165780"/>
          </a:xfrm>
        </p:grpSpPr>
        <p:pic>
          <p:nvPicPr>
            <p:cNvPr name="Picture 15" id="15"/>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2259495" y="0"/>
              <a:ext cx="1593176" cy="744922"/>
            </a:xfrm>
            <a:prstGeom prst="rect">
              <a:avLst/>
            </a:prstGeom>
          </p:spPr>
        </p:pic>
        <p:sp>
          <p:nvSpPr>
            <p:cNvPr name="TextBox 16" id="16"/>
            <p:cNvSpPr txBox="true"/>
            <p:nvPr/>
          </p:nvSpPr>
          <p:spPr>
            <a:xfrm rot="0">
              <a:off x="0" y="1364581"/>
              <a:ext cx="6112166" cy="604097"/>
            </a:xfrm>
            <a:prstGeom prst="rect">
              <a:avLst/>
            </a:prstGeom>
          </p:spPr>
          <p:txBody>
            <a:bodyPr anchor="t" rtlCol="false" tIns="0" lIns="0" bIns="0" rIns="0">
              <a:spAutoFit/>
            </a:bodyPr>
            <a:lstStyle/>
            <a:p>
              <a:pPr algn="ctr" marL="0" indent="0" lvl="0">
                <a:lnSpc>
                  <a:spcPts val="3565"/>
                </a:lnSpc>
                <a:spcBef>
                  <a:spcPct val="0"/>
                </a:spcBef>
              </a:pPr>
              <a:r>
                <a:rPr lang="en-US" sz="3100" u="none">
                  <a:solidFill>
                    <a:srgbClr val="73928F"/>
                  </a:solidFill>
                  <a:latin typeface="Bitter"/>
                </a:rPr>
                <a:t>Add a main point</a:t>
              </a:r>
            </a:p>
          </p:txBody>
        </p:sp>
        <p:sp>
          <p:nvSpPr>
            <p:cNvPr name="TextBox 17" id="17"/>
            <p:cNvSpPr txBox="true"/>
            <p:nvPr/>
          </p:nvSpPr>
          <p:spPr>
            <a:xfrm rot="0">
              <a:off x="0" y="2255402"/>
              <a:ext cx="6112166" cy="910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 </a:t>
              </a:r>
            </a:p>
          </p:txBody>
        </p:sp>
      </p:grpSp>
      <p:grpSp>
        <p:nvGrpSpPr>
          <p:cNvPr name="Group 18" id="18"/>
          <p:cNvGrpSpPr/>
          <p:nvPr/>
        </p:nvGrpSpPr>
        <p:grpSpPr>
          <a:xfrm rot="0">
            <a:off x="6360641" y="6901402"/>
            <a:ext cx="4584125" cy="2631901"/>
            <a:chOff x="0" y="0"/>
            <a:chExt cx="6112166" cy="3509201"/>
          </a:xfrm>
        </p:grpSpPr>
        <p:pic>
          <p:nvPicPr>
            <p:cNvPr name="Picture 19" id="19"/>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2340201" y="0"/>
              <a:ext cx="1431764" cy="1431764"/>
            </a:xfrm>
            <a:prstGeom prst="rect">
              <a:avLst/>
            </a:prstGeom>
          </p:spPr>
        </p:pic>
        <p:sp>
          <p:nvSpPr>
            <p:cNvPr name="TextBox 20" id="20"/>
            <p:cNvSpPr txBox="true"/>
            <p:nvPr/>
          </p:nvSpPr>
          <p:spPr>
            <a:xfrm rot="0">
              <a:off x="0" y="1708002"/>
              <a:ext cx="6112166" cy="604097"/>
            </a:xfrm>
            <a:prstGeom prst="rect">
              <a:avLst/>
            </a:prstGeom>
          </p:spPr>
          <p:txBody>
            <a:bodyPr anchor="t" rtlCol="false" tIns="0" lIns="0" bIns="0" rIns="0">
              <a:spAutoFit/>
            </a:bodyPr>
            <a:lstStyle/>
            <a:p>
              <a:pPr algn="ctr" marL="0" indent="0" lvl="0">
                <a:lnSpc>
                  <a:spcPts val="3565"/>
                </a:lnSpc>
                <a:spcBef>
                  <a:spcPct val="0"/>
                </a:spcBef>
              </a:pPr>
              <a:r>
                <a:rPr lang="en-US" sz="3100" u="none">
                  <a:solidFill>
                    <a:srgbClr val="73928F"/>
                  </a:solidFill>
                  <a:latin typeface="Bitter"/>
                </a:rPr>
                <a:t>Add a main point</a:t>
              </a:r>
            </a:p>
          </p:txBody>
        </p:sp>
        <p:sp>
          <p:nvSpPr>
            <p:cNvPr name="TextBox 21" id="21"/>
            <p:cNvSpPr txBox="true"/>
            <p:nvPr/>
          </p:nvSpPr>
          <p:spPr>
            <a:xfrm rot="0">
              <a:off x="0" y="2598823"/>
              <a:ext cx="6112166" cy="910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 </a:t>
              </a:r>
            </a:p>
          </p:txBody>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10154746" y="0"/>
            <a:ext cx="8133254" cy="10287000"/>
            <a:chOff x="0" y="0"/>
            <a:chExt cx="10844339" cy="13716000"/>
          </a:xfrm>
        </p:grpSpPr>
        <p:pic>
          <p:nvPicPr>
            <p:cNvPr name="Picture 3" id="3"/>
            <p:cNvPicPr>
              <a:picLocks noChangeAspect="true"/>
            </p:cNvPicPr>
            <p:nvPr/>
          </p:nvPicPr>
          <p:blipFill>
            <a:blip r:embed="rId2"/>
            <a:srcRect l="0" t="7839" r="0" b="7839"/>
            <a:stretch>
              <a:fillRect/>
            </a:stretch>
          </p:blipFill>
          <p:spPr>
            <a:xfrm>
              <a:off x="0" y="0"/>
              <a:ext cx="10844339" cy="13716000"/>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4588283">
            <a:off x="16451439" y="798754"/>
            <a:ext cx="2766008" cy="2745891"/>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9546308" y="7530507"/>
            <a:ext cx="2635226" cy="2970029"/>
          </a:xfrm>
          <a:prstGeom prst="rect">
            <a:avLst/>
          </a:prstGeom>
        </p:spPr>
      </p:pic>
      <p:sp>
        <p:nvSpPr>
          <p:cNvPr name="TextBox 6" id="6"/>
          <p:cNvSpPr txBox="true"/>
          <p:nvPr/>
        </p:nvSpPr>
        <p:spPr>
          <a:xfrm rot="0">
            <a:off x="1028700" y="1563687"/>
            <a:ext cx="7482002" cy="1254127"/>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Our Services</a:t>
            </a:r>
          </a:p>
        </p:txBody>
      </p:sp>
      <p:grpSp>
        <p:nvGrpSpPr>
          <p:cNvPr name="Group 7" id="7"/>
          <p:cNvGrpSpPr/>
          <p:nvPr/>
        </p:nvGrpSpPr>
        <p:grpSpPr>
          <a:xfrm rot="0">
            <a:off x="1028700" y="5058406"/>
            <a:ext cx="3870752" cy="1337516"/>
            <a:chOff x="0" y="0"/>
            <a:chExt cx="5161003" cy="1783355"/>
          </a:xfrm>
        </p:grpSpPr>
        <p:sp>
          <p:nvSpPr>
            <p:cNvPr name="TextBox 8" id="8"/>
            <p:cNvSpPr txBox="true"/>
            <p:nvPr/>
          </p:nvSpPr>
          <p:spPr>
            <a:xfrm rot="0">
              <a:off x="0" y="19050"/>
              <a:ext cx="5161003" cy="604097"/>
            </a:xfrm>
            <a:prstGeom prst="rect">
              <a:avLst/>
            </a:prstGeom>
          </p:spPr>
          <p:txBody>
            <a:bodyPr anchor="t" rtlCol="false" tIns="0" lIns="0" bIns="0" rIns="0">
              <a:spAutoFit/>
            </a:bodyPr>
            <a:lstStyle/>
            <a:p>
              <a:pPr marL="0" indent="0" lvl="0">
                <a:lnSpc>
                  <a:spcPts val="3565"/>
                </a:lnSpc>
                <a:spcBef>
                  <a:spcPct val="0"/>
                </a:spcBef>
              </a:pPr>
              <a:r>
                <a:rPr lang="en-US" sz="3100" u="none">
                  <a:solidFill>
                    <a:srgbClr val="73928F"/>
                  </a:solidFill>
                  <a:latin typeface="Bitter"/>
                </a:rPr>
                <a:t>Service One</a:t>
              </a:r>
            </a:p>
          </p:txBody>
        </p:sp>
        <p:sp>
          <p:nvSpPr>
            <p:cNvPr name="TextBox 9" id="9"/>
            <p:cNvSpPr txBox="true"/>
            <p:nvPr/>
          </p:nvSpPr>
          <p:spPr>
            <a:xfrm rot="0">
              <a:off x="0" y="872976"/>
              <a:ext cx="5161003" cy="910378"/>
            </a:xfrm>
            <a:prstGeom prst="rect">
              <a:avLst/>
            </a:prstGeom>
          </p:spPr>
          <p:txBody>
            <a:bodyPr anchor="t" rtlCol="false" tIns="0" lIns="0" bIns="0" rIns="0">
              <a:spAutoFit/>
            </a:bodyPr>
            <a:lstStyle/>
            <a:p>
              <a:pPr marL="0" indent="0" lvl="0">
                <a:lnSpc>
                  <a:spcPts val="2660"/>
                </a:lnSpc>
                <a:spcBef>
                  <a:spcPct val="0"/>
                </a:spcBef>
              </a:pPr>
              <a:r>
                <a:rPr lang="en-US" sz="1900" u="none">
                  <a:solidFill>
                    <a:srgbClr val="000000"/>
                  </a:solidFill>
                  <a:latin typeface="Agrandir"/>
                </a:rPr>
                <a:t>Elaborate on what</a:t>
              </a:r>
            </a:p>
            <a:p>
              <a:pPr marL="0" indent="0" lvl="0">
                <a:lnSpc>
                  <a:spcPts val="2660"/>
                </a:lnSpc>
                <a:spcBef>
                  <a:spcPct val="0"/>
                </a:spcBef>
              </a:pPr>
              <a:r>
                <a:rPr lang="en-US" sz="1900" u="none">
                  <a:solidFill>
                    <a:srgbClr val="000000"/>
                  </a:solidFill>
                  <a:latin typeface="Agrandir"/>
                </a:rPr>
                <a:t>you want to discuss. </a:t>
              </a:r>
            </a:p>
          </p:txBody>
        </p:sp>
      </p:grpSp>
      <p:grpSp>
        <p:nvGrpSpPr>
          <p:cNvPr name="Group 10" id="10"/>
          <p:cNvGrpSpPr/>
          <p:nvPr/>
        </p:nvGrpSpPr>
        <p:grpSpPr>
          <a:xfrm rot="0">
            <a:off x="1028700" y="7692184"/>
            <a:ext cx="3870752" cy="1341755"/>
            <a:chOff x="0" y="0"/>
            <a:chExt cx="5161003" cy="1789007"/>
          </a:xfrm>
        </p:grpSpPr>
        <p:sp>
          <p:nvSpPr>
            <p:cNvPr name="TextBox 11" id="11"/>
            <p:cNvSpPr txBox="true"/>
            <p:nvPr/>
          </p:nvSpPr>
          <p:spPr>
            <a:xfrm rot="0">
              <a:off x="0" y="19050"/>
              <a:ext cx="5161003" cy="610023"/>
            </a:xfrm>
            <a:prstGeom prst="rect">
              <a:avLst/>
            </a:prstGeom>
          </p:spPr>
          <p:txBody>
            <a:bodyPr anchor="t" rtlCol="false" tIns="0" lIns="0" bIns="0" rIns="0">
              <a:spAutoFit/>
            </a:bodyPr>
            <a:lstStyle/>
            <a:p>
              <a:pPr algn="l" marL="0" indent="0" lvl="0">
                <a:lnSpc>
                  <a:spcPts val="3565"/>
                </a:lnSpc>
                <a:spcBef>
                  <a:spcPct val="0"/>
                </a:spcBef>
              </a:pPr>
              <a:r>
                <a:rPr lang="en-US" sz="3100" u="none">
                  <a:solidFill>
                    <a:srgbClr val="73928F"/>
                  </a:solidFill>
                  <a:latin typeface="Bitter"/>
                </a:rPr>
                <a:t>Service Three</a:t>
              </a:r>
            </a:p>
          </p:txBody>
        </p:sp>
        <p:sp>
          <p:nvSpPr>
            <p:cNvPr name="TextBox 12" id="12"/>
            <p:cNvSpPr txBox="true"/>
            <p:nvPr/>
          </p:nvSpPr>
          <p:spPr>
            <a:xfrm rot="0">
              <a:off x="0" y="878628"/>
              <a:ext cx="5161003" cy="910378"/>
            </a:xfrm>
            <a:prstGeom prst="rect">
              <a:avLst/>
            </a:prstGeom>
          </p:spPr>
          <p:txBody>
            <a:bodyPr anchor="t" rtlCol="false" tIns="0" lIns="0" bIns="0" rIns="0">
              <a:spAutoFit/>
            </a:bodyPr>
            <a:lstStyle/>
            <a:p>
              <a:pPr algn="l" marL="0" indent="0" lvl="0">
                <a:lnSpc>
                  <a:spcPts val="2660"/>
                </a:lnSpc>
                <a:spcBef>
                  <a:spcPct val="0"/>
                </a:spcBef>
              </a:pPr>
              <a:r>
                <a:rPr lang="en-US" sz="1900" u="none">
                  <a:solidFill>
                    <a:srgbClr val="000000"/>
                  </a:solidFill>
                  <a:latin typeface="Agrandir"/>
                </a:rPr>
                <a:t>Elaborate on what</a:t>
              </a:r>
            </a:p>
            <a:p>
              <a:pPr algn="l" marL="0" indent="0" lvl="0">
                <a:lnSpc>
                  <a:spcPts val="2660"/>
                </a:lnSpc>
                <a:spcBef>
                  <a:spcPct val="0"/>
                </a:spcBef>
              </a:pPr>
              <a:r>
                <a:rPr lang="en-US" sz="1900" u="none">
                  <a:solidFill>
                    <a:srgbClr val="000000"/>
                  </a:solidFill>
                  <a:latin typeface="Agrandir"/>
                </a:rPr>
                <a:t>you want to discuss. </a:t>
              </a:r>
            </a:p>
          </p:txBody>
        </p:sp>
      </p:grpSp>
      <p:grpSp>
        <p:nvGrpSpPr>
          <p:cNvPr name="Group 13" id="13"/>
          <p:cNvGrpSpPr/>
          <p:nvPr/>
        </p:nvGrpSpPr>
        <p:grpSpPr>
          <a:xfrm rot="0">
            <a:off x="6283994" y="5056183"/>
            <a:ext cx="4032753" cy="1339738"/>
            <a:chOff x="0" y="0"/>
            <a:chExt cx="5377004" cy="1786318"/>
          </a:xfrm>
        </p:grpSpPr>
        <p:sp>
          <p:nvSpPr>
            <p:cNvPr name="TextBox 14" id="14"/>
            <p:cNvSpPr txBox="true"/>
            <p:nvPr/>
          </p:nvSpPr>
          <p:spPr>
            <a:xfrm rot="0">
              <a:off x="0" y="19050"/>
              <a:ext cx="5377004" cy="610023"/>
            </a:xfrm>
            <a:prstGeom prst="rect">
              <a:avLst/>
            </a:prstGeom>
          </p:spPr>
          <p:txBody>
            <a:bodyPr anchor="t" rtlCol="false" tIns="0" lIns="0" bIns="0" rIns="0">
              <a:spAutoFit/>
            </a:bodyPr>
            <a:lstStyle/>
            <a:p>
              <a:pPr algn="l" marL="0" indent="0" lvl="0">
                <a:lnSpc>
                  <a:spcPts val="3565"/>
                </a:lnSpc>
                <a:spcBef>
                  <a:spcPct val="0"/>
                </a:spcBef>
              </a:pPr>
              <a:r>
                <a:rPr lang="en-US" sz="3100" u="none">
                  <a:solidFill>
                    <a:srgbClr val="73928F"/>
                  </a:solidFill>
                  <a:latin typeface="Bitter"/>
                </a:rPr>
                <a:t>Service Two</a:t>
              </a:r>
            </a:p>
          </p:txBody>
        </p:sp>
        <p:sp>
          <p:nvSpPr>
            <p:cNvPr name="TextBox 15" id="15"/>
            <p:cNvSpPr txBox="true"/>
            <p:nvPr/>
          </p:nvSpPr>
          <p:spPr>
            <a:xfrm rot="0">
              <a:off x="0" y="875940"/>
              <a:ext cx="5161003" cy="910378"/>
            </a:xfrm>
            <a:prstGeom prst="rect">
              <a:avLst/>
            </a:prstGeom>
          </p:spPr>
          <p:txBody>
            <a:bodyPr anchor="t" rtlCol="false" tIns="0" lIns="0" bIns="0" rIns="0">
              <a:spAutoFit/>
            </a:bodyPr>
            <a:lstStyle/>
            <a:p>
              <a:pPr algn="l" marL="0" indent="0" lvl="0">
                <a:lnSpc>
                  <a:spcPts val="2660"/>
                </a:lnSpc>
                <a:spcBef>
                  <a:spcPct val="0"/>
                </a:spcBef>
              </a:pPr>
              <a:r>
                <a:rPr lang="en-US" sz="1900" u="none">
                  <a:solidFill>
                    <a:srgbClr val="000000"/>
                  </a:solidFill>
                  <a:latin typeface="Agrandir"/>
                </a:rPr>
                <a:t>Elaborate on what</a:t>
              </a:r>
            </a:p>
            <a:p>
              <a:pPr algn="l" marL="0" indent="0" lvl="0">
                <a:lnSpc>
                  <a:spcPts val="2660"/>
                </a:lnSpc>
                <a:spcBef>
                  <a:spcPct val="0"/>
                </a:spcBef>
              </a:pPr>
              <a:r>
                <a:rPr lang="en-US" sz="1900" u="none">
                  <a:solidFill>
                    <a:srgbClr val="000000"/>
                  </a:solidFill>
                  <a:latin typeface="Agrandir"/>
                </a:rPr>
                <a:t>you want to discuss. </a:t>
              </a:r>
            </a:p>
          </p:txBody>
        </p:sp>
      </p:grpSp>
      <p:grpSp>
        <p:nvGrpSpPr>
          <p:cNvPr name="Group 16" id="16"/>
          <p:cNvGrpSpPr/>
          <p:nvPr/>
        </p:nvGrpSpPr>
        <p:grpSpPr>
          <a:xfrm rot="0">
            <a:off x="6283994" y="7692184"/>
            <a:ext cx="4032753" cy="1341755"/>
            <a:chOff x="0" y="0"/>
            <a:chExt cx="5377004" cy="1789007"/>
          </a:xfrm>
        </p:grpSpPr>
        <p:sp>
          <p:nvSpPr>
            <p:cNvPr name="TextBox 17" id="17"/>
            <p:cNvSpPr txBox="true"/>
            <p:nvPr/>
          </p:nvSpPr>
          <p:spPr>
            <a:xfrm rot="0">
              <a:off x="0" y="19050"/>
              <a:ext cx="5377004" cy="610023"/>
            </a:xfrm>
            <a:prstGeom prst="rect">
              <a:avLst/>
            </a:prstGeom>
          </p:spPr>
          <p:txBody>
            <a:bodyPr anchor="t" rtlCol="false" tIns="0" lIns="0" bIns="0" rIns="0">
              <a:spAutoFit/>
            </a:bodyPr>
            <a:lstStyle/>
            <a:p>
              <a:pPr algn="l" marL="0" indent="0" lvl="0">
                <a:lnSpc>
                  <a:spcPts val="3565"/>
                </a:lnSpc>
                <a:spcBef>
                  <a:spcPct val="0"/>
                </a:spcBef>
              </a:pPr>
              <a:r>
                <a:rPr lang="en-US" sz="3100" u="none">
                  <a:solidFill>
                    <a:srgbClr val="73928F"/>
                  </a:solidFill>
                  <a:latin typeface="Bitter"/>
                </a:rPr>
                <a:t>Service Four</a:t>
              </a:r>
            </a:p>
          </p:txBody>
        </p:sp>
        <p:sp>
          <p:nvSpPr>
            <p:cNvPr name="TextBox 18" id="18"/>
            <p:cNvSpPr txBox="true"/>
            <p:nvPr/>
          </p:nvSpPr>
          <p:spPr>
            <a:xfrm rot="0">
              <a:off x="0" y="878628"/>
              <a:ext cx="5161003" cy="910378"/>
            </a:xfrm>
            <a:prstGeom prst="rect">
              <a:avLst/>
            </a:prstGeom>
          </p:spPr>
          <p:txBody>
            <a:bodyPr anchor="t" rtlCol="false" tIns="0" lIns="0" bIns="0" rIns="0">
              <a:spAutoFit/>
            </a:bodyPr>
            <a:lstStyle/>
            <a:p>
              <a:pPr algn="l" marL="0" indent="0" lvl="0">
                <a:lnSpc>
                  <a:spcPts val="2660"/>
                </a:lnSpc>
                <a:spcBef>
                  <a:spcPct val="0"/>
                </a:spcBef>
              </a:pPr>
              <a:r>
                <a:rPr lang="en-US" sz="1900" u="none">
                  <a:solidFill>
                    <a:srgbClr val="000000"/>
                  </a:solidFill>
                  <a:latin typeface="Agrandir"/>
                </a:rPr>
                <a:t>Elaborate on what</a:t>
              </a:r>
            </a:p>
            <a:p>
              <a:pPr algn="l" marL="0" indent="0" lvl="0">
                <a:lnSpc>
                  <a:spcPts val="2660"/>
                </a:lnSpc>
                <a:spcBef>
                  <a:spcPct val="0"/>
                </a:spcBef>
              </a:pPr>
              <a:r>
                <a:rPr lang="en-US" sz="1900" u="none">
                  <a:solidFill>
                    <a:srgbClr val="000000"/>
                  </a:solidFill>
                  <a:latin typeface="Agrandir"/>
                </a:rPr>
                <a:t>you want to discuss. </a:t>
              </a:r>
            </a:p>
          </p:txBody>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5195164"/>
            <a:ext cx="18288000" cy="5091836"/>
            <a:chOff x="0" y="0"/>
            <a:chExt cx="4816593" cy="1341060"/>
          </a:xfrm>
        </p:grpSpPr>
        <p:sp>
          <p:nvSpPr>
            <p:cNvPr name="Freeform 3" id="3"/>
            <p:cNvSpPr/>
            <p:nvPr/>
          </p:nvSpPr>
          <p:spPr>
            <a:xfrm>
              <a:off x="0" y="0"/>
              <a:ext cx="4816592" cy="1341060"/>
            </a:xfrm>
            <a:custGeom>
              <a:avLst/>
              <a:gdLst/>
              <a:ahLst/>
              <a:cxnLst/>
              <a:rect r="r" b="b" t="t" l="l"/>
              <a:pathLst>
                <a:path h="1341060" w="4816592">
                  <a:moveTo>
                    <a:pt x="0" y="0"/>
                  </a:moveTo>
                  <a:lnTo>
                    <a:pt x="4816592" y="0"/>
                  </a:lnTo>
                  <a:lnTo>
                    <a:pt x="4816592" y="1341060"/>
                  </a:lnTo>
                  <a:lnTo>
                    <a:pt x="0" y="1341060"/>
                  </a:lnTo>
                  <a:close/>
                </a:path>
              </a:pathLst>
            </a:custGeom>
            <a:solidFill>
              <a:srgbClr val="B3C7C5"/>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2800"/>
                </a:lnSpc>
              </a:pPr>
            </a:p>
          </p:txBody>
        </p:sp>
      </p:grpSp>
      <p:pic>
        <p:nvPicPr>
          <p:cNvPr name="Picture 5" id="5"/>
          <p:cNvPicPr>
            <a:picLocks noChangeAspect="true"/>
          </p:cNvPicPr>
          <p:nvPr/>
        </p:nvPicPr>
        <p:blipFill>
          <a:blip r:embed="rId2">
            <a:alphaModFix amt="5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261752" y="5875752"/>
            <a:ext cx="3995097" cy="4114800"/>
          </a:xfrm>
          <a:prstGeom prst="rect">
            <a:avLst/>
          </a:prstGeom>
        </p:spPr>
      </p:pic>
      <p:pic>
        <p:nvPicPr>
          <p:cNvPr name="Picture 6" id="6"/>
          <p:cNvPicPr>
            <a:picLocks noChangeAspect="true"/>
          </p:cNvPicPr>
          <p:nvPr/>
        </p:nvPicPr>
        <p:blipFill>
          <a:blip r:embed="rId2">
            <a:alphaModFix amt="5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0627701" y="7741082"/>
            <a:ext cx="3995097" cy="4114800"/>
          </a:xfrm>
          <a:prstGeom prst="rect">
            <a:avLst/>
          </a:prstGeom>
        </p:spPr>
      </p:pic>
      <p:pic>
        <p:nvPicPr>
          <p:cNvPr name="Picture 7" id="7"/>
          <p:cNvPicPr>
            <a:picLocks noChangeAspect="true"/>
          </p:cNvPicPr>
          <p:nvPr/>
        </p:nvPicPr>
        <p:blipFill>
          <a:blip r:embed="rId2">
            <a:alphaModFix amt="5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286561" y="5875752"/>
            <a:ext cx="3995097" cy="4114800"/>
          </a:xfrm>
          <a:prstGeom prst="rect">
            <a:avLst/>
          </a:prstGeom>
        </p:spPr>
      </p:pic>
      <p:pic>
        <p:nvPicPr>
          <p:cNvPr name="Picture 8" id="8"/>
          <p:cNvPicPr>
            <a:picLocks noChangeAspect="true"/>
          </p:cNvPicPr>
          <p:nvPr/>
        </p:nvPicPr>
        <p:blipFill>
          <a:blip r:embed="rId2">
            <a:alphaModFix amt="5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939039" y="5875752"/>
            <a:ext cx="3995097" cy="4114800"/>
          </a:xfrm>
          <a:prstGeom prst="rect">
            <a:avLst/>
          </a:prstGeom>
        </p:spPr>
      </p:pic>
      <p:pic>
        <p:nvPicPr>
          <p:cNvPr name="Picture 9" id="9"/>
          <p:cNvPicPr>
            <a:picLocks noChangeAspect="true"/>
          </p:cNvPicPr>
          <p:nvPr/>
        </p:nvPicPr>
        <p:blipFill>
          <a:blip r:embed="rId2">
            <a:alphaModFix amt="5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256083" y="5875752"/>
            <a:ext cx="3995097" cy="4114800"/>
          </a:xfrm>
          <a:prstGeom prst="rect">
            <a:avLst/>
          </a:prstGeom>
        </p:spPr>
      </p:pic>
      <p:pic>
        <p:nvPicPr>
          <p:cNvPr name="Picture 10" id="10"/>
          <p:cNvPicPr>
            <a:picLocks noChangeAspect="true"/>
          </p:cNvPicPr>
          <p:nvPr/>
        </p:nvPicPr>
        <p:blipFill>
          <a:blip r:embed="rId4"/>
          <a:srcRect l="0" t="0" r="0" b="0"/>
          <a:stretch>
            <a:fillRect/>
          </a:stretch>
        </p:blipFill>
        <p:spPr>
          <a:xfrm flipH="false" flipV="false" rot="0">
            <a:off x="14971270" y="7004498"/>
            <a:ext cx="3727003" cy="3615193"/>
          </a:xfrm>
          <a:prstGeom prst="rect">
            <a:avLst/>
          </a:prstGeom>
        </p:spPr>
      </p:pic>
      <p:pic>
        <p:nvPicPr>
          <p:cNvPr name="Picture 11" id="11"/>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false" rot="0">
            <a:off x="-1349058" y="3556066"/>
            <a:ext cx="4755516" cy="3985987"/>
          </a:xfrm>
          <a:prstGeom prst="rect">
            <a:avLst/>
          </a:prstGeom>
        </p:spPr>
      </p:pic>
      <p:grpSp>
        <p:nvGrpSpPr>
          <p:cNvPr name="Group 12" id="12"/>
          <p:cNvGrpSpPr>
            <a:grpSpLocks noChangeAspect="true"/>
          </p:cNvGrpSpPr>
          <p:nvPr/>
        </p:nvGrpSpPr>
        <p:grpSpPr>
          <a:xfrm rot="0">
            <a:off x="3608646" y="3129659"/>
            <a:ext cx="4131026" cy="4131010"/>
            <a:chOff x="0" y="0"/>
            <a:chExt cx="6350000" cy="6349975"/>
          </a:xfrm>
        </p:grpSpPr>
        <p:sp>
          <p:nvSpPr>
            <p:cNvPr name="Freeform 13" id="13"/>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24859" r="-24859" t="0" b="0"/>
              </a:stretch>
            </a:blipFill>
          </p:spPr>
        </p:sp>
      </p:grpSp>
      <p:grpSp>
        <p:nvGrpSpPr>
          <p:cNvPr name="Group 14" id="14"/>
          <p:cNvGrpSpPr>
            <a:grpSpLocks noChangeAspect="true"/>
          </p:cNvGrpSpPr>
          <p:nvPr/>
        </p:nvGrpSpPr>
        <p:grpSpPr>
          <a:xfrm rot="0">
            <a:off x="10281657" y="3129659"/>
            <a:ext cx="4131026" cy="4131010"/>
            <a:chOff x="0" y="0"/>
            <a:chExt cx="6350000" cy="6349975"/>
          </a:xfrm>
        </p:grpSpPr>
        <p:sp>
          <p:nvSpPr>
            <p:cNvPr name="Freeform 15" id="15"/>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24952" r="-24952" t="0" b="0"/>
              </a:stretch>
            </a:blipFill>
          </p:spPr>
        </p:sp>
      </p:grpSp>
      <p:pic>
        <p:nvPicPr>
          <p:cNvPr name="Picture 16" id="16"/>
          <p:cNvPicPr>
            <a:picLocks noChangeAspect="true"/>
          </p:cNvPicPr>
          <p:nvPr/>
        </p:nvPicPr>
        <p:blipFill>
          <a:blip r:embed="rId9"/>
          <a:srcRect l="0" t="0" r="0" b="0"/>
          <a:stretch>
            <a:fillRect/>
          </a:stretch>
        </p:blipFill>
        <p:spPr>
          <a:xfrm flipH="false" flipV="false" rot="0">
            <a:off x="15555798" y="2767019"/>
            <a:ext cx="3521570" cy="2782040"/>
          </a:xfrm>
          <a:prstGeom prst="rect">
            <a:avLst/>
          </a:prstGeom>
        </p:spPr>
      </p:pic>
      <p:sp>
        <p:nvSpPr>
          <p:cNvPr name="TextBox 17" id="17"/>
          <p:cNvSpPr txBox="true"/>
          <p:nvPr/>
        </p:nvSpPr>
        <p:spPr>
          <a:xfrm rot="0">
            <a:off x="3406458" y="7551578"/>
            <a:ext cx="4687618" cy="1037590"/>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Presentations are communication tools that can be used as demonstrations, lectures, speeches, reports, and more. </a:t>
            </a:r>
          </a:p>
        </p:txBody>
      </p:sp>
      <p:sp>
        <p:nvSpPr>
          <p:cNvPr name="TextBox 18" id="18"/>
          <p:cNvSpPr txBox="true"/>
          <p:nvPr/>
        </p:nvSpPr>
        <p:spPr>
          <a:xfrm rot="0">
            <a:off x="9923096" y="7551578"/>
            <a:ext cx="4848150" cy="1037590"/>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It serves a variety of purposes, making presentations powerful tools for convincing and teaching.</a:t>
            </a:r>
          </a:p>
        </p:txBody>
      </p:sp>
      <p:sp>
        <p:nvSpPr>
          <p:cNvPr name="TextBox 19" id="19"/>
          <p:cNvSpPr txBox="true"/>
          <p:nvPr/>
        </p:nvSpPr>
        <p:spPr>
          <a:xfrm rot="0">
            <a:off x="331527" y="876226"/>
            <a:ext cx="17624946" cy="1254127"/>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Write Your Big Topic or Idea</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5400000">
            <a:off x="6126335" y="-1599479"/>
            <a:ext cx="6035331" cy="16805575"/>
            <a:chOff x="0" y="0"/>
            <a:chExt cx="5556128" cy="15471218"/>
          </a:xfrm>
        </p:grpSpPr>
        <p:sp>
          <p:nvSpPr>
            <p:cNvPr name="Freeform 3" id="3"/>
            <p:cNvSpPr/>
            <p:nvPr/>
          </p:nvSpPr>
          <p:spPr>
            <a:xfrm>
              <a:off x="-62230" y="-60960"/>
              <a:ext cx="5713608" cy="15560118"/>
            </a:xfrm>
            <a:custGeom>
              <a:avLst/>
              <a:gdLst/>
              <a:ahLst/>
              <a:cxnLst/>
              <a:rect r="r" b="b" t="t" l="l"/>
              <a:pathLst>
                <a:path h="15560118" w="5713608">
                  <a:moveTo>
                    <a:pt x="106680" y="10145736"/>
                  </a:moveTo>
                  <a:cubicBezTo>
                    <a:pt x="52070" y="14023418"/>
                    <a:pt x="0" y="14627938"/>
                    <a:pt x="265430" y="15083868"/>
                  </a:cubicBezTo>
                  <a:cubicBezTo>
                    <a:pt x="444500" y="15393748"/>
                    <a:pt x="864870" y="15477568"/>
                    <a:pt x="1192530" y="15510588"/>
                  </a:cubicBezTo>
                  <a:cubicBezTo>
                    <a:pt x="2575744" y="15560118"/>
                    <a:pt x="4043795" y="15515668"/>
                    <a:pt x="4800478" y="15466138"/>
                  </a:cubicBezTo>
                  <a:cubicBezTo>
                    <a:pt x="5135758" y="15429307"/>
                    <a:pt x="5427858" y="15299768"/>
                    <a:pt x="5511678" y="14942898"/>
                  </a:cubicBezTo>
                  <a:cubicBezTo>
                    <a:pt x="5610737" y="14518718"/>
                    <a:pt x="5551048" y="13725537"/>
                    <a:pt x="5573908" y="10464154"/>
                  </a:cubicBezTo>
                  <a:cubicBezTo>
                    <a:pt x="5605658" y="6334356"/>
                    <a:pt x="5591687" y="6035235"/>
                    <a:pt x="5589148" y="1895788"/>
                  </a:cubicBezTo>
                  <a:cubicBezTo>
                    <a:pt x="5589148" y="1452880"/>
                    <a:pt x="5713608" y="515620"/>
                    <a:pt x="5450717" y="339090"/>
                  </a:cubicBezTo>
                  <a:cubicBezTo>
                    <a:pt x="5026537" y="49530"/>
                    <a:pt x="4246666" y="52070"/>
                    <a:pt x="2856075" y="66040"/>
                  </a:cubicBezTo>
                  <a:cubicBezTo>
                    <a:pt x="1668356" y="76200"/>
                    <a:pt x="614680" y="0"/>
                    <a:pt x="314960" y="334010"/>
                  </a:cubicBezTo>
                  <a:cubicBezTo>
                    <a:pt x="15240" y="669290"/>
                    <a:pt x="158750" y="1568450"/>
                    <a:pt x="124460" y="3979985"/>
                  </a:cubicBezTo>
                  <a:cubicBezTo>
                    <a:pt x="104140" y="5736116"/>
                    <a:pt x="132080" y="7984345"/>
                    <a:pt x="106680" y="10145736"/>
                  </a:cubicBezTo>
                  <a:close/>
                </a:path>
              </a:pathLst>
            </a:custGeom>
            <a:solidFill>
              <a:srgbClr val="B3C7C5"/>
            </a:solidFill>
          </p:spPr>
        </p:sp>
      </p:grpSp>
      <p:grpSp>
        <p:nvGrpSpPr>
          <p:cNvPr name="Group 4" id="4"/>
          <p:cNvGrpSpPr/>
          <p:nvPr/>
        </p:nvGrpSpPr>
        <p:grpSpPr>
          <a:xfrm rot="0">
            <a:off x="14053630" y="5284979"/>
            <a:ext cx="1223622" cy="1223622"/>
            <a:chOff x="0" y="0"/>
            <a:chExt cx="812800" cy="812800"/>
          </a:xfrm>
        </p:grpSpPr>
        <p:sp>
          <p:nvSpPr>
            <p:cNvPr name="Freeform 5" id="5"/>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name="TextBox 6" id="6"/>
            <p:cNvSpPr txBox="true"/>
            <p:nvPr/>
          </p:nvSpPr>
          <p:spPr>
            <a:xfrm>
              <a:off x="76200" y="-9525"/>
              <a:ext cx="660400" cy="746125"/>
            </a:xfrm>
            <a:prstGeom prst="rect">
              <a:avLst/>
            </a:prstGeom>
          </p:spPr>
          <p:txBody>
            <a:bodyPr anchor="ctr" rtlCol="false" tIns="50800" lIns="50800" bIns="50800" rIns="50800"/>
            <a:lstStyle/>
            <a:p>
              <a:pPr algn="ctr">
                <a:lnSpc>
                  <a:spcPts val="2660"/>
                </a:lnSpc>
              </a:pPr>
            </a:p>
          </p:txBody>
        </p:sp>
      </p:grpSp>
      <p:pic>
        <p:nvPicPr>
          <p:cNvPr name="Picture 7" id="7"/>
          <p:cNvPicPr>
            <a:picLocks noChangeAspect="true"/>
          </p:cNvPicPr>
          <p:nvPr/>
        </p:nvPicPr>
        <p:blipFill>
          <a:blip r:embed="rId2"/>
          <a:srcRect l="0" t="0" r="0" b="0"/>
          <a:stretch>
            <a:fillRect/>
          </a:stretch>
        </p:blipFill>
        <p:spPr>
          <a:xfrm flipH="false" flipV="false" rot="0">
            <a:off x="14232561" y="5460439"/>
            <a:ext cx="872701" cy="872701"/>
          </a:xfrm>
          <a:prstGeom prst="rect">
            <a:avLst/>
          </a:prstGeom>
        </p:spPr>
      </p:pic>
      <p:grpSp>
        <p:nvGrpSpPr>
          <p:cNvPr name="Group 8" id="8"/>
          <p:cNvGrpSpPr/>
          <p:nvPr/>
        </p:nvGrpSpPr>
        <p:grpSpPr>
          <a:xfrm rot="0">
            <a:off x="2833264" y="5306412"/>
            <a:ext cx="1223622" cy="1223622"/>
            <a:chOff x="0" y="0"/>
            <a:chExt cx="812800" cy="812800"/>
          </a:xfrm>
        </p:grpSpPr>
        <p:sp>
          <p:nvSpPr>
            <p:cNvPr name="Freeform 9" id="9"/>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name="TextBox 10" id="10"/>
            <p:cNvSpPr txBox="true"/>
            <p:nvPr/>
          </p:nvSpPr>
          <p:spPr>
            <a:xfrm>
              <a:off x="76200" y="-9525"/>
              <a:ext cx="660400" cy="746125"/>
            </a:xfrm>
            <a:prstGeom prst="rect">
              <a:avLst/>
            </a:prstGeom>
          </p:spPr>
          <p:txBody>
            <a:bodyPr anchor="ctr" rtlCol="false" tIns="50800" lIns="50800" bIns="50800" rIns="50800"/>
            <a:lstStyle/>
            <a:p>
              <a:pPr algn="ctr">
                <a:lnSpc>
                  <a:spcPts val="2660"/>
                </a:lnSpc>
              </a:pPr>
            </a:p>
          </p:txBody>
        </p:sp>
      </p:grpSp>
      <p:pic>
        <p:nvPicPr>
          <p:cNvPr name="Picture 11" id="11"/>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2966508" y="5439656"/>
            <a:ext cx="957134" cy="957134"/>
          </a:xfrm>
          <a:prstGeom prst="rect">
            <a:avLst/>
          </a:prstGeom>
        </p:spPr>
      </p:pic>
      <p:pic>
        <p:nvPicPr>
          <p:cNvPr name="Picture 12" id="12"/>
          <p:cNvPicPr>
            <a:picLocks noChangeAspect="true"/>
          </p:cNvPicPr>
          <p:nvPr/>
        </p:nvPicPr>
        <p:blipFill>
          <a:blip r:embed="rId5"/>
          <a:srcRect l="0" t="0" r="0" b="0"/>
          <a:stretch>
            <a:fillRect/>
          </a:stretch>
        </p:blipFill>
        <p:spPr>
          <a:xfrm flipH="false" flipV="false" rot="0">
            <a:off x="0" y="2264002"/>
            <a:ext cx="2314187" cy="2466046"/>
          </a:xfrm>
          <a:prstGeom prst="rect">
            <a:avLst/>
          </a:prstGeom>
        </p:spPr>
      </p:pic>
      <p:pic>
        <p:nvPicPr>
          <p:cNvPr name="Picture 13" id="13"/>
          <p:cNvPicPr>
            <a:picLocks noChangeAspect="true"/>
          </p:cNvPicPr>
          <p:nvPr/>
        </p:nvPicPr>
        <p:blipFill>
          <a:blip r:embed="rId6"/>
          <a:srcRect l="0" t="0" r="0" b="0"/>
          <a:stretch>
            <a:fillRect/>
          </a:stretch>
        </p:blipFill>
        <p:spPr>
          <a:xfrm flipH="false" flipV="false" rot="0">
            <a:off x="16610905" y="6521488"/>
            <a:ext cx="2169411" cy="3299485"/>
          </a:xfrm>
          <a:prstGeom prst="rect">
            <a:avLst/>
          </a:prstGeom>
        </p:spPr>
      </p:pic>
      <p:pic>
        <p:nvPicPr>
          <p:cNvPr name="Picture 14" id="14"/>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672142">
            <a:off x="3154286" y="2530364"/>
            <a:ext cx="1750219" cy="744639"/>
          </a:xfrm>
          <a:prstGeom prst="rect">
            <a:avLst/>
          </a:prstGeom>
        </p:spPr>
      </p:pic>
      <p:pic>
        <p:nvPicPr>
          <p:cNvPr name="Picture 15" id="15"/>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1998856">
            <a:off x="15876705" y="2767496"/>
            <a:ext cx="1076269" cy="514652"/>
          </a:xfrm>
          <a:prstGeom prst="rect">
            <a:avLst/>
          </a:prstGeom>
        </p:spPr>
      </p:pic>
      <p:grpSp>
        <p:nvGrpSpPr>
          <p:cNvPr name="Group 16" id="16"/>
          <p:cNvGrpSpPr/>
          <p:nvPr/>
        </p:nvGrpSpPr>
        <p:grpSpPr>
          <a:xfrm rot="0">
            <a:off x="8532189" y="5284979"/>
            <a:ext cx="1223622" cy="1223622"/>
            <a:chOff x="0" y="0"/>
            <a:chExt cx="812800" cy="812800"/>
          </a:xfrm>
        </p:grpSpPr>
        <p:sp>
          <p:nvSpPr>
            <p:cNvPr name="Freeform 17" id="17"/>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name="TextBox 18" id="18"/>
            <p:cNvSpPr txBox="true"/>
            <p:nvPr/>
          </p:nvSpPr>
          <p:spPr>
            <a:xfrm>
              <a:off x="76200" y="-9525"/>
              <a:ext cx="660400" cy="746125"/>
            </a:xfrm>
            <a:prstGeom prst="rect">
              <a:avLst/>
            </a:prstGeom>
          </p:spPr>
          <p:txBody>
            <a:bodyPr anchor="ctr" rtlCol="false" tIns="50800" lIns="50800" bIns="50800" rIns="50800"/>
            <a:lstStyle/>
            <a:p>
              <a:pPr algn="ctr">
                <a:lnSpc>
                  <a:spcPts val="2660"/>
                </a:lnSpc>
              </a:pPr>
            </a:p>
          </p:txBody>
        </p:sp>
      </p:grpSp>
      <p:pic>
        <p:nvPicPr>
          <p:cNvPr name="Picture 19" id="19"/>
          <p:cNvPicPr>
            <a:picLocks noChangeAspect="true"/>
          </p:cNvPicPr>
          <p:nvPr/>
        </p:nvPicPr>
        <p:blipFill>
          <a:blip r:embed="rId11"/>
          <a:srcRect l="0" t="0" r="0" b="0"/>
          <a:stretch>
            <a:fillRect/>
          </a:stretch>
        </p:blipFill>
        <p:spPr>
          <a:xfrm flipH="false" flipV="false" rot="0">
            <a:off x="8679505" y="5434784"/>
            <a:ext cx="928989" cy="928989"/>
          </a:xfrm>
          <a:prstGeom prst="rect">
            <a:avLst/>
          </a:prstGeom>
        </p:spPr>
      </p:pic>
      <p:sp>
        <p:nvSpPr>
          <p:cNvPr name="TextBox 20" id="20"/>
          <p:cNvSpPr txBox="true"/>
          <p:nvPr/>
        </p:nvSpPr>
        <p:spPr>
          <a:xfrm rot="0">
            <a:off x="741213" y="819362"/>
            <a:ext cx="16805575" cy="1254127"/>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How to Use This Presentation</a:t>
            </a:r>
          </a:p>
        </p:txBody>
      </p:sp>
      <p:sp>
        <p:nvSpPr>
          <p:cNvPr name="TextBox 21" id="21"/>
          <p:cNvSpPr txBox="true"/>
          <p:nvPr/>
        </p:nvSpPr>
        <p:spPr>
          <a:xfrm rot="0">
            <a:off x="1613945" y="6687193"/>
            <a:ext cx="3662259" cy="1747012"/>
          </a:xfrm>
          <a:prstGeom prst="rect">
            <a:avLst/>
          </a:prstGeom>
        </p:spPr>
        <p:txBody>
          <a:bodyPr anchor="t" rtlCol="false" tIns="0" lIns="0" bIns="0" rIns="0">
            <a:spAutoFit/>
          </a:bodyPr>
          <a:lstStyle/>
          <a:p>
            <a:pPr algn="ctr" marL="0" indent="0" lvl="0">
              <a:lnSpc>
                <a:spcPts val="2774"/>
              </a:lnSpc>
            </a:pPr>
            <a:r>
              <a:rPr lang="en-US" sz="1900" u="none">
                <a:solidFill>
                  <a:srgbClr val="000000"/>
                </a:solidFill>
                <a:latin typeface="Agrandir"/>
              </a:rPr>
              <a:t>Click on the "Canva" button under this presentation preview. Start editing your presentation. You need to sign in to your Canva account.</a:t>
            </a:r>
          </a:p>
        </p:txBody>
      </p:sp>
      <p:sp>
        <p:nvSpPr>
          <p:cNvPr name="TextBox 22" id="22"/>
          <p:cNvSpPr txBox="true"/>
          <p:nvPr/>
        </p:nvSpPr>
        <p:spPr>
          <a:xfrm rot="0">
            <a:off x="12739027" y="6687193"/>
            <a:ext cx="3852828" cy="2089912"/>
          </a:xfrm>
          <a:prstGeom prst="rect">
            <a:avLst/>
          </a:prstGeom>
        </p:spPr>
        <p:txBody>
          <a:bodyPr anchor="t" rtlCol="false" tIns="0" lIns="0" bIns="0" rIns="0">
            <a:spAutoFit/>
          </a:bodyPr>
          <a:lstStyle/>
          <a:p>
            <a:pPr algn="ctr" marL="0" indent="0" lvl="0">
              <a:lnSpc>
                <a:spcPts val="2774"/>
              </a:lnSpc>
            </a:pPr>
            <a:r>
              <a:rPr lang="en-US" sz="1900" u="none">
                <a:solidFill>
                  <a:srgbClr val="000000"/>
                </a:solidFill>
                <a:latin typeface="Agrandir"/>
              </a:rPr>
              <a:t>Export this design from Canva as a GoogleSlide template. This will provide you with all the fonts used and elements used in this presentation as listed on page 21. Learn more on slide 4.</a:t>
            </a:r>
          </a:p>
        </p:txBody>
      </p:sp>
      <p:sp>
        <p:nvSpPr>
          <p:cNvPr name="TextBox 23" id="23"/>
          <p:cNvSpPr txBox="true"/>
          <p:nvPr/>
        </p:nvSpPr>
        <p:spPr>
          <a:xfrm rot="0">
            <a:off x="2238741" y="4593942"/>
            <a:ext cx="2412668" cy="417195"/>
          </a:xfrm>
          <a:prstGeom prst="rect">
            <a:avLst/>
          </a:prstGeom>
        </p:spPr>
        <p:txBody>
          <a:bodyPr anchor="t" rtlCol="false" tIns="0" lIns="0" bIns="0" rIns="0">
            <a:spAutoFit/>
          </a:bodyPr>
          <a:lstStyle/>
          <a:p>
            <a:pPr algn="ctr" marL="0" indent="0" lvl="0">
              <a:lnSpc>
                <a:spcPts val="3239"/>
              </a:lnSpc>
              <a:spcBef>
                <a:spcPct val="0"/>
              </a:spcBef>
            </a:pPr>
            <a:r>
              <a:rPr lang="en-US" sz="2999" u="none">
                <a:solidFill>
                  <a:srgbClr val="FFFFFF"/>
                </a:solidFill>
                <a:latin typeface="Bitter"/>
              </a:rPr>
              <a:t>CANVA</a:t>
            </a:r>
          </a:p>
        </p:txBody>
      </p:sp>
      <p:sp>
        <p:nvSpPr>
          <p:cNvPr name="TextBox 24" id="24"/>
          <p:cNvSpPr txBox="true"/>
          <p:nvPr/>
        </p:nvSpPr>
        <p:spPr>
          <a:xfrm rot="0">
            <a:off x="6903308" y="6687193"/>
            <a:ext cx="4481384" cy="2089912"/>
          </a:xfrm>
          <a:prstGeom prst="rect">
            <a:avLst/>
          </a:prstGeom>
        </p:spPr>
        <p:txBody>
          <a:bodyPr anchor="t" rtlCol="false" tIns="0" lIns="0" bIns="0" rIns="0">
            <a:spAutoFit/>
          </a:bodyPr>
          <a:lstStyle/>
          <a:p>
            <a:pPr algn="ctr" marL="0" indent="0" lvl="0">
              <a:lnSpc>
                <a:spcPts val="2774"/>
              </a:lnSpc>
            </a:pPr>
            <a:r>
              <a:rPr lang="en-US" sz="1900" u="none">
                <a:solidFill>
                  <a:srgbClr val="000000"/>
                </a:solidFill>
                <a:latin typeface="Agrandir"/>
              </a:rPr>
              <a:t>Export this design from Canva as a PowerPoint template. Open the design in Canva. This will provide you with all the fonts used and elements used in this presentation as listed on page 21. Learn more on slide 3.</a:t>
            </a:r>
          </a:p>
        </p:txBody>
      </p:sp>
      <p:sp>
        <p:nvSpPr>
          <p:cNvPr name="TextBox 25" id="25"/>
          <p:cNvSpPr txBox="true"/>
          <p:nvPr/>
        </p:nvSpPr>
        <p:spPr>
          <a:xfrm rot="0">
            <a:off x="7198826" y="4593942"/>
            <a:ext cx="3890347" cy="417195"/>
          </a:xfrm>
          <a:prstGeom prst="rect">
            <a:avLst/>
          </a:prstGeom>
        </p:spPr>
        <p:txBody>
          <a:bodyPr anchor="t" rtlCol="false" tIns="0" lIns="0" bIns="0" rIns="0">
            <a:spAutoFit/>
          </a:bodyPr>
          <a:lstStyle/>
          <a:p>
            <a:pPr algn="ctr" marL="0" indent="0" lvl="0">
              <a:lnSpc>
                <a:spcPts val="3239"/>
              </a:lnSpc>
              <a:spcBef>
                <a:spcPct val="0"/>
              </a:spcBef>
            </a:pPr>
            <a:r>
              <a:rPr lang="en-US" sz="2999" u="none">
                <a:solidFill>
                  <a:srgbClr val="FFFFFF"/>
                </a:solidFill>
                <a:latin typeface="Bitter"/>
              </a:rPr>
              <a:t>POWERPOINT</a:t>
            </a:r>
          </a:p>
        </p:txBody>
      </p:sp>
      <p:sp>
        <p:nvSpPr>
          <p:cNvPr name="TextBox 26" id="26"/>
          <p:cNvSpPr txBox="true"/>
          <p:nvPr/>
        </p:nvSpPr>
        <p:spPr>
          <a:xfrm rot="0">
            <a:off x="12916043" y="4593942"/>
            <a:ext cx="3498796" cy="417195"/>
          </a:xfrm>
          <a:prstGeom prst="rect">
            <a:avLst/>
          </a:prstGeom>
        </p:spPr>
        <p:txBody>
          <a:bodyPr anchor="t" rtlCol="false" tIns="0" lIns="0" bIns="0" rIns="0">
            <a:spAutoFit/>
          </a:bodyPr>
          <a:lstStyle/>
          <a:p>
            <a:pPr algn="ctr" marL="0" indent="0" lvl="0">
              <a:lnSpc>
                <a:spcPts val="3239"/>
              </a:lnSpc>
              <a:spcBef>
                <a:spcPct val="0"/>
              </a:spcBef>
            </a:pPr>
            <a:r>
              <a:rPr lang="en-US" sz="2999" u="none">
                <a:solidFill>
                  <a:srgbClr val="FFFFFF"/>
                </a:solidFill>
                <a:latin typeface="Bitter"/>
              </a:rPr>
              <a:t>GOOGLE SLIDES</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773175" y="852411"/>
            <a:ext cx="1908086" cy="1106690"/>
          </a:xfrm>
          <a:prstGeom prst="rect">
            <a:avLst/>
          </a:prstGeom>
        </p:spPr>
      </p:pic>
      <p:grpSp>
        <p:nvGrpSpPr>
          <p:cNvPr name="Group 3" id="3"/>
          <p:cNvGrpSpPr>
            <a:grpSpLocks noChangeAspect="true"/>
          </p:cNvGrpSpPr>
          <p:nvPr/>
        </p:nvGrpSpPr>
        <p:grpSpPr>
          <a:xfrm rot="0">
            <a:off x="3673579" y="2437636"/>
            <a:ext cx="10940843" cy="6659064"/>
            <a:chOff x="0" y="0"/>
            <a:chExt cx="10433050" cy="6350000"/>
          </a:xfrm>
        </p:grpSpPr>
        <p:sp>
          <p:nvSpPr>
            <p:cNvPr name="Freeform 4" id="4"/>
            <p:cNvSpPr/>
            <p:nvPr/>
          </p:nvSpPr>
          <p:spPr>
            <a:xfrm>
              <a:off x="0" y="0"/>
              <a:ext cx="10433050" cy="6350000"/>
            </a:xfrm>
            <a:custGeom>
              <a:avLst/>
              <a:gdLst/>
              <a:ahLst/>
              <a:cxnLst/>
              <a:rect r="r" b="b" t="t" l="l"/>
              <a:pathLst>
                <a:path h="6350000" w="10433050">
                  <a:moveTo>
                    <a:pt x="2595880" y="0"/>
                  </a:moveTo>
                  <a:lnTo>
                    <a:pt x="7837170" y="0"/>
                  </a:lnTo>
                  <a:cubicBezTo>
                    <a:pt x="9271000" y="0"/>
                    <a:pt x="10433050" y="1162050"/>
                    <a:pt x="10433050" y="2595880"/>
                  </a:cubicBezTo>
                  <a:cubicBezTo>
                    <a:pt x="10433050" y="2595880"/>
                    <a:pt x="10433050" y="2595880"/>
                    <a:pt x="10433050" y="2595880"/>
                  </a:cubicBezTo>
                  <a:lnTo>
                    <a:pt x="10433050" y="6350000"/>
                  </a:lnTo>
                  <a:lnTo>
                    <a:pt x="10433050" y="6350000"/>
                  </a:lnTo>
                  <a:lnTo>
                    <a:pt x="0" y="6350000"/>
                  </a:lnTo>
                  <a:lnTo>
                    <a:pt x="0" y="6350000"/>
                  </a:lnTo>
                  <a:lnTo>
                    <a:pt x="0" y="2595880"/>
                  </a:lnTo>
                  <a:cubicBezTo>
                    <a:pt x="0" y="1162050"/>
                    <a:pt x="1162050" y="0"/>
                    <a:pt x="2595880" y="0"/>
                  </a:cubicBezTo>
                  <a:cubicBezTo>
                    <a:pt x="2595880" y="0"/>
                    <a:pt x="2595880" y="0"/>
                    <a:pt x="2595880" y="0"/>
                  </a:cubicBezTo>
                  <a:close/>
                </a:path>
              </a:pathLst>
            </a:custGeom>
            <a:blipFill>
              <a:blip r:embed="rId4"/>
              <a:stretch>
                <a:fillRect l="-34538" r="-34491" t="-51908" b="-33236"/>
              </a:stretch>
            </a:blipFill>
          </p:spPr>
        </p:sp>
      </p:grpSp>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false" rot="0">
            <a:off x="-515342" y="5675999"/>
            <a:ext cx="1799776" cy="1524901"/>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992930" y="2812701"/>
            <a:ext cx="3080362" cy="2660313"/>
          </a:xfrm>
          <a:prstGeom prst="rect">
            <a:avLst/>
          </a:prstGeom>
        </p:spPr>
      </p:pic>
      <p:pic>
        <p:nvPicPr>
          <p:cNvPr name="Picture 7" id="7"/>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0">
            <a:off x="17268825" y="7939935"/>
            <a:ext cx="1335361" cy="1318365"/>
          </a:xfrm>
          <a:prstGeom prst="rect">
            <a:avLst/>
          </a:prstGeom>
        </p:spPr>
      </p:pic>
      <p:pic>
        <p:nvPicPr>
          <p:cNvPr name="Picture 8" id="8"/>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515342" y="-85725"/>
            <a:ext cx="2040751" cy="1294949"/>
          </a:xfrm>
          <a:prstGeom prst="rect">
            <a:avLst/>
          </a:prstGeom>
        </p:spPr>
      </p:pic>
      <p:pic>
        <p:nvPicPr>
          <p:cNvPr name="Picture 9" id="9"/>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751471" y="7200900"/>
            <a:ext cx="2326732" cy="4114800"/>
          </a:xfrm>
          <a:prstGeom prst="rect">
            <a:avLst/>
          </a:prstGeom>
        </p:spPr>
      </p:pic>
      <p:pic>
        <p:nvPicPr>
          <p:cNvPr name="Picture 10" id="10"/>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13260756" y="7697101"/>
            <a:ext cx="4046002" cy="5795056"/>
          </a:xfrm>
          <a:prstGeom prst="rect">
            <a:avLst/>
          </a:prstGeom>
        </p:spPr>
      </p:pic>
      <p:pic>
        <p:nvPicPr>
          <p:cNvPr name="Picture 11" id="11"/>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14034235" y="3895868"/>
            <a:ext cx="2242298" cy="1871300"/>
          </a:xfrm>
          <a:prstGeom prst="rect">
            <a:avLst/>
          </a:prstGeom>
        </p:spPr>
      </p:pic>
      <p:sp>
        <p:nvSpPr>
          <p:cNvPr name="TextBox 12" id="12"/>
          <p:cNvSpPr txBox="true"/>
          <p:nvPr/>
        </p:nvSpPr>
        <p:spPr>
          <a:xfrm rot="0">
            <a:off x="3004243" y="778692"/>
            <a:ext cx="12279514" cy="1254127"/>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Stats &amp; Numbers</a:t>
            </a:r>
          </a:p>
        </p:txBody>
      </p:sp>
      <p:sp>
        <p:nvSpPr>
          <p:cNvPr name="TextBox 13" id="13"/>
          <p:cNvSpPr txBox="true"/>
          <p:nvPr/>
        </p:nvSpPr>
        <p:spPr>
          <a:xfrm rot="0">
            <a:off x="5611174" y="9420550"/>
            <a:ext cx="7065652" cy="370840"/>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Elaborate on what you want to discuss. </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5400000">
            <a:off x="10997070" y="4285738"/>
            <a:ext cx="6869644" cy="3851380"/>
            <a:chOff x="0" y="0"/>
            <a:chExt cx="6324197" cy="3545582"/>
          </a:xfrm>
        </p:grpSpPr>
        <p:sp>
          <p:nvSpPr>
            <p:cNvPr name="Freeform 3" id="3"/>
            <p:cNvSpPr/>
            <p:nvPr/>
          </p:nvSpPr>
          <p:spPr>
            <a:xfrm>
              <a:off x="-62230" y="-60960"/>
              <a:ext cx="6481677" cy="3634481"/>
            </a:xfrm>
            <a:custGeom>
              <a:avLst/>
              <a:gdLst/>
              <a:ahLst/>
              <a:cxnLst/>
              <a:rect r="r" b="b" t="t" l="l"/>
              <a:pathLst>
                <a:path h="3634481" w="6481677">
                  <a:moveTo>
                    <a:pt x="106680" y="1901083"/>
                  </a:moveTo>
                  <a:cubicBezTo>
                    <a:pt x="52070" y="2097782"/>
                    <a:pt x="0" y="2702302"/>
                    <a:pt x="265430" y="3158232"/>
                  </a:cubicBezTo>
                  <a:cubicBezTo>
                    <a:pt x="444500" y="3468112"/>
                    <a:pt x="864870" y="3551931"/>
                    <a:pt x="1192530" y="3584951"/>
                  </a:cubicBezTo>
                  <a:cubicBezTo>
                    <a:pt x="2899368" y="3634481"/>
                    <a:pt x="4710893" y="3590031"/>
                    <a:pt x="5568547" y="3540501"/>
                  </a:cubicBezTo>
                  <a:cubicBezTo>
                    <a:pt x="5903827" y="3503672"/>
                    <a:pt x="6195927" y="3374131"/>
                    <a:pt x="6279747" y="3017262"/>
                  </a:cubicBezTo>
                  <a:cubicBezTo>
                    <a:pt x="6378807" y="2593082"/>
                    <a:pt x="6319117" y="1997097"/>
                    <a:pt x="6341977" y="1909624"/>
                  </a:cubicBezTo>
                  <a:cubicBezTo>
                    <a:pt x="6373727" y="1798859"/>
                    <a:pt x="6359757" y="1790836"/>
                    <a:pt x="6357217" y="1679812"/>
                  </a:cubicBezTo>
                  <a:cubicBezTo>
                    <a:pt x="6357217" y="1452880"/>
                    <a:pt x="6481677" y="515620"/>
                    <a:pt x="6218787" y="339090"/>
                  </a:cubicBezTo>
                  <a:cubicBezTo>
                    <a:pt x="5794607" y="49530"/>
                    <a:pt x="4961229" y="52070"/>
                    <a:pt x="3245288" y="66040"/>
                  </a:cubicBezTo>
                  <a:cubicBezTo>
                    <a:pt x="1779683" y="76200"/>
                    <a:pt x="614680" y="0"/>
                    <a:pt x="314960" y="334010"/>
                  </a:cubicBezTo>
                  <a:cubicBezTo>
                    <a:pt x="15240" y="669290"/>
                    <a:pt x="158750" y="1568450"/>
                    <a:pt x="124460" y="1735712"/>
                  </a:cubicBezTo>
                  <a:cubicBezTo>
                    <a:pt x="104140" y="1782813"/>
                    <a:pt x="132080" y="1843113"/>
                    <a:pt x="106680" y="1901083"/>
                  </a:cubicBezTo>
                  <a:close/>
                </a:path>
              </a:pathLst>
            </a:custGeom>
            <a:solidFill>
              <a:srgbClr val="B3C7C5"/>
            </a:solidFill>
          </p:spPr>
        </p:sp>
      </p:grpSp>
      <p:graphicFrame>
        <p:nvGraphicFramePr>
          <p:cNvPr name="Table 4" id="4"/>
          <p:cNvGraphicFramePr>
            <a:graphicFrameLocks noGrp="true"/>
          </p:cNvGraphicFramePr>
          <p:nvPr/>
        </p:nvGraphicFramePr>
        <p:xfrm>
          <a:off x="12971957" y="5574356"/>
          <a:ext cx="2919870" cy="3679888"/>
        </p:xfrm>
        <a:graphic>
          <a:graphicData uri="http://schemas.openxmlformats.org/drawingml/2006/table">
            <a:tbl>
              <a:tblPr/>
              <a:tblGrid>
                <a:gridCol w="1171571"/>
              </a:tblGrid>
              <a:tr h="606701">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16621">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16621">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16621">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16621">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06701">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bl>
          </a:graphicData>
        </a:graphic>
      </p:graphicFrame>
      <p:grpSp>
        <p:nvGrpSpPr>
          <p:cNvPr name="Group 5" id="5"/>
          <p:cNvGrpSpPr/>
          <p:nvPr/>
        </p:nvGrpSpPr>
        <p:grpSpPr>
          <a:xfrm rot="-5400000">
            <a:off x="6307442" y="3687474"/>
            <a:ext cx="5673116" cy="3851380"/>
            <a:chOff x="0" y="0"/>
            <a:chExt cx="5222673" cy="3545582"/>
          </a:xfrm>
        </p:grpSpPr>
        <p:sp>
          <p:nvSpPr>
            <p:cNvPr name="Freeform 6" id="6"/>
            <p:cNvSpPr/>
            <p:nvPr/>
          </p:nvSpPr>
          <p:spPr>
            <a:xfrm>
              <a:off x="-62230" y="-60960"/>
              <a:ext cx="5380153" cy="3634481"/>
            </a:xfrm>
            <a:custGeom>
              <a:avLst/>
              <a:gdLst/>
              <a:ahLst/>
              <a:cxnLst/>
              <a:rect r="r" b="b" t="t" l="l"/>
              <a:pathLst>
                <a:path h="3634481" w="5380153">
                  <a:moveTo>
                    <a:pt x="106680" y="1901083"/>
                  </a:moveTo>
                  <a:cubicBezTo>
                    <a:pt x="52070" y="2097782"/>
                    <a:pt x="0" y="2702302"/>
                    <a:pt x="265430" y="3158232"/>
                  </a:cubicBezTo>
                  <a:cubicBezTo>
                    <a:pt x="444500" y="3468112"/>
                    <a:pt x="864870" y="3551931"/>
                    <a:pt x="1192530" y="3584951"/>
                  </a:cubicBezTo>
                  <a:cubicBezTo>
                    <a:pt x="2435243" y="3634481"/>
                    <a:pt x="3754176" y="3590031"/>
                    <a:pt x="4467023" y="3540501"/>
                  </a:cubicBezTo>
                  <a:cubicBezTo>
                    <a:pt x="4802303" y="3503672"/>
                    <a:pt x="5094403" y="3374131"/>
                    <a:pt x="5178223" y="3017262"/>
                  </a:cubicBezTo>
                  <a:cubicBezTo>
                    <a:pt x="5277283" y="2593082"/>
                    <a:pt x="5217593" y="1997097"/>
                    <a:pt x="5240453" y="1909624"/>
                  </a:cubicBezTo>
                  <a:cubicBezTo>
                    <a:pt x="5272203" y="1798859"/>
                    <a:pt x="5258233" y="1790836"/>
                    <a:pt x="5255693" y="1679812"/>
                  </a:cubicBezTo>
                  <a:cubicBezTo>
                    <a:pt x="5255693" y="1452880"/>
                    <a:pt x="5380153" y="515620"/>
                    <a:pt x="5117263" y="339090"/>
                  </a:cubicBezTo>
                  <a:cubicBezTo>
                    <a:pt x="4693083" y="49530"/>
                    <a:pt x="3936441" y="52070"/>
                    <a:pt x="2687100" y="66040"/>
                  </a:cubicBezTo>
                  <a:cubicBezTo>
                    <a:pt x="1620023" y="76200"/>
                    <a:pt x="614680" y="0"/>
                    <a:pt x="314960" y="334010"/>
                  </a:cubicBezTo>
                  <a:cubicBezTo>
                    <a:pt x="15240" y="669290"/>
                    <a:pt x="158750" y="1568450"/>
                    <a:pt x="124460" y="1735712"/>
                  </a:cubicBezTo>
                  <a:cubicBezTo>
                    <a:pt x="104140" y="1782813"/>
                    <a:pt x="132080" y="1843113"/>
                    <a:pt x="106680" y="1901083"/>
                  </a:cubicBezTo>
                  <a:close/>
                </a:path>
              </a:pathLst>
            </a:custGeom>
            <a:solidFill>
              <a:srgbClr val="B3C7C5"/>
            </a:solidFill>
          </p:spPr>
        </p:sp>
      </p:grpSp>
      <p:graphicFrame>
        <p:nvGraphicFramePr>
          <p:cNvPr name="Table 7" id="7"/>
          <p:cNvGraphicFramePr>
            <a:graphicFrameLocks noGrp="true"/>
          </p:cNvGraphicFramePr>
          <p:nvPr/>
        </p:nvGraphicFramePr>
        <p:xfrm>
          <a:off x="7684065" y="5574356"/>
          <a:ext cx="2919870" cy="3675125"/>
        </p:xfrm>
        <a:graphic>
          <a:graphicData uri="http://schemas.openxmlformats.org/drawingml/2006/table">
            <a:tbl>
              <a:tblPr/>
              <a:tblGrid>
                <a:gridCol w="1171571"/>
              </a:tblGrid>
              <a:tr h="605916">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15823">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15823">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15823">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15823">
                <a:tc>
                  <a:txBody>
                    <a:bodyPr anchor="t" rtlCol="false"/>
                    <a:lstStyle/>
                    <a:p>
                      <a:pPr algn="ctr">
                        <a:lnSpc>
                          <a:spcPts val="266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05916">
                <a:tc>
                  <a:txBody>
                    <a:bodyPr anchor="t" rtlCol="false"/>
                    <a:lstStyle/>
                    <a:p>
                      <a:pPr algn="ctr">
                        <a:lnSpc>
                          <a:spcPts val="266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15253D"/>
                      </a:solidFill>
                      <a:prstDash val="solid"/>
                      <a:round/>
                      <a:headEnd type="none" w="med" len="med"/>
                      <a:tailEnd type="none" w="med" len="med"/>
                    </a:lnB>
                  </a:tcPr>
                </a:tc>
              </a:tr>
            </a:tbl>
          </a:graphicData>
        </a:graphic>
      </p:graphicFrame>
      <p:grpSp>
        <p:nvGrpSpPr>
          <p:cNvPr name="Group 8" id="8"/>
          <p:cNvGrpSpPr/>
          <p:nvPr/>
        </p:nvGrpSpPr>
        <p:grpSpPr>
          <a:xfrm rot="-5400000">
            <a:off x="1479242" y="3037458"/>
            <a:ext cx="4373086" cy="3851380"/>
            <a:chOff x="0" y="0"/>
            <a:chExt cx="4025864" cy="3545582"/>
          </a:xfrm>
        </p:grpSpPr>
        <p:sp>
          <p:nvSpPr>
            <p:cNvPr name="Freeform 9" id="9"/>
            <p:cNvSpPr/>
            <p:nvPr/>
          </p:nvSpPr>
          <p:spPr>
            <a:xfrm>
              <a:off x="-62230" y="-60960"/>
              <a:ext cx="4183344" cy="3634481"/>
            </a:xfrm>
            <a:custGeom>
              <a:avLst/>
              <a:gdLst/>
              <a:ahLst/>
              <a:cxnLst/>
              <a:rect r="r" b="b" t="t" l="l"/>
              <a:pathLst>
                <a:path h="3634481" w="4183344">
                  <a:moveTo>
                    <a:pt x="106680" y="1901083"/>
                  </a:moveTo>
                  <a:cubicBezTo>
                    <a:pt x="52070" y="2097782"/>
                    <a:pt x="0" y="2702302"/>
                    <a:pt x="265430" y="3158232"/>
                  </a:cubicBezTo>
                  <a:cubicBezTo>
                    <a:pt x="444500" y="3468112"/>
                    <a:pt x="864870" y="3551931"/>
                    <a:pt x="1192530" y="3584951"/>
                  </a:cubicBezTo>
                  <a:cubicBezTo>
                    <a:pt x="1930970" y="3634481"/>
                    <a:pt x="2714701" y="3590031"/>
                    <a:pt x="3270214" y="3540501"/>
                  </a:cubicBezTo>
                  <a:cubicBezTo>
                    <a:pt x="3605494" y="3503672"/>
                    <a:pt x="3897594" y="3374131"/>
                    <a:pt x="3981414" y="3017262"/>
                  </a:cubicBezTo>
                  <a:cubicBezTo>
                    <a:pt x="4080474" y="2593082"/>
                    <a:pt x="4020784" y="1997097"/>
                    <a:pt x="4043644" y="1909624"/>
                  </a:cubicBezTo>
                  <a:cubicBezTo>
                    <a:pt x="4075394" y="1798859"/>
                    <a:pt x="4061424" y="1790836"/>
                    <a:pt x="4058884" y="1679812"/>
                  </a:cubicBezTo>
                  <a:cubicBezTo>
                    <a:pt x="4058884" y="1452880"/>
                    <a:pt x="4183344" y="515620"/>
                    <a:pt x="3920454" y="339090"/>
                  </a:cubicBezTo>
                  <a:cubicBezTo>
                    <a:pt x="3496274" y="49530"/>
                    <a:pt x="2823005" y="52070"/>
                    <a:pt x="2080627" y="66040"/>
                  </a:cubicBezTo>
                  <a:cubicBezTo>
                    <a:pt x="1446553" y="76200"/>
                    <a:pt x="614680" y="0"/>
                    <a:pt x="314960" y="334010"/>
                  </a:cubicBezTo>
                  <a:cubicBezTo>
                    <a:pt x="15240" y="669290"/>
                    <a:pt x="158750" y="1568450"/>
                    <a:pt x="124460" y="1735712"/>
                  </a:cubicBezTo>
                  <a:cubicBezTo>
                    <a:pt x="104140" y="1782813"/>
                    <a:pt x="132080" y="1843113"/>
                    <a:pt x="106680" y="1901083"/>
                  </a:cubicBezTo>
                  <a:close/>
                </a:path>
              </a:pathLst>
            </a:custGeom>
            <a:solidFill>
              <a:srgbClr val="B3C7C5"/>
            </a:solidFill>
          </p:spPr>
        </p:sp>
      </p:grpSp>
      <p:pic>
        <p:nvPicPr>
          <p:cNvPr name="Picture 10" id="10"/>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823560">
            <a:off x="-1090789" y="9426713"/>
            <a:ext cx="7027871" cy="6912869"/>
          </a:xfrm>
          <a:prstGeom prst="rect">
            <a:avLst/>
          </a:prstGeom>
        </p:spPr>
      </p:pic>
      <p:graphicFrame>
        <p:nvGraphicFramePr>
          <p:cNvPr name="Table 11" id="11"/>
          <p:cNvGraphicFramePr>
            <a:graphicFrameLocks noGrp="true"/>
          </p:cNvGraphicFramePr>
          <p:nvPr/>
        </p:nvGraphicFramePr>
        <p:xfrm>
          <a:off x="2205850" y="5574356"/>
          <a:ext cx="2919870" cy="3506406"/>
        </p:xfrm>
        <a:graphic>
          <a:graphicData uri="http://schemas.openxmlformats.org/drawingml/2006/table">
            <a:tbl>
              <a:tblPr/>
              <a:tblGrid>
                <a:gridCol w="1171571"/>
              </a:tblGrid>
              <a:tr h="605916">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447104">
                <a:tc>
                  <a:txBody>
                    <a:bodyPr anchor="t" rtlCol="false"/>
                    <a:lstStyle/>
                    <a:p>
                      <a:pPr algn="ctr">
                        <a:lnSpc>
                          <a:spcPts val="2660"/>
                        </a:lnSpc>
                        <a:defRPr/>
                      </a:pPr>
                      <a:r>
                        <a:rPr lang="en-US" sz="1900">
                          <a:solidFill>
                            <a:srgbClr val="000000"/>
                          </a:solidFill>
                          <a:latin typeface="Agrandir"/>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15823">
                <a:tc>
                  <a:txBody>
                    <a:bodyPr anchor="t" rtlCol="false"/>
                    <a:lstStyle/>
                    <a:p>
                      <a:pPr algn="ctr">
                        <a:lnSpc>
                          <a:spcPts val="266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15823">
                <a:tc>
                  <a:txBody>
                    <a:bodyPr anchor="t" rtlCol="false"/>
                    <a:lstStyle/>
                    <a:p>
                      <a:pPr algn="ctr">
                        <a:lnSpc>
                          <a:spcPts val="266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15823">
                <a:tc>
                  <a:txBody>
                    <a:bodyPr anchor="t" rtlCol="false"/>
                    <a:lstStyle/>
                    <a:p>
                      <a:pPr algn="ctr">
                        <a:lnSpc>
                          <a:spcPts val="266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05916">
                <a:tc>
                  <a:txBody>
                    <a:bodyPr anchor="t" rtlCol="false"/>
                    <a:lstStyle/>
                    <a:p>
                      <a:pPr algn="ctr">
                        <a:lnSpc>
                          <a:spcPts val="266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pic>
        <p:nvPicPr>
          <p:cNvPr name="Picture 12" id="12"/>
          <p:cNvPicPr>
            <a:picLocks noChangeAspect="true"/>
          </p:cNvPicPr>
          <p:nvPr/>
        </p:nvPicPr>
        <p:blipFill>
          <a:blip r:embed="rId4"/>
          <a:srcRect l="0" t="0" r="0" b="0"/>
          <a:stretch>
            <a:fillRect/>
          </a:stretch>
        </p:blipFill>
        <p:spPr>
          <a:xfrm flipH="false" flipV="false" rot="1189490">
            <a:off x="3062968" y="2028926"/>
            <a:ext cx="1205634" cy="1495360"/>
          </a:xfrm>
          <a:prstGeom prst="rect">
            <a:avLst/>
          </a:prstGeom>
        </p:spPr>
      </p:pic>
      <p:pic>
        <p:nvPicPr>
          <p:cNvPr name="Picture 13" id="13"/>
          <p:cNvPicPr>
            <a:picLocks noChangeAspect="true"/>
          </p:cNvPicPr>
          <p:nvPr/>
        </p:nvPicPr>
        <p:blipFill>
          <a:blip r:embed="rId5"/>
          <a:srcRect l="0" t="0" r="0" b="0"/>
          <a:stretch>
            <a:fillRect/>
          </a:stretch>
        </p:blipFill>
        <p:spPr>
          <a:xfrm flipH="false" flipV="false" rot="0">
            <a:off x="13829076" y="2213814"/>
            <a:ext cx="1205634" cy="1239726"/>
          </a:xfrm>
          <a:prstGeom prst="rect">
            <a:avLst/>
          </a:prstGeom>
        </p:spPr>
      </p:pic>
      <p:pic>
        <p:nvPicPr>
          <p:cNvPr name="Picture 14" id="14"/>
          <p:cNvPicPr>
            <a:picLocks noChangeAspect="true"/>
          </p:cNvPicPr>
          <p:nvPr/>
        </p:nvPicPr>
        <p:blipFill>
          <a:blip r:embed="rId6"/>
          <a:srcRect l="0" t="0" r="0" b="0"/>
          <a:stretch>
            <a:fillRect/>
          </a:stretch>
        </p:blipFill>
        <p:spPr>
          <a:xfrm flipH="false" flipV="false" rot="0">
            <a:off x="8541183" y="2213814"/>
            <a:ext cx="1205634" cy="1310471"/>
          </a:xfrm>
          <a:prstGeom prst="rect">
            <a:avLst/>
          </a:prstGeom>
        </p:spPr>
      </p:pic>
      <p:pic>
        <p:nvPicPr>
          <p:cNvPr name="Picture 15" id="15"/>
          <p:cNvPicPr>
            <a:picLocks noChangeAspect="true"/>
          </p:cNvPicPr>
          <p:nvPr/>
        </p:nvPicPr>
        <p:blipFill>
          <a:blip r:embed="rId7"/>
          <a:srcRect l="0" t="0" r="0" b="0"/>
          <a:stretch>
            <a:fillRect/>
          </a:stretch>
        </p:blipFill>
        <p:spPr>
          <a:xfrm flipH="false" flipV="false" rot="0">
            <a:off x="476976" y="6956087"/>
            <a:ext cx="3441390" cy="2963897"/>
          </a:xfrm>
          <a:prstGeom prst="rect">
            <a:avLst/>
          </a:prstGeom>
        </p:spPr>
      </p:pic>
      <p:sp>
        <p:nvSpPr>
          <p:cNvPr name="TextBox 16" id="16"/>
          <p:cNvSpPr txBox="true"/>
          <p:nvPr/>
        </p:nvSpPr>
        <p:spPr>
          <a:xfrm rot="0">
            <a:off x="1028700" y="667686"/>
            <a:ext cx="16230600" cy="1254127"/>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Add a Pricing Page</a:t>
            </a:r>
          </a:p>
        </p:txBody>
      </p:sp>
      <p:grpSp>
        <p:nvGrpSpPr>
          <p:cNvPr name="Group 17" id="17"/>
          <p:cNvGrpSpPr/>
          <p:nvPr/>
        </p:nvGrpSpPr>
        <p:grpSpPr>
          <a:xfrm rot="0">
            <a:off x="7526746" y="3833694"/>
            <a:ext cx="3234508" cy="1331087"/>
            <a:chOff x="0" y="0"/>
            <a:chExt cx="4312677" cy="1774783"/>
          </a:xfrm>
        </p:grpSpPr>
        <p:sp>
          <p:nvSpPr>
            <p:cNvPr name="TextBox 18" id="18"/>
            <p:cNvSpPr txBox="true"/>
            <p:nvPr/>
          </p:nvSpPr>
          <p:spPr>
            <a:xfrm rot="0">
              <a:off x="209758" y="493226"/>
              <a:ext cx="3893160" cy="1281557"/>
            </a:xfrm>
            <a:prstGeom prst="rect">
              <a:avLst/>
            </a:prstGeom>
          </p:spPr>
          <p:txBody>
            <a:bodyPr anchor="t" rtlCol="false" tIns="0" lIns="0" bIns="0" rIns="0">
              <a:spAutoFit/>
            </a:bodyPr>
            <a:lstStyle/>
            <a:p>
              <a:pPr algn="ctr" marL="0" indent="0" lvl="0">
                <a:lnSpc>
                  <a:spcPts val="7623"/>
                </a:lnSpc>
                <a:spcBef>
                  <a:spcPct val="0"/>
                </a:spcBef>
              </a:pPr>
              <a:r>
                <a:rPr lang="en-US" sz="6300" u="none">
                  <a:solidFill>
                    <a:srgbClr val="FFFFFF"/>
                  </a:solidFill>
                  <a:latin typeface="Bitter"/>
                </a:rPr>
                <a:t>30$</a:t>
              </a:r>
            </a:p>
          </p:txBody>
        </p:sp>
        <p:sp>
          <p:nvSpPr>
            <p:cNvPr name="TextBox 19" id="19"/>
            <p:cNvSpPr txBox="true"/>
            <p:nvPr/>
          </p:nvSpPr>
          <p:spPr>
            <a:xfrm rot="0">
              <a:off x="0" y="19050"/>
              <a:ext cx="4312677" cy="444923"/>
            </a:xfrm>
            <a:prstGeom prst="rect">
              <a:avLst/>
            </a:prstGeom>
          </p:spPr>
          <p:txBody>
            <a:bodyPr anchor="t" rtlCol="false" tIns="0" lIns="0" bIns="0" rIns="0">
              <a:spAutoFit/>
            </a:bodyPr>
            <a:lstStyle/>
            <a:p>
              <a:pPr algn="ctr" marL="0" indent="0" lvl="0">
                <a:lnSpc>
                  <a:spcPts val="2645"/>
                </a:lnSpc>
                <a:spcBef>
                  <a:spcPct val="0"/>
                </a:spcBef>
              </a:pPr>
              <a:r>
                <a:rPr lang="en-US" sz="2300" u="sng">
                  <a:solidFill>
                    <a:srgbClr val="73928F"/>
                  </a:solidFill>
                  <a:latin typeface="Bitter"/>
                </a:rPr>
                <a:t>MONTHLY</a:t>
              </a:r>
            </a:p>
          </p:txBody>
        </p:sp>
      </p:grpSp>
      <p:grpSp>
        <p:nvGrpSpPr>
          <p:cNvPr name="Group 20" id="20"/>
          <p:cNvGrpSpPr/>
          <p:nvPr/>
        </p:nvGrpSpPr>
        <p:grpSpPr>
          <a:xfrm rot="0">
            <a:off x="12971957" y="3833694"/>
            <a:ext cx="2919870" cy="1331087"/>
            <a:chOff x="0" y="0"/>
            <a:chExt cx="3893160" cy="1774783"/>
          </a:xfrm>
        </p:grpSpPr>
        <p:sp>
          <p:nvSpPr>
            <p:cNvPr name="TextBox 21" id="21"/>
            <p:cNvSpPr txBox="true"/>
            <p:nvPr/>
          </p:nvSpPr>
          <p:spPr>
            <a:xfrm rot="0">
              <a:off x="41744" y="19050"/>
              <a:ext cx="3809673" cy="444923"/>
            </a:xfrm>
            <a:prstGeom prst="rect">
              <a:avLst/>
            </a:prstGeom>
          </p:spPr>
          <p:txBody>
            <a:bodyPr anchor="t" rtlCol="false" tIns="0" lIns="0" bIns="0" rIns="0">
              <a:spAutoFit/>
            </a:bodyPr>
            <a:lstStyle/>
            <a:p>
              <a:pPr algn="ctr" marL="0" indent="0" lvl="0">
                <a:lnSpc>
                  <a:spcPts val="2645"/>
                </a:lnSpc>
                <a:spcBef>
                  <a:spcPct val="0"/>
                </a:spcBef>
              </a:pPr>
              <a:r>
                <a:rPr lang="en-US" sz="2300" u="sng">
                  <a:solidFill>
                    <a:srgbClr val="73928F"/>
                  </a:solidFill>
                  <a:latin typeface="Bitter"/>
                </a:rPr>
                <a:t>YEARLY</a:t>
              </a:r>
            </a:p>
          </p:txBody>
        </p:sp>
        <p:sp>
          <p:nvSpPr>
            <p:cNvPr name="TextBox 22" id="22"/>
            <p:cNvSpPr txBox="true"/>
            <p:nvPr/>
          </p:nvSpPr>
          <p:spPr>
            <a:xfrm rot="0">
              <a:off x="0" y="493226"/>
              <a:ext cx="3893160" cy="1281557"/>
            </a:xfrm>
            <a:prstGeom prst="rect">
              <a:avLst/>
            </a:prstGeom>
          </p:spPr>
          <p:txBody>
            <a:bodyPr anchor="t" rtlCol="false" tIns="0" lIns="0" bIns="0" rIns="0">
              <a:spAutoFit/>
            </a:bodyPr>
            <a:lstStyle/>
            <a:p>
              <a:pPr algn="ctr" marL="0" indent="0" lvl="0">
                <a:lnSpc>
                  <a:spcPts val="7623"/>
                </a:lnSpc>
                <a:spcBef>
                  <a:spcPct val="0"/>
                </a:spcBef>
              </a:pPr>
              <a:r>
                <a:rPr lang="en-US" sz="6300" u="none">
                  <a:solidFill>
                    <a:srgbClr val="FFFFFF"/>
                  </a:solidFill>
                  <a:latin typeface="Bitter"/>
                </a:rPr>
                <a:t>300$</a:t>
              </a:r>
            </a:p>
          </p:txBody>
        </p:sp>
      </p:grpSp>
      <p:grpSp>
        <p:nvGrpSpPr>
          <p:cNvPr name="Group 23" id="23"/>
          <p:cNvGrpSpPr/>
          <p:nvPr/>
        </p:nvGrpSpPr>
        <p:grpSpPr>
          <a:xfrm rot="0">
            <a:off x="2042415" y="3833694"/>
            <a:ext cx="3246740" cy="1331087"/>
            <a:chOff x="0" y="0"/>
            <a:chExt cx="4328986" cy="1774783"/>
          </a:xfrm>
        </p:grpSpPr>
        <p:sp>
          <p:nvSpPr>
            <p:cNvPr name="TextBox 24" id="24"/>
            <p:cNvSpPr txBox="true"/>
            <p:nvPr/>
          </p:nvSpPr>
          <p:spPr>
            <a:xfrm rot="0">
              <a:off x="217913" y="19050"/>
              <a:ext cx="3893160" cy="444923"/>
            </a:xfrm>
            <a:prstGeom prst="rect">
              <a:avLst/>
            </a:prstGeom>
          </p:spPr>
          <p:txBody>
            <a:bodyPr anchor="t" rtlCol="false" tIns="0" lIns="0" bIns="0" rIns="0">
              <a:spAutoFit/>
            </a:bodyPr>
            <a:lstStyle/>
            <a:p>
              <a:pPr algn="ctr" marL="0" indent="0" lvl="0">
                <a:lnSpc>
                  <a:spcPts val="2645"/>
                </a:lnSpc>
                <a:spcBef>
                  <a:spcPct val="0"/>
                </a:spcBef>
              </a:pPr>
              <a:r>
                <a:rPr lang="en-US" sz="2300" u="sng">
                  <a:solidFill>
                    <a:srgbClr val="73928F"/>
                  </a:solidFill>
                  <a:latin typeface="Bitter"/>
                </a:rPr>
                <a:t>MONTHLY</a:t>
              </a:r>
            </a:p>
          </p:txBody>
        </p:sp>
        <p:sp>
          <p:nvSpPr>
            <p:cNvPr name="TextBox 25" id="25"/>
            <p:cNvSpPr txBox="true"/>
            <p:nvPr/>
          </p:nvSpPr>
          <p:spPr>
            <a:xfrm rot="0">
              <a:off x="0" y="493226"/>
              <a:ext cx="4328986" cy="1281557"/>
            </a:xfrm>
            <a:prstGeom prst="rect">
              <a:avLst/>
            </a:prstGeom>
          </p:spPr>
          <p:txBody>
            <a:bodyPr anchor="t" rtlCol="false" tIns="0" lIns="0" bIns="0" rIns="0">
              <a:spAutoFit/>
            </a:bodyPr>
            <a:lstStyle/>
            <a:p>
              <a:pPr algn="ctr" marL="0" indent="0" lvl="0">
                <a:lnSpc>
                  <a:spcPts val="7623"/>
                </a:lnSpc>
                <a:spcBef>
                  <a:spcPct val="0"/>
                </a:spcBef>
              </a:pPr>
              <a:r>
                <a:rPr lang="en-US" sz="6300" u="none">
                  <a:solidFill>
                    <a:srgbClr val="FFFFFF"/>
                  </a:solidFill>
                  <a:latin typeface="Bitter"/>
                </a:rPr>
                <a:t>20$</a:t>
              </a:r>
            </a:p>
          </p:txBody>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8959758"/>
            <a:ext cx="18288000" cy="1327242"/>
            <a:chOff x="0" y="0"/>
            <a:chExt cx="4816593" cy="349562"/>
          </a:xfrm>
        </p:grpSpPr>
        <p:sp>
          <p:nvSpPr>
            <p:cNvPr name="Freeform 3" id="3"/>
            <p:cNvSpPr/>
            <p:nvPr/>
          </p:nvSpPr>
          <p:spPr>
            <a:xfrm>
              <a:off x="0" y="0"/>
              <a:ext cx="4816592" cy="349562"/>
            </a:xfrm>
            <a:custGeom>
              <a:avLst/>
              <a:gdLst/>
              <a:ahLst/>
              <a:cxnLst/>
              <a:rect r="r" b="b" t="t" l="l"/>
              <a:pathLst>
                <a:path h="349562" w="4816592">
                  <a:moveTo>
                    <a:pt x="0" y="0"/>
                  </a:moveTo>
                  <a:lnTo>
                    <a:pt x="4816592" y="0"/>
                  </a:lnTo>
                  <a:lnTo>
                    <a:pt x="4816592" y="349562"/>
                  </a:lnTo>
                  <a:lnTo>
                    <a:pt x="0" y="349562"/>
                  </a:lnTo>
                  <a:close/>
                </a:path>
              </a:pathLst>
            </a:custGeom>
            <a:solidFill>
              <a:srgbClr val="B3C7C5"/>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2800"/>
                </a:lnSpc>
              </a:pPr>
            </a:p>
          </p:txBody>
        </p:sp>
      </p:grpSp>
      <p:pic>
        <p:nvPicPr>
          <p:cNvPr name="Picture 5" id="5"/>
          <p:cNvPicPr>
            <a:picLocks noChangeAspect="true"/>
          </p:cNvPicPr>
          <p:nvPr/>
        </p:nvPicPr>
        <p:blipFill>
          <a:blip r:embed="rId2"/>
          <a:srcRect l="0" t="0" r="0" b="0"/>
          <a:stretch>
            <a:fillRect/>
          </a:stretch>
        </p:blipFill>
        <p:spPr>
          <a:xfrm flipH="false" flipV="false" rot="0">
            <a:off x="13106846" y="3442813"/>
            <a:ext cx="4833707" cy="6844187"/>
          </a:xfrm>
          <a:prstGeom prst="rect">
            <a:avLst/>
          </a:prstGeom>
        </p:spPr>
      </p:pic>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false" rot="0">
            <a:off x="15144532" y="704121"/>
            <a:ext cx="3143468" cy="2972006"/>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028700" y="7632516"/>
            <a:ext cx="5017066" cy="2654484"/>
          </a:xfrm>
          <a:prstGeom prst="rect">
            <a:avLst/>
          </a:prstGeom>
        </p:spPr>
      </p:pic>
      <p:pic>
        <p:nvPicPr>
          <p:cNvPr name="Picture 8" id="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3940664" y="7902260"/>
            <a:ext cx="1444229" cy="1777016"/>
          </a:xfrm>
          <a:prstGeom prst="rect">
            <a:avLst/>
          </a:prstGeom>
        </p:spPr>
      </p:pic>
      <p:grpSp>
        <p:nvGrpSpPr>
          <p:cNvPr name="Group 9" id="9"/>
          <p:cNvGrpSpPr/>
          <p:nvPr/>
        </p:nvGrpSpPr>
        <p:grpSpPr>
          <a:xfrm rot="0">
            <a:off x="1028700" y="2726281"/>
            <a:ext cx="12136264" cy="3068500"/>
            <a:chOff x="0" y="0"/>
            <a:chExt cx="16181685" cy="4091334"/>
          </a:xfrm>
        </p:grpSpPr>
        <p:sp>
          <p:nvSpPr>
            <p:cNvPr name="TextBox 10" id="10"/>
            <p:cNvSpPr txBox="true"/>
            <p:nvPr/>
          </p:nvSpPr>
          <p:spPr>
            <a:xfrm rot="0">
              <a:off x="0" y="3625455"/>
              <a:ext cx="10870218" cy="465878"/>
            </a:xfrm>
            <a:prstGeom prst="rect">
              <a:avLst/>
            </a:prstGeom>
          </p:spPr>
          <p:txBody>
            <a:bodyPr anchor="t" rtlCol="false" tIns="0" lIns="0" bIns="0" rIns="0">
              <a:spAutoFit/>
            </a:bodyPr>
            <a:lstStyle/>
            <a:p>
              <a:pPr marL="0" indent="0" lvl="0">
                <a:lnSpc>
                  <a:spcPts val="2660"/>
                </a:lnSpc>
                <a:spcBef>
                  <a:spcPct val="0"/>
                </a:spcBef>
              </a:pPr>
              <a:r>
                <a:rPr lang="en-US" sz="1900" u="none">
                  <a:solidFill>
                    <a:srgbClr val="000000"/>
                  </a:solidFill>
                  <a:latin typeface="Agrandir"/>
                </a:rPr>
                <a:t>Elaborate on the featured statistic.</a:t>
              </a:r>
            </a:p>
          </p:txBody>
        </p:sp>
        <p:sp>
          <p:nvSpPr>
            <p:cNvPr name="TextBox 11" id="11"/>
            <p:cNvSpPr txBox="true"/>
            <p:nvPr/>
          </p:nvSpPr>
          <p:spPr>
            <a:xfrm rot="0">
              <a:off x="0" y="85725"/>
              <a:ext cx="16181685" cy="3373609"/>
            </a:xfrm>
            <a:prstGeom prst="rect">
              <a:avLst/>
            </a:prstGeom>
          </p:spPr>
          <p:txBody>
            <a:bodyPr anchor="t" rtlCol="false" tIns="0" lIns="0" bIns="0" rIns="0">
              <a:spAutoFit/>
            </a:bodyPr>
            <a:lstStyle/>
            <a:p>
              <a:pPr marL="0" indent="0" lvl="0">
                <a:lnSpc>
                  <a:spcPts val="19645"/>
                </a:lnSpc>
                <a:spcBef>
                  <a:spcPct val="0"/>
                </a:spcBef>
              </a:pPr>
              <a:r>
                <a:rPr lang="en-US" sz="17082" u="none">
                  <a:solidFill>
                    <a:srgbClr val="73928F"/>
                  </a:solidFill>
                  <a:latin typeface="Bitter"/>
                </a:rPr>
                <a:t>123,456,789</a:t>
              </a:r>
            </a:p>
          </p:txBody>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5819934" y="1142999"/>
            <a:ext cx="6648132" cy="1688148"/>
            <a:chOff x="0" y="0"/>
            <a:chExt cx="8864176" cy="2250864"/>
          </a:xfrm>
        </p:grpSpPr>
        <p:sp>
          <p:nvSpPr>
            <p:cNvPr name="TextBox 3" id="3"/>
            <p:cNvSpPr txBox="true"/>
            <p:nvPr/>
          </p:nvSpPr>
          <p:spPr>
            <a:xfrm rot="0">
              <a:off x="0" y="38100"/>
              <a:ext cx="8864176" cy="1684869"/>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2 out of 5</a:t>
              </a:r>
            </a:p>
          </p:txBody>
        </p:sp>
        <p:sp>
          <p:nvSpPr>
            <p:cNvPr name="TextBox 4" id="4"/>
            <p:cNvSpPr txBox="true"/>
            <p:nvPr/>
          </p:nvSpPr>
          <p:spPr>
            <a:xfrm rot="0">
              <a:off x="0" y="1809963"/>
              <a:ext cx="8864176" cy="440902"/>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the featured statistic.</a:t>
              </a:r>
            </a:p>
          </p:txBody>
        </p:sp>
      </p:grpSp>
      <p:grpSp>
        <p:nvGrpSpPr>
          <p:cNvPr name="Group 5" id="5"/>
          <p:cNvGrpSpPr/>
          <p:nvPr/>
        </p:nvGrpSpPr>
        <p:grpSpPr>
          <a:xfrm rot="0">
            <a:off x="6147944" y="7686516"/>
            <a:ext cx="5992112" cy="1712119"/>
            <a:chOff x="0" y="0"/>
            <a:chExt cx="7989483" cy="2282825"/>
          </a:xfrm>
        </p:grpSpPr>
        <p:sp>
          <p:nvSpPr>
            <p:cNvPr name="TextBox 6" id="6"/>
            <p:cNvSpPr txBox="true"/>
            <p:nvPr/>
          </p:nvSpPr>
          <p:spPr>
            <a:xfrm rot="0">
              <a:off x="0" y="38100"/>
              <a:ext cx="7989483" cy="1684869"/>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12 million</a:t>
              </a:r>
            </a:p>
          </p:txBody>
        </p:sp>
        <p:sp>
          <p:nvSpPr>
            <p:cNvPr name="TextBox 7" id="7"/>
            <p:cNvSpPr txBox="true"/>
            <p:nvPr/>
          </p:nvSpPr>
          <p:spPr>
            <a:xfrm rot="0">
              <a:off x="0" y="1841923"/>
              <a:ext cx="7989483" cy="440902"/>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the featured statistic.</a:t>
              </a:r>
            </a:p>
          </p:txBody>
        </p:sp>
      </p:grpSp>
      <p:grpSp>
        <p:nvGrpSpPr>
          <p:cNvPr name="Group 8" id="8"/>
          <p:cNvGrpSpPr/>
          <p:nvPr/>
        </p:nvGrpSpPr>
        <p:grpSpPr>
          <a:xfrm rot="0">
            <a:off x="5819934" y="4399699"/>
            <a:ext cx="6648132" cy="1715193"/>
            <a:chOff x="0" y="0"/>
            <a:chExt cx="8864176" cy="2286923"/>
          </a:xfrm>
        </p:grpSpPr>
        <p:sp>
          <p:nvSpPr>
            <p:cNvPr name="TextBox 9" id="9"/>
            <p:cNvSpPr txBox="true"/>
            <p:nvPr/>
          </p:nvSpPr>
          <p:spPr>
            <a:xfrm rot="0">
              <a:off x="0" y="38100"/>
              <a:ext cx="8864176" cy="1684869"/>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75%</a:t>
              </a:r>
            </a:p>
          </p:txBody>
        </p:sp>
        <p:sp>
          <p:nvSpPr>
            <p:cNvPr name="TextBox 10" id="10"/>
            <p:cNvSpPr txBox="true"/>
            <p:nvPr/>
          </p:nvSpPr>
          <p:spPr>
            <a:xfrm rot="0">
              <a:off x="0" y="1846022"/>
              <a:ext cx="8864176" cy="440902"/>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the featured statistic.</a:t>
              </a:r>
            </a:p>
          </p:txBody>
        </p:sp>
      </p:grpSp>
      <p:pic>
        <p:nvPicPr>
          <p:cNvPr name="Picture 11" id="11"/>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414761" y="2690812"/>
            <a:ext cx="5405173" cy="8235028"/>
          </a:xfrm>
          <a:prstGeom prst="rect">
            <a:avLst/>
          </a:prstGeom>
        </p:spPr>
      </p:pic>
      <p:pic>
        <p:nvPicPr>
          <p:cNvPr name="Picture 12" id="12"/>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0">
            <a:off x="12140056" y="5143500"/>
            <a:ext cx="6702197" cy="5288642"/>
          </a:xfrm>
          <a:prstGeom prst="rect">
            <a:avLst/>
          </a:prstGeom>
        </p:spPr>
      </p:pic>
      <p:grpSp>
        <p:nvGrpSpPr>
          <p:cNvPr name="Group 13" id="13"/>
          <p:cNvGrpSpPr/>
          <p:nvPr/>
        </p:nvGrpSpPr>
        <p:grpSpPr>
          <a:xfrm rot="0">
            <a:off x="12688956" y="4937146"/>
            <a:ext cx="3439233" cy="412708"/>
            <a:chOff x="0" y="0"/>
            <a:chExt cx="4585644" cy="550277"/>
          </a:xfrm>
        </p:grpSpPr>
        <p:grpSp>
          <p:nvGrpSpPr>
            <p:cNvPr name="Group 14" id="14"/>
            <p:cNvGrpSpPr>
              <a:grpSpLocks noChangeAspect="true"/>
            </p:cNvGrpSpPr>
            <p:nvPr/>
          </p:nvGrpSpPr>
          <p:grpSpPr>
            <a:xfrm rot="0">
              <a:off x="0" y="0"/>
              <a:ext cx="4585644" cy="550277"/>
              <a:chOff x="0" y="0"/>
              <a:chExt cx="1270000" cy="152400"/>
            </a:xfrm>
          </p:grpSpPr>
          <p:sp>
            <p:nvSpPr>
              <p:cNvPr name="Freeform 15" id="15"/>
              <p:cNvSpPr/>
              <p:nvPr/>
            </p:nvSpPr>
            <p:spPr>
              <a:xfrm>
                <a:off x="-3763" y="-122"/>
                <a:ext cx="1277527" cy="152644"/>
              </a:xfrm>
              <a:custGeom>
                <a:avLst/>
                <a:gdLst/>
                <a:ahLst/>
                <a:cxnLst/>
                <a:rect r="r" b="b" t="t" l="l"/>
                <a:pathLst>
                  <a:path h="152644" w="1277527">
                    <a:moveTo>
                      <a:pt x="79963" y="122"/>
                    </a:moveTo>
                    <a:lnTo>
                      <a:pt x="1197563" y="122"/>
                    </a:lnTo>
                    <a:cubicBezTo>
                      <a:pt x="1224868" y="0"/>
                      <a:pt x="1250151" y="14497"/>
                      <a:pt x="1263839" y="38123"/>
                    </a:cubicBezTo>
                    <a:cubicBezTo>
                      <a:pt x="1277527" y="61750"/>
                      <a:pt x="1277527" y="90894"/>
                      <a:pt x="1263839" y="114521"/>
                    </a:cubicBezTo>
                    <a:cubicBezTo>
                      <a:pt x="1250151" y="138147"/>
                      <a:pt x="1224868" y="152644"/>
                      <a:pt x="1197563" y="152522"/>
                    </a:cubicBezTo>
                    <a:lnTo>
                      <a:pt x="79963" y="152522"/>
                    </a:lnTo>
                    <a:cubicBezTo>
                      <a:pt x="52658" y="152644"/>
                      <a:pt x="27375" y="138147"/>
                      <a:pt x="13687" y="114521"/>
                    </a:cubicBezTo>
                    <a:cubicBezTo>
                      <a:pt x="0" y="90894"/>
                      <a:pt x="0" y="61750"/>
                      <a:pt x="13687" y="38123"/>
                    </a:cubicBezTo>
                    <a:cubicBezTo>
                      <a:pt x="27375" y="14497"/>
                      <a:pt x="52658" y="0"/>
                      <a:pt x="79963" y="122"/>
                    </a:cubicBezTo>
                    <a:close/>
                  </a:path>
                </a:pathLst>
              </a:custGeom>
              <a:solidFill>
                <a:srgbClr val="FFFFFF"/>
              </a:solidFill>
            </p:spPr>
          </p:sp>
          <p:sp>
            <p:nvSpPr>
              <p:cNvPr name="Freeform 16" id="16"/>
              <p:cNvSpPr/>
              <p:nvPr/>
            </p:nvSpPr>
            <p:spPr>
              <a:xfrm>
                <a:off x="-3763" y="-122"/>
                <a:ext cx="960027" cy="152644"/>
              </a:xfrm>
              <a:custGeom>
                <a:avLst/>
                <a:gdLst/>
                <a:ahLst/>
                <a:cxnLst/>
                <a:rect r="r" b="b" t="t" l="l"/>
                <a:pathLst>
                  <a:path h="152644" w="960027">
                    <a:moveTo>
                      <a:pt x="79963" y="122"/>
                    </a:moveTo>
                    <a:lnTo>
                      <a:pt x="880063" y="122"/>
                    </a:lnTo>
                    <a:cubicBezTo>
                      <a:pt x="907368" y="0"/>
                      <a:pt x="932651" y="14497"/>
                      <a:pt x="946339" y="38123"/>
                    </a:cubicBezTo>
                    <a:cubicBezTo>
                      <a:pt x="960027" y="61750"/>
                      <a:pt x="960027" y="90894"/>
                      <a:pt x="946339" y="114521"/>
                    </a:cubicBezTo>
                    <a:cubicBezTo>
                      <a:pt x="932651" y="138147"/>
                      <a:pt x="907368" y="152644"/>
                      <a:pt x="880063" y="152522"/>
                    </a:cubicBezTo>
                    <a:lnTo>
                      <a:pt x="79963" y="152522"/>
                    </a:lnTo>
                    <a:cubicBezTo>
                      <a:pt x="52658" y="152644"/>
                      <a:pt x="27375" y="138147"/>
                      <a:pt x="13687" y="114521"/>
                    </a:cubicBezTo>
                    <a:cubicBezTo>
                      <a:pt x="0" y="90894"/>
                      <a:pt x="0" y="61750"/>
                      <a:pt x="13687" y="38123"/>
                    </a:cubicBezTo>
                    <a:cubicBezTo>
                      <a:pt x="27375" y="14497"/>
                      <a:pt x="52658" y="0"/>
                      <a:pt x="79963" y="122"/>
                    </a:cubicBezTo>
                    <a:close/>
                  </a:path>
                </a:pathLst>
              </a:custGeom>
              <a:solidFill>
                <a:srgbClr val="73928F"/>
              </a:solidFill>
            </p:spPr>
          </p:sp>
        </p:grpSp>
      </p:grpSp>
      <p:grpSp>
        <p:nvGrpSpPr>
          <p:cNvPr name="Group 17" id="17"/>
          <p:cNvGrpSpPr/>
          <p:nvPr/>
        </p:nvGrpSpPr>
        <p:grpSpPr>
          <a:xfrm rot="0">
            <a:off x="12688956" y="1229052"/>
            <a:ext cx="3839167" cy="1312536"/>
            <a:chOff x="0" y="0"/>
            <a:chExt cx="5118890" cy="1750048"/>
          </a:xfrm>
        </p:grpSpPr>
        <p:grpSp>
          <p:nvGrpSpPr>
            <p:cNvPr name="Group 18" id="18"/>
            <p:cNvGrpSpPr>
              <a:grpSpLocks noChangeAspect="true"/>
            </p:cNvGrpSpPr>
            <p:nvPr/>
          </p:nvGrpSpPr>
          <p:grpSpPr>
            <a:xfrm rot="0">
              <a:off x="0" y="0"/>
              <a:ext cx="5118890" cy="1750048"/>
              <a:chOff x="0" y="0"/>
              <a:chExt cx="6604000" cy="2257778"/>
            </a:xfrm>
          </p:grpSpPr>
          <p:sp>
            <p:nvSpPr>
              <p:cNvPr name="Freeform 19" id="19"/>
              <p:cNvSpPr/>
              <p:nvPr/>
            </p:nvSpPr>
            <p:spPr>
              <a:xfrm>
                <a:off x="16351" y="0"/>
                <a:ext cx="2570728" cy="2257821"/>
              </a:xfrm>
              <a:custGeom>
                <a:avLst/>
                <a:gdLst/>
                <a:ahLst/>
                <a:cxnLst/>
                <a:rect r="r" b="b" t="t" l="l"/>
                <a:pathLst>
                  <a:path h="2257821" w="2570728">
                    <a:moveTo>
                      <a:pt x="618649" y="0"/>
                    </a:moveTo>
                    <a:cubicBezTo>
                      <a:pt x="501749" y="0"/>
                      <a:pt x="406982" y="94766"/>
                      <a:pt x="406982" y="211667"/>
                    </a:cubicBezTo>
                    <a:lnTo>
                      <a:pt x="406982" y="282222"/>
                    </a:lnTo>
                    <a:cubicBezTo>
                      <a:pt x="406982" y="399122"/>
                      <a:pt x="501749" y="493889"/>
                      <a:pt x="618649" y="493889"/>
                    </a:cubicBezTo>
                    <a:cubicBezTo>
                      <a:pt x="735549" y="493889"/>
                      <a:pt x="830316" y="399122"/>
                      <a:pt x="830316" y="282222"/>
                    </a:cubicBezTo>
                    <a:lnTo>
                      <a:pt x="830316" y="211667"/>
                    </a:lnTo>
                    <a:cubicBezTo>
                      <a:pt x="830316" y="94766"/>
                      <a:pt x="735549" y="0"/>
                      <a:pt x="618649" y="0"/>
                    </a:cubicBezTo>
                    <a:moveTo>
                      <a:pt x="399433" y="969998"/>
                    </a:moveTo>
                    <a:cubicBezTo>
                      <a:pt x="400632" y="961884"/>
                      <a:pt x="389202" y="958709"/>
                      <a:pt x="386027" y="966258"/>
                    </a:cubicBezTo>
                    <a:lnTo>
                      <a:pt x="232005" y="1325598"/>
                    </a:lnTo>
                    <a:cubicBezTo>
                      <a:pt x="209748" y="1377518"/>
                      <a:pt x="158672" y="1411161"/>
                      <a:pt x="102182" y="1411111"/>
                    </a:cubicBezTo>
                    <a:lnTo>
                      <a:pt x="37130" y="1411111"/>
                    </a:lnTo>
                    <a:cubicBezTo>
                      <a:pt x="25266" y="1411122"/>
                      <a:pt x="14190" y="1405168"/>
                      <a:pt x="7655" y="1395265"/>
                    </a:cubicBezTo>
                    <a:cubicBezTo>
                      <a:pt x="1120" y="1385363"/>
                      <a:pt x="0" y="1372839"/>
                      <a:pt x="4675" y="1361934"/>
                    </a:cubicBezTo>
                    <a:lnTo>
                      <a:pt x="195316" y="917222"/>
                    </a:lnTo>
                    <a:lnTo>
                      <a:pt x="265448" y="741821"/>
                    </a:lnTo>
                    <a:cubicBezTo>
                      <a:pt x="308318" y="634683"/>
                      <a:pt x="412094" y="564437"/>
                      <a:pt x="527491" y="564444"/>
                    </a:cubicBezTo>
                    <a:lnTo>
                      <a:pt x="709807" y="564444"/>
                    </a:lnTo>
                    <a:cubicBezTo>
                      <a:pt x="825204" y="564437"/>
                      <a:pt x="928980" y="634683"/>
                      <a:pt x="971850" y="741821"/>
                    </a:cubicBezTo>
                    <a:lnTo>
                      <a:pt x="1041982" y="917222"/>
                    </a:lnTo>
                    <a:lnTo>
                      <a:pt x="1232553" y="1361934"/>
                    </a:lnTo>
                    <a:cubicBezTo>
                      <a:pt x="1237228" y="1372839"/>
                      <a:pt x="1236108" y="1385363"/>
                      <a:pt x="1229572" y="1395265"/>
                    </a:cubicBezTo>
                    <a:cubicBezTo>
                      <a:pt x="1223037" y="1405168"/>
                      <a:pt x="1211962" y="1411122"/>
                      <a:pt x="1200097" y="1411111"/>
                    </a:cubicBezTo>
                    <a:lnTo>
                      <a:pt x="1135045" y="1411111"/>
                    </a:lnTo>
                    <a:cubicBezTo>
                      <a:pt x="1078607" y="1411105"/>
                      <a:pt x="1027601" y="1377471"/>
                      <a:pt x="1005364" y="1325598"/>
                    </a:cubicBezTo>
                    <a:lnTo>
                      <a:pt x="851341" y="966258"/>
                    </a:lnTo>
                    <a:cubicBezTo>
                      <a:pt x="848096" y="958709"/>
                      <a:pt x="836736" y="961884"/>
                      <a:pt x="837865" y="969998"/>
                    </a:cubicBezTo>
                    <a:lnTo>
                      <a:pt x="900871" y="1411111"/>
                    </a:lnTo>
                    <a:lnTo>
                      <a:pt x="968252" y="2219607"/>
                    </a:lnTo>
                    <a:cubicBezTo>
                      <a:pt x="969060" y="2229429"/>
                      <a:pt x="965723" y="2239141"/>
                      <a:pt x="959048" y="2246392"/>
                    </a:cubicBezTo>
                    <a:cubicBezTo>
                      <a:pt x="952374" y="2253643"/>
                      <a:pt x="942970" y="2257771"/>
                      <a:pt x="933115" y="2257778"/>
                    </a:cubicBezTo>
                    <a:lnTo>
                      <a:pt x="879281" y="2257778"/>
                    </a:lnTo>
                    <a:cubicBezTo>
                      <a:pt x="810300" y="2257786"/>
                      <a:pt x="751423" y="2207921"/>
                      <a:pt x="740075" y="2139879"/>
                    </a:cubicBezTo>
                    <a:lnTo>
                      <a:pt x="625705" y="1452880"/>
                    </a:lnTo>
                    <a:cubicBezTo>
                      <a:pt x="624364" y="1444978"/>
                      <a:pt x="613075" y="1444978"/>
                      <a:pt x="611735" y="1452880"/>
                    </a:cubicBezTo>
                    <a:lnTo>
                      <a:pt x="497293" y="2139879"/>
                    </a:lnTo>
                    <a:cubicBezTo>
                      <a:pt x="485942" y="2207948"/>
                      <a:pt x="427025" y="2257821"/>
                      <a:pt x="358017" y="2257778"/>
                    </a:cubicBezTo>
                    <a:lnTo>
                      <a:pt x="304183" y="2257778"/>
                    </a:lnTo>
                    <a:cubicBezTo>
                      <a:pt x="294328" y="2257771"/>
                      <a:pt x="284924" y="2253643"/>
                      <a:pt x="278250" y="2246392"/>
                    </a:cubicBezTo>
                    <a:cubicBezTo>
                      <a:pt x="271575" y="2239141"/>
                      <a:pt x="268238" y="2229429"/>
                      <a:pt x="269046" y="2219607"/>
                    </a:cubicBezTo>
                    <a:lnTo>
                      <a:pt x="336427" y="1411111"/>
                    </a:lnTo>
                    <a:lnTo>
                      <a:pt x="399433" y="969998"/>
                    </a:lnTo>
                    <a:moveTo>
                      <a:pt x="1952149" y="0"/>
                    </a:moveTo>
                    <a:cubicBezTo>
                      <a:pt x="1835249" y="0"/>
                      <a:pt x="1740482" y="94766"/>
                      <a:pt x="1740482" y="211667"/>
                    </a:cubicBezTo>
                    <a:lnTo>
                      <a:pt x="1740482" y="282222"/>
                    </a:lnTo>
                    <a:cubicBezTo>
                      <a:pt x="1740482" y="399122"/>
                      <a:pt x="1835249" y="493889"/>
                      <a:pt x="1952149" y="493889"/>
                    </a:cubicBezTo>
                    <a:cubicBezTo>
                      <a:pt x="2069049" y="493889"/>
                      <a:pt x="2163816" y="399122"/>
                      <a:pt x="2163816" y="282222"/>
                    </a:cubicBezTo>
                    <a:lnTo>
                      <a:pt x="2163816" y="211667"/>
                    </a:lnTo>
                    <a:cubicBezTo>
                      <a:pt x="2163816" y="94766"/>
                      <a:pt x="2069049" y="0"/>
                      <a:pt x="1952149" y="0"/>
                    </a:cubicBezTo>
                    <a:moveTo>
                      <a:pt x="1732933" y="969998"/>
                    </a:moveTo>
                    <a:cubicBezTo>
                      <a:pt x="1734132" y="961884"/>
                      <a:pt x="1722702" y="958709"/>
                      <a:pt x="1719527" y="966258"/>
                    </a:cubicBezTo>
                    <a:lnTo>
                      <a:pt x="1565505" y="1325598"/>
                    </a:lnTo>
                    <a:cubicBezTo>
                      <a:pt x="1543248" y="1377518"/>
                      <a:pt x="1492172" y="1411161"/>
                      <a:pt x="1435682" y="1411111"/>
                    </a:cubicBezTo>
                    <a:lnTo>
                      <a:pt x="1370630" y="1411111"/>
                    </a:lnTo>
                    <a:cubicBezTo>
                      <a:pt x="1358766" y="1411122"/>
                      <a:pt x="1347690" y="1405168"/>
                      <a:pt x="1341155" y="1395265"/>
                    </a:cubicBezTo>
                    <a:cubicBezTo>
                      <a:pt x="1334620" y="1385363"/>
                      <a:pt x="1333500" y="1372839"/>
                      <a:pt x="1338175" y="1361934"/>
                    </a:cubicBezTo>
                    <a:lnTo>
                      <a:pt x="1528816" y="917222"/>
                    </a:lnTo>
                    <a:lnTo>
                      <a:pt x="1598948" y="741821"/>
                    </a:lnTo>
                    <a:cubicBezTo>
                      <a:pt x="1641818" y="634683"/>
                      <a:pt x="1745595" y="564437"/>
                      <a:pt x="1860991" y="564444"/>
                    </a:cubicBezTo>
                    <a:lnTo>
                      <a:pt x="2043307" y="564444"/>
                    </a:lnTo>
                    <a:cubicBezTo>
                      <a:pt x="2158703" y="564437"/>
                      <a:pt x="2262480" y="634683"/>
                      <a:pt x="2305350" y="741821"/>
                    </a:cubicBezTo>
                    <a:lnTo>
                      <a:pt x="2375482" y="917222"/>
                    </a:lnTo>
                    <a:lnTo>
                      <a:pt x="2566053" y="1361934"/>
                    </a:lnTo>
                    <a:cubicBezTo>
                      <a:pt x="2570728" y="1372839"/>
                      <a:pt x="2569608" y="1385363"/>
                      <a:pt x="2563072" y="1395265"/>
                    </a:cubicBezTo>
                    <a:cubicBezTo>
                      <a:pt x="2556537" y="1405168"/>
                      <a:pt x="2545462" y="1411122"/>
                      <a:pt x="2533597" y="1411111"/>
                    </a:cubicBezTo>
                    <a:lnTo>
                      <a:pt x="2468545" y="1411111"/>
                    </a:lnTo>
                    <a:cubicBezTo>
                      <a:pt x="2412107" y="1411105"/>
                      <a:pt x="2361101" y="1377471"/>
                      <a:pt x="2338864" y="1325598"/>
                    </a:cubicBezTo>
                    <a:lnTo>
                      <a:pt x="2184841" y="966258"/>
                    </a:lnTo>
                    <a:cubicBezTo>
                      <a:pt x="2181596" y="958709"/>
                      <a:pt x="2170236" y="961884"/>
                      <a:pt x="2171365" y="969998"/>
                    </a:cubicBezTo>
                    <a:lnTo>
                      <a:pt x="2234371" y="1411111"/>
                    </a:lnTo>
                    <a:lnTo>
                      <a:pt x="2301752" y="2219607"/>
                    </a:lnTo>
                    <a:cubicBezTo>
                      <a:pt x="2302560" y="2229429"/>
                      <a:pt x="2299223" y="2239141"/>
                      <a:pt x="2292548" y="2246392"/>
                    </a:cubicBezTo>
                    <a:cubicBezTo>
                      <a:pt x="2285874" y="2253643"/>
                      <a:pt x="2276470" y="2257771"/>
                      <a:pt x="2266615" y="2257778"/>
                    </a:cubicBezTo>
                    <a:lnTo>
                      <a:pt x="2212781" y="2257778"/>
                    </a:lnTo>
                    <a:cubicBezTo>
                      <a:pt x="2143800" y="2257786"/>
                      <a:pt x="2084923" y="2207921"/>
                      <a:pt x="2073575" y="2139879"/>
                    </a:cubicBezTo>
                    <a:lnTo>
                      <a:pt x="1959205" y="1452880"/>
                    </a:lnTo>
                    <a:cubicBezTo>
                      <a:pt x="1957864" y="1444978"/>
                      <a:pt x="1946575" y="1444978"/>
                      <a:pt x="1945234" y="1452880"/>
                    </a:cubicBezTo>
                    <a:lnTo>
                      <a:pt x="1830793" y="2139879"/>
                    </a:lnTo>
                    <a:cubicBezTo>
                      <a:pt x="1819442" y="2207948"/>
                      <a:pt x="1760525" y="2257821"/>
                      <a:pt x="1691517" y="2257778"/>
                    </a:cubicBezTo>
                    <a:lnTo>
                      <a:pt x="1637683" y="2257778"/>
                    </a:lnTo>
                    <a:cubicBezTo>
                      <a:pt x="1627828" y="2257771"/>
                      <a:pt x="1618424" y="2253643"/>
                      <a:pt x="1611750" y="2246392"/>
                    </a:cubicBezTo>
                    <a:cubicBezTo>
                      <a:pt x="1605075" y="2239141"/>
                      <a:pt x="1601738" y="2229429"/>
                      <a:pt x="1602546" y="2219607"/>
                    </a:cubicBezTo>
                    <a:lnTo>
                      <a:pt x="1669927" y="1411111"/>
                    </a:lnTo>
                    <a:lnTo>
                      <a:pt x="1732933" y="969998"/>
                    </a:lnTo>
                  </a:path>
                </a:pathLst>
              </a:custGeom>
              <a:solidFill>
                <a:srgbClr val="73928F"/>
              </a:solidFill>
            </p:spPr>
          </p:sp>
          <p:sp>
            <p:nvSpPr>
              <p:cNvPr name="Freeform 20" id="20"/>
              <p:cNvSpPr/>
              <p:nvPr/>
            </p:nvSpPr>
            <p:spPr>
              <a:xfrm>
                <a:off x="2683351" y="0"/>
                <a:ext cx="3904228" cy="2257821"/>
              </a:xfrm>
              <a:custGeom>
                <a:avLst/>
                <a:gdLst/>
                <a:ahLst/>
                <a:cxnLst/>
                <a:rect r="r" b="b" t="t" l="l"/>
                <a:pathLst>
                  <a:path h="2257821" w="3904228">
                    <a:moveTo>
                      <a:pt x="618649" y="0"/>
                    </a:moveTo>
                    <a:cubicBezTo>
                      <a:pt x="501749" y="0"/>
                      <a:pt x="406982" y="94766"/>
                      <a:pt x="406982" y="211667"/>
                    </a:cubicBezTo>
                    <a:lnTo>
                      <a:pt x="406982" y="282222"/>
                    </a:lnTo>
                    <a:cubicBezTo>
                      <a:pt x="406982" y="399122"/>
                      <a:pt x="501749" y="493889"/>
                      <a:pt x="618649" y="493889"/>
                    </a:cubicBezTo>
                    <a:cubicBezTo>
                      <a:pt x="735549" y="493889"/>
                      <a:pt x="830316" y="399122"/>
                      <a:pt x="830316" y="282222"/>
                    </a:cubicBezTo>
                    <a:lnTo>
                      <a:pt x="830316" y="211667"/>
                    </a:lnTo>
                    <a:cubicBezTo>
                      <a:pt x="830316" y="94766"/>
                      <a:pt x="735549" y="0"/>
                      <a:pt x="618649" y="0"/>
                    </a:cubicBezTo>
                    <a:moveTo>
                      <a:pt x="399433" y="969998"/>
                    </a:moveTo>
                    <a:cubicBezTo>
                      <a:pt x="400632" y="961884"/>
                      <a:pt x="389202" y="958709"/>
                      <a:pt x="386027" y="966258"/>
                    </a:cubicBezTo>
                    <a:lnTo>
                      <a:pt x="232005" y="1325598"/>
                    </a:lnTo>
                    <a:cubicBezTo>
                      <a:pt x="209748" y="1377518"/>
                      <a:pt x="158672" y="1411161"/>
                      <a:pt x="102182" y="1411111"/>
                    </a:cubicBezTo>
                    <a:lnTo>
                      <a:pt x="37130" y="1411111"/>
                    </a:lnTo>
                    <a:cubicBezTo>
                      <a:pt x="25266" y="1411122"/>
                      <a:pt x="14190" y="1405168"/>
                      <a:pt x="7655" y="1395265"/>
                    </a:cubicBezTo>
                    <a:cubicBezTo>
                      <a:pt x="1120" y="1385363"/>
                      <a:pt x="0" y="1372839"/>
                      <a:pt x="4675" y="1361934"/>
                    </a:cubicBezTo>
                    <a:lnTo>
                      <a:pt x="195316" y="917222"/>
                    </a:lnTo>
                    <a:lnTo>
                      <a:pt x="265448" y="741821"/>
                    </a:lnTo>
                    <a:cubicBezTo>
                      <a:pt x="308318" y="634683"/>
                      <a:pt x="412095" y="564437"/>
                      <a:pt x="527491" y="564444"/>
                    </a:cubicBezTo>
                    <a:lnTo>
                      <a:pt x="709807" y="564444"/>
                    </a:lnTo>
                    <a:cubicBezTo>
                      <a:pt x="825203" y="564437"/>
                      <a:pt x="928980" y="634683"/>
                      <a:pt x="971850" y="741821"/>
                    </a:cubicBezTo>
                    <a:lnTo>
                      <a:pt x="1041982" y="917222"/>
                    </a:lnTo>
                    <a:lnTo>
                      <a:pt x="1232553" y="1361934"/>
                    </a:lnTo>
                    <a:cubicBezTo>
                      <a:pt x="1237228" y="1372839"/>
                      <a:pt x="1236107" y="1385363"/>
                      <a:pt x="1229572" y="1395265"/>
                    </a:cubicBezTo>
                    <a:cubicBezTo>
                      <a:pt x="1223037" y="1405168"/>
                      <a:pt x="1211962" y="1411122"/>
                      <a:pt x="1200097" y="1411111"/>
                    </a:cubicBezTo>
                    <a:lnTo>
                      <a:pt x="1135045" y="1411111"/>
                    </a:lnTo>
                    <a:cubicBezTo>
                      <a:pt x="1078607" y="1411105"/>
                      <a:pt x="1027601" y="1377471"/>
                      <a:pt x="1005364" y="1325598"/>
                    </a:cubicBezTo>
                    <a:lnTo>
                      <a:pt x="851341" y="966258"/>
                    </a:lnTo>
                    <a:cubicBezTo>
                      <a:pt x="848096" y="958709"/>
                      <a:pt x="836736" y="961884"/>
                      <a:pt x="837865" y="969998"/>
                    </a:cubicBezTo>
                    <a:lnTo>
                      <a:pt x="900871" y="1411111"/>
                    </a:lnTo>
                    <a:lnTo>
                      <a:pt x="968252" y="2219607"/>
                    </a:lnTo>
                    <a:cubicBezTo>
                      <a:pt x="969060" y="2229429"/>
                      <a:pt x="965723" y="2239141"/>
                      <a:pt x="959048" y="2246392"/>
                    </a:cubicBezTo>
                    <a:cubicBezTo>
                      <a:pt x="952374" y="2253643"/>
                      <a:pt x="942970" y="2257771"/>
                      <a:pt x="933115" y="2257778"/>
                    </a:cubicBezTo>
                    <a:lnTo>
                      <a:pt x="879281" y="2257778"/>
                    </a:lnTo>
                    <a:cubicBezTo>
                      <a:pt x="810299" y="2257786"/>
                      <a:pt x="751423" y="2207921"/>
                      <a:pt x="740075" y="2139879"/>
                    </a:cubicBezTo>
                    <a:lnTo>
                      <a:pt x="625704" y="1452880"/>
                    </a:lnTo>
                    <a:cubicBezTo>
                      <a:pt x="624364" y="1444978"/>
                      <a:pt x="613075" y="1444978"/>
                      <a:pt x="611735" y="1452880"/>
                    </a:cubicBezTo>
                    <a:lnTo>
                      <a:pt x="497293" y="2139879"/>
                    </a:lnTo>
                    <a:cubicBezTo>
                      <a:pt x="485942" y="2207948"/>
                      <a:pt x="427025" y="2257821"/>
                      <a:pt x="358017" y="2257778"/>
                    </a:cubicBezTo>
                    <a:lnTo>
                      <a:pt x="304183" y="2257778"/>
                    </a:lnTo>
                    <a:cubicBezTo>
                      <a:pt x="294328" y="2257771"/>
                      <a:pt x="284924" y="2253643"/>
                      <a:pt x="278250" y="2246392"/>
                    </a:cubicBezTo>
                    <a:cubicBezTo>
                      <a:pt x="271575" y="2239141"/>
                      <a:pt x="268238" y="2229429"/>
                      <a:pt x="269046" y="2219607"/>
                    </a:cubicBezTo>
                    <a:lnTo>
                      <a:pt x="336427" y="1411111"/>
                    </a:lnTo>
                    <a:lnTo>
                      <a:pt x="399433" y="969998"/>
                    </a:lnTo>
                    <a:moveTo>
                      <a:pt x="1952149" y="0"/>
                    </a:moveTo>
                    <a:cubicBezTo>
                      <a:pt x="1835249" y="0"/>
                      <a:pt x="1740482" y="94766"/>
                      <a:pt x="1740482" y="211667"/>
                    </a:cubicBezTo>
                    <a:lnTo>
                      <a:pt x="1740482" y="282222"/>
                    </a:lnTo>
                    <a:cubicBezTo>
                      <a:pt x="1740482" y="399122"/>
                      <a:pt x="1835249" y="493889"/>
                      <a:pt x="1952149" y="493889"/>
                    </a:cubicBezTo>
                    <a:cubicBezTo>
                      <a:pt x="2069049" y="493889"/>
                      <a:pt x="2163816" y="399122"/>
                      <a:pt x="2163816" y="282222"/>
                    </a:cubicBezTo>
                    <a:lnTo>
                      <a:pt x="2163816" y="211667"/>
                    </a:lnTo>
                    <a:cubicBezTo>
                      <a:pt x="2163816" y="94766"/>
                      <a:pt x="2069049" y="0"/>
                      <a:pt x="1952149" y="0"/>
                    </a:cubicBezTo>
                    <a:moveTo>
                      <a:pt x="1732933" y="969998"/>
                    </a:moveTo>
                    <a:cubicBezTo>
                      <a:pt x="1734132" y="961884"/>
                      <a:pt x="1722702" y="958709"/>
                      <a:pt x="1719527" y="966258"/>
                    </a:cubicBezTo>
                    <a:lnTo>
                      <a:pt x="1565504" y="1325598"/>
                    </a:lnTo>
                    <a:cubicBezTo>
                      <a:pt x="1543248" y="1377518"/>
                      <a:pt x="1492172" y="1411161"/>
                      <a:pt x="1435682" y="1411111"/>
                    </a:cubicBezTo>
                    <a:lnTo>
                      <a:pt x="1370630" y="1411111"/>
                    </a:lnTo>
                    <a:cubicBezTo>
                      <a:pt x="1358765" y="1411122"/>
                      <a:pt x="1347691" y="1405168"/>
                      <a:pt x="1341155" y="1395265"/>
                    </a:cubicBezTo>
                    <a:cubicBezTo>
                      <a:pt x="1334620" y="1385363"/>
                      <a:pt x="1333500" y="1372839"/>
                      <a:pt x="1338174" y="1361934"/>
                    </a:cubicBezTo>
                    <a:lnTo>
                      <a:pt x="1528816" y="917222"/>
                    </a:lnTo>
                    <a:lnTo>
                      <a:pt x="1598948" y="741821"/>
                    </a:lnTo>
                    <a:cubicBezTo>
                      <a:pt x="1641818" y="634683"/>
                      <a:pt x="1745595" y="564437"/>
                      <a:pt x="1860991" y="564444"/>
                    </a:cubicBezTo>
                    <a:lnTo>
                      <a:pt x="2043307" y="564444"/>
                    </a:lnTo>
                    <a:cubicBezTo>
                      <a:pt x="2158703" y="564437"/>
                      <a:pt x="2262480" y="634683"/>
                      <a:pt x="2305350" y="741821"/>
                    </a:cubicBezTo>
                    <a:lnTo>
                      <a:pt x="2375482" y="917222"/>
                    </a:lnTo>
                    <a:lnTo>
                      <a:pt x="2566053" y="1361934"/>
                    </a:lnTo>
                    <a:cubicBezTo>
                      <a:pt x="2570728" y="1372839"/>
                      <a:pt x="2569607" y="1385363"/>
                      <a:pt x="2563072" y="1395265"/>
                    </a:cubicBezTo>
                    <a:cubicBezTo>
                      <a:pt x="2556537" y="1405168"/>
                      <a:pt x="2545462" y="1411122"/>
                      <a:pt x="2533597" y="1411111"/>
                    </a:cubicBezTo>
                    <a:lnTo>
                      <a:pt x="2468545" y="1411111"/>
                    </a:lnTo>
                    <a:cubicBezTo>
                      <a:pt x="2412107" y="1411105"/>
                      <a:pt x="2361101" y="1377471"/>
                      <a:pt x="2338864" y="1325598"/>
                    </a:cubicBezTo>
                    <a:lnTo>
                      <a:pt x="2184841" y="966258"/>
                    </a:lnTo>
                    <a:cubicBezTo>
                      <a:pt x="2181596" y="958709"/>
                      <a:pt x="2170236" y="961884"/>
                      <a:pt x="2171365" y="969998"/>
                    </a:cubicBezTo>
                    <a:lnTo>
                      <a:pt x="2234371" y="1411111"/>
                    </a:lnTo>
                    <a:lnTo>
                      <a:pt x="2301752" y="2219607"/>
                    </a:lnTo>
                    <a:cubicBezTo>
                      <a:pt x="2302560" y="2229429"/>
                      <a:pt x="2299223" y="2239141"/>
                      <a:pt x="2292548" y="2246392"/>
                    </a:cubicBezTo>
                    <a:cubicBezTo>
                      <a:pt x="2285874" y="2253643"/>
                      <a:pt x="2276470" y="2257771"/>
                      <a:pt x="2266615" y="2257778"/>
                    </a:cubicBezTo>
                    <a:lnTo>
                      <a:pt x="2212781" y="2257778"/>
                    </a:lnTo>
                    <a:cubicBezTo>
                      <a:pt x="2143799" y="2257786"/>
                      <a:pt x="2084923" y="2207921"/>
                      <a:pt x="2073575" y="2139879"/>
                    </a:cubicBezTo>
                    <a:lnTo>
                      <a:pt x="1959204" y="1452880"/>
                    </a:lnTo>
                    <a:cubicBezTo>
                      <a:pt x="1957864" y="1444978"/>
                      <a:pt x="1946575" y="1444978"/>
                      <a:pt x="1945235" y="1452880"/>
                    </a:cubicBezTo>
                    <a:lnTo>
                      <a:pt x="1830794" y="2139879"/>
                    </a:lnTo>
                    <a:cubicBezTo>
                      <a:pt x="1819442" y="2207948"/>
                      <a:pt x="1760525" y="2257821"/>
                      <a:pt x="1691517" y="2257778"/>
                    </a:cubicBezTo>
                    <a:lnTo>
                      <a:pt x="1637683" y="2257778"/>
                    </a:lnTo>
                    <a:cubicBezTo>
                      <a:pt x="1627828" y="2257771"/>
                      <a:pt x="1618424" y="2253643"/>
                      <a:pt x="1611750" y="2246392"/>
                    </a:cubicBezTo>
                    <a:cubicBezTo>
                      <a:pt x="1605075" y="2239141"/>
                      <a:pt x="1601738" y="2229429"/>
                      <a:pt x="1602546" y="2219607"/>
                    </a:cubicBezTo>
                    <a:lnTo>
                      <a:pt x="1669927" y="1411111"/>
                    </a:lnTo>
                    <a:lnTo>
                      <a:pt x="1732933" y="969998"/>
                    </a:lnTo>
                    <a:moveTo>
                      <a:pt x="3285649" y="0"/>
                    </a:moveTo>
                    <a:cubicBezTo>
                      <a:pt x="3168749" y="0"/>
                      <a:pt x="3073982" y="94766"/>
                      <a:pt x="3073982" y="211667"/>
                    </a:cubicBezTo>
                    <a:lnTo>
                      <a:pt x="3073982" y="282222"/>
                    </a:lnTo>
                    <a:cubicBezTo>
                      <a:pt x="3073982" y="399122"/>
                      <a:pt x="3168749" y="493889"/>
                      <a:pt x="3285649" y="493889"/>
                    </a:cubicBezTo>
                    <a:cubicBezTo>
                      <a:pt x="3402549" y="493889"/>
                      <a:pt x="3497316" y="399122"/>
                      <a:pt x="3497316" y="282222"/>
                    </a:cubicBezTo>
                    <a:lnTo>
                      <a:pt x="3497316" y="211667"/>
                    </a:lnTo>
                    <a:cubicBezTo>
                      <a:pt x="3497316" y="94766"/>
                      <a:pt x="3402549" y="0"/>
                      <a:pt x="3285649" y="0"/>
                    </a:cubicBezTo>
                    <a:moveTo>
                      <a:pt x="3066433" y="969998"/>
                    </a:moveTo>
                    <a:cubicBezTo>
                      <a:pt x="3067632" y="961884"/>
                      <a:pt x="3056202" y="958709"/>
                      <a:pt x="3053027" y="966258"/>
                    </a:cubicBezTo>
                    <a:lnTo>
                      <a:pt x="2899004" y="1325598"/>
                    </a:lnTo>
                    <a:cubicBezTo>
                      <a:pt x="2876748" y="1377518"/>
                      <a:pt x="2825672" y="1411161"/>
                      <a:pt x="2769182" y="1411111"/>
                    </a:cubicBezTo>
                    <a:lnTo>
                      <a:pt x="2704130" y="1411111"/>
                    </a:lnTo>
                    <a:cubicBezTo>
                      <a:pt x="2692265" y="1411122"/>
                      <a:pt x="2681191" y="1405168"/>
                      <a:pt x="2674655" y="1395265"/>
                    </a:cubicBezTo>
                    <a:cubicBezTo>
                      <a:pt x="2668120" y="1385363"/>
                      <a:pt x="2667000" y="1372839"/>
                      <a:pt x="2671674" y="1361934"/>
                    </a:cubicBezTo>
                    <a:lnTo>
                      <a:pt x="2862316" y="917222"/>
                    </a:lnTo>
                    <a:lnTo>
                      <a:pt x="2932448" y="741821"/>
                    </a:lnTo>
                    <a:cubicBezTo>
                      <a:pt x="2975318" y="634683"/>
                      <a:pt x="3079095" y="564437"/>
                      <a:pt x="3194491" y="564444"/>
                    </a:cubicBezTo>
                    <a:lnTo>
                      <a:pt x="3376807" y="564444"/>
                    </a:lnTo>
                    <a:cubicBezTo>
                      <a:pt x="3492203" y="564437"/>
                      <a:pt x="3595980" y="634683"/>
                      <a:pt x="3638850" y="741821"/>
                    </a:cubicBezTo>
                    <a:lnTo>
                      <a:pt x="3708982" y="917222"/>
                    </a:lnTo>
                    <a:lnTo>
                      <a:pt x="3899553" y="1361934"/>
                    </a:lnTo>
                    <a:cubicBezTo>
                      <a:pt x="3904228" y="1372839"/>
                      <a:pt x="3903107" y="1385363"/>
                      <a:pt x="3896572" y="1395265"/>
                    </a:cubicBezTo>
                    <a:cubicBezTo>
                      <a:pt x="3890037" y="1405168"/>
                      <a:pt x="3878962" y="1411122"/>
                      <a:pt x="3867097" y="1411111"/>
                    </a:cubicBezTo>
                    <a:lnTo>
                      <a:pt x="3802045" y="1411111"/>
                    </a:lnTo>
                    <a:cubicBezTo>
                      <a:pt x="3745607" y="1411105"/>
                      <a:pt x="3694601" y="1377471"/>
                      <a:pt x="3672364" y="1325598"/>
                    </a:cubicBezTo>
                    <a:lnTo>
                      <a:pt x="3518341" y="966258"/>
                    </a:lnTo>
                    <a:cubicBezTo>
                      <a:pt x="3515096" y="958709"/>
                      <a:pt x="3503736" y="961884"/>
                      <a:pt x="3504865" y="969998"/>
                    </a:cubicBezTo>
                    <a:lnTo>
                      <a:pt x="3567871" y="1411111"/>
                    </a:lnTo>
                    <a:lnTo>
                      <a:pt x="3635252" y="2219607"/>
                    </a:lnTo>
                    <a:cubicBezTo>
                      <a:pt x="3636060" y="2229429"/>
                      <a:pt x="3632723" y="2239141"/>
                      <a:pt x="3626048" y="2246392"/>
                    </a:cubicBezTo>
                    <a:cubicBezTo>
                      <a:pt x="3619374" y="2253643"/>
                      <a:pt x="3609970" y="2257771"/>
                      <a:pt x="3600115" y="2257778"/>
                    </a:cubicBezTo>
                    <a:lnTo>
                      <a:pt x="3546281" y="2257778"/>
                    </a:lnTo>
                    <a:cubicBezTo>
                      <a:pt x="3477299" y="2257786"/>
                      <a:pt x="3418423" y="2207921"/>
                      <a:pt x="3407075" y="2139879"/>
                    </a:cubicBezTo>
                    <a:lnTo>
                      <a:pt x="3292704" y="1452880"/>
                    </a:lnTo>
                    <a:cubicBezTo>
                      <a:pt x="3291364" y="1444978"/>
                      <a:pt x="3280075" y="1444978"/>
                      <a:pt x="3278735" y="1452880"/>
                    </a:cubicBezTo>
                    <a:lnTo>
                      <a:pt x="3164294" y="2139879"/>
                    </a:lnTo>
                    <a:cubicBezTo>
                      <a:pt x="3152942" y="2207948"/>
                      <a:pt x="3094025" y="2257821"/>
                      <a:pt x="3025017" y="2257778"/>
                    </a:cubicBezTo>
                    <a:lnTo>
                      <a:pt x="2971183" y="2257778"/>
                    </a:lnTo>
                    <a:cubicBezTo>
                      <a:pt x="2961328" y="2257771"/>
                      <a:pt x="2951924" y="2253643"/>
                      <a:pt x="2945250" y="2246392"/>
                    </a:cubicBezTo>
                    <a:cubicBezTo>
                      <a:pt x="2938575" y="2239141"/>
                      <a:pt x="2935238" y="2229429"/>
                      <a:pt x="2936046" y="2219607"/>
                    </a:cubicBezTo>
                    <a:lnTo>
                      <a:pt x="3003427" y="1411111"/>
                    </a:lnTo>
                    <a:lnTo>
                      <a:pt x="3066433" y="969998"/>
                    </a:lnTo>
                  </a:path>
                </a:pathLst>
              </a:custGeom>
              <a:solidFill>
                <a:srgbClr val="FFFFFF"/>
              </a:solidFill>
            </p:spPr>
          </p:sp>
        </p:gr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2212518" y="3771181"/>
            <a:ext cx="3208061" cy="3208061"/>
            <a:chOff x="0" y="0"/>
            <a:chExt cx="4277414" cy="4277414"/>
          </a:xfrm>
        </p:grpSpPr>
        <p:sp>
          <p:nvSpPr>
            <p:cNvPr name="TextBox 3" id="3"/>
            <p:cNvSpPr txBox="true"/>
            <p:nvPr/>
          </p:nvSpPr>
          <p:spPr>
            <a:xfrm rot="0">
              <a:off x="1306843" y="1660286"/>
              <a:ext cx="1663728" cy="985418"/>
            </a:xfrm>
            <a:prstGeom prst="rect">
              <a:avLst/>
            </a:prstGeom>
          </p:spPr>
          <p:txBody>
            <a:bodyPr anchor="t" rtlCol="false" tIns="0" lIns="0" bIns="0" rIns="0">
              <a:spAutoFit/>
            </a:bodyPr>
            <a:lstStyle/>
            <a:p>
              <a:pPr algn="ctr" marL="0" indent="0" lvl="0">
                <a:lnSpc>
                  <a:spcPts val="5750"/>
                </a:lnSpc>
                <a:spcBef>
                  <a:spcPct val="0"/>
                </a:spcBef>
              </a:pPr>
              <a:r>
                <a:rPr lang="en-US" sz="5000" u="none">
                  <a:solidFill>
                    <a:srgbClr val="73928F"/>
                  </a:solidFill>
                  <a:latin typeface="Bitter"/>
                </a:rPr>
                <a:t>36%</a:t>
              </a:r>
            </a:p>
          </p:txBody>
        </p:sp>
        <p:grpSp>
          <p:nvGrpSpPr>
            <p:cNvPr name="Group 4" id="4"/>
            <p:cNvGrpSpPr>
              <a:grpSpLocks noChangeAspect="true"/>
            </p:cNvGrpSpPr>
            <p:nvPr/>
          </p:nvGrpSpPr>
          <p:grpSpPr>
            <a:xfrm rot="0">
              <a:off x="0" y="0"/>
              <a:ext cx="4277414" cy="4277414"/>
              <a:chOff x="0" y="0"/>
              <a:chExt cx="2540000" cy="2540000"/>
            </a:xfrm>
          </p:grpSpPr>
          <p:sp>
            <p:nvSpPr>
              <p:cNvPr name="Freeform 5" id="5"/>
              <p:cNvSpPr/>
              <p:nvPr/>
            </p:nvSpPr>
            <p:spPr>
              <a:xfrm>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06835"/>
                    </a:lnTo>
                    <a:cubicBezTo>
                      <a:pt x="986864" y="305288"/>
                      <a:pt x="666611" y="488915"/>
                      <a:pt x="493233" y="788185"/>
                    </a:cubicBezTo>
                    <a:cubicBezTo>
                      <a:pt x="319854" y="1087454"/>
                      <a:pt x="319854" y="1456616"/>
                      <a:pt x="493233" y="1755885"/>
                    </a:cubicBezTo>
                    <a:cubicBezTo>
                      <a:pt x="666611" y="2055155"/>
                      <a:pt x="986864" y="2238782"/>
                      <a:pt x="1332725" y="2237235"/>
                    </a:cubicBezTo>
                    <a:cubicBezTo>
                      <a:pt x="1678586" y="2238782"/>
                      <a:pt x="1998839" y="2055155"/>
                      <a:pt x="2172217" y="1755885"/>
                    </a:cubicBezTo>
                    <a:cubicBezTo>
                      <a:pt x="2345596" y="1456616"/>
                      <a:pt x="2345596" y="1087454"/>
                      <a:pt x="2172217" y="788185"/>
                    </a:cubicBezTo>
                    <a:cubicBezTo>
                      <a:pt x="1998839" y="488915"/>
                      <a:pt x="1678586" y="305288"/>
                      <a:pt x="1332725" y="306835"/>
                    </a:cubicBezTo>
                    <a:close/>
                  </a:path>
                </a:pathLst>
              </a:custGeom>
              <a:solidFill>
                <a:srgbClr val="73928F"/>
              </a:solidFill>
            </p:spPr>
          </p:sp>
          <p:sp>
            <p:nvSpPr>
              <p:cNvPr name="Freeform 6" id="6"/>
              <p:cNvSpPr/>
              <p:nvPr/>
            </p:nvSpPr>
            <p:spPr>
              <a:xfrm>
                <a:off x="1259993" y="4175"/>
                <a:ext cx="1342119" cy="2008644"/>
              </a:xfrm>
              <a:custGeom>
                <a:avLst/>
                <a:gdLst/>
                <a:ahLst/>
                <a:cxnLst/>
                <a:rect r="r" b="b" t="t" l="l"/>
                <a:pathLst>
                  <a:path h="2008644" w="1342119">
                    <a:moveTo>
                      <a:pt x="183189" y="7688"/>
                    </a:moveTo>
                    <a:cubicBezTo>
                      <a:pt x="608931" y="66292"/>
                      <a:pt x="976156" y="336229"/>
                      <a:pt x="1159137" y="725085"/>
                    </a:cubicBezTo>
                    <a:cubicBezTo>
                      <a:pt x="1342119" y="1113941"/>
                      <a:pt x="1316032" y="1568957"/>
                      <a:pt x="1089808" y="1934353"/>
                    </a:cubicBezTo>
                    <a:cubicBezTo>
                      <a:pt x="1061270" y="1980912"/>
                      <a:pt x="1010000" y="2008643"/>
                      <a:pt x="955413" y="2007045"/>
                    </a:cubicBezTo>
                    <a:cubicBezTo>
                      <a:pt x="900826" y="2005447"/>
                      <a:pt x="851267" y="1974764"/>
                      <a:pt x="825501" y="1926614"/>
                    </a:cubicBezTo>
                    <a:cubicBezTo>
                      <a:pt x="799735" y="1878464"/>
                      <a:pt x="801702" y="1820209"/>
                      <a:pt x="830656" y="1773906"/>
                    </a:cubicBezTo>
                    <a:cubicBezTo>
                      <a:pt x="1002586" y="1496205"/>
                      <a:pt x="1022412" y="1150393"/>
                      <a:pt x="883346" y="854863"/>
                    </a:cubicBezTo>
                    <a:cubicBezTo>
                      <a:pt x="744280" y="559332"/>
                      <a:pt x="465190" y="354180"/>
                      <a:pt x="141625" y="309641"/>
                    </a:cubicBezTo>
                    <a:cubicBezTo>
                      <a:pt x="87492" y="302436"/>
                      <a:pt x="41352" y="266818"/>
                      <a:pt x="20676" y="216273"/>
                    </a:cubicBezTo>
                    <a:cubicBezTo>
                      <a:pt x="0" y="165729"/>
                      <a:pt x="7948" y="107984"/>
                      <a:pt x="41512" y="64906"/>
                    </a:cubicBezTo>
                    <a:cubicBezTo>
                      <a:pt x="75075" y="21827"/>
                      <a:pt x="129123" y="0"/>
                      <a:pt x="183189" y="7688"/>
                    </a:cubicBezTo>
                    <a:close/>
                  </a:path>
                </a:pathLst>
              </a:custGeom>
              <a:solidFill>
                <a:srgbClr val="F57D39"/>
              </a:solidFill>
            </p:spPr>
          </p:sp>
        </p:grpSp>
      </p:grpSp>
      <p:grpSp>
        <p:nvGrpSpPr>
          <p:cNvPr name="Group 7" id="7"/>
          <p:cNvGrpSpPr/>
          <p:nvPr/>
        </p:nvGrpSpPr>
        <p:grpSpPr>
          <a:xfrm rot="0">
            <a:off x="7539970" y="3771181"/>
            <a:ext cx="3208061" cy="3208061"/>
            <a:chOff x="0" y="0"/>
            <a:chExt cx="4277414" cy="4277414"/>
          </a:xfrm>
        </p:grpSpPr>
        <p:sp>
          <p:nvSpPr>
            <p:cNvPr name="TextBox 8" id="8"/>
            <p:cNvSpPr txBox="true"/>
            <p:nvPr/>
          </p:nvSpPr>
          <p:spPr>
            <a:xfrm rot="0">
              <a:off x="1301521" y="1670090"/>
              <a:ext cx="1674372" cy="956284"/>
            </a:xfrm>
            <a:prstGeom prst="rect">
              <a:avLst/>
            </a:prstGeom>
          </p:spPr>
          <p:txBody>
            <a:bodyPr anchor="t" rtlCol="false" tIns="0" lIns="0" bIns="0" rIns="0">
              <a:spAutoFit/>
            </a:bodyPr>
            <a:lstStyle/>
            <a:p>
              <a:pPr algn="ctr" marL="0" indent="0" lvl="0">
                <a:lnSpc>
                  <a:spcPts val="5519"/>
                </a:lnSpc>
                <a:spcBef>
                  <a:spcPct val="0"/>
                </a:spcBef>
              </a:pPr>
              <a:r>
                <a:rPr lang="en-US" sz="4799" u="none">
                  <a:solidFill>
                    <a:srgbClr val="73928F"/>
                  </a:solidFill>
                  <a:latin typeface="Bitter"/>
                </a:rPr>
                <a:t>60%</a:t>
              </a:r>
            </a:p>
          </p:txBody>
        </p:sp>
        <p:grpSp>
          <p:nvGrpSpPr>
            <p:cNvPr name="Group 9" id="9"/>
            <p:cNvGrpSpPr>
              <a:grpSpLocks noChangeAspect="true"/>
            </p:cNvGrpSpPr>
            <p:nvPr/>
          </p:nvGrpSpPr>
          <p:grpSpPr>
            <a:xfrm rot="0">
              <a:off x="0" y="0"/>
              <a:ext cx="4277414" cy="4277414"/>
              <a:chOff x="0" y="0"/>
              <a:chExt cx="2540000" cy="2540000"/>
            </a:xfrm>
          </p:grpSpPr>
          <p:sp>
            <p:nvSpPr>
              <p:cNvPr name="Freeform 10" id="10"/>
              <p:cNvSpPr/>
              <p:nvPr/>
            </p:nvSpPr>
            <p:spPr>
              <a:xfrm>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06835"/>
                    </a:lnTo>
                    <a:cubicBezTo>
                      <a:pt x="986864" y="305288"/>
                      <a:pt x="666611" y="488915"/>
                      <a:pt x="493233" y="788185"/>
                    </a:cubicBezTo>
                    <a:cubicBezTo>
                      <a:pt x="319854" y="1087454"/>
                      <a:pt x="319854" y="1456616"/>
                      <a:pt x="493233" y="1755885"/>
                    </a:cubicBezTo>
                    <a:cubicBezTo>
                      <a:pt x="666611" y="2055155"/>
                      <a:pt x="986864" y="2238782"/>
                      <a:pt x="1332725" y="2237235"/>
                    </a:cubicBezTo>
                    <a:cubicBezTo>
                      <a:pt x="1678586" y="2238782"/>
                      <a:pt x="1998839" y="2055155"/>
                      <a:pt x="2172217" y="1755885"/>
                    </a:cubicBezTo>
                    <a:cubicBezTo>
                      <a:pt x="2345596" y="1456616"/>
                      <a:pt x="2345596" y="1087454"/>
                      <a:pt x="2172217" y="788185"/>
                    </a:cubicBezTo>
                    <a:cubicBezTo>
                      <a:pt x="1998839" y="488915"/>
                      <a:pt x="1678586" y="305288"/>
                      <a:pt x="1332725" y="306835"/>
                    </a:cubicBezTo>
                    <a:close/>
                  </a:path>
                </a:pathLst>
              </a:custGeom>
              <a:solidFill>
                <a:srgbClr val="73928F"/>
              </a:solidFill>
            </p:spPr>
          </p:sp>
          <p:sp>
            <p:nvSpPr>
              <p:cNvPr name="Freeform 11" id="11"/>
              <p:cNvSpPr/>
              <p:nvPr/>
            </p:nvSpPr>
            <p:spPr>
              <a:xfrm>
                <a:off x="587773" y="4175"/>
                <a:ext cx="2041451" cy="2625153"/>
              </a:xfrm>
              <a:custGeom>
                <a:avLst/>
                <a:gdLst/>
                <a:ahLst/>
                <a:cxnLst/>
                <a:rect r="r" b="b" t="t" l="l"/>
                <a:pathLst>
                  <a:path h="2625153" w="2041451">
                    <a:moveTo>
                      <a:pt x="855409" y="7688"/>
                    </a:moveTo>
                    <a:cubicBezTo>
                      <a:pt x="1358488" y="76937"/>
                      <a:pt x="1771953" y="439216"/>
                      <a:pt x="1906702" y="928836"/>
                    </a:cubicBezTo>
                    <a:cubicBezTo>
                      <a:pt x="2041450" y="1418455"/>
                      <a:pt x="1871576" y="1941276"/>
                      <a:pt x="1474770" y="2258183"/>
                    </a:cubicBezTo>
                    <a:cubicBezTo>
                      <a:pt x="1077965" y="2575090"/>
                      <a:pt x="530523" y="2625152"/>
                      <a:pt x="82820" y="2385473"/>
                    </a:cubicBezTo>
                    <a:cubicBezTo>
                      <a:pt x="34560" y="2359914"/>
                      <a:pt x="3665" y="2310487"/>
                      <a:pt x="1832" y="2255907"/>
                    </a:cubicBezTo>
                    <a:cubicBezTo>
                      <a:pt x="0" y="2201328"/>
                      <a:pt x="27511" y="2149940"/>
                      <a:pt x="73947" y="2121201"/>
                    </a:cubicBezTo>
                    <a:cubicBezTo>
                      <a:pt x="120384" y="2092463"/>
                      <a:pt x="178648" y="2090768"/>
                      <a:pt x="226678" y="2116757"/>
                    </a:cubicBezTo>
                    <a:cubicBezTo>
                      <a:pt x="566932" y="2298913"/>
                      <a:pt x="982988" y="2260866"/>
                      <a:pt x="1284560" y="2020017"/>
                    </a:cubicBezTo>
                    <a:cubicBezTo>
                      <a:pt x="1586132" y="1779168"/>
                      <a:pt x="1715237" y="1381824"/>
                      <a:pt x="1612828" y="1009713"/>
                    </a:cubicBezTo>
                    <a:cubicBezTo>
                      <a:pt x="1510419" y="637603"/>
                      <a:pt x="1196186" y="362270"/>
                      <a:pt x="813845" y="309641"/>
                    </a:cubicBezTo>
                    <a:cubicBezTo>
                      <a:pt x="759712" y="302436"/>
                      <a:pt x="713572" y="266818"/>
                      <a:pt x="692896" y="216273"/>
                    </a:cubicBezTo>
                    <a:cubicBezTo>
                      <a:pt x="672220" y="165729"/>
                      <a:pt x="680168" y="107984"/>
                      <a:pt x="713732" y="64906"/>
                    </a:cubicBezTo>
                    <a:cubicBezTo>
                      <a:pt x="747295" y="21827"/>
                      <a:pt x="801343" y="0"/>
                      <a:pt x="855409" y="7688"/>
                    </a:cubicBezTo>
                    <a:close/>
                  </a:path>
                </a:pathLst>
              </a:custGeom>
              <a:solidFill>
                <a:srgbClr val="F57D39"/>
              </a:solidFill>
            </p:spPr>
          </p:sp>
        </p:grpSp>
      </p:grpSp>
      <p:grpSp>
        <p:nvGrpSpPr>
          <p:cNvPr name="Group 12" id="12"/>
          <p:cNvGrpSpPr/>
          <p:nvPr/>
        </p:nvGrpSpPr>
        <p:grpSpPr>
          <a:xfrm rot="0">
            <a:off x="12867421" y="3771181"/>
            <a:ext cx="3208061" cy="3208061"/>
            <a:chOff x="0" y="0"/>
            <a:chExt cx="4277414" cy="4277414"/>
          </a:xfrm>
        </p:grpSpPr>
        <p:sp>
          <p:nvSpPr>
            <p:cNvPr name="TextBox 13" id="13"/>
            <p:cNvSpPr txBox="true"/>
            <p:nvPr/>
          </p:nvSpPr>
          <p:spPr>
            <a:xfrm rot="0">
              <a:off x="1368583" y="1670090"/>
              <a:ext cx="1540249" cy="956284"/>
            </a:xfrm>
            <a:prstGeom prst="rect">
              <a:avLst/>
            </a:prstGeom>
          </p:spPr>
          <p:txBody>
            <a:bodyPr anchor="t" rtlCol="false" tIns="0" lIns="0" bIns="0" rIns="0">
              <a:spAutoFit/>
            </a:bodyPr>
            <a:lstStyle/>
            <a:p>
              <a:pPr algn="ctr" marL="0" indent="0" lvl="0">
                <a:lnSpc>
                  <a:spcPts val="5519"/>
                </a:lnSpc>
                <a:spcBef>
                  <a:spcPct val="0"/>
                </a:spcBef>
              </a:pPr>
              <a:r>
                <a:rPr lang="en-US" sz="4799" u="none">
                  <a:solidFill>
                    <a:srgbClr val="73928F"/>
                  </a:solidFill>
                  <a:latin typeface="Bitter"/>
                </a:rPr>
                <a:t>35%</a:t>
              </a:r>
            </a:p>
          </p:txBody>
        </p:sp>
        <p:grpSp>
          <p:nvGrpSpPr>
            <p:cNvPr name="Group 14" id="14"/>
            <p:cNvGrpSpPr>
              <a:grpSpLocks noChangeAspect="true"/>
            </p:cNvGrpSpPr>
            <p:nvPr/>
          </p:nvGrpSpPr>
          <p:grpSpPr>
            <a:xfrm rot="0">
              <a:off x="0" y="0"/>
              <a:ext cx="4277414" cy="4277414"/>
              <a:chOff x="0" y="0"/>
              <a:chExt cx="2540000" cy="2540000"/>
            </a:xfrm>
          </p:grpSpPr>
          <p:sp>
            <p:nvSpPr>
              <p:cNvPr name="Freeform 15" id="15"/>
              <p:cNvSpPr/>
              <p:nvPr/>
            </p:nvSpPr>
            <p:spPr>
              <a:xfrm>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06835"/>
                    </a:lnTo>
                    <a:cubicBezTo>
                      <a:pt x="986864" y="305288"/>
                      <a:pt x="666611" y="488915"/>
                      <a:pt x="493233" y="788185"/>
                    </a:cubicBezTo>
                    <a:cubicBezTo>
                      <a:pt x="319854" y="1087454"/>
                      <a:pt x="319854" y="1456616"/>
                      <a:pt x="493233" y="1755885"/>
                    </a:cubicBezTo>
                    <a:cubicBezTo>
                      <a:pt x="666611" y="2055155"/>
                      <a:pt x="986864" y="2238782"/>
                      <a:pt x="1332725" y="2237235"/>
                    </a:cubicBezTo>
                    <a:cubicBezTo>
                      <a:pt x="1678586" y="2238782"/>
                      <a:pt x="1998839" y="2055155"/>
                      <a:pt x="2172217" y="1755885"/>
                    </a:cubicBezTo>
                    <a:cubicBezTo>
                      <a:pt x="2345596" y="1456616"/>
                      <a:pt x="2345596" y="1087454"/>
                      <a:pt x="2172217" y="788185"/>
                    </a:cubicBezTo>
                    <a:cubicBezTo>
                      <a:pt x="1998839" y="488915"/>
                      <a:pt x="1678586" y="305288"/>
                      <a:pt x="1332725" y="306835"/>
                    </a:cubicBezTo>
                    <a:close/>
                  </a:path>
                </a:pathLst>
              </a:custGeom>
              <a:solidFill>
                <a:srgbClr val="73928F"/>
              </a:solidFill>
            </p:spPr>
          </p:sp>
          <p:sp>
            <p:nvSpPr>
              <p:cNvPr name="Freeform 16" id="16"/>
              <p:cNvSpPr/>
              <p:nvPr/>
            </p:nvSpPr>
            <p:spPr>
              <a:xfrm>
                <a:off x="1259993" y="4175"/>
                <a:ext cx="1330277" cy="1948053"/>
              </a:xfrm>
              <a:custGeom>
                <a:avLst/>
                <a:gdLst/>
                <a:ahLst/>
                <a:cxnLst/>
                <a:rect r="r" b="b" t="t" l="l"/>
                <a:pathLst>
                  <a:path h="1948053" w="1330277">
                    <a:moveTo>
                      <a:pt x="183189" y="7688"/>
                    </a:moveTo>
                    <a:cubicBezTo>
                      <a:pt x="594935" y="64365"/>
                      <a:pt x="952894" y="318929"/>
                      <a:pt x="1141585" y="689257"/>
                    </a:cubicBezTo>
                    <a:cubicBezTo>
                      <a:pt x="1330277" y="1059585"/>
                      <a:pt x="1325821" y="1498809"/>
                      <a:pt x="1129655" y="1865232"/>
                    </a:cubicBezTo>
                    <a:cubicBezTo>
                      <a:pt x="1104096" y="1913492"/>
                      <a:pt x="1054669" y="1944387"/>
                      <a:pt x="1000089" y="1946220"/>
                    </a:cubicBezTo>
                    <a:cubicBezTo>
                      <a:pt x="945510" y="1948052"/>
                      <a:pt x="894122" y="1920542"/>
                      <a:pt x="865383" y="1874105"/>
                    </a:cubicBezTo>
                    <a:cubicBezTo>
                      <a:pt x="836645" y="1827668"/>
                      <a:pt x="834950" y="1769404"/>
                      <a:pt x="860939" y="1721375"/>
                    </a:cubicBezTo>
                    <a:cubicBezTo>
                      <a:pt x="1010026" y="1442893"/>
                      <a:pt x="1013412" y="1109083"/>
                      <a:pt x="870007" y="827633"/>
                    </a:cubicBezTo>
                    <a:cubicBezTo>
                      <a:pt x="726601" y="546184"/>
                      <a:pt x="454553" y="352715"/>
                      <a:pt x="141625" y="309641"/>
                    </a:cubicBezTo>
                    <a:cubicBezTo>
                      <a:pt x="87492" y="302436"/>
                      <a:pt x="41352" y="266818"/>
                      <a:pt x="20676" y="216273"/>
                    </a:cubicBezTo>
                    <a:cubicBezTo>
                      <a:pt x="0" y="165729"/>
                      <a:pt x="7948" y="107984"/>
                      <a:pt x="41512" y="64906"/>
                    </a:cubicBezTo>
                    <a:cubicBezTo>
                      <a:pt x="75075" y="21827"/>
                      <a:pt x="129123" y="0"/>
                      <a:pt x="183189" y="7688"/>
                    </a:cubicBezTo>
                    <a:close/>
                  </a:path>
                </a:pathLst>
              </a:custGeom>
              <a:solidFill>
                <a:srgbClr val="F57D39"/>
              </a:solidFill>
            </p:spPr>
          </p:sp>
        </p:grpSp>
      </p:grpSp>
      <p:sp>
        <p:nvSpPr>
          <p:cNvPr name="TextBox 17" id="17"/>
          <p:cNvSpPr txBox="true"/>
          <p:nvPr/>
        </p:nvSpPr>
        <p:spPr>
          <a:xfrm rot="0">
            <a:off x="12702012" y="7379291"/>
            <a:ext cx="3538878" cy="652145"/>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the</a:t>
            </a:r>
          </a:p>
          <a:p>
            <a:pPr algn="ctr" marL="0" indent="0" lvl="0">
              <a:lnSpc>
                <a:spcPts val="2470"/>
              </a:lnSpc>
              <a:spcBef>
                <a:spcPct val="0"/>
              </a:spcBef>
            </a:pPr>
            <a:r>
              <a:rPr lang="en-US" sz="1900" u="none">
                <a:solidFill>
                  <a:srgbClr val="000000"/>
                </a:solidFill>
                <a:latin typeface="Agrandir"/>
              </a:rPr>
              <a:t>featured statistic.</a:t>
            </a:r>
          </a:p>
        </p:txBody>
      </p:sp>
      <p:grpSp>
        <p:nvGrpSpPr>
          <p:cNvPr name="Group 18" id="18"/>
          <p:cNvGrpSpPr/>
          <p:nvPr/>
        </p:nvGrpSpPr>
        <p:grpSpPr>
          <a:xfrm rot="0">
            <a:off x="0" y="8959758"/>
            <a:ext cx="18288000" cy="1327242"/>
            <a:chOff x="0" y="0"/>
            <a:chExt cx="4816593" cy="349562"/>
          </a:xfrm>
        </p:grpSpPr>
        <p:sp>
          <p:nvSpPr>
            <p:cNvPr name="Freeform 19" id="19"/>
            <p:cNvSpPr/>
            <p:nvPr/>
          </p:nvSpPr>
          <p:spPr>
            <a:xfrm>
              <a:off x="0" y="0"/>
              <a:ext cx="4816592" cy="349562"/>
            </a:xfrm>
            <a:custGeom>
              <a:avLst/>
              <a:gdLst/>
              <a:ahLst/>
              <a:cxnLst/>
              <a:rect r="r" b="b" t="t" l="l"/>
              <a:pathLst>
                <a:path h="349562" w="4816592">
                  <a:moveTo>
                    <a:pt x="0" y="0"/>
                  </a:moveTo>
                  <a:lnTo>
                    <a:pt x="4816592" y="0"/>
                  </a:lnTo>
                  <a:lnTo>
                    <a:pt x="4816592" y="349562"/>
                  </a:lnTo>
                  <a:lnTo>
                    <a:pt x="0" y="349562"/>
                  </a:lnTo>
                  <a:close/>
                </a:path>
              </a:pathLst>
            </a:custGeom>
            <a:solidFill>
              <a:srgbClr val="B3C7C5"/>
            </a:solidFill>
          </p:spPr>
        </p:sp>
        <p:sp>
          <p:nvSpPr>
            <p:cNvPr name="TextBox 20" id="20"/>
            <p:cNvSpPr txBox="true"/>
            <p:nvPr/>
          </p:nvSpPr>
          <p:spPr>
            <a:xfrm>
              <a:off x="0" y="-104775"/>
              <a:ext cx="812800" cy="917575"/>
            </a:xfrm>
            <a:prstGeom prst="rect">
              <a:avLst/>
            </a:prstGeom>
          </p:spPr>
          <p:txBody>
            <a:bodyPr anchor="ctr" rtlCol="false" tIns="50800" lIns="50800" bIns="50800" rIns="50800"/>
            <a:lstStyle/>
            <a:p>
              <a:pPr algn="ctr">
                <a:lnSpc>
                  <a:spcPts val="2800"/>
                </a:lnSpc>
              </a:pPr>
            </a:p>
          </p:txBody>
        </p:sp>
      </p:grpSp>
      <p:pic>
        <p:nvPicPr>
          <p:cNvPr name="Picture 21" id="21"/>
          <p:cNvPicPr>
            <a:picLocks noChangeAspect="true"/>
          </p:cNvPicPr>
          <p:nvPr/>
        </p:nvPicPr>
        <p:blipFill>
          <a:blip r:embed="rId2"/>
          <a:srcRect l="0" t="0" r="0" b="0"/>
          <a:stretch>
            <a:fillRect/>
          </a:stretch>
        </p:blipFill>
        <p:spPr>
          <a:xfrm flipH="false" flipV="false" rot="0">
            <a:off x="16013866" y="5867764"/>
            <a:ext cx="3441720" cy="3746090"/>
          </a:xfrm>
          <a:prstGeom prst="rect">
            <a:avLst/>
          </a:prstGeom>
        </p:spPr>
      </p:pic>
      <p:pic>
        <p:nvPicPr>
          <p:cNvPr name="Picture 22" id="22"/>
          <p:cNvPicPr>
            <a:picLocks noChangeAspect="true"/>
          </p:cNvPicPr>
          <p:nvPr/>
        </p:nvPicPr>
        <p:blipFill>
          <a:blip r:embed="rId3"/>
          <a:srcRect l="0" t="0" r="0" b="0"/>
          <a:stretch>
            <a:fillRect/>
          </a:stretch>
        </p:blipFill>
        <p:spPr>
          <a:xfrm flipH="false" flipV="false" rot="0">
            <a:off x="-715701" y="6760258"/>
            <a:ext cx="2474710" cy="3766199"/>
          </a:xfrm>
          <a:prstGeom prst="rect">
            <a:avLst/>
          </a:prstGeom>
        </p:spPr>
      </p:pic>
      <p:pic>
        <p:nvPicPr>
          <p:cNvPr name="Picture 23" id="23"/>
          <p:cNvPicPr>
            <a:picLocks noChangeAspect="true"/>
          </p:cNvPicPr>
          <p:nvPr/>
        </p:nvPicPr>
        <p:blipFill>
          <a:blip r:embed="rId4"/>
          <a:srcRect l="0" t="0" r="0" b="0"/>
          <a:stretch>
            <a:fillRect/>
          </a:stretch>
        </p:blipFill>
        <p:spPr>
          <a:xfrm flipH="false" flipV="false" rot="0">
            <a:off x="5344835" y="7331666"/>
            <a:ext cx="2461835" cy="2623382"/>
          </a:xfrm>
          <a:prstGeom prst="rect">
            <a:avLst/>
          </a:prstGeom>
        </p:spPr>
      </p:pic>
      <p:sp>
        <p:nvSpPr>
          <p:cNvPr name="TextBox 24" id="24"/>
          <p:cNvSpPr txBox="true"/>
          <p:nvPr/>
        </p:nvSpPr>
        <p:spPr>
          <a:xfrm rot="0">
            <a:off x="2212518" y="7379291"/>
            <a:ext cx="3208061" cy="652145"/>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the</a:t>
            </a:r>
          </a:p>
          <a:p>
            <a:pPr algn="ctr" marL="0" indent="0" lvl="0">
              <a:lnSpc>
                <a:spcPts val="2470"/>
              </a:lnSpc>
              <a:spcBef>
                <a:spcPct val="0"/>
              </a:spcBef>
            </a:pPr>
            <a:r>
              <a:rPr lang="en-US" sz="1900" u="none">
                <a:solidFill>
                  <a:srgbClr val="000000"/>
                </a:solidFill>
                <a:latin typeface="Agrandir"/>
              </a:rPr>
              <a:t>featured statistic.</a:t>
            </a:r>
          </a:p>
        </p:txBody>
      </p:sp>
      <p:sp>
        <p:nvSpPr>
          <p:cNvPr name="TextBox 25" id="25"/>
          <p:cNvSpPr txBox="true"/>
          <p:nvPr/>
        </p:nvSpPr>
        <p:spPr>
          <a:xfrm rot="0">
            <a:off x="7374561" y="7379291"/>
            <a:ext cx="3538878" cy="652145"/>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the</a:t>
            </a:r>
          </a:p>
          <a:p>
            <a:pPr algn="ctr" marL="0" indent="0" lvl="0">
              <a:lnSpc>
                <a:spcPts val="2470"/>
              </a:lnSpc>
              <a:spcBef>
                <a:spcPct val="0"/>
              </a:spcBef>
            </a:pPr>
            <a:r>
              <a:rPr lang="en-US" sz="1900" u="none">
                <a:solidFill>
                  <a:srgbClr val="000000"/>
                </a:solidFill>
                <a:latin typeface="Agrandir"/>
              </a:rPr>
              <a:t>featured statistic.</a:t>
            </a:r>
          </a:p>
        </p:txBody>
      </p:sp>
      <p:grpSp>
        <p:nvGrpSpPr>
          <p:cNvPr name="Group 26" id="26"/>
          <p:cNvGrpSpPr/>
          <p:nvPr/>
        </p:nvGrpSpPr>
        <p:grpSpPr>
          <a:xfrm rot="0">
            <a:off x="1028700" y="728729"/>
            <a:ext cx="16230600" cy="1926433"/>
            <a:chOff x="0" y="0"/>
            <a:chExt cx="21640800" cy="2568577"/>
          </a:xfrm>
        </p:grpSpPr>
        <p:sp>
          <p:nvSpPr>
            <p:cNvPr name="TextBox 27" id="27"/>
            <p:cNvSpPr txBox="true"/>
            <p:nvPr/>
          </p:nvSpPr>
          <p:spPr>
            <a:xfrm rot="0">
              <a:off x="0" y="28575"/>
              <a:ext cx="21640800" cy="1771068"/>
            </a:xfrm>
            <a:prstGeom prst="rect">
              <a:avLst/>
            </a:prstGeom>
          </p:spPr>
          <p:txBody>
            <a:bodyPr anchor="t" rtlCol="false" tIns="0" lIns="0" bIns="0" rIns="0">
              <a:spAutoFit/>
            </a:bodyPr>
            <a:lstStyle/>
            <a:p>
              <a:pPr algn="ctr" marL="0" indent="0" lvl="0">
                <a:lnSpc>
                  <a:spcPts val="10206"/>
                </a:lnSpc>
                <a:spcBef>
                  <a:spcPct val="0"/>
                </a:spcBef>
              </a:pPr>
              <a:r>
                <a:rPr lang="en-US" sz="8874" u="none">
                  <a:solidFill>
                    <a:srgbClr val="73928F"/>
                  </a:solidFill>
                  <a:latin typeface="Bitter"/>
                </a:rPr>
                <a:t>Infographic Slide Report</a:t>
              </a:r>
            </a:p>
          </p:txBody>
        </p:sp>
        <p:sp>
          <p:nvSpPr>
            <p:cNvPr name="TextBox 28" id="28"/>
            <p:cNvSpPr txBox="true"/>
            <p:nvPr/>
          </p:nvSpPr>
          <p:spPr>
            <a:xfrm rot="0">
              <a:off x="2605471" y="2127676"/>
              <a:ext cx="16429858" cy="440902"/>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the featured statistic</a:t>
              </a:r>
            </a:p>
          </p:txBody>
        </p:sp>
      </p:grpSp>
      <p:pic>
        <p:nvPicPr>
          <p:cNvPr name="Picture 29" id="2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6538361" y="3489293"/>
            <a:ext cx="861757" cy="852356"/>
          </a:xfrm>
          <a:prstGeom prst="rect">
            <a:avLst/>
          </a:prstGeom>
        </p:spPr>
      </p:pic>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8496066"/>
            <a:ext cx="18288000" cy="1790934"/>
            <a:chOff x="0" y="0"/>
            <a:chExt cx="4816593" cy="471686"/>
          </a:xfrm>
        </p:grpSpPr>
        <p:sp>
          <p:nvSpPr>
            <p:cNvPr name="Freeform 3" id="3"/>
            <p:cNvSpPr/>
            <p:nvPr/>
          </p:nvSpPr>
          <p:spPr>
            <a:xfrm>
              <a:off x="0" y="0"/>
              <a:ext cx="4816592" cy="471686"/>
            </a:xfrm>
            <a:custGeom>
              <a:avLst/>
              <a:gdLst/>
              <a:ahLst/>
              <a:cxnLst/>
              <a:rect r="r" b="b" t="t" l="l"/>
              <a:pathLst>
                <a:path h="471686" w="4816592">
                  <a:moveTo>
                    <a:pt x="0" y="0"/>
                  </a:moveTo>
                  <a:lnTo>
                    <a:pt x="4816592" y="0"/>
                  </a:lnTo>
                  <a:lnTo>
                    <a:pt x="4816592" y="471686"/>
                  </a:lnTo>
                  <a:lnTo>
                    <a:pt x="0" y="471686"/>
                  </a:lnTo>
                  <a:close/>
                </a:path>
              </a:pathLst>
            </a:custGeom>
            <a:solidFill>
              <a:srgbClr val="B3C7C5"/>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2800"/>
                </a:lnSpc>
              </a:pPr>
            </a:p>
          </p:txBody>
        </p:sp>
      </p:grpSp>
      <p:grpSp>
        <p:nvGrpSpPr>
          <p:cNvPr name="Group 5" id="5"/>
          <p:cNvGrpSpPr/>
          <p:nvPr/>
        </p:nvGrpSpPr>
        <p:grpSpPr>
          <a:xfrm rot="0">
            <a:off x="9244674" y="1129990"/>
            <a:ext cx="8194278" cy="8263573"/>
            <a:chOff x="0" y="0"/>
            <a:chExt cx="10925704" cy="11018097"/>
          </a:xfrm>
        </p:grpSpPr>
        <p:sp>
          <p:nvSpPr>
            <p:cNvPr name="TextBox 6" id="6"/>
            <p:cNvSpPr txBox="true"/>
            <p:nvPr/>
          </p:nvSpPr>
          <p:spPr>
            <a:xfrm rot="0">
              <a:off x="680444" y="10599843"/>
              <a:ext cx="965795" cy="418253"/>
            </a:xfrm>
            <a:prstGeom prst="rect">
              <a:avLst/>
            </a:prstGeom>
          </p:spPr>
          <p:txBody>
            <a:bodyPr anchor="t" rtlCol="false" tIns="0" lIns="0" bIns="0" rIns="0">
              <a:spAutoFit/>
            </a:bodyPr>
            <a:lstStyle/>
            <a:p>
              <a:pPr algn="ctr">
                <a:lnSpc>
                  <a:spcPts val="2659"/>
                </a:lnSpc>
              </a:pPr>
              <a:r>
                <a:rPr lang="en-US" sz="1899">
                  <a:solidFill>
                    <a:srgbClr val="000000"/>
                  </a:solidFill>
                  <a:latin typeface="Bitter"/>
                </a:rPr>
                <a:t>Item 1</a:t>
              </a:r>
            </a:p>
          </p:txBody>
        </p:sp>
        <p:sp>
          <p:nvSpPr>
            <p:cNvPr name="TextBox 7" id="7"/>
            <p:cNvSpPr txBox="true"/>
            <p:nvPr/>
          </p:nvSpPr>
          <p:spPr>
            <a:xfrm rot="0">
              <a:off x="2980548" y="10599843"/>
              <a:ext cx="984448" cy="418253"/>
            </a:xfrm>
            <a:prstGeom prst="rect">
              <a:avLst/>
            </a:prstGeom>
          </p:spPr>
          <p:txBody>
            <a:bodyPr anchor="t" rtlCol="false" tIns="0" lIns="0" bIns="0" rIns="0">
              <a:spAutoFit/>
            </a:bodyPr>
            <a:lstStyle/>
            <a:p>
              <a:pPr algn="ctr">
                <a:lnSpc>
                  <a:spcPts val="2659"/>
                </a:lnSpc>
              </a:pPr>
              <a:r>
                <a:rPr lang="en-US" sz="1899">
                  <a:solidFill>
                    <a:srgbClr val="000000"/>
                  </a:solidFill>
                  <a:latin typeface="Bitter"/>
                </a:rPr>
                <a:t>Item 2</a:t>
              </a:r>
            </a:p>
          </p:txBody>
        </p:sp>
        <p:sp>
          <p:nvSpPr>
            <p:cNvPr name="TextBox 8" id="8"/>
            <p:cNvSpPr txBox="true"/>
            <p:nvPr/>
          </p:nvSpPr>
          <p:spPr>
            <a:xfrm rot="0">
              <a:off x="5293205" y="10599843"/>
              <a:ext cx="977999" cy="418253"/>
            </a:xfrm>
            <a:prstGeom prst="rect">
              <a:avLst/>
            </a:prstGeom>
          </p:spPr>
          <p:txBody>
            <a:bodyPr anchor="t" rtlCol="false" tIns="0" lIns="0" bIns="0" rIns="0">
              <a:spAutoFit/>
            </a:bodyPr>
            <a:lstStyle/>
            <a:p>
              <a:pPr algn="ctr">
                <a:lnSpc>
                  <a:spcPts val="2659"/>
                </a:lnSpc>
              </a:pPr>
              <a:r>
                <a:rPr lang="en-US" sz="1899">
                  <a:solidFill>
                    <a:srgbClr val="000000"/>
                  </a:solidFill>
                  <a:latin typeface="Bitter"/>
                </a:rPr>
                <a:t>Item 3</a:t>
              </a:r>
            </a:p>
          </p:txBody>
        </p:sp>
        <p:sp>
          <p:nvSpPr>
            <p:cNvPr name="TextBox 9" id="9"/>
            <p:cNvSpPr txBox="true"/>
            <p:nvPr/>
          </p:nvSpPr>
          <p:spPr>
            <a:xfrm rot="0">
              <a:off x="7593012" y="10599843"/>
              <a:ext cx="997248" cy="418253"/>
            </a:xfrm>
            <a:prstGeom prst="rect">
              <a:avLst/>
            </a:prstGeom>
          </p:spPr>
          <p:txBody>
            <a:bodyPr anchor="t" rtlCol="false" tIns="0" lIns="0" bIns="0" rIns="0">
              <a:spAutoFit/>
            </a:bodyPr>
            <a:lstStyle/>
            <a:p>
              <a:pPr algn="ctr">
                <a:lnSpc>
                  <a:spcPts val="2659"/>
                </a:lnSpc>
              </a:pPr>
              <a:r>
                <a:rPr lang="en-US" sz="1899">
                  <a:solidFill>
                    <a:srgbClr val="000000"/>
                  </a:solidFill>
                  <a:latin typeface="Bitter"/>
                </a:rPr>
                <a:t>Item 4</a:t>
              </a:r>
            </a:p>
          </p:txBody>
        </p:sp>
        <p:sp>
          <p:nvSpPr>
            <p:cNvPr name="TextBox 10" id="10"/>
            <p:cNvSpPr txBox="true"/>
            <p:nvPr/>
          </p:nvSpPr>
          <p:spPr>
            <a:xfrm rot="0">
              <a:off x="9915292" y="10599843"/>
              <a:ext cx="971550" cy="418253"/>
            </a:xfrm>
            <a:prstGeom prst="rect">
              <a:avLst/>
            </a:prstGeom>
          </p:spPr>
          <p:txBody>
            <a:bodyPr anchor="t" rtlCol="false" tIns="0" lIns="0" bIns="0" rIns="0">
              <a:spAutoFit/>
            </a:bodyPr>
            <a:lstStyle/>
            <a:p>
              <a:pPr algn="ctr">
                <a:lnSpc>
                  <a:spcPts val="2659"/>
                </a:lnSpc>
              </a:pPr>
              <a:r>
                <a:rPr lang="en-US" sz="1899">
                  <a:solidFill>
                    <a:srgbClr val="000000"/>
                  </a:solidFill>
                  <a:latin typeface="Bitter"/>
                </a:rPr>
                <a:t>Item 5</a:t>
              </a:r>
            </a:p>
          </p:txBody>
        </p:sp>
        <p:grpSp>
          <p:nvGrpSpPr>
            <p:cNvPr name="Group 11" id="11"/>
            <p:cNvGrpSpPr>
              <a:grpSpLocks noChangeAspect="true"/>
            </p:cNvGrpSpPr>
            <p:nvPr/>
          </p:nvGrpSpPr>
          <p:grpSpPr>
            <a:xfrm rot="0">
              <a:off x="638704" y="190077"/>
              <a:ext cx="10287000" cy="10287000"/>
              <a:chOff x="0" y="0"/>
              <a:chExt cx="10287000" cy="10287000"/>
            </a:xfrm>
          </p:grpSpPr>
          <p:sp>
            <p:nvSpPr>
              <p:cNvPr name="Freeform 12" id="12"/>
              <p:cNvSpPr/>
              <p:nvPr/>
            </p:nvSpPr>
            <p:spPr>
              <a:xfrm>
                <a:off x="0" y="-63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3" id="13"/>
              <p:cNvSpPr/>
              <p:nvPr/>
            </p:nvSpPr>
            <p:spPr>
              <a:xfrm>
                <a:off x="0" y="20510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4" id="14"/>
              <p:cNvSpPr/>
              <p:nvPr/>
            </p:nvSpPr>
            <p:spPr>
              <a:xfrm>
                <a:off x="0" y="41084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5" id="15"/>
              <p:cNvSpPr/>
              <p:nvPr/>
            </p:nvSpPr>
            <p:spPr>
              <a:xfrm>
                <a:off x="0" y="61658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6" id="16"/>
              <p:cNvSpPr/>
              <p:nvPr/>
            </p:nvSpPr>
            <p:spPr>
              <a:xfrm>
                <a:off x="0" y="82232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7" id="17"/>
              <p:cNvSpPr/>
              <p:nvPr/>
            </p:nvSpPr>
            <p:spPr>
              <a:xfrm>
                <a:off x="0" y="102806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60000"/>
                </a:srgbClr>
              </a:solidFill>
            </p:spPr>
          </p:sp>
        </p:grpSp>
        <p:sp>
          <p:nvSpPr>
            <p:cNvPr name="TextBox 18" id="18"/>
            <p:cNvSpPr txBox="true"/>
            <p:nvPr/>
          </p:nvSpPr>
          <p:spPr>
            <a:xfrm rot="0">
              <a:off x="25797" y="-38100"/>
              <a:ext cx="452041" cy="418253"/>
            </a:xfrm>
            <a:prstGeom prst="rect">
              <a:avLst/>
            </a:prstGeom>
          </p:spPr>
          <p:txBody>
            <a:bodyPr anchor="t" rtlCol="false" tIns="0" lIns="0" bIns="0" rIns="0">
              <a:spAutoFit/>
            </a:bodyPr>
            <a:lstStyle/>
            <a:p>
              <a:pPr algn="r">
                <a:lnSpc>
                  <a:spcPts val="2659"/>
                </a:lnSpc>
              </a:pPr>
              <a:r>
                <a:rPr lang="en-US" sz="1899">
                  <a:solidFill>
                    <a:srgbClr val="000000"/>
                  </a:solidFill>
                  <a:latin typeface="Bitter"/>
                </a:rPr>
                <a:t>50 </a:t>
              </a:r>
            </a:p>
          </p:txBody>
        </p:sp>
        <p:sp>
          <p:nvSpPr>
            <p:cNvPr name="TextBox 19" id="19"/>
            <p:cNvSpPr txBox="true"/>
            <p:nvPr/>
          </p:nvSpPr>
          <p:spPr>
            <a:xfrm rot="0">
              <a:off x="0" y="2019300"/>
              <a:ext cx="477838" cy="418253"/>
            </a:xfrm>
            <a:prstGeom prst="rect">
              <a:avLst/>
            </a:prstGeom>
          </p:spPr>
          <p:txBody>
            <a:bodyPr anchor="t" rtlCol="false" tIns="0" lIns="0" bIns="0" rIns="0">
              <a:spAutoFit/>
            </a:bodyPr>
            <a:lstStyle/>
            <a:p>
              <a:pPr algn="r">
                <a:lnSpc>
                  <a:spcPts val="2659"/>
                </a:lnSpc>
              </a:pPr>
              <a:r>
                <a:rPr lang="en-US" sz="1899">
                  <a:solidFill>
                    <a:srgbClr val="000000"/>
                  </a:solidFill>
                  <a:latin typeface="Bitter"/>
                </a:rPr>
                <a:t>40 </a:t>
              </a:r>
            </a:p>
          </p:txBody>
        </p:sp>
        <p:sp>
          <p:nvSpPr>
            <p:cNvPr name="TextBox 20" id="20"/>
            <p:cNvSpPr txBox="true"/>
            <p:nvPr/>
          </p:nvSpPr>
          <p:spPr>
            <a:xfrm rot="0">
              <a:off x="19348" y="4076700"/>
              <a:ext cx="458490" cy="418253"/>
            </a:xfrm>
            <a:prstGeom prst="rect">
              <a:avLst/>
            </a:prstGeom>
          </p:spPr>
          <p:txBody>
            <a:bodyPr anchor="t" rtlCol="false" tIns="0" lIns="0" bIns="0" rIns="0">
              <a:spAutoFit/>
            </a:bodyPr>
            <a:lstStyle/>
            <a:p>
              <a:pPr algn="r">
                <a:lnSpc>
                  <a:spcPts val="2659"/>
                </a:lnSpc>
              </a:pPr>
              <a:r>
                <a:rPr lang="en-US" sz="1899">
                  <a:solidFill>
                    <a:srgbClr val="000000"/>
                  </a:solidFill>
                  <a:latin typeface="Bitter"/>
                </a:rPr>
                <a:t>30 </a:t>
              </a:r>
            </a:p>
          </p:txBody>
        </p:sp>
        <p:sp>
          <p:nvSpPr>
            <p:cNvPr name="TextBox 21" id="21"/>
            <p:cNvSpPr txBox="true"/>
            <p:nvPr/>
          </p:nvSpPr>
          <p:spPr>
            <a:xfrm rot="0">
              <a:off x="12898" y="6134100"/>
              <a:ext cx="464939" cy="418253"/>
            </a:xfrm>
            <a:prstGeom prst="rect">
              <a:avLst/>
            </a:prstGeom>
          </p:spPr>
          <p:txBody>
            <a:bodyPr anchor="t" rtlCol="false" tIns="0" lIns="0" bIns="0" rIns="0">
              <a:spAutoFit/>
            </a:bodyPr>
            <a:lstStyle/>
            <a:p>
              <a:pPr algn="r">
                <a:lnSpc>
                  <a:spcPts val="2659"/>
                </a:lnSpc>
              </a:pPr>
              <a:r>
                <a:rPr lang="en-US" sz="1899">
                  <a:solidFill>
                    <a:srgbClr val="000000"/>
                  </a:solidFill>
                  <a:latin typeface="Bitter"/>
                </a:rPr>
                <a:t>20 </a:t>
              </a:r>
            </a:p>
          </p:txBody>
        </p:sp>
        <p:sp>
          <p:nvSpPr>
            <p:cNvPr name="TextBox 22" id="22"/>
            <p:cNvSpPr txBox="true"/>
            <p:nvPr/>
          </p:nvSpPr>
          <p:spPr>
            <a:xfrm rot="0">
              <a:off x="31552" y="8191500"/>
              <a:ext cx="446286" cy="418253"/>
            </a:xfrm>
            <a:prstGeom prst="rect">
              <a:avLst/>
            </a:prstGeom>
          </p:spPr>
          <p:txBody>
            <a:bodyPr anchor="t" rtlCol="false" tIns="0" lIns="0" bIns="0" rIns="0">
              <a:spAutoFit/>
            </a:bodyPr>
            <a:lstStyle/>
            <a:p>
              <a:pPr algn="r">
                <a:lnSpc>
                  <a:spcPts val="2659"/>
                </a:lnSpc>
              </a:pPr>
              <a:r>
                <a:rPr lang="en-US" sz="1899">
                  <a:solidFill>
                    <a:srgbClr val="000000"/>
                  </a:solidFill>
                  <a:latin typeface="Bitter"/>
                </a:rPr>
                <a:t>10 </a:t>
              </a:r>
            </a:p>
          </p:txBody>
        </p:sp>
        <p:sp>
          <p:nvSpPr>
            <p:cNvPr name="TextBox 23" id="23"/>
            <p:cNvSpPr txBox="true"/>
            <p:nvPr/>
          </p:nvSpPr>
          <p:spPr>
            <a:xfrm rot="0">
              <a:off x="196255" y="10248900"/>
              <a:ext cx="281583" cy="418253"/>
            </a:xfrm>
            <a:prstGeom prst="rect">
              <a:avLst/>
            </a:prstGeom>
          </p:spPr>
          <p:txBody>
            <a:bodyPr anchor="t" rtlCol="false" tIns="0" lIns="0" bIns="0" rIns="0">
              <a:spAutoFit/>
            </a:bodyPr>
            <a:lstStyle/>
            <a:p>
              <a:pPr algn="r">
                <a:lnSpc>
                  <a:spcPts val="2659"/>
                </a:lnSpc>
              </a:pPr>
              <a:r>
                <a:rPr lang="en-US" sz="1899">
                  <a:solidFill>
                    <a:srgbClr val="000000"/>
                  </a:solidFill>
                  <a:latin typeface="Bitter"/>
                </a:rPr>
                <a:t>0 </a:t>
              </a:r>
            </a:p>
          </p:txBody>
        </p:sp>
        <p:grpSp>
          <p:nvGrpSpPr>
            <p:cNvPr name="Group 24" id="24"/>
            <p:cNvGrpSpPr>
              <a:grpSpLocks noChangeAspect="true"/>
            </p:cNvGrpSpPr>
            <p:nvPr/>
          </p:nvGrpSpPr>
          <p:grpSpPr>
            <a:xfrm rot="0">
              <a:off x="638704" y="183727"/>
              <a:ext cx="10287000" cy="10293350"/>
              <a:chOff x="0" y="-6350"/>
              <a:chExt cx="10287000" cy="10293350"/>
            </a:xfrm>
          </p:grpSpPr>
          <p:sp>
            <p:nvSpPr>
              <p:cNvPr name="Freeform 25" id="25"/>
              <p:cNvSpPr/>
              <p:nvPr/>
            </p:nvSpPr>
            <p:spPr>
              <a:xfrm>
                <a:off x="0" y="8216900"/>
                <a:ext cx="1049274" cy="2070100"/>
              </a:xfrm>
              <a:custGeom>
                <a:avLst/>
                <a:gdLst/>
                <a:ahLst/>
                <a:cxnLst/>
                <a:rect r="r" b="b" t="t" l="l"/>
                <a:pathLst>
                  <a:path h="2070100" w="1049274">
                    <a:moveTo>
                      <a:pt x="0" y="0"/>
                    </a:moveTo>
                    <a:lnTo>
                      <a:pt x="1049274" y="0"/>
                    </a:lnTo>
                    <a:lnTo>
                      <a:pt x="1049274" y="2070100"/>
                    </a:lnTo>
                    <a:lnTo>
                      <a:pt x="0" y="2070100"/>
                    </a:lnTo>
                    <a:close/>
                  </a:path>
                </a:pathLst>
              </a:custGeom>
              <a:solidFill>
                <a:srgbClr val="F57D39"/>
              </a:solidFill>
            </p:spPr>
          </p:sp>
          <p:sp>
            <p:nvSpPr>
              <p:cNvPr name="Freeform 26" id="26"/>
              <p:cNvSpPr/>
              <p:nvPr/>
            </p:nvSpPr>
            <p:spPr>
              <a:xfrm>
                <a:off x="2309432" y="6165850"/>
                <a:ext cx="1049274" cy="4121150"/>
              </a:xfrm>
              <a:custGeom>
                <a:avLst/>
                <a:gdLst/>
                <a:ahLst/>
                <a:cxnLst/>
                <a:rect r="r" b="b" t="t" l="l"/>
                <a:pathLst>
                  <a:path h="4121150" w="1049274">
                    <a:moveTo>
                      <a:pt x="0" y="0"/>
                    </a:moveTo>
                    <a:lnTo>
                      <a:pt x="1049273" y="0"/>
                    </a:lnTo>
                    <a:lnTo>
                      <a:pt x="1049273" y="4121150"/>
                    </a:lnTo>
                    <a:lnTo>
                      <a:pt x="0" y="4121150"/>
                    </a:lnTo>
                    <a:close/>
                  </a:path>
                </a:pathLst>
              </a:custGeom>
              <a:solidFill>
                <a:srgbClr val="F57D39"/>
              </a:solidFill>
            </p:spPr>
          </p:sp>
          <p:sp>
            <p:nvSpPr>
              <p:cNvPr name="Freeform 27" id="27"/>
              <p:cNvSpPr/>
              <p:nvPr/>
            </p:nvSpPr>
            <p:spPr>
              <a:xfrm>
                <a:off x="4618863" y="4108450"/>
                <a:ext cx="1049274" cy="6178550"/>
              </a:xfrm>
              <a:custGeom>
                <a:avLst/>
                <a:gdLst/>
                <a:ahLst/>
                <a:cxnLst/>
                <a:rect r="r" b="b" t="t" l="l"/>
                <a:pathLst>
                  <a:path h="6178550" w="1049274">
                    <a:moveTo>
                      <a:pt x="0" y="0"/>
                    </a:moveTo>
                    <a:lnTo>
                      <a:pt x="1049274" y="0"/>
                    </a:lnTo>
                    <a:lnTo>
                      <a:pt x="1049274" y="6178550"/>
                    </a:lnTo>
                    <a:lnTo>
                      <a:pt x="0" y="6178550"/>
                    </a:lnTo>
                    <a:close/>
                  </a:path>
                </a:pathLst>
              </a:custGeom>
              <a:solidFill>
                <a:srgbClr val="F57D39"/>
              </a:solidFill>
            </p:spPr>
          </p:sp>
          <p:sp>
            <p:nvSpPr>
              <p:cNvPr name="Freeform 28" id="28"/>
              <p:cNvSpPr/>
              <p:nvPr/>
            </p:nvSpPr>
            <p:spPr>
              <a:xfrm>
                <a:off x="6928294" y="2051050"/>
                <a:ext cx="1049275" cy="8235950"/>
              </a:xfrm>
              <a:custGeom>
                <a:avLst/>
                <a:gdLst/>
                <a:ahLst/>
                <a:cxnLst/>
                <a:rect r="r" b="b" t="t" l="l"/>
                <a:pathLst>
                  <a:path h="8235950" w="1049275">
                    <a:moveTo>
                      <a:pt x="0" y="0"/>
                    </a:moveTo>
                    <a:lnTo>
                      <a:pt x="1049275" y="0"/>
                    </a:lnTo>
                    <a:lnTo>
                      <a:pt x="1049275" y="8235950"/>
                    </a:lnTo>
                    <a:lnTo>
                      <a:pt x="0" y="8235950"/>
                    </a:lnTo>
                    <a:close/>
                  </a:path>
                </a:pathLst>
              </a:custGeom>
              <a:solidFill>
                <a:srgbClr val="F57D39"/>
              </a:solidFill>
            </p:spPr>
          </p:sp>
          <p:sp>
            <p:nvSpPr>
              <p:cNvPr name="Freeform 29" id="29"/>
              <p:cNvSpPr/>
              <p:nvPr/>
            </p:nvSpPr>
            <p:spPr>
              <a:xfrm>
                <a:off x="9237726" y="-6350"/>
                <a:ext cx="1049274" cy="10293350"/>
              </a:xfrm>
              <a:custGeom>
                <a:avLst/>
                <a:gdLst/>
                <a:ahLst/>
                <a:cxnLst/>
                <a:rect r="r" b="b" t="t" l="l"/>
                <a:pathLst>
                  <a:path h="10293350" w="1049274">
                    <a:moveTo>
                      <a:pt x="0" y="0"/>
                    </a:moveTo>
                    <a:lnTo>
                      <a:pt x="1049274" y="0"/>
                    </a:lnTo>
                    <a:lnTo>
                      <a:pt x="1049274" y="10293350"/>
                    </a:lnTo>
                    <a:lnTo>
                      <a:pt x="0" y="10293350"/>
                    </a:lnTo>
                    <a:close/>
                  </a:path>
                </a:pathLst>
              </a:custGeom>
              <a:solidFill>
                <a:srgbClr val="F57D39"/>
              </a:solidFill>
            </p:spPr>
          </p:sp>
          <p:sp>
            <p:nvSpPr>
              <p:cNvPr name="Freeform 30" id="30"/>
              <p:cNvSpPr/>
              <p:nvPr/>
            </p:nvSpPr>
            <p:spPr>
              <a:xfrm>
                <a:off x="0" y="9251950"/>
                <a:ext cx="1049274" cy="1035050"/>
              </a:xfrm>
              <a:custGeom>
                <a:avLst/>
                <a:gdLst/>
                <a:ahLst/>
                <a:cxnLst/>
                <a:rect r="r" b="b" t="t" l="l"/>
                <a:pathLst>
                  <a:path h="1035050" w="1049274">
                    <a:moveTo>
                      <a:pt x="0" y="0"/>
                    </a:moveTo>
                    <a:lnTo>
                      <a:pt x="1049274" y="0"/>
                    </a:lnTo>
                    <a:lnTo>
                      <a:pt x="1049274" y="1035050"/>
                    </a:lnTo>
                    <a:lnTo>
                      <a:pt x="0" y="1035050"/>
                    </a:lnTo>
                    <a:close/>
                  </a:path>
                </a:pathLst>
              </a:custGeom>
              <a:solidFill>
                <a:srgbClr val="FFE98D"/>
              </a:solidFill>
            </p:spPr>
          </p:sp>
          <p:sp>
            <p:nvSpPr>
              <p:cNvPr name="Freeform 31" id="31"/>
              <p:cNvSpPr/>
              <p:nvPr/>
            </p:nvSpPr>
            <p:spPr>
              <a:xfrm>
                <a:off x="2309432" y="6990080"/>
                <a:ext cx="1049274" cy="3296920"/>
              </a:xfrm>
              <a:custGeom>
                <a:avLst/>
                <a:gdLst/>
                <a:ahLst/>
                <a:cxnLst/>
                <a:rect r="r" b="b" t="t" l="l"/>
                <a:pathLst>
                  <a:path h="3296920" w="1049274">
                    <a:moveTo>
                      <a:pt x="0" y="0"/>
                    </a:moveTo>
                    <a:lnTo>
                      <a:pt x="1049273" y="0"/>
                    </a:lnTo>
                    <a:lnTo>
                      <a:pt x="1049273" y="3296920"/>
                    </a:lnTo>
                    <a:lnTo>
                      <a:pt x="0" y="3296920"/>
                    </a:lnTo>
                    <a:close/>
                  </a:path>
                </a:pathLst>
              </a:custGeom>
              <a:solidFill>
                <a:srgbClr val="FFE98D"/>
              </a:solidFill>
            </p:spPr>
          </p:sp>
          <p:sp>
            <p:nvSpPr>
              <p:cNvPr name="Freeform 32" id="32"/>
              <p:cNvSpPr/>
              <p:nvPr/>
            </p:nvSpPr>
            <p:spPr>
              <a:xfrm>
                <a:off x="4618863" y="5138208"/>
                <a:ext cx="1049274" cy="5148792"/>
              </a:xfrm>
              <a:custGeom>
                <a:avLst/>
                <a:gdLst/>
                <a:ahLst/>
                <a:cxnLst/>
                <a:rect r="r" b="b" t="t" l="l"/>
                <a:pathLst>
                  <a:path h="5148792" w="1049274">
                    <a:moveTo>
                      <a:pt x="0" y="0"/>
                    </a:moveTo>
                    <a:lnTo>
                      <a:pt x="1049274" y="0"/>
                    </a:lnTo>
                    <a:lnTo>
                      <a:pt x="1049274" y="5148792"/>
                    </a:lnTo>
                    <a:lnTo>
                      <a:pt x="0" y="5148792"/>
                    </a:lnTo>
                    <a:close/>
                  </a:path>
                </a:pathLst>
              </a:custGeom>
              <a:solidFill>
                <a:srgbClr val="FFE98D"/>
              </a:solidFill>
            </p:spPr>
          </p:sp>
          <p:sp>
            <p:nvSpPr>
              <p:cNvPr name="Freeform 33" id="33"/>
              <p:cNvSpPr/>
              <p:nvPr/>
            </p:nvSpPr>
            <p:spPr>
              <a:xfrm>
                <a:off x="6928294" y="3698240"/>
                <a:ext cx="1049275" cy="6588760"/>
              </a:xfrm>
              <a:custGeom>
                <a:avLst/>
                <a:gdLst/>
                <a:ahLst/>
                <a:cxnLst/>
                <a:rect r="r" b="b" t="t" l="l"/>
                <a:pathLst>
                  <a:path h="6588760" w="1049275">
                    <a:moveTo>
                      <a:pt x="0" y="0"/>
                    </a:moveTo>
                    <a:lnTo>
                      <a:pt x="1049275" y="0"/>
                    </a:lnTo>
                    <a:lnTo>
                      <a:pt x="1049275" y="6588760"/>
                    </a:lnTo>
                    <a:lnTo>
                      <a:pt x="0" y="6588760"/>
                    </a:lnTo>
                    <a:close/>
                  </a:path>
                </a:pathLst>
              </a:custGeom>
              <a:solidFill>
                <a:srgbClr val="FFE98D"/>
              </a:solidFill>
            </p:spPr>
          </p:sp>
          <p:sp>
            <p:nvSpPr>
              <p:cNvPr name="Freeform 34" id="34"/>
              <p:cNvSpPr/>
              <p:nvPr/>
            </p:nvSpPr>
            <p:spPr>
              <a:xfrm>
                <a:off x="9237726" y="1640586"/>
                <a:ext cx="1049274" cy="8646414"/>
              </a:xfrm>
              <a:custGeom>
                <a:avLst/>
                <a:gdLst/>
                <a:ahLst/>
                <a:cxnLst/>
                <a:rect r="r" b="b" t="t" l="l"/>
                <a:pathLst>
                  <a:path h="8646414" w="1049274">
                    <a:moveTo>
                      <a:pt x="0" y="0"/>
                    </a:moveTo>
                    <a:lnTo>
                      <a:pt x="1049274" y="0"/>
                    </a:lnTo>
                    <a:lnTo>
                      <a:pt x="1049274" y="8646414"/>
                    </a:lnTo>
                    <a:lnTo>
                      <a:pt x="0" y="8646414"/>
                    </a:lnTo>
                    <a:close/>
                  </a:path>
                </a:pathLst>
              </a:custGeom>
              <a:solidFill>
                <a:srgbClr val="FFE98D"/>
              </a:solidFill>
            </p:spPr>
          </p:sp>
          <p:sp>
            <p:nvSpPr>
              <p:cNvPr name="Freeform 35" id="35"/>
              <p:cNvSpPr/>
              <p:nvPr/>
            </p:nvSpPr>
            <p:spPr>
              <a:xfrm>
                <a:off x="0" y="10287000"/>
                <a:ext cx="1049274" cy="0"/>
              </a:xfrm>
              <a:custGeom>
                <a:avLst/>
                <a:gdLst/>
                <a:ahLst/>
                <a:cxnLst/>
                <a:rect r="r" b="b" t="t" l="l"/>
                <a:pathLst>
                  <a:path h="0" w="1049274">
                    <a:moveTo>
                      <a:pt x="0" y="0"/>
                    </a:moveTo>
                    <a:lnTo>
                      <a:pt x="1049274" y="0"/>
                    </a:lnTo>
                    <a:lnTo>
                      <a:pt x="1049274" y="0"/>
                    </a:lnTo>
                    <a:lnTo>
                      <a:pt x="0" y="0"/>
                    </a:lnTo>
                    <a:close/>
                  </a:path>
                </a:pathLst>
              </a:custGeom>
              <a:solidFill>
                <a:srgbClr val="FFFFFF"/>
              </a:solidFill>
            </p:spPr>
          </p:sp>
          <p:sp>
            <p:nvSpPr>
              <p:cNvPr name="Freeform 36" id="36"/>
              <p:cNvSpPr/>
              <p:nvPr/>
            </p:nvSpPr>
            <p:spPr>
              <a:xfrm>
                <a:off x="2309432" y="8638540"/>
                <a:ext cx="1049274" cy="1648460"/>
              </a:xfrm>
              <a:custGeom>
                <a:avLst/>
                <a:gdLst/>
                <a:ahLst/>
                <a:cxnLst/>
                <a:rect r="r" b="b" t="t" l="l"/>
                <a:pathLst>
                  <a:path h="1648460" w="1049274">
                    <a:moveTo>
                      <a:pt x="0" y="0"/>
                    </a:moveTo>
                    <a:lnTo>
                      <a:pt x="1049273" y="0"/>
                    </a:lnTo>
                    <a:lnTo>
                      <a:pt x="1049273" y="1648460"/>
                    </a:lnTo>
                    <a:lnTo>
                      <a:pt x="0" y="1648460"/>
                    </a:lnTo>
                    <a:close/>
                  </a:path>
                </a:pathLst>
              </a:custGeom>
              <a:solidFill>
                <a:srgbClr val="FFFFFF"/>
              </a:solidFill>
            </p:spPr>
          </p:sp>
          <p:sp>
            <p:nvSpPr>
              <p:cNvPr name="Freeform 37" id="37"/>
              <p:cNvSpPr/>
              <p:nvPr/>
            </p:nvSpPr>
            <p:spPr>
              <a:xfrm>
                <a:off x="4618863" y="7197725"/>
                <a:ext cx="1049274" cy="3089275"/>
              </a:xfrm>
              <a:custGeom>
                <a:avLst/>
                <a:gdLst/>
                <a:ahLst/>
                <a:cxnLst/>
                <a:rect r="r" b="b" t="t" l="l"/>
                <a:pathLst>
                  <a:path h="3089275" w="1049274">
                    <a:moveTo>
                      <a:pt x="0" y="0"/>
                    </a:moveTo>
                    <a:lnTo>
                      <a:pt x="1049274" y="0"/>
                    </a:lnTo>
                    <a:lnTo>
                      <a:pt x="1049274" y="3089275"/>
                    </a:lnTo>
                    <a:lnTo>
                      <a:pt x="0" y="3089275"/>
                    </a:lnTo>
                    <a:close/>
                  </a:path>
                </a:pathLst>
              </a:custGeom>
              <a:solidFill>
                <a:srgbClr val="FFFFFF"/>
              </a:solidFill>
            </p:spPr>
          </p:sp>
          <p:sp>
            <p:nvSpPr>
              <p:cNvPr name="Freeform 38" id="38"/>
              <p:cNvSpPr/>
              <p:nvPr/>
            </p:nvSpPr>
            <p:spPr>
              <a:xfrm>
                <a:off x="6928294" y="6580822"/>
                <a:ext cx="1049275" cy="3706178"/>
              </a:xfrm>
              <a:custGeom>
                <a:avLst/>
                <a:gdLst/>
                <a:ahLst/>
                <a:cxnLst/>
                <a:rect r="r" b="b" t="t" l="l"/>
                <a:pathLst>
                  <a:path h="3706178" w="1049275">
                    <a:moveTo>
                      <a:pt x="0" y="0"/>
                    </a:moveTo>
                    <a:lnTo>
                      <a:pt x="1049275" y="0"/>
                    </a:lnTo>
                    <a:lnTo>
                      <a:pt x="1049275" y="3706178"/>
                    </a:lnTo>
                    <a:lnTo>
                      <a:pt x="0" y="3706178"/>
                    </a:lnTo>
                    <a:close/>
                  </a:path>
                </a:pathLst>
              </a:custGeom>
              <a:solidFill>
                <a:srgbClr val="FFFFFF"/>
              </a:solidFill>
            </p:spPr>
          </p:sp>
          <p:sp>
            <p:nvSpPr>
              <p:cNvPr name="Freeform 39" id="39"/>
              <p:cNvSpPr/>
              <p:nvPr/>
            </p:nvSpPr>
            <p:spPr>
              <a:xfrm>
                <a:off x="9237726" y="5757926"/>
                <a:ext cx="1049274" cy="4529074"/>
              </a:xfrm>
              <a:custGeom>
                <a:avLst/>
                <a:gdLst/>
                <a:ahLst/>
                <a:cxnLst/>
                <a:rect r="r" b="b" t="t" l="l"/>
                <a:pathLst>
                  <a:path h="4529074" w="1049274">
                    <a:moveTo>
                      <a:pt x="0" y="0"/>
                    </a:moveTo>
                    <a:lnTo>
                      <a:pt x="1049274" y="0"/>
                    </a:lnTo>
                    <a:lnTo>
                      <a:pt x="1049274" y="4529074"/>
                    </a:lnTo>
                    <a:lnTo>
                      <a:pt x="0" y="4529074"/>
                    </a:lnTo>
                    <a:close/>
                  </a:path>
                </a:pathLst>
              </a:custGeom>
              <a:solidFill>
                <a:srgbClr val="FFFFFF"/>
              </a:solidFill>
            </p:spPr>
          </p:sp>
        </p:grpSp>
      </p:grpSp>
      <p:grpSp>
        <p:nvGrpSpPr>
          <p:cNvPr name="Group 40" id="40"/>
          <p:cNvGrpSpPr/>
          <p:nvPr/>
        </p:nvGrpSpPr>
        <p:grpSpPr>
          <a:xfrm rot="0">
            <a:off x="799165" y="1680615"/>
            <a:ext cx="7754183" cy="3087756"/>
            <a:chOff x="0" y="0"/>
            <a:chExt cx="10338910" cy="4117008"/>
          </a:xfrm>
        </p:grpSpPr>
        <p:sp>
          <p:nvSpPr>
            <p:cNvPr name="TextBox 41" id="41"/>
            <p:cNvSpPr txBox="true"/>
            <p:nvPr/>
          </p:nvSpPr>
          <p:spPr>
            <a:xfrm rot="0">
              <a:off x="0" y="38100"/>
              <a:ext cx="10338910" cy="3335869"/>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Write Your Topic or Idea</a:t>
              </a:r>
            </a:p>
          </p:txBody>
        </p:sp>
        <p:sp>
          <p:nvSpPr>
            <p:cNvPr name="TextBox 42" id="42"/>
            <p:cNvSpPr txBox="true"/>
            <p:nvPr/>
          </p:nvSpPr>
          <p:spPr>
            <a:xfrm rot="0">
              <a:off x="0" y="3676107"/>
              <a:ext cx="10338910" cy="440902"/>
            </a:xfrm>
            <a:prstGeom prst="rect">
              <a:avLst/>
            </a:prstGeom>
          </p:spPr>
          <p:txBody>
            <a:bodyPr anchor="t" rtlCol="false" tIns="0" lIns="0" bIns="0" rIns="0">
              <a:spAutoFit/>
            </a:bodyPr>
            <a:lstStyle/>
            <a:p>
              <a:pPr marL="0" indent="0" lvl="0">
                <a:lnSpc>
                  <a:spcPts val="2470"/>
                </a:lnSpc>
                <a:spcBef>
                  <a:spcPct val="0"/>
                </a:spcBef>
              </a:pPr>
              <a:r>
                <a:rPr lang="en-US" sz="1900" u="none">
                  <a:solidFill>
                    <a:srgbClr val="000000"/>
                  </a:solidFill>
                  <a:latin typeface="Agrandir"/>
                </a:rPr>
                <a:t>Elaborate on the featured statistic.</a:t>
              </a:r>
            </a:p>
          </p:txBody>
        </p:sp>
      </p:grpSp>
      <p:pic>
        <p:nvPicPr>
          <p:cNvPr name="Picture 43" id="43"/>
          <p:cNvPicPr>
            <a:picLocks noChangeAspect="true"/>
          </p:cNvPicPr>
          <p:nvPr/>
        </p:nvPicPr>
        <p:blipFill>
          <a:blip r:embed="rId2"/>
          <a:srcRect l="0" t="0" r="0" b="0"/>
          <a:stretch>
            <a:fillRect/>
          </a:stretch>
        </p:blipFill>
        <p:spPr>
          <a:xfrm flipH="false" flipV="false" rot="0">
            <a:off x="4610298" y="5752603"/>
            <a:ext cx="3685355" cy="3330639"/>
          </a:xfrm>
          <a:prstGeom prst="rect">
            <a:avLst/>
          </a:prstGeom>
        </p:spPr>
      </p:pic>
      <p:pic>
        <p:nvPicPr>
          <p:cNvPr name="Picture 44" id="44"/>
          <p:cNvPicPr>
            <a:picLocks noChangeAspect="true"/>
          </p:cNvPicPr>
          <p:nvPr/>
        </p:nvPicPr>
        <p:blipFill>
          <a:blip r:embed="rId3"/>
          <a:srcRect l="0" t="0" r="0" b="0"/>
          <a:stretch>
            <a:fillRect/>
          </a:stretch>
        </p:blipFill>
        <p:spPr>
          <a:xfrm flipH="false" flipV="false" rot="0">
            <a:off x="-421971" y="6858916"/>
            <a:ext cx="3915190" cy="2892347"/>
          </a:xfrm>
          <a:prstGeom prst="rect">
            <a:avLst/>
          </a:prstGeom>
        </p:spPr>
      </p:pic>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5400000">
            <a:off x="6913410" y="-3282541"/>
            <a:ext cx="4546835" cy="19519874"/>
            <a:chOff x="0" y="0"/>
            <a:chExt cx="4185818" cy="17970003"/>
          </a:xfrm>
        </p:grpSpPr>
        <p:sp>
          <p:nvSpPr>
            <p:cNvPr name="Freeform 3" id="3"/>
            <p:cNvSpPr/>
            <p:nvPr/>
          </p:nvSpPr>
          <p:spPr>
            <a:xfrm>
              <a:off x="-62230" y="-60960"/>
              <a:ext cx="4343298" cy="18058903"/>
            </a:xfrm>
            <a:custGeom>
              <a:avLst/>
              <a:gdLst/>
              <a:ahLst/>
              <a:cxnLst/>
              <a:rect r="r" b="b" t="t" l="l"/>
              <a:pathLst>
                <a:path h="18058903" w="4343298">
                  <a:moveTo>
                    <a:pt x="106680" y="11873243"/>
                  </a:moveTo>
                  <a:cubicBezTo>
                    <a:pt x="52070" y="16522203"/>
                    <a:pt x="0" y="17126723"/>
                    <a:pt x="265430" y="17582653"/>
                  </a:cubicBezTo>
                  <a:cubicBezTo>
                    <a:pt x="444500" y="17892534"/>
                    <a:pt x="864870" y="17976353"/>
                    <a:pt x="1192530" y="18009373"/>
                  </a:cubicBezTo>
                  <a:cubicBezTo>
                    <a:pt x="1998366" y="18058903"/>
                    <a:pt x="2853627" y="18014453"/>
                    <a:pt x="3430168" y="17964923"/>
                  </a:cubicBezTo>
                  <a:cubicBezTo>
                    <a:pt x="3765448" y="17928093"/>
                    <a:pt x="4057548" y="17798553"/>
                    <a:pt x="4141368" y="17441684"/>
                  </a:cubicBezTo>
                  <a:cubicBezTo>
                    <a:pt x="4240428" y="17017503"/>
                    <a:pt x="4180738" y="16183004"/>
                    <a:pt x="4203598" y="12256590"/>
                  </a:cubicBezTo>
                  <a:cubicBezTo>
                    <a:pt x="4235348" y="7284681"/>
                    <a:pt x="4221378" y="6924567"/>
                    <a:pt x="4218838" y="1941041"/>
                  </a:cubicBezTo>
                  <a:cubicBezTo>
                    <a:pt x="4218838" y="1452880"/>
                    <a:pt x="4343298" y="515620"/>
                    <a:pt x="4080408" y="339090"/>
                  </a:cubicBezTo>
                  <a:cubicBezTo>
                    <a:pt x="3656228" y="49530"/>
                    <a:pt x="2971816" y="52070"/>
                    <a:pt x="2161682" y="66040"/>
                  </a:cubicBezTo>
                  <a:cubicBezTo>
                    <a:pt x="1469738" y="76200"/>
                    <a:pt x="614680" y="0"/>
                    <a:pt x="314960" y="334010"/>
                  </a:cubicBezTo>
                  <a:cubicBezTo>
                    <a:pt x="15240" y="669290"/>
                    <a:pt x="158750" y="1568450"/>
                    <a:pt x="124460" y="4450229"/>
                  </a:cubicBezTo>
                  <a:cubicBezTo>
                    <a:pt x="104140" y="6564453"/>
                    <a:pt x="132080" y="9271121"/>
                    <a:pt x="106680" y="11873243"/>
                  </a:cubicBezTo>
                  <a:close/>
                </a:path>
              </a:pathLst>
            </a:custGeom>
            <a:solidFill>
              <a:srgbClr val="B3C7C5"/>
            </a:solidFill>
          </p:spPr>
        </p:sp>
      </p:grpSp>
      <p:sp>
        <p:nvSpPr>
          <p:cNvPr name="AutoShape 4" id="4"/>
          <p:cNvSpPr/>
          <p:nvPr/>
        </p:nvSpPr>
        <p:spPr>
          <a:xfrm rot="0">
            <a:off x="2136640" y="6279410"/>
            <a:ext cx="16151360" cy="0"/>
          </a:xfrm>
          <a:prstGeom prst="line">
            <a:avLst/>
          </a:prstGeom>
          <a:ln cap="flat" w="47625">
            <a:solidFill>
              <a:srgbClr val="FFFFFF"/>
            </a:solidFill>
            <a:prstDash val="solid"/>
            <a:headEnd type="none" len="sm" w="sm"/>
            <a:tailEnd type="none" len="sm" w="sm"/>
          </a:ln>
        </p:spPr>
      </p:sp>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215696" y="3371056"/>
            <a:ext cx="4107792" cy="12621707"/>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5039">
            <a:off x="13796358" y="2316268"/>
            <a:ext cx="1732207" cy="2411934"/>
          </a:xfrm>
          <a:prstGeom prst="rect">
            <a:avLst/>
          </a:prstGeom>
        </p:spPr>
      </p:pic>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1976185" y="4899701"/>
            <a:ext cx="1009426" cy="825894"/>
          </a:xfrm>
          <a:prstGeom prst="rect">
            <a:avLst/>
          </a:prstGeom>
        </p:spPr>
      </p:pic>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8114763" y="4970986"/>
            <a:ext cx="1054492" cy="683324"/>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4272696" y="4782224"/>
            <a:ext cx="1060849" cy="1060849"/>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748413" y="4782224"/>
            <a:ext cx="1142750" cy="1140672"/>
          </a:xfrm>
          <a:prstGeom prst="rect">
            <a:avLst/>
          </a:prstGeom>
        </p:spPr>
      </p:pic>
      <p:grpSp>
        <p:nvGrpSpPr>
          <p:cNvPr name="Group 11" id="11"/>
          <p:cNvGrpSpPr/>
          <p:nvPr/>
        </p:nvGrpSpPr>
        <p:grpSpPr>
          <a:xfrm rot="0">
            <a:off x="4623362" y="6147277"/>
            <a:ext cx="359515" cy="359515"/>
            <a:chOff x="0" y="0"/>
            <a:chExt cx="812800" cy="812800"/>
          </a:xfrm>
        </p:grpSpPr>
        <p:sp>
          <p:nvSpPr>
            <p:cNvPr name="Freeform 12" id="12"/>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name="TextBox 13" id="13"/>
            <p:cNvSpPr txBox="true"/>
            <p:nvPr/>
          </p:nvSpPr>
          <p:spPr>
            <a:xfrm>
              <a:off x="76200" y="-9525"/>
              <a:ext cx="660400" cy="746125"/>
            </a:xfrm>
            <a:prstGeom prst="rect">
              <a:avLst/>
            </a:prstGeom>
          </p:spPr>
          <p:txBody>
            <a:bodyPr anchor="ctr" rtlCol="false" tIns="50800" lIns="50800" bIns="50800" rIns="50800"/>
            <a:lstStyle/>
            <a:p>
              <a:pPr algn="ctr">
                <a:lnSpc>
                  <a:spcPts val="2660"/>
                </a:lnSpc>
              </a:pPr>
            </a:p>
          </p:txBody>
        </p:sp>
      </p:grpSp>
      <p:grpSp>
        <p:nvGrpSpPr>
          <p:cNvPr name="Group 14" id="14"/>
          <p:cNvGrpSpPr/>
          <p:nvPr/>
        </p:nvGrpSpPr>
        <p:grpSpPr>
          <a:xfrm rot="0">
            <a:off x="8462252" y="6147277"/>
            <a:ext cx="359515" cy="359515"/>
            <a:chOff x="0" y="0"/>
            <a:chExt cx="812800" cy="812800"/>
          </a:xfrm>
        </p:grpSpPr>
        <p:sp>
          <p:nvSpPr>
            <p:cNvPr name="Freeform 15" id="15"/>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name="TextBox 16" id="16"/>
            <p:cNvSpPr txBox="true"/>
            <p:nvPr/>
          </p:nvSpPr>
          <p:spPr>
            <a:xfrm>
              <a:off x="76200" y="-9525"/>
              <a:ext cx="660400" cy="746125"/>
            </a:xfrm>
            <a:prstGeom prst="rect">
              <a:avLst/>
            </a:prstGeom>
          </p:spPr>
          <p:txBody>
            <a:bodyPr anchor="ctr" rtlCol="false" tIns="50800" lIns="50800" bIns="50800" rIns="50800"/>
            <a:lstStyle/>
            <a:p>
              <a:pPr algn="ctr">
                <a:lnSpc>
                  <a:spcPts val="2660"/>
                </a:lnSpc>
              </a:pPr>
            </a:p>
          </p:txBody>
        </p:sp>
      </p:grpSp>
      <p:grpSp>
        <p:nvGrpSpPr>
          <p:cNvPr name="Group 17" id="17"/>
          <p:cNvGrpSpPr/>
          <p:nvPr/>
        </p:nvGrpSpPr>
        <p:grpSpPr>
          <a:xfrm rot="0">
            <a:off x="12301141" y="6147277"/>
            <a:ext cx="359515" cy="359515"/>
            <a:chOff x="0" y="0"/>
            <a:chExt cx="812800" cy="812800"/>
          </a:xfrm>
        </p:grpSpPr>
        <p:sp>
          <p:nvSpPr>
            <p:cNvPr name="Freeform 18" id="18"/>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name="TextBox 19" id="19"/>
            <p:cNvSpPr txBox="true"/>
            <p:nvPr/>
          </p:nvSpPr>
          <p:spPr>
            <a:xfrm>
              <a:off x="76200" y="-9525"/>
              <a:ext cx="660400" cy="746125"/>
            </a:xfrm>
            <a:prstGeom prst="rect">
              <a:avLst/>
            </a:prstGeom>
          </p:spPr>
          <p:txBody>
            <a:bodyPr anchor="ctr" rtlCol="false" tIns="50800" lIns="50800" bIns="50800" rIns="50800"/>
            <a:lstStyle/>
            <a:p>
              <a:pPr algn="ctr">
                <a:lnSpc>
                  <a:spcPts val="2660"/>
                </a:lnSpc>
              </a:pPr>
            </a:p>
          </p:txBody>
        </p:sp>
      </p:grpSp>
      <p:grpSp>
        <p:nvGrpSpPr>
          <p:cNvPr name="Group 20" id="20"/>
          <p:cNvGrpSpPr/>
          <p:nvPr/>
        </p:nvGrpSpPr>
        <p:grpSpPr>
          <a:xfrm rot="0">
            <a:off x="16140030" y="6147277"/>
            <a:ext cx="359515" cy="359515"/>
            <a:chOff x="0" y="0"/>
            <a:chExt cx="812800" cy="812800"/>
          </a:xfrm>
        </p:grpSpPr>
        <p:sp>
          <p:nvSpPr>
            <p:cNvPr name="Freeform 21" id="21"/>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name="TextBox 22" id="22"/>
            <p:cNvSpPr txBox="true"/>
            <p:nvPr/>
          </p:nvSpPr>
          <p:spPr>
            <a:xfrm>
              <a:off x="76200" y="-9525"/>
              <a:ext cx="660400" cy="746125"/>
            </a:xfrm>
            <a:prstGeom prst="rect">
              <a:avLst/>
            </a:prstGeom>
          </p:spPr>
          <p:txBody>
            <a:bodyPr anchor="ctr" rtlCol="false" tIns="50800" lIns="50800" bIns="50800" rIns="50800"/>
            <a:lstStyle/>
            <a:p>
              <a:pPr algn="ctr">
                <a:lnSpc>
                  <a:spcPts val="2660"/>
                </a:lnSpc>
              </a:pPr>
            </a:p>
          </p:txBody>
        </p:sp>
      </p:grpSp>
      <p:sp>
        <p:nvSpPr>
          <p:cNvPr name="TextBox 23" id="23"/>
          <p:cNvSpPr txBox="true"/>
          <p:nvPr/>
        </p:nvSpPr>
        <p:spPr>
          <a:xfrm rot="0">
            <a:off x="1028700" y="1340895"/>
            <a:ext cx="16077920" cy="1254127"/>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Add a Timeline Page</a:t>
            </a:r>
          </a:p>
        </p:txBody>
      </p:sp>
      <p:grpSp>
        <p:nvGrpSpPr>
          <p:cNvPr name="Group 24" id="24"/>
          <p:cNvGrpSpPr/>
          <p:nvPr/>
        </p:nvGrpSpPr>
        <p:grpSpPr>
          <a:xfrm rot="0">
            <a:off x="10798436" y="6692503"/>
            <a:ext cx="3364925" cy="1318895"/>
            <a:chOff x="0" y="0"/>
            <a:chExt cx="4486566" cy="1758527"/>
          </a:xfrm>
        </p:grpSpPr>
        <p:sp>
          <p:nvSpPr>
            <p:cNvPr name="TextBox 25" id="25"/>
            <p:cNvSpPr txBox="true"/>
            <p:nvPr/>
          </p:nvSpPr>
          <p:spPr>
            <a:xfrm rot="0">
              <a:off x="0" y="19050"/>
              <a:ext cx="4486566" cy="590550"/>
            </a:xfrm>
            <a:prstGeom prst="rect">
              <a:avLst/>
            </a:prstGeom>
          </p:spPr>
          <p:txBody>
            <a:bodyPr anchor="t" rtlCol="false" tIns="0" lIns="0" bIns="0" rIns="0">
              <a:spAutoFit/>
            </a:bodyPr>
            <a:lstStyle/>
            <a:p>
              <a:pPr algn="ctr" marL="0" indent="0" lvl="0">
                <a:lnSpc>
                  <a:spcPts val="3450"/>
                </a:lnSpc>
                <a:spcBef>
                  <a:spcPct val="0"/>
                </a:spcBef>
              </a:pPr>
              <a:r>
                <a:rPr lang="en-US" sz="3000" u="none">
                  <a:solidFill>
                    <a:srgbClr val="66787F"/>
                  </a:solidFill>
                  <a:latin typeface="Bitter"/>
                </a:rPr>
                <a:t>Add a main point</a:t>
              </a:r>
            </a:p>
          </p:txBody>
        </p:sp>
        <p:sp>
          <p:nvSpPr>
            <p:cNvPr name="TextBox 26" id="26"/>
            <p:cNvSpPr txBox="true"/>
            <p:nvPr/>
          </p:nvSpPr>
          <p:spPr>
            <a:xfrm rot="0">
              <a:off x="0" y="911225"/>
              <a:ext cx="4486566" cy="847302"/>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what</a:t>
              </a:r>
            </a:p>
            <a:p>
              <a:pPr algn="ctr" marL="0" indent="0" lvl="0">
                <a:lnSpc>
                  <a:spcPts val="2470"/>
                </a:lnSpc>
                <a:spcBef>
                  <a:spcPct val="0"/>
                </a:spcBef>
              </a:pPr>
              <a:r>
                <a:rPr lang="en-US" sz="1900" u="none">
                  <a:solidFill>
                    <a:srgbClr val="000000"/>
                  </a:solidFill>
                  <a:latin typeface="Agrandir"/>
                </a:rPr>
                <a:t>you want to discuss.</a:t>
              </a:r>
            </a:p>
          </p:txBody>
        </p:sp>
      </p:grpSp>
      <p:grpSp>
        <p:nvGrpSpPr>
          <p:cNvPr name="Group 27" id="27"/>
          <p:cNvGrpSpPr/>
          <p:nvPr/>
        </p:nvGrpSpPr>
        <p:grpSpPr>
          <a:xfrm rot="0">
            <a:off x="6959547" y="6692503"/>
            <a:ext cx="3364925" cy="1318895"/>
            <a:chOff x="0" y="0"/>
            <a:chExt cx="4486566" cy="1758527"/>
          </a:xfrm>
        </p:grpSpPr>
        <p:sp>
          <p:nvSpPr>
            <p:cNvPr name="TextBox 28" id="28"/>
            <p:cNvSpPr txBox="true"/>
            <p:nvPr/>
          </p:nvSpPr>
          <p:spPr>
            <a:xfrm rot="0">
              <a:off x="0" y="19050"/>
              <a:ext cx="4486566" cy="590550"/>
            </a:xfrm>
            <a:prstGeom prst="rect">
              <a:avLst/>
            </a:prstGeom>
          </p:spPr>
          <p:txBody>
            <a:bodyPr anchor="t" rtlCol="false" tIns="0" lIns="0" bIns="0" rIns="0">
              <a:spAutoFit/>
            </a:bodyPr>
            <a:lstStyle/>
            <a:p>
              <a:pPr algn="ctr" marL="0" indent="0" lvl="0">
                <a:lnSpc>
                  <a:spcPts val="3450"/>
                </a:lnSpc>
                <a:spcBef>
                  <a:spcPct val="0"/>
                </a:spcBef>
              </a:pPr>
              <a:r>
                <a:rPr lang="en-US" sz="3000" u="none">
                  <a:solidFill>
                    <a:srgbClr val="66787F"/>
                  </a:solidFill>
                  <a:latin typeface="Bitter"/>
                </a:rPr>
                <a:t>Add a main point</a:t>
              </a:r>
            </a:p>
          </p:txBody>
        </p:sp>
        <p:sp>
          <p:nvSpPr>
            <p:cNvPr name="TextBox 29" id="29"/>
            <p:cNvSpPr txBox="true"/>
            <p:nvPr/>
          </p:nvSpPr>
          <p:spPr>
            <a:xfrm rot="0">
              <a:off x="0" y="911225"/>
              <a:ext cx="4486566" cy="847302"/>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what</a:t>
              </a:r>
            </a:p>
            <a:p>
              <a:pPr algn="ctr" marL="0" indent="0" lvl="0">
                <a:lnSpc>
                  <a:spcPts val="2470"/>
                </a:lnSpc>
                <a:spcBef>
                  <a:spcPct val="0"/>
                </a:spcBef>
              </a:pPr>
              <a:r>
                <a:rPr lang="en-US" sz="1900" u="none">
                  <a:solidFill>
                    <a:srgbClr val="000000"/>
                  </a:solidFill>
                  <a:latin typeface="Agrandir"/>
                </a:rPr>
                <a:t>you want to discuss.</a:t>
              </a:r>
            </a:p>
          </p:txBody>
        </p:sp>
      </p:grpSp>
      <p:grpSp>
        <p:nvGrpSpPr>
          <p:cNvPr name="Group 30" id="30"/>
          <p:cNvGrpSpPr/>
          <p:nvPr/>
        </p:nvGrpSpPr>
        <p:grpSpPr>
          <a:xfrm rot="0">
            <a:off x="3120658" y="6692503"/>
            <a:ext cx="3364925" cy="1318895"/>
            <a:chOff x="0" y="0"/>
            <a:chExt cx="4486566" cy="1758527"/>
          </a:xfrm>
        </p:grpSpPr>
        <p:sp>
          <p:nvSpPr>
            <p:cNvPr name="TextBox 31" id="31"/>
            <p:cNvSpPr txBox="true"/>
            <p:nvPr/>
          </p:nvSpPr>
          <p:spPr>
            <a:xfrm rot="0">
              <a:off x="0" y="19050"/>
              <a:ext cx="4486566" cy="590550"/>
            </a:xfrm>
            <a:prstGeom prst="rect">
              <a:avLst/>
            </a:prstGeom>
          </p:spPr>
          <p:txBody>
            <a:bodyPr anchor="t" rtlCol="false" tIns="0" lIns="0" bIns="0" rIns="0">
              <a:spAutoFit/>
            </a:bodyPr>
            <a:lstStyle/>
            <a:p>
              <a:pPr algn="ctr" marL="0" indent="0" lvl="0">
                <a:lnSpc>
                  <a:spcPts val="3450"/>
                </a:lnSpc>
                <a:spcBef>
                  <a:spcPct val="0"/>
                </a:spcBef>
              </a:pPr>
              <a:r>
                <a:rPr lang="en-US" sz="3000" u="none">
                  <a:solidFill>
                    <a:srgbClr val="66787F"/>
                  </a:solidFill>
                  <a:latin typeface="Bitter"/>
                </a:rPr>
                <a:t>Add a main point</a:t>
              </a:r>
            </a:p>
          </p:txBody>
        </p:sp>
        <p:sp>
          <p:nvSpPr>
            <p:cNvPr name="TextBox 32" id="32"/>
            <p:cNvSpPr txBox="true"/>
            <p:nvPr/>
          </p:nvSpPr>
          <p:spPr>
            <a:xfrm rot="0">
              <a:off x="0" y="911225"/>
              <a:ext cx="4486566" cy="847302"/>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what</a:t>
              </a:r>
            </a:p>
            <a:p>
              <a:pPr algn="ctr" marL="0" indent="0" lvl="0">
                <a:lnSpc>
                  <a:spcPts val="2470"/>
                </a:lnSpc>
                <a:spcBef>
                  <a:spcPct val="0"/>
                </a:spcBef>
              </a:pPr>
              <a:r>
                <a:rPr lang="en-US" sz="1900" u="none">
                  <a:solidFill>
                    <a:srgbClr val="000000"/>
                  </a:solidFill>
                  <a:latin typeface="Agrandir"/>
                </a:rPr>
                <a:t>you want to discuss.</a:t>
              </a:r>
            </a:p>
          </p:txBody>
        </p:sp>
      </p:grpSp>
      <p:grpSp>
        <p:nvGrpSpPr>
          <p:cNvPr name="Group 33" id="33"/>
          <p:cNvGrpSpPr/>
          <p:nvPr/>
        </p:nvGrpSpPr>
        <p:grpSpPr>
          <a:xfrm rot="0">
            <a:off x="14637325" y="6692503"/>
            <a:ext cx="3364925" cy="1318895"/>
            <a:chOff x="0" y="0"/>
            <a:chExt cx="4486566" cy="1758527"/>
          </a:xfrm>
        </p:grpSpPr>
        <p:sp>
          <p:nvSpPr>
            <p:cNvPr name="TextBox 34" id="34"/>
            <p:cNvSpPr txBox="true"/>
            <p:nvPr/>
          </p:nvSpPr>
          <p:spPr>
            <a:xfrm rot="0">
              <a:off x="0" y="911225"/>
              <a:ext cx="4486566" cy="847302"/>
            </a:xfrm>
            <a:prstGeom prst="rect">
              <a:avLst/>
            </a:prstGeom>
          </p:spPr>
          <p:txBody>
            <a:bodyPr anchor="t" rtlCol="false" tIns="0" lIns="0" bIns="0" rIns="0">
              <a:spAutoFit/>
            </a:bodyPr>
            <a:lstStyle/>
            <a:p>
              <a:pPr algn="ctr" marL="0" indent="0" lvl="0">
                <a:lnSpc>
                  <a:spcPts val="2470"/>
                </a:lnSpc>
                <a:spcBef>
                  <a:spcPct val="0"/>
                </a:spcBef>
              </a:pPr>
              <a:r>
                <a:rPr lang="en-US" sz="1900" u="none">
                  <a:solidFill>
                    <a:srgbClr val="000000"/>
                  </a:solidFill>
                  <a:latin typeface="Agrandir"/>
                </a:rPr>
                <a:t>Elaborate on what</a:t>
              </a:r>
            </a:p>
            <a:p>
              <a:pPr algn="ctr" marL="0" indent="0" lvl="0">
                <a:lnSpc>
                  <a:spcPts val="2470"/>
                </a:lnSpc>
                <a:spcBef>
                  <a:spcPct val="0"/>
                </a:spcBef>
              </a:pPr>
              <a:r>
                <a:rPr lang="en-US" sz="1900" u="none">
                  <a:solidFill>
                    <a:srgbClr val="000000"/>
                  </a:solidFill>
                  <a:latin typeface="Agrandir"/>
                </a:rPr>
                <a:t>you want to discuss.</a:t>
              </a:r>
            </a:p>
          </p:txBody>
        </p:sp>
        <p:sp>
          <p:nvSpPr>
            <p:cNvPr name="TextBox 35" id="35"/>
            <p:cNvSpPr txBox="true"/>
            <p:nvPr/>
          </p:nvSpPr>
          <p:spPr>
            <a:xfrm rot="0">
              <a:off x="0" y="19050"/>
              <a:ext cx="4486566" cy="590550"/>
            </a:xfrm>
            <a:prstGeom prst="rect">
              <a:avLst/>
            </a:prstGeom>
          </p:spPr>
          <p:txBody>
            <a:bodyPr anchor="t" rtlCol="false" tIns="0" lIns="0" bIns="0" rIns="0">
              <a:spAutoFit/>
            </a:bodyPr>
            <a:lstStyle/>
            <a:p>
              <a:pPr algn="ctr" marL="0" indent="0" lvl="0">
                <a:lnSpc>
                  <a:spcPts val="3450"/>
                </a:lnSpc>
                <a:spcBef>
                  <a:spcPct val="0"/>
                </a:spcBef>
              </a:pPr>
              <a:r>
                <a:rPr lang="en-US" sz="3000" u="none">
                  <a:solidFill>
                    <a:srgbClr val="66787F"/>
                  </a:solidFill>
                  <a:latin typeface="Bitter"/>
                </a:rPr>
                <a:t>Add a main point</a:t>
              </a:r>
            </a:p>
          </p:txBody>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B3C7C5"/>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2800"/>
                </a:lnSpc>
              </a:pPr>
            </a:p>
          </p:txBody>
        </p:sp>
      </p:grpSp>
      <p:pic>
        <p:nvPicPr>
          <p:cNvPr name="Picture 5" id="5"/>
          <p:cNvPicPr>
            <a:picLocks noChangeAspect="true"/>
          </p:cNvPicPr>
          <p:nvPr/>
        </p:nvPicPr>
        <p:blipFill>
          <a:blip r:embed="rId2"/>
          <a:srcRect l="0" t="0" r="0" b="0"/>
          <a:stretch>
            <a:fillRect/>
          </a:stretch>
        </p:blipFill>
        <p:spPr>
          <a:xfrm flipH="false" flipV="false" rot="-754602">
            <a:off x="449511" y="6601810"/>
            <a:ext cx="3167520" cy="3804829"/>
          </a:xfrm>
          <a:prstGeom prst="rect">
            <a:avLst/>
          </a:prstGeom>
        </p:spPr>
      </p:pic>
      <p:pic>
        <p:nvPicPr>
          <p:cNvPr name="Picture 6" id="6"/>
          <p:cNvPicPr>
            <a:picLocks noChangeAspect="true"/>
          </p:cNvPicPr>
          <p:nvPr/>
        </p:nvPicPr>
        <p:blipFill>
          <a:blip r:embed="rId3"/>
          <a:srcRect l="0" t="0" r="0" b="0"/>
          <a:stretch>
            <a:fillRect/>
          </a:stretch>
        </p:blipFill>
        <p:spPr>
          <a:xfrm flipH="false" flipV="false" rot="0">
            <a:off x="12323740" y="985983"/>
            <a:ext cx="4248249" cy="4073009"/>
          </a:xfrm>
          <a:prstGeom prst="rect">
            <a:avLst/>
          </a:prstGeom>
        </p:spPr>
      </p:pic>
      <p:grpSp>
        <p:nvGrpSpPr>
          <p:cNvPr name="Group 7" id="7"/>
          <p:cNvGrpSpPr/>
          <p:nvPr/>
        </p:nvGrpSpPr>
        <p:grpSpPr>
          <a:xfrm rot="0">
            <a:off x="786558" y="823298"/>
            <a:ext cx="3206715" cy="1659313"/>
            <a:chOff x="0" y="0"/>
            <a:chExt cx="4275620" cy="2212417"/>
          </a:xfrm>
        </p:grpSpPr>
        <p:sp>
          <p:nvSpPr>
            <p:cNvPr name="TextBox 8" id="8"/>
            <p:cNvSpPr txBox="true"/>
            <p:nvPr/>
          </p:nvSpPr>
          <p:spPr>
            <a:xfrm rot="0">
              <a:off x="1245570" y="9525"/>
              <a:ext cx="1784480" cy="1704975"/>
            </a:xfrm>
            <a:prstGeom prst="rect">
              <a:avLst/>
            </a:prstGeom>
          </p:spPr>
          <p:txBody>
            <a:bodyPr anchor="t" rtlCol="false" tIns="0" lIns="0" bIns="0" rIns="0">
              <a:spAutoFit/>
            </a:bodyPr>
            <a:lstStyle/>
            <a:p>
              <a:pPr algn="ctr">
                <a:lnSpc>
                  <a:spcPts val="9599"/>
                </a:lnSpc>
                <a:spcBef>
                  <a:spcPct val="0"/>
                </a:spcBef>
              </a:pPr>
              <a:r>
                <a:rPr lang="en-US" sz="7999">
                  <a:solidFill>
                    <a:srgbClr val="FFFFFF"/>
                  </a:solidFill>
                  <a:latin typeface="Bitter Bold"/>
                </a:rPr>
                <a:t>S</a:t>
              </a:r>
            </a:p>
          </p:txBody>
        </p:sp>
        <p:sp>
          <p:nvSpPr>
            <p:cNvPr name="TextBox 9" id="9"/>
            <p:cNvSpPr txBox="true"/>
            <p:nvPr/>
          </p:nvSpPr>
          <p:spPr>
            <a:xfrm rot="0">
              <a:off x="0" y="1625042"/>
              <a:ext cx="4275620" cy="587375"/>
            </a:xfrm>
            <a:prstGeom prst="rect">
              <a:avLst/>
            </a:prstGeom>
          </p:spPr>
          <p:txBody>
            <a:bodyPr anchor="t" rtlCol="false" tIns="0" lIns="0" bIns="0" rIns="0">
              <a:spAutoFit/>
            </a:bodyPr>
            <a:lstStyle/>
            <a:p>
              <a:pPr algn="ctr">
                <a:lnSpc>
                  <a:spcPts val="3599"/>
                </a:lnSpc>
                <a:spcBef>
                  <a:spcPct val="0"/>
                </a:spcBef>
              </a:pPr>
              <a:r>
                <a:rPr lang="en-US" sz="2999">
                  <a:solidFill>
                    <a:srgbClr val="FFFFFF"/>
                  </a:solidFill>
                  <a:latin typeface="Bitter"/>
                </a:rPr>
                <a:t>STRENGTHS</a:t>
              </a:r>
            </a:p>
          </p:txBody>
        </p:sp>
      </p:grpSp>
      <p:grpSp>
        <p:nvGrpSpPr>
          <p:cNvPr name="Group 10" id="10"/>
          <p:cNvGrpSpPr/>
          <p:nvPr/>
        </p:nvGrpSpPr>
        <p:grpSpPr>
          <a:xfrm rot="0">
            <a:off x="9504519" y="5560959"/>
            <a:ext cx="2724646" cy="1659313"/>
            <a:chOff x="0" y="0"/>
            <a:chExt cx="3632861" cy="2212417"/>
          </a:xfrm>
        </p:grpSpPr>
        <p:sp>
          <p:nvSpPr>
            <p:cNvPr name="TextBox 11" id="11"/>
            <p:cNvSpPr txBox="true"/>
            <p:nvPr/>
          </p:nvSpPr>
          <p:spPr>
            <a:xfrm rot="0">
              <a:off x="924191" y="9525"/>
              <a:ext cx="1784480" cy="1704975"/>
            </a:xfrm>
            <a:prstGeom prst="rect">
              <a:avLst/>
            </a:prstGeom>
          </p:spPr>
          <p:txBody>
            <a:bodyPr anchor="t" rtlCol="false" tIns="0" lIns="0" bIns="0" rIns="0">
              <a:spAutoFit/>
            </a:bodyPr>
            <a:lstStyle/>
            <a:p>
              <a:pPr algn="ctr" marL="0" indent="0" lvl="0">
                <a:lnSpc>
                  <a:spcPts val="9599"/>
                </a:lnSpc>
                <a:spcBef>
                  <a:spcPct val="0"/>
                </a:spcBef>
              </a:pPr>
              <a:r>
                <a:rPr lang="en-US" sz="7999" u="none">
                  <a:solidFill>
                    <a:srgbClr val="73928F"/>
                  </a:solidFill>
                  <a:latin typeface="Bitter Bold"/>
                </a:rPr>
                <a:t>W</a:t>
              </a:r>
            </a:p>
          </p:txBody>
        </p:sp>
        <p:sp>
          <p:nvSpPr>
            <p:cNvPr name="TextBox 12" id="12"/>
            <p:cNvSpPr txBox="true"/>
            <p:nvPr/>
          </p:nvSpPr>
          <p:spPr>
            <a:xfrm rot="0">
              <a:off x="0" y="1625042"/>
              <a:ext cx="3632861" cy="587375"/>
            </a:xfrm>
            <a:prstGeom prst="rect">
              <a:avLst/>
            </a:prstGeom>
          </p:spPr>
          <p:txBody>
            <a:bodyPr anchor="t" rtlCol="false" tIns="0" lIns="0" bIns="0" rIns="0">
              <a:spAutoFit/>
            </a:bodyPr>
            <a:lstStyle/>
            <a:p>
              <a:pPr algn="ctr" marL="0" indent="0" lvl="0">
                <a:lnSpc>
                  <a:spcPts val="3599"/>
                </a:lnSpc>
                <a:spcBef>
                  <a:spcPct val="0"/>
                </a:spcBef>
              </a:pPr>
              <a:r>
                <a:rPr lang="en-US" sz="2999" u="none">
                  <a:solidFill>
                    <a:srgbClr val="73928F"/>
                  </a:solidFill>
                  <a:latin typeface="Bitter"/>
                </a:rPr>
                <a:t>WEAKNESSES</a:t>
              </a:r>
            </a:p>
          </p:txBody>
        </p:sp>
      </p:grpSp>
      <p:grpSp>
        <p:nvGrpSpPr>
          <p:cNvPr name="Group 13" id="13"/>
          <p:cNvGrpSpPr/>
          <p:nvPr/>
        </p:nvGrpSpPr>
        <p:grpSpPr>
          <a:xfrm rot="0">
            <a:off x="786558" y="3923892"/>
            <a:ext cx="3206715" cy="1659313"/>
            <a:chOff x="0" y="0"/>
            <a:chExt cx="4275620" cy="2212417"/>
          </a:xfrm>
        </p:grpSpPr>
        <p:sp>
          <p:nvSpPr>
            <p:cNvPr name="TextBox 14" id="14"/>
            <p:cNvSpPr txBox="true"/>
            <p:nvPr/>
          </p:nvSpPr>
          <p:spPr>
            <a:xfrm rot="0">
              <a:off x="1245570" y="9525"/>
              <a:ext cx="1784480" cy="1704975"/>
            </a:xfrm>
            <a:prstGeom prst="rect">
              <a:avLst/>
            </a:prstGeom>
          </p:spPr>
          <p:txBody>
            <a:bodyPr anchor="t" rtlCol="false" tIns="0" lIns="0" bIns="0" rIns="0">
              <a:spAutoFit/>
            </a:bodyPr>
            <a:lstStyle/>
            <a:p>
              <a:pPr algn="ctr" marL="0" indent="0" lvl="0">
                <a:lnSpc>
                  <a:spcPts val="9599"/>
                </a:lnSpc>
                <a:spcBef>
                  <a:spcPct val="0"/>
                </a:spcBef>
              </a:pPr>
              <a:r>
                <a:rPr lang="en-US" sz="7999" u="none">
                  <a:solidFill>
                    <a:srgbClr val="FFFFFF"/>
                  </a:solidFill>
                  <a:latin typeface="Bitter Bold"/>
                </a:rPr>
                <a:t>O</a:t>
              </a:r>
            </a:p>
          </p:txBody>
        </p:sp>
        <p:sp>
          <p:nvSpPr>
            <p:cNvPr name="TextBox 15" id="15"/>
            <p:cNvSpPr txBox="true"/>
            <p:nvPr/>
          </p:nvSpPr>
          <p:spPr>
            <a:xfrm rot="0">
              <a:off x="0" y="1625042"/>
              <a:ext cx="4275620" cy="587375"/>
            </a:xfrm>
            <a:prstGeom prst="rect">
              <a:avLst/>
            </a:prstGeom>
          </p:spPr>
          <p:txBody>
            <a:bodyPr anchor="t" rtlCol="false" tIns="0" lIns="0" bIns="0" rIns="0">
              <a:spAutoFit/>
            </a:bodyPr>
            <a:lstStyle/>
            <a:p>
              <a:pPr algn="ctr" marL="0" indent="0" lvl="0">
                <a:lnSpc>
                  <a:spcPts val="3599"/>
                </a:lnSpc>
                <a:spcBef>
                  <a:spcPct val="0"/>
                </a:spcBef>
              </a:pPr>
              <a:r>
                <a:rPr lang="en-US" sz="2999" u="none">
                  <a:solidFill>
                    <a:srgbClr val="FFFFFF"/>
                  </a:solidFill>
                  <a:latin typeface="Bitter"/>
                </a:rPr>
                <a:t>OPPORTUNITIES</a:t>
              </a:r>
            </a:p>
          </p:txBody>
        </p:sp>
      </p:grpSp>
      <p:grpSp>
        <p:nvGrpSpPr>
          <p:cNvPr name="Group 16" id="16"/>
          <p:cNvGrpSpPr/>
          <p:nvPr/>
        </p:nvGrpSpPr>
        <p:grpSpPr>
          <a:xfrm rot="0">
            <a:off x="9504519" y="8019293"/>
            <a:ext cx="2724646" cy="1659313"/>
            <a:chOff x="0" y="0"/>
            <a:chExt cx="3632861" cy="2212417"/>
          </a:xfrm>
        </p:grpSpPr>
        <p:sp>
          <p:nvSpPr>
            <p:cNvPr name="TextBox 17" id="17"/>
            <p:cNvSpPr txBox="true"/>
            <p:nvPr/>
          </p:nvSpPr>
          <p:spPr>
            <a:xfrm rot="0">
              <a:off x="924191" y="9525"/>
              <a:ext cx="1784480" cy="1704975"/>
            </a:xfrm>
            <a:prstGeom prst="rect">
              <a:avLst/>
            </a:prstGeom>
          </p:spPr>
          <p:txBody>
            <a:bodyPr anchor="t" rtlCol="false" tIns="0" lIns="0" bIns="0" rIns="0">
              <a:spAutoFit/>
            </a:bodyPr>
            <a:lstStyle/>
            <a:p>
              <a:pPr algn="ctr" marL="0" indent="0" lvl="0">
                <a:lnSpc>
                  <a:spcPts val="9599"/>
                </a:lnSpc>
                <a:spcBef>
                  <a:spcPct val="0"/>
                </a:spcBef>
              </a:pPr>
              <a:r>
                <a:rPr lang="en-US" sz="7999" u="none">
                  <a:solidFill>
                    <a:srgbClr val="73928F"/>
                  </a:solidFill>
                  <a:latin typeface="Bitter Bold"/>
                </a:rPr>
                <a:t>T</a:t>
              </a:r>
            </a:p>
          </p:txBody>
        </p:sp>
        <p:sp>
          <p:nvSpPr>
            <p:cNvPr name="TextBox 18" id="18"/>
            <p:cNvSpPr txBox="true"/>
            <p:nvPr/>
          </p:nvSpPr>
          <p:spPr>
            <a:xfrm rot="0">
              <a:off x="0" y="1625042"/>
              <a:ext cx="3632861" cy="587375"/>
            </a:xfrm>
            <a:prstGeom prst="rect">
              <a:avLst/>
            </a:prstGeom>
          </p:spPr>
          <p:txBody>
            <a:bodyPr anchor="t" rtlCol="false" tIns="0" lIns="0" bIns="0" rIns="0">
              <a:spAutoFit/>
            </a:bodyPr>
            <a:lstStyle/>
            <a:p>
              <a:pPr algn="ctr" marL="0" indent="0" lvl="0">
                <a:lnSpc>
                  <a:spcPts val="3599"/>
                </a:lnSpc>
                <a:spcBef>
                  <a:spcPct val="0"/>
                </a:spcBef>
              </a:pPr>
              <a:r>
                <a:rPr lang="en-US" sz="2999" u="none">
                  <a:solidFill>
                    <a:srgbClr val="73928F"/>
                  </a:solidFill>
                  <a:latin typeface="Bitter"/>
                </a:rPr>
                <a:t>THREATS</a:t>
              </a:r>
            </a:p>
          </p:txBody>
        </p:sp>
      </p:grpSp>
      <p:sp>
        <p:nvSpPr>
          <p:cNvPr name="TextBox 19" id="19"/>
          <p:cNvSpPr txBox="true"/>
          <p:nvPr/>
        </p:nvSpPr>
        <p:spPr>
          <a:xfrm rot="0">
            <a:off x="4613181" y="1152601"/>
            <a:ext cx="4530819" cy="1035177"/>
          </a:xfrm>
          <a:prstGeom prst="rect">
            <a:avLst/>
          </a:prstGeom>
        </p:spPr>
        <p:txBody>
          <a:bodyPr anchor="t" rtlCol="false" tIns="0" lIns="0" bIns="0" rIns="0">
            <a:spAutoFit/>
          </a:bodyPr>
          <a:lstStyle/>
          <a:p>
            <a:pPr>
              <a:lnSpc>
                <a:spcPts val="2679"/>
              </a:lnSpc>
            </a:pPr>
            <a:r>
              <a:rPr lang="en-US" sz="1900">
                <a:solidFill>
                  <a:srgbClr val="000000"/>
                </a:solidFill>
                <a:latin typeface="Agrandir"/>
              </a:rPr>
              <a:t>What are you doing well? </a:t>
            </a:r>
          </a:p>
          <a:p>
            <a:pPr>
              <a:lnSpc>
                <a:spcPts val="2679"/>
              </a:lnSpc>
            </a:pPr>
            <a:r>
              <a:rPr lang="en-US" sz="1900">
                <a:solidFill>
                  <a:srgbClr val="000000"/>
                </a:solidFill>
                <a:latin typeface="Agrandir"/>
              </a:rPr>
              <a:t>What sets you apart?</a:t>
            </a:r>
          </a:p>
          <a:p>
            <a:pPr>
              <a:lnSpc>
                <a:spcPts val="2679"/>
              </a:lnSpc>
            </a:pPr>
            <a:r>
              <a:rPr lang="en-US" sz="1900">
                <a:solidFill>
                  <a:srgbClr val="000000"/>
                </a:solidFill>
                <a:latin typeface="Agrandir"/>
              </a:rPr>
              <a:t>What are your good qualities?</a:t>
            </a:r>
          </a:p>
        </p:txBody>
      </p:sp>
      <p:sp>
        <p:nvSpPr>
          <p:cNvPr name="TextBox 20" id="20"/>
          <p:cNvSpPr txBox="true"/>
          <p:nvPr/>
        </p:nvSpPr>
        <p:spPr>
          <a:xfrm rot="0">
            <a:off x="4613181" y="4324190"/>
            <a:ext cx="4530819" cy="1035177"/>
          </a:xfrm>
          <a:prstGeom prst="rect">
            <a:avLst/>
          </a:prstGeom>
        </p:spPr>
        <p:txBody>
          <a:bodyPr anchor="t" rtlCol="false" tIns="0" lIns="0" bIns="0" rIns="0">
            <a:spAutoFit/>
          </a:bodyPr>
          <a:lstStyle/>
          <a:p>
            <a:pPr algn="l" marL="0" indent="0" lvl="0">
              <a:lnSpc>
                <a:spcPts val="2679"/>
              </a:lnSpc>
              <a:spcBef>
                <a:spcPct val="0"/>
              </a:spcBef>
            </a:pPr>
            <a:r>
              <a:rPr lang="en-US" sz="1900" u="none">
                <a:solidFill>
                  <a:srgbClr val="000000"/>
                </a:solidFill>
                <a:latin typeface="Agrandir"/>
              </a:rPr>
              <a:t>What are your goals? </a:t>
            </a:r>
          </a:p>
          <a:p>
            <a:pPr algn="l" marL="0" indent="0" lvl="0">
              <a:lnSpc>
                <a:spcPts val="2679"/>
              </a:lnSpc>
              <a:spcBef>
                <a:spcPct val="0"/>
              </a:spcBef>
            </a:pPr>
            <a:r>
              <a:rPr lang="en-US" sz="1900" u="none">
                <a:solidFill>
                  <a:srgbClr val="000000"/>
                </a:solidFill>
                <a:latin typeface="Agrandir"/>
              </a:rPr>
              <a:t>Are demands shifting?</a:t>
            </a:r>
          </a:p>
          <a:p>
            <a:pPr algn="l" marL="0" indent="0" lvl="0">
              <a:lnSpc>
                <a:spcPts val="2679"/>
              </a:lnSpc>
              <a:spcBef>
                <a:spcPct val="0"/>
              </a:spcBef>
            </a:pPr>
            <a:r>
              <a:rPr lang="en-US" sz="1900" u="none">
                <a:solidFill>
                  <a:srgbClr val="000000"/>
                </a:solidFill>
                <a:latin typeface="Agrandir"/>
              </a:rPr>
              <a:t>How can it be improved?</a:t>
            </a:r>
          </a:p>
        </p:txBody>
      </p:sp>
      <p:sp>
        <p:nvSpPr>
          <p:cNvPr name="TextBox 21" id="21"/>
          <p:cNvSpPr txBox="true"/>
          <p:nvPr/>
        </p:nvSpPr>
        <p:spPr>
          <a:xfrm rot="0">
            <a:off x="13008211" y="5949846"/>
            <a:ext cx="4815407" cy="1035177"/>
          </a:xfrm>
          <a:prstGeom prst="rect">
            <a:avLst/>
          </a:prstGeom>
        </p:spPr>
        <p:txBody>
          <a:bodyPr anchor="t" rtlCol="false" tIns="0" lIns="0" bIns="0" rIns="0">
            <a:spAutoFit/>
          </a:bodyPr>
          <a:lstStyle/>
          <a:p>
            <a:pPr marL="0" indent="0" lvl="0">
              <a:lnSpc>
                <a:spcPts val="2679"/>
              </a:lnSpc>
              <a:spcBef>
                <a:spcPct val="0"/>
              </a:spcBef>
            </a:pPr>
            <a:r>
              <a:rPr lang="en-US" sz="1900" u="none">
                <a:solidFill>
                  <a:srgbClr val="000000"/>
                </a:solidFill>
                <a:latin typeface="Agrandir"/>
              </a:rPr>
              <a:t>Where do you need to improve? </a:t>
            </a:r>
          </a:p>
          <a:p>
            <a:pPr marL="0" indent="0" lvl="0">
              <a:lnSpc>
                <a:spcPts val="2679"/>
              </a:lnSpc>
              <a:spcBef>
                <a:spcPct val="0"/>
              </a:spcBef>
            </a:pPr>
            <a:r>
              <a:rPr lang="en-US" sz="1900" u="none">
                <a:solidFill>
                  <a:srgbClr val="000000"/>
                </a:solidFill>
                <a:latin typeface="Agrandir"/>
              </a:rPr>
              <a:t>Are resources adequate?</a:t>
            </a:r>
          </a:p>
          <a:p>
            <a:pPr marL="0" indent="0" lvl="0">
              <a:lnSpc>
                <a:spcPts val="2679"/>
              </a:lnSpc>
              <a:spcBef>
                <a:spcPct val="0"/>
              </a:spcBef>
            </a:pPr>
            <a:r>
              <a:rPr lang="en-US" sz="1900" u="none">
                <a:solidFill>
                  <a:srgbClr val="000000"/>
                </a:solidFill>
                <a:latin typeface="Agrandir"/>
              </a:rPr>
              <a:t>What do others do better than you?</a:t>
            </a:r>
          </a:p>
        </p:txBody>
      </p:sp>
      <p:pic>
        <p:nvPicPr>
          <p:cNvPr name="Picture 22" id="22"/>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529499">
            <a:off x="6959798" y="8279231"/>
            <a:ext cx="1218353" cy="1151343"/>
          </a:xfrm>
          <a:prstGeom prst="rect">
            <a:avLst/>
          </a:prstGeom>
        </p:spPr>
      </p:pic>
      <p:sp>
        <p:nvSpPr>
          <p:cNvPr name="TextBox 23" id="23"/>
          <p:cNvSpPr txBox="true"/>
          <p:nvPr/>
        </p:nvSpPr>
        <p:spPr>
          <a:xfrm rot="0">
            <a:off x="13008211" y="8630989"/>
            <a:ext cx="4815407" cy="1035177"/>
          </a:xfrm>
          <a:prstGeom prst="rect">
            <a:avLst/>
          </a:prstGeom>
        </p:spPr>
        <p:txBody>
          <a:bodyPr anchor="t" rtlCol="false" tIns="0" lIns="0" bIns="0" rIns="0">
            <a:spAutoFit/>
          </a:bodyPr>
          <a:lstStyle/>
          <a:p>
            <a:pPr>
              <a:lnSpc>
                <a:spcPts val="2679"/>
              </a:lnSpc>
            </a:pPr>
            <a:r>
              <a:rPr lang="en-US" sz="1900" u="none">
                <a:solidFill>
                  <a:srgbClr val="000000"/>
                </a:solidFill>
                <a:latin typeface="Agrandir"/>
              </a:rPr>
              <a:t>What are the blockers you're facing? </a:t>
            </a:r>
          </a:p>
          <a:p>
            <a:pPr>
              <a:lnSpc>
                <a:spcPts val="2679"/>
              </a:lnSpc>
            </a:pPr>
            <a:r>
              <a:rPr lang="en-US" sz="1900" u="none">
                <a:solidFill>
                  <a:srgbClr val="000000"/>
                </a:solidFill>
                <a:latin typeface="Agrandir"/>
              </a:rPr>
              <a:t>What are factors outside</a:t>
            </a:r>
          </a:p>
          <a:p>
            <a:pPr>
              <a:lnSpc>
                <a:spcPts val="2679"/>
              </a:lnSpc>
            </a:pPr>
            <a:r>
              <a:rPr lang="en-US" sz="1900" u="none">
                <a:solidFill>
                  <a:srgbClr val="000000"/>
                </a:solidFill>
                <a:latin typeface="Agrandir"/>
              </a:rPr>
              <a:t>of your control?</a:t>
            </a:r>
          </a:p>
        </p:txBody>
      </p:sp>
      <p:pic>
        <p:nvPicPr>
          <p:cNvPr name="Picture 24" id="2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250188">
            <a:off x="4684063" y="7011104"/>
            <a:ext cx="1031798" cy="588259"/>
          </a:xfrm>
          <a:prstGeom prst="rect">
            <a:avLst/>
          </a:prstGeom>
        </p:spPr>
      </p:pic>
      <p:pic>
        <p:nvPicPr>
          <p:cNvPr name="Picture 25" id="25"/>
          <p:cNvPicPr>
            <a:picLocks noChangeAspect="true"/>
          </p:cNvPicPr>
          <p:nvPr/>
        </p:nvPicPr>
        <p:blipFill>
          <a:blip r:embed="rId8"/>
          <a:srcRect l="0" t="0" r="0" b="0"/>
          <a:stretch>
            <a:fillRect/>
          </a:stretch>
        </p:blipFill>
        <p:spPr>
          <a:xfrm flipH="false" flipV="false" rot="0">
            <a:off x="16202617" y="-130378"/>
            <a:ext cx="2476001" cy="2318156"/>
          </a:xfrm>
          <a:prstGeom prst="rect">
            <a:avLst/>
          </a:prstGeom>
        </p:spPr>
      </p:pic>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sp>
        <p:nvSpPr>
          <p:cNvPr name="TextBox 2" id="2"/>
          <p:cNvSpPr txBox="true"/>
          <p:nvPr/>
        </p:nvSpPr>
        <p:spPr>
          <a:xfrm rot="0">
            <a:off x="1028700" y="896224"/>
            <a:ext cx="16230600" cy="1254127"/>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Add a Chart Page</a:t>
            </a:r>
          </a:p>
        </p:txBody>
      </p:sp>
      <p:sp>
        <p:nvSpPr>
          <p:cNvPr name="AutoShape 3" id="3"/>
          <p:cNvSpPr/>
          <p:nvPr/>
        </p:nvSpPr>
        <p:spPr>
          <a:xfrm rot="-5400000">
            <a:off x="12106631" y="6086121"/>
            <a:ext cx="2661520" cy="0"/>
          </a:xfrm>
          <a:prstGeom prst="line">
            <a:avLst/>
          </a:prstGeom>
          <a:ln cap="flat" w="38100">
            <a:solidFill>
              <a:srgbClr val="73928F"/>
            </a:solidFill>
            <a:prstDash val="solid"/>
            <a:headEnd type="none" len="sm" w="sm"/>
            <a:tailEnd type="none" len="sm" w="sm"/>
          </a:ln>
        </p:spPr>
      </p:sp>
      <p:sp>
        <p:nvSpPr>
          <p:cNvPr name="AutoShape 4" id="4"/>
          <p:cNvSpPr/>
          <p:nvPr/>
        </p:nvSpPr>
        <p:spPr>
          <a:xfrm rot="0">
            <a:off x="4850609" y="4774410"/>
            <a:ext cx="8586782" cy="0"/>
          </a:xfrm>
          <a:prstGeom prst="line">
            <a:avLst/>
          </a:prstGeom>
          <a:ln cap="flat" w="38100">
            <a:solidFill>
              <a:srgbClr val="73928F"/>
            </a:solidFill>
            <a:prstDash val="solid"/>
            <a:headEnd type="none" len="sm" w="sm"/>
            <a:tailEnd type="none" len="sm" w="sm"/>
          </a:ln>
        </p:spPr>
      </p:sp>
      <p:sp>
        <p:nvSpPr>
          <p:cNvPr name="AutoShape 5" id="5"/>
          <p:cNvSpPr/>
          <p:nvPr/>
        </p:nvSpPr>
        <p:spPr>
          <a:xfrm rot="-5399999">
            <a:off x="3519849" y="6086121"/>
            <a:ext cx="2661520" cy="0"/>
          </a:xfrm>
          <a:prstGeom prst="line">
            <a:avLst/>
          </a:prstGeom>
          <a:ln cap="flat" w="38100">
            <a:solidFill>
              <a:srgbClr val="73928F"/>
            </a:solidFill>
            <a:prstDash val="solid"/>
            <a:headEnd type="none" len="sm" w="sm"/>
            <a:tailEnd type="none" len="sm" w="sm"/>
          </a:ln>
        </p:spPr>
      </p:sp>
      <p:sp>
        <p:nvSpPr>
          <p:cNvPr name="AutoShape 6" id="6"/>
          <p:cNvSpPr/>
          <p:nvPr/>
        </p:nvSpPr>
        <p:spPr>
          <a:xfrm rot="-5400000">
            <a:off x="2348793" y="7690918"/>
            <a:ext cx="586174" cy="0"/>
          </a:xfrm>
          <a:prstGeom prst="line">
            <a:avLst/>
          </a:prstGeom>
          <a:ln cap="flat" w="38100">
            <a:solidFill>
              <a:srgbClr val="73928F"/>
            </a:solidFill>
            <a:prstDash val="solid"/>
            <a:headEnd type="none" len="sm" w="sm"/>
            <a:tailEnd type="none" len="sm" w="sm"/>
          </a:ln>
        </p:spPr>
      </p:sp>
      <p:sp>
        <p:nvSpPr>
          <p:cNvPr name="AutoShape 7" id="7"/>
          <p:cNvSpPr/>
          <p:nvPr/>
        </p:nvSpPr>
        <p:spPr>
          <a:xfrm rot="-5400000">
            <a:off x="8869963" y="4500373"/>
            <a:ext cx="586174" cy="0"/>
          </a:xfrm>
          <a:prstGeom prst="line">
            <a:avLst/>
          </a:prstGeom>
          <a:ln cap="flat" w="38100">
            <a:solidFill>
              <a:srgbClr val="73928F"/>
            </a:solidFill>
            <a:prstDash val="solid"/>
            <a:headEnd type="none" len="sm" w="sm"/>
            <a:tailEnd type="none" len="sm" w="sm"/>
          </a:ln>
        </p:spPr>
      </p:sp>
      <p:sp>
        <p:nvSpPr>
          <p:cNvPr name="AutoShape 8" id="8"/>
          <p:cNvSpPr/>
          <p:nvPr/>
        </p:nvSpPr>
        <p:spPr>
          <a:xfrm rot="-5400000">
            <a:off x="6766251" y="7690918"/>
            <a:ext cx="586174" cy="0"/>
          </a:xfrm>
          <a:prstGeom prst="line">
            <a:avLst/>
          </a:prstGeom>
          <a:ln cap="flat" w="38100">
            <a:solidFill>
              <a:srgbClr val="73928F"/>
            </a:solidFill>
            <a:prstDash val="solid"/>
            <a:headEnd type="none" len="sm" w="sm"/>
            <a:tailEnd type="none" len="sm" w="sm"/>
          </a:ln>
        </p:spPr>
      </p:sp>
      <p:sp>
        <p:nvSpPr>
          <p:cNvPr name="AutoShape 9" id="9"/>
          <p:cNvSpPr/>
          <p:nvPr/>
        </p:nvSpPr>
        <p:spPr>
          <a:xfrm rot="-5400000">
            <a:off x="10954625" y="7690918"/>
            <a:ext cx="586174" cy="0"/>
          </a:xfrm>
          <a:prstGeom prst="line">
            <a:avLst/>
          </a:prstGeom>
          <a:ln cap="flat" w="38100">
            <a:solidFill>
              <a:srgbClr val="73928F"/>
            </a:solidFill>
            <a:prstDash val="solid"/>
            <a:headEnd type="none" len="sm" w="sm"/>
            <a:tailEnd type="none" len="sm" w="sm"/>
          </a:ln>
        </p:spPr>
      </p:sp>
      <p:sp>
        <p:nvSpPr>
          <p:cNvPr name="AutoShape 10" id="10"/>
          <p:cNvSpPr/>
          <p:nvPr/>
        </p:nvSpPr>
        <p:spPr>
          <a:xfrm rot="-5400000">
            <a:off x="15353033" y="7690918"/>
            <a:ext cx="586174" cy="0"/>
          </a:xfrm>
          <a:prstGeom prst="line">
            <a:avLst/>
          </a:prstGeom>
          <a:ln cap="flat" w="38100">
            <a:solidFill>
              <a:srgbClr val="73928F"/>
            </a:solidFill>
            <a:prstDash val="solid"/>
            <a:headEnd type="none" len="sm" w="sm"/>
            <a:tailEnd type="none" len="sm" w="sm"/>
          </a:ln>
        </p:spPr>
      </p:sp>
      <p:sp>
        <p:nvSpPr>
          <p:cNvPr name="AutoShape 11" id="11"/>
          <p:cNvSpPr/>
          <p:nvPr/>
        </p:nvSpPr>
        <p:spPr>
          <a:xfrm rot="0">
            <a:off x="2641880" y="7416881"/>
            <a:ext cx="4417458" cy="0"/>
          </a:xfrm>
          <a:prstGeom prst="line">
            <a:avLst/>
          </a:prstGeom>
          <a:ln cap="flat" w="38100">
            <a:solidFill>
              <a:srgbClr val="73928F"/>
            </a:solidFill>
            <a:prstDash val="solid"/>
            <a:headEnd type="none" len="sm" w="sm"/>
            <a:tailEnd type="none" len="sm" w="sm"/>
          </a:ln>
        </p:spPr>
      </p:sp>
      <p:sp>
        <p:nvSpPr>
          <p:cNvPr name="AutoShape 12" id="12"/>
          <p:cNvSpPr/>
          <p:nvPr/>
        </p:nvSpPr>
        <p:spPr>
          <a:xfrm rot="0">
            <a:off x="11228662" y="7416881"/>
            <a:ext cx="4417458" cy="0"/>
          </a:xfrm>
          <a:prstGeom prst="line">
            <a:avLst/>
          </a:prstGeom>
          <a:ln cap="flat" w="38100">
            <a:solidFill>
              <a:srgbClr val="73928F"/>
            </a:solidFill>
            <a:prstDash val="solid"/>
            <a:headEnd type="none" len="sm" w="sm"/>
            <a:tailEnd type="none" len="sm" w="sm"/>
          </a:ln>
        </p:spPr>
      </p:sp>
      <p:pic>
        <p:nvPicPr>
          <p:cNvPr name="Picture 13" id="1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0">
            <a:off x="14078795" y="4226336"/>
            <a:ext cx="2088146" cy="1347803"/>
          </a:xfrm>
          <a:prstGeom prst="rect">
            <a:avLst/>
          </a:prstGeom>
        </p:spPr>
      </p:pic>
      <p:grpSp>
        <p:nvGrpSpPr>
          <p:cNvPr name="Group 14" id="14"/>
          <p:cNvGrpSpPr/>
          <p:nvPr/>
        </p:nvGrpSpPr>
        <p:grpSpPr>
          <a:xfrm rot="0">
            <a:off x="7211400" y="2961165"/>
            <a:ext cx="4187860" cy="1558258"/>
            <a:chOff x="0" y="0"/>
            <a:chExt cx="5583813" cy="2077677"/>
          </a:xfrm>
        </p:grpSpPr>
        <p:grpSp>
          <p:nvGrpSpPr>
            <p:cNvPr name="Group 15" id="15"/>
            <p:cNvGrpSpPr/>
            <p:nvPr/>
          </p:nvGrpSpPr>
          <p:grpSpPr>
            <a:xfrm rot="0">
              <a:off x="1645030" y="297479"/>
              <a:ext cx="3938783" cy="1482720"/>
              <a:chOff x="0" y="0"/>
              <a:chExt cx="778031" cy="292883"/>
            </a:xfrm>
          </p:grpSpPr>
          <p:sp>
            <p:nvSpPr>
              <p:cNvPr name="Freeform 16" id="16"/>
              <p:cNvSpPr/>
              <p:nvPr/>
            </p:nvSpPr>
            <p:spPr>
              <a:xfrm>
                <a:off x="0" y="0"/>
                <a:ext cx="778031" cy="292883"/>
              </a:xfrm>
              <a:custGeom>
                <a:avLst/>
                <a:gdLst/>
                <a:ahLst/>
                <a:cxnLst/>
                <a:rect r="r" b="b" t="t" l="l"/>
                <a:pathLst>
                  <a:path h="292883" w="778031">
                    <a:moveTo>
                      <a:pt x="0" y="0"/>
                    </a:moveTo>
                    <a:lnTo>
                      <a:pt x="778031" y="0"/>
                    </a:lnTo>
                    <a:lnTo>
                      <a:pt x="778031" y="292883"/>
                    </a:lnTo>
                    <a:lnTo>
                      <a:pt x="0" y="292883"/>
                    </a:lnTo>
                    <a:close/>
                  </a:path>
                </a:pathLst>
              </a:custGeom>
              <a:solidFill>
                <a:srgbClr val="B3C7C5"/>
              </a:solidFill>
              <a:ln>
                <a:noFill/>
              </a:ln>
            </p:spPr>
          </p:sp>
          <p:sp>
            <p:nvSpPr>
              <p:cNvPr name="TextBox 17" id="17"/>
              <p:cNvSpPr txBox="true"/>
              <p:nvPr/>
            </p:nvSpPr>
            <p:spPr>
              <a:xfrm>
                <a:off x="0" y="-104775"/>
                <a:ext cx="812800" cy="917575"/>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18" id="18"/>
            <p:cNvGrpSpPr/>
            <p:nvPr/>
          </p:nvGrpSpPr>
          <p:grpSpPr>
            <a:xfrm rot="0">
              <a:off x="0" y="0"/>
              <a:ext cx="2136650" cy="2077677"/>
              <a:chOff x="0" y="0"/>
              <a:chExt cx="422054" cy="410405"/>
            </a:xfrm>
          </p:grpSpPr>
          <p:sp>
            <p:nvSpPr>
              <p:cNvPr name="Freeform 19" id="19"/>
              <p:cNvSpPr/>
              <p:nvPr/>
            </p:nvSpPr>
            <p:spPr>
              <a:xfrm>
                <a:off x="3517" y="-329"/>
                <a:ext cx="415021" cy="411063"/>
              </a:xfrm>
              <a:custGeom>
                <a:avLst/>
                <a:gdLst/>
                <a:ahLst/>
                <a:cxnLst/>
                <a:rect r="r" b="b" t="t" l="l"/>
                <a:pathLst>
                  <a:path h="411063" w="415021">
                    <a:moveTo>
                      <a:pt x="215337" y="329"/>
                    </a:moveTo>
                    <a:lnTo>
                      <a:pt x="215337" y="329"/>
                    </a:lnTo>
                    <a:cubicBezTo>
                      <a:pt x="141807" y="0"/>
                      <a:pt x="73721" y="39039"/>
                      <a:pt x="36860" y="102665"/>
                    </a:cubicBezTo>
                    <a:cubicBezTo>
                      <a:pt x="0" y="166290"/>
                      <a:pt x="0" y="244774"/>
                      <a:pt x="36860" y="308399"/>
                    </a:cubicBezTo>
                    <a:cubicBezTo>
                      <a:pt x="73721" y="372024"/>
                      <a:pt x="141807" y="411063"/>
                      <a:pt x="215337" y="410734"/>
                    </a:cubicBezTo>
                    <a:lnTo>
                      <a:pt x="199683" y="410734"/>
                    </a:lnTo>
                    <a:cubicBezTo>
                      <a:pt x="273213" y="411063"/>
                      <a:pt x="341300" y="372024"/>
                      <a:pt x="378160" y="308399"/>
                    </a:cubicBezTo>
                    <a:cubicBezTo>
                      <a:pt x="415021" y="244774"/>
                      <a:pt x="415021" y="166290"/>
                      <a:pt x="378160" y="102665"/>
                    </a:cubicBezTo>
                    <a:cubicBezTo>
                      <a:pt x="341300" y="39039"/>
                      <a:pt x="273213" y="0"/>
                      <a:pt x="199683" y="329"/>
                    </a:cubicBezTo>
                    <a:close/>
                  </a:path>
                </a:pathLst>
              </a:custGeom>
              <a:solidFill>
                <a:srgbClr val="B3C7C5"/>
              </a:solidFill>
              <a:ln>
                <a:noFill/>
              </a:ln>
            </p:spPr>
          </p:sp>
          <p:sp>
            <p:nvSpPr>
              <p:cNvPr name="TextBox 20" id="20"/>
              <p:cNvSpPr txBox="true"/>
              <p:nvPr/>
            </p:nvSpPr>
            <p:spPr>
              <a:xfrm>
                <a:off x="0" y="-104775"/>
                <a:ext cx="812800" cy="511175"/>
              </a:xfrm>
              <a:prstGeom prst="rect">
                <a:avLst/>
              </a:prstGeom>
            </p:spPr>
            <p:txBody>
              <a:bodyPr anchor="ctr" rtlCol="false" tIns="50800" lIns="50800" bIns="50800" rIns="50800"/>
              <a:lstStyle/>
              <a:p>
                <a:pPr algn="ctr" marL="0" indent="0" lvl="0">
                  <a:lnSpc>
                    <a:spcPts val="2800"/>
                  </a:lnSpc>
                  <a:spcBef>
                    <a:spcPct val="0"/>
                  </a:spcBef>
                </a:pPr>
              </a:p>
            </p:txBody>
          </p:sp>
        </p:grpSp>
      </p:grpSp>
      <p:grpSp>
        <p:nvGrpSpPr>
          <p:cNvPr name="Group 21" id="21"/>
          <p:cNvGrpSpPr/>
          <p:nvPr/>
        </p:nvGrpSpPr>
        <p:grpSpPr>
          <a:xfrm rot="0">
            <a:off x="662749" y="7709968"/>
            <a:ext cx="4187860" cy="1558258"/>
            <a:chOff x="0" y="0"/>
            <a:chExt cx="5583813" cy="2077677"/>
          </a:xfrm>
        </p:grpSpPr>
        <p:grpSp>
          <p:nvGrpSpPr>
            <p:cNvPr name="Group 22" id="22"/>
            <p:cNvGrpSpPr/>
            <p:nvPr/>
          </p:nvGrpSpPr>
          <p:grpSpPr>
            <a:xfrm rot="0">
              <a:off x="1645030" y="297479"/>
              <a:ext cx="3938783" cy="1482720"/>
              <a:chOff x="0" y="0"/>
              <a:chExt cx="778031" cy="292883"/>
            </a:xfrm>
          </p:grpSpPr>
          <p:sp>
            <p:nvSpPr>
              <p:cNvPr name="Freeform 23" id="23"/>
              <p:cNvSpPr/>
              <p:nvPr/>
            </p:nvSpPr>
            <p:spPr>
              <a:xfrm>
                <a:off x="0" y="0"/>
                <a:ext cx="778031" cy="292883"/>
              </a:xfrm>
              <a:custGeom>
                <a:avLst/>
                <a:gdLst/>
                <a:ahLst/>
                <a:cxnLst/>
                <a:rect r="r" b="b" t="t" l="l"/>
                <a:pathLst>
                  <a:path h="292883" w="778031">
                    <a:moveTo>
                      <a:pt x="0" y="0"/>
                    </a:moveTo>
                    <a:lnTo>
                      <a:pt x="778031" y="0"/>
                    </a:lnTo>
                    <a:lnTo>
                      <a:pt x="778031" y="292883"/>
                    </a:lnTo>
                    <a:lnTo>
                      <a:pt x="0" y="292883"/>
                    </a:lnTo>
                    <a:close/>
                  </a:path>
                </a:pathLst>
              </a:custGeom>
              <a:solidFill>
                <a:srgbClr val="B3C7C5"/>
              </a:solidFill>
              <a:ln>
                <a:noFill/>
              </a:ln>
            </p:spPr>
          </p:sp>
          <p:sp>
            <p:nvSpPr>
              <p:cNvPr name="TextBox 24" id="24"/>
              <p:cNvSpPr txBox="true"/>
              <p:nvPr/>
            </p:nvSpPr>
            <p:spPr>
              <a:xfrm>
                <a:off x="0" y="-104775"/>
                <a:ext cx="812800" cy="917575"/>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25" id="25"/>
            <p:cNvGrpSpPr/>
            <p:nvPr/>
          </p:nvGrpSpPr>
          <p:grpSpPr>
            <a:xfrm rot="0">
              <a:off x="0" y="0"/>
              <a:ext cx="2136650" cy="2077677"/>
              <a:chOff x="0" y="0"/>
              <a:chExt cx="422054" cy="410405"/>
            </a:xfrm>
          </p:grpSpPr>
          <p:sp>
            <p:nvSpPr>
              <p:cNvPr name="Freeform 26" id="26"/>
              <p:cNvSpPr/>
              <p:nvPr/>
            </p:nvSpPr>
            <p:spPr>
              <a:xfrm>
                <a:off x="3517" y="-329"/>
                <a:ext cx="415021" cy="411063"/>
              </a:xfrm>
              <a:custGeom>
                <a:avLst/>
                <a:gdLst/>
                <a:ahLst/>
                <a:cxnLst/>
                <a:rect r="r" b="b" t="t" l="l"/>
                <a:pathLst>
                  <a:path h="411063" w="415021">
                    <a:moveTo>
                      <a:pt x="215337" y="329"/>
                    </a:moveTo>
                    <a:lnTo>
                      <a:pt x="215337" y="329"/>
                    </a:lnTo>
                    <a:cubicBezTo>
                      <a:pt x="141807" y="0"/>
                      <a:pt x="73721" y="39039"/>
                      <a:pt x="36860" y="102665"/>
                    </a:cubicBezTo>
                    <a:cubicBezTo>
                      <a:pt x="0" y="166290"/>
                      <a:pt x="0" y="244774"/>
                      <a:pt x="36860" y="308399"/>
                    </a:cubicBezTo>
                    <a:cubicBezTo>
                      <a:pt x="73721" y="372024"/>
                      <a:pt x="141807" y="411063"/>
                      <a:pt x="215337" y="410734"/>
                    </a:cubicBezTo>
                    <a:lnTo>
                      <a:pt x="199683" y="410734"/>
                    </a:lnTo>
                    <a:cubicBezTo>
                      <a:pt x="273213" y="411063"/>
                      <a:pt x="341300" y="372024"/>
                      <a:pt x="378160" y="308399"/>
                    </a:cubicBezTo>
                    <a:cubicBezTo>
                      <a:pt x="415021" y="244774"/>
                      <a:pt x="415021" y="166290"/>
                      <a:pt x="378160" y="102665"/>
                    </a:cubicBezTo>
                    <a:cubicBezTo>
                      <a:pt x="341300" y="39039"/>
                      <a:pt x="273213" y="0"/>
                      <a:pt x="199683" y="329"/>
                    </a:cubicBezTo>
                    <a:close/>
                  </a:path>
                </a:pathLst>
              </a:custGeom>
              <a:solidFill>
                <a:srgbClr val="B3C7C5"/>
              </a:solidFill>
              <a:ln>
                <a:noFill/>
              </a:ln>
            </p:spPr>
          </p:sp>
          <p:sp>
            <p:nvSpPr>
              <p:cNvPr name="TextBox 27" id="27"/>
              <p:cNvSpPr txBox="true"/>
              <p:nvPr/>
            </p:nvSpPr>
            <p:spPr>
              <a:xfrm>
                <a:off x="0" y="-104775"/>
                <a:ext cx="812800" cy="511175"/>
              </a:xfrm>
              <a:prstGeom prst="rect">
                <a:avLst/>
              </a:prstGeom>
            </p:spPr>
            <p:txBody>
              <a:bodyPr anchor="ctr" rtlCol="false" tIns="50800" lIns="50800" bIns="50800" rIns="50800"/>
              <a:lstStyle/>
              <a:p>
                <a:pPr algn="ctr" marL="0" indent="0" lvl="0">
                  <a:lnSpc>
                    <a:spcPts val="2800"/>
                  </a:lnSpc>
                  <a:spcBef>
                    <a:spcPct val="0"/>
                  </a:spcBef>
                </a:pPr>
              </a:p>
            </p:txBody>
          </p:sp>
        </p:grpSp>
      </p:grpSp>
      <p:grpSp>
        <p:nvGrpSpPr>
          <p:cNvPr name="Group 28" id="28"/>
          <p:cNvGrpSpPr/>
          <p:nvPr/>
        </p:nvGrpSpPr>
        <p:grpSpPr>
          <a:xfrm rot="0">
            <a:off x="9367376" y="7709968"/>
            <a:ext cx="4187860" cy="1558258"/>
            <a:chOff x="0" y="0"/>
            <a:chExt cx="5583813" cy="2077677"/>
          </a:xfrm>
        </p:grpSpPr>
        <p:grpSp>
          <p:nvGrpSpPr>
            <p:cNvPr name="Group 29" id="29"/>
            <p:cNvGrpSpPr/>
            <p:nvPr/>
          </p:nvGrpSpPr>
          <p:grpSpPr>
            <a:xfrm rot="0">
              <a:off x="1645030" y="297479"/>
              <a:ext cx="3938783" cy="1482720"/>
              <a:chOff x="0" y="0"/>
              <a:chExt cx="778031" cy="292883"/>
            </a:xfrm>
          </p:grpSpPr>
          <p:sp>
            <p:nvSpPr>
              <p:cNvPr name="Freeform 30" id="30"/>
              <p:cNvSpPr/>
              <p:nvPr/>
            </p:nvSpPr>
            <p:spPr>
              <a:xfrm>
                <a:off x="0" y="0"/>
                <a:ext cx="778031" cy="292883"/>
              </a:xfrm>
              <a:custGeom>
                <a:avLst/>
                <a:gdLst/>
                <a:ahLst/>
                <a:cxnLst/>
                <a:rect r="r" b="b" t="t" l="l"/>
                <a:pathLst>
                  <a:path h="292883" w="778031">
                    <a:moveTo>
                      <a:pt x="0" y="0"/>
                    </a:moveTo>
                    <a:lnTo>
                      <a:pt x="778031" y="0"/>
                    </a:lnTo>
                    <a:lnTo>
                      <a:pt x="778031" y="292883"/>
                    </a:lnTo>
                    <a:lnTo>
                      <a:pt x="0" y="292883"/>
                    </a:lnTo>
                    <a:close/>
                  </a:path>
                </a:pathLst>
              </a:custGeom>
              <a:solidFill>
                <a:srgbClr val="B3C7C5"/>
              </a:solidFill>
              <a:ln>
                <a:noFill/>
              </a:ln>
            </p:spPr>
          </p:sp>
          <p:sp>
            <p:nvSpPr>
              <p:cNvPr name="TextBox 31" id="31"/>
              <p:cNvSpPr txBox="true"/>
              <p:nvPr/>
            </p:nvSpPr>
            <p:spPr>
              <a:xfrm>
                <a:off x="0" y="-104775"/>
                <a:ext cx="812800" cy="917575"/>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32" id="32"/>
            <p:cNvGrpSpPr/>
            <p:nvPr/>
          </p:nvGrpSpPr>
          <p:grpSpPr>
            <a:xfrm rot="0">
              <a:off x="0" y="0"/>
              <a:ext cx="2136650" cy="2077677"/>
              <a:chOff x="0" y="0"/>
              <a:chExt cx="422054" cy="410405"/>
            </a:xfrm>
          </p:grpSpPr>
          <p:sp>
            <p:nvSpPr>
              <p:cNvPr name="Freeform 33" id="33"/>
              <p:cNvSpPr/>
              <p:nvPr/>
            </p:nvSpPr>
            <p:spPr>
              <a:xfrm>
                <a:off x="3517" y="-329"/>
                <a:ext cx="415021" cy="411063"/>
              </a:xfrm>
              <a:custGeom>
                <a:avLst/>
                <a:gdLst/>
                <a:ahLst/>
                <a:cxnLst/>
                <a:rect r="r" b="b" t="t" l="l"/>
                <a:pathLst>
                  <a:path h="411063" w="415021">
                    <a:moveTo>
                      <a:pt x="215337" y="329"/>
                    </a:moveTo>
                    <a:lnTo>
                      <a:pt x="215337" y="329"/>
                    </a:lnTo>
                    <a:cubicBezTo>
                      <a:pt x="141807" y="0"/>
                      <a:pt x="73721" y="39039"/>
                      <a:pt x="36860" y="102665"/>
                    </a:cubicBezTo>
                    <a:cubicBezTo>
                      <a:pt x="0" y="166290"/>
                      <a:pt x="0" y="244774"/>
                      <a:pt x="36860" y="308399"/>
                    </a:cubicBezTo>
                    <a:cubicBezTo>
                      <a:pt x="73721" y="372024"/>
                      <a:pt x="141807" y="411063"/>
                      <a:pt x="215337" y="410734"/>
                    </a:cubicBezTo>
                    <a:lnTo>
                      <a:pt x="199683" y="410734"/>
                    </a:lnTo>
                    <a:cubicBezTo>
                      <a:pt x="273213" y="411063"/>
                      <a:pt x="341300" y="372024"/>
                      <a:pt x="378160" y="308399"/>
                    </a:cubicBezTo>
                    <a:cubicBezTo>
                      <a:pt x="415021" y="244774"/>
                      <a:pt x="415021" y="166290"/>
                      <a:pt x="378160" y="102665"/>
                    </a:cubicBezTo>
                    <a:cubicBezTo>
                      <a:pt x="341300" y="39039"/>
                      <a:pt x="273213" y="0"/>
                      <a:pt x="199683" y="329"/>
                    </a:cubicBezTo>
                    <a:close/>
                  </a:path>
                </a:pathLst>
              </a:custGeom>
              <a:solidFill>
                <a:srgbClr val="B3C7C5"/>
              </a:solidFill>
              <a:ln>
                <a:noFill/>
              </a:ln>
            </p:spPr>
          </p:sp>
          <p:sp>
            <p:nvSpPr>
              <p:cNvPr name="TextBox 34" id="34"/>
              <p:cNvSpPr txBox="true"/>
              <p:nvPr/>
            </p:nvSpPr>
            <p:spPr>
              <a:xfrm>
                <a:off x="0" y="-104775"/>
                <a:ext cx="812800" cy="511175"/>
              </a:xfrm>
              <a:prstGeom prst="rect">
                <a:avLst/>
              </a:prstGeom>
            </p:spPr>
            <p:txBody>
              <a:bodyPr anchor="ctr" rtlCol="false" tIns="50800" lIns="50800" bIns="50800" rIns="50800"/>
              <a:lstStyle/>
              <a:p>
                <a:pPr algn="ctr" marL="0" indent="0" lvl="0">
                  <a:lnSpc>
                    <a:spcPts val="2800"/>
                  </a:lnSpc>
                  <a:spcBef>
                    <a:spcPct val="0"/>
                  </a:spcBef>
                </a:pPr>
              </a:p>
            </p:txBody>
          </p:sp>
        </p:grpSp>
      </p:grpSp>
      <p:grpSp>
        <p:nvGrpSpPr>
          <p:cNvPr name="Group 35" id="35"/>
          <p:cNvGrpSpPr/>
          <p:nvPr/>
        </p:nvGrpSpPr>
        <p:grpSpPr>
          <a:xfrm rot="0">
            <a:off x="4653019" y="7709968"/>
            <a:ext cx="4187860" cy="1558258"/>
            <a:chOff x="0" y="0"/>
            <a:chExt cx="5583813" cy="2077677"/>
          </a:xfrm>
        </p:grpSpPr>
        <p:grpSp>
          <p:nvGrpSpPr>
            <p:cNvPr name="Group 36" id="36"/>
            <p:cNvGrpSpPr/>
            <p:nvPr/>
          </p:nvGrpSpPr>
          <p:grpSpPr>
            <a:xfrm rot="0">
              <a:off x="1645030" y="297479"/>
              <a:ext cx="3938783" cy="1482720"/>
              <a:chOff x="0" y="0"/>
              <a:chExt cx="778031" cy="292883"/>
            </a:xfrm>
          </p:grpSpPr>
          <p:sp>
            <p:nvSpPr>
              <p:cNvPr name="Freeform 37" id="37"/>
              <p:cNvSpPr/>
              <p:nvPr/>
            </p:nvSpPr>
            <p:spPr>
              <a:xfrm>
                <a:off x="0" y="0"/>
                <a:ext cx="778031" cy="292883"/>
              </a:xfrm>
              <a:custGeom>
                <a:avLst/>
                <a:gdLst/>
                <a:ahLst/>
                <a:cxnLst/>
                <a:rect r="r" b="b" t="t" l="l"/>
                <a:pathLst>
                  <a:path h="292883" w="778031">
                    <a:moveTo>
                      <a:pt x="0" y="0"/>
                    </a:moveTo>
                    <a:lnTo>
                      <a:pt x="778031" y="0"/>
                    </a:lnTo>
                    <a:lnTo>
                      <a:pt x="778031" y="292883"/>
                    </a:lnTo>
                    <a:lnTo>
                      <a:pt x="0" y="292883"/>
                    </a:lnTo>
                    <a:close/>
                  </a:path>
                </a:pathLst>
              </a:custGeom>
              <a:solidFill>
                <a:srgbClr val="B3C7C5"/>
              </a:solidFill>
              <a:ln>
                <a:noFill/>
              </a:ln>
            </p:spPr>
          </p:sp>
          <p:sp>
            <p:nvSpPr>
              <p:cNvPr name="TextBox 38" id="38"/>
              <p:cNvSpPr txBox="true"/>
              <p:nvPr/>
            </p:nvSpPr>
            <p:spPr>
              <a:xfrm>
                <a:off x="0" y="-104775"/>
                <a:ext cx="812800" cy="917575"/>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39" id="39"/>
            <p:cNvGrpSpPr/>
            <p:nvPr/>
          </p:nvGrpSpPr>
          <p:grpSpPr>
            <a:xfrm rot="0">
              <a:off x="0" y="0"/>
              <a:ext cx="2136650" cy="2077677"/>
              <a:chOff x="0" y="0"/>
              <a:chExt cx="422054" cy="410405"/>
            </a:xfrm>
          </p:grpSpPr>
          <p:sp>
            <p:nvSpPr>
              <p:cNvPr name="Freeform 40" id="40"/>
              <p:cNvSpPr/>
              <p:nvPr/>
            </p:nvSpPr>
            <p:spPr>
              <a:xfrm>
                <a:off x="3517" y="-329"/>
                <a:ext cx="415021" cy="411063"/>
              </a:xfrm>
              <a:custGeom>
                <a:avLst/>
                <a:gdLst/>
                <a:ahLst/>
                <a:cxnLst/>
                <a:rect r="r" b="b" t="t" l="l"/>
                <a:pathLst>
                  <a:path h="411063" w="415021">
                    <a:moveTo>
                      <a:pt x="215337" y="329"/>
                    </a:moveTo>
                    <a:lnTo>
                      <a:pt x="215337" y="329"/>
                    </a:lnTo>
                    <a:cubicBezTo>
                      <a:pt x="141807" y="0"/>
                      <a:pt x="73721" y="39039"/>
                      <a:pt x="36860" y="102665"/>
                    </a:cubicBezTo>
                    <a:cubicBezTo>
                      <a:pt x="0" y="166290"/>
                      <a:pt x="0" y="244774"/>
                      <a:pt x="36860" y="308399"/>
                    </a:cubicBezTo>
                    <a:cubicBezTo>
                      <a:pt x="73721" y="372024"/>
                      <a:pt x="141807" y="411063"/>
                      <a:pt x="215337" y="410734"/>
                    </a:cubicBezTo>
                    <a:lnTo>
                      <a:pt x="199683" y="410734"/>
                    </a:lnTo>
                    <a:cubicBezTo>
                      <a:pt x="273213" y="411063"/>
                      <a:pt x="341300" y="372024"/>
                      <a:pt x="378160" y="308399"/>
                    </a:cubicBezTo>
                    <a:cubicBezTo>
                      <a:pt x="415021" y="244774"/>
                      <a:pt x="415021" y="166290"/>
                      <a:pt x="378160" y="102665"/>
                    </a:cubicBezTo>
                    <a:cubicBezTo>
                      <a:pt x="341300" y="39039"/>
                      <a:pt x="273213" y="0"/>
                      <a:pt x="199683" y="329"/>
                    </a:cubicBezTo>
                    <a:close/>
                  </a:path>
                </a:pathLst>
              </a:custGeom>
              <a:solidFill>
                <a:srgbClr val="B3C7C5"/>
              </a:solidFill>
              <a:ln>
                <a:noFill/>
              </a:ln>
            </p:spPr>
          </p:sp>
          <p:sp>
            <p:nvSpPr>
              <p:cNvPr name="TextBox 41" id="41"/>
              <p:cNvSpPr txBox="true"/>
              <p:nvPr/>
            </p:nvSpPr>
            <p:spPr>
              <a:xfrm>
                <a:off x="0" y="-104775"/>
                <a:ext cx="812800" cy="511175"/>
              </a:xfrm>
              <a:prstGeom prst="rect">
                <a:avLst/>
              </a:prstGeom>
            </p:spPr>
            <p:txBody>
              <a:bodyPr anchor="ctr" rtlCol="false" tIns="50800" lIns="50800" bIns="50800" rIns="50800"/>
              <a:lstStyle/>
              <a:p>
                <a:pPr algn="ctr" marL="0" indent="0" lvl="0">
                  <a:lnSpc>
                    <a:spcPts val="2800"/>
                  </a:lnSpc>
                  <a:spcBef>
                    <a:spcPct val="0"/>
                  </a:spcBef>
                </a:pPr>
              </a:p>
            </p:txBody>
          </p:sp>
        </p:grpSp>
      </p:grpSp>
      <p:grpSp>
        <p:nvGrpSpPr>
          <p:cNvPr name="Group 42" id="42"/>
          <p:cNvGrpSpPr/>
          <p:nvPr/>
        </p:nvGrpSpPr>
        <p:grpSpPr>
          <a:xfrm rot="0">
            <a:off x="13357646" y="7709968"/>
            <a:ext cx="4187860" cy="1558258"/>
            <a:chOff x="0" y="0"/>
            <a:chExt cx="5583813" cy="2077677"/>
          </a:xfrm>
        </p:grpSpPr>
        <p:grpSp>
          <p:nvGrpSpPr>
            <p:cNvPr name="Group 43" id="43"/>
            <p:cNvGrpSpPr/>
            <p:nvPr/>
          </p:nvGrpSpPr>
          <p:grpSpPr>
            <a:xfrm rot="0">
              <a:off x="1645030" y="297479"/>
              <a:ext cx="3938783" cy="1482720"/>
              <a:chOff x="0" y="0"/>
              <a:chExt cx="778031" cy="292883"/>
            </a:xfrm>
          </p:grpSpPr>
          <p:sp>
            <p:nvSpPr>
              <p:cNvPr name="Freeform 44" id="44"/>
              <p:cNvSpPr/>
              <p:nvPr/>
            </p:nvSpPr>
            <p:spPr>
              <a:xfrm>
                <a:off x="0" y="0"/>
                <a:ext cx="778031" cy="292883"/>
              </a:xfrm>
              <a:custGeom>
                <a:avLst/>
                <a:gdLst/>
                <a:ahLst/>
                <a:cxnLst/>
                <a:rect r="r" b="b" t="t" l="l"/>
                <a:pathLst>
                  <a:path h="292883" w="778031">
                    <a:moveTo>
                      <a:pt x="0" y="0"/>
                    </a:moveTo>
                    <a:lnTo>
                      <a:pt x="778031" y="0"/>
                    </a:lnTo>
                    <a:lnTo>
                      <a:pt x="778031" y="292883"/>
                    </a:lnTo>
                    <a:lnTo>
                      <a:pt x="0" y="292883"/>
                    </a:lnTo>
                    <a:close/>
                  </a:path>
                </a:pathLst>
              </a:custGeom>
              <a:solidFill>
                <a:srgbClr val="B3C7C5"/>
              </a:solidFill>
              <a:ln>
                <a:noFill/>
              </a:ln>
            </p:spPr>
          </p:sp>
          <p:sp>
            <p:nvSpPr>
              <p:cNvPr name="TextBox 45" id="45"/>
              <p:cNvSpPr txBox="true"/>
              <p:nvPr/>
            </p:nvSpPr>
            <p:spPr>
              <a:xfrm>
                <a:off x="0" y="-104775"/>
                <a:ext cx="812800" cy="917575"/>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46" id="46"/>
            <p:cNvGrpSpPr/>
            <p:nvPr/>
          </p:nvGrpSpPr>
          <p:grpSpPr>
            <a:xfrm rot="0">
              <a:off x="0" y="0"/>
              <a:ext cx="2136650" cy="2077677"/>
              <a:chOff x="0" y="0"/>
              <a:chExt cx="422054" cy="410405"/>
            </a:xfrm>
          </p:grpSpPr>
          <p:sp>
            <p:nvSpPr>
              <p:cNvPr name="Freeform 47" id="47"/>
              <p:cNvSpPr/>
              <p:nvPr/>
            </p:nvSpPr>
            <p:spPr>
              <a:xfrm>
                <a:off x="3517" y="-329"/>
                <a:ext cx="415021" cy="411063"/>
              </a:xfrm>
              <a:custGeom>
                <a:avLst/>
                <a:gdLst/>
                <a:ahLst/>
                <a:cxnLst/>
                <a:rect r="r" b="b" t="t" l="l"/>
                <a:pathLst>
                  <a:path h="411063" w="415021">
                    <a:moveTo>
                      <a:pt x="215337" y="329"/>
                    </a:moveTo>
                    <a:lnTo>
                      <a:pt x="215337" y="329"/>
                    </a:lnTo>
                    <a:cubicBezTo>
                      <a:pt x="141807" y="0"/>
                      <a:pt x="73721" y="39039"/>
                      <a:pt x="36860" y="102665"/>
                    </a:cubicBezTo>
                    <a:cubicBezTo>
                      <a:pt x="0" y="166290"/>
                      <a:pt x="0" y="244774"/>
                      <a:pt x="36860" y="308399"/>
                    </a:cubicBezTo>
                    <a:cubicBezTo>
                      <a:pt x="73721" y="372024"/>
                      <a:pt x="141807" y="411063"/>
                      <a:pt x="215337" y="410734"/>
                    </a:cubicBezTo>
                    <a:lnTo>
                      <a:pt x="199683" y="410734"/>
                    </a:lnTo>
                    <a:cubicBezTo>
                      <a:pt x="273213" y="411063"/>
                      <a:pt x="341300" y="372024"/>
                      <a:pt x="378160" y="308399"/>
                    </a:cubicBezTo>
                    <a:cubicBezTo>
                      <a:pt x="415021" y="244774"/>
                      <a:pt x="415021" y="166290"/>
                      <a:pt x="378160" y="102665"/>
                    </a:cubicBezTo>
                    <a:cubicBezTo>
                      <a:pt x="341300" y="39039"/>
                      <a:pt x="273213" y="0"/>
                      <a:pt x="199683" y="329"/>
                    </a:cubicBezTo>
                    <a:close/>
                  </a:path>
                </a:pathLst>
              </a:custGeom>
              <a:solidFill>
                <a:srgbClr val="B3C7C5"/>
              </a:solidFill>
              <a:ln>
                <a:noFill/>
              </a:ln>
            </p:spPr>
          </p:sp>
          <p:sp>
            <p:nvSpPr>
              <p:cNvPr name="TextBox 48" id="48"/>
              <p:cNvSpPr txBox="true"/>
              <p:nvPr/>
            </p:nvSpPr>
            <p:spPr>
              <a:xfrm>
                <a:off x="0" y="-104775"/>
                <a:ext cx="812800" cy="511175"/>
              </a:xfrm>
              <a:prstGeom prst="rect">
                <a:avLst/>
              </a:prstGeom>
            </p:spPr>
            <p:txBody>
              <a:bodyPr anchor="ctr" rtlCol="false" tIns="50800" lIns="50800" bIns="50800" rIns="50800"/>
              <a:lstStyle/>
              <a:p>
                <a:pPr algn="ctr" marL="0" indent="0" lvl="0">
                  <a:lnSpc>
                    <a:spcPts val="2800"/>
                  </a:lnSpc>
                  <a:spcBef>
                    <a:spcPct val="0"/>
                  </a:spcBef>
                </a:pPr>
              </a:p>
            </p:txBody>
          </p:sp>
        </p:grpSp>
      </p:grpSp>
      <p:grpSp>
        <p:nvGrpSpPr>
          <p:cNvPr name="Group 49" id="49"/>
          <p:cNvGrpSpPr/>
          <p:nvPr/>
        </p:nvGrpSpPr>
        <p:grpSpPr>
          <a:xfrm rot="0">
            <a:off x="3165132" y="5203035"/>
            <a:ext cx="4187860" cy="1558258"/>
            <a:chOff x="0" y="0"/>
            <a:chExt cx="5583813" cy="2077677"/>
          </a:xfrm>
        </p:grpSpPr>
        <p:grpSp>
          <p:nvGrpSpPr>
            <p:cNvPr name="Group 50" id="50"/>
            <p:cNvGrpSpPr/>
            <p:nvPr/>
          </p:nvGrpSpPr>
          <p:grpSpPr>
            <a:xfrm rot="0">
              <a:off x="1645030" y="297479"/>
              <a:ext cx="3938783" cy="1482720"/>
              <a:chOff x="0" y="0"/>
              <a:chExt cx="778031" cy="292883"/>
            </a:xfrm>
          </p:grpSpPr>
          <p:sp>
            <p:nvSpPr>
              <p:cNvPr name="Freeform 51" id="51"/>
              <p:cNvSpPr/>
              <p:nvPr/>
            </p:nvSpPr>
            <p:spPr>
              <a:xfrm>
                <a:off x="0" y="0"/>
                <a:ext cx="778031" cy="292883"/>
              </a:xfrm>
              <a:custGeom>
                <a:avLst/>
                <a:gdLst/>
                <a:ahLst/>
                <a:cxnLst/>
                <a:rect r="r" b="b" t="t" l="l"/>
                <a:pathLst>
                  <a:path h="292883" w="778031">
                    <a:moveTo>
                      <a:pt x="0" y="0"/>
                    </a:moveTo>
                    <a:lnTo>
                      <a:pt x="778031" y="0"/>
                    </a:lnTo>
                    <a:lnTo>
                      <a:pt x="778031" y="292883"/>
                    </a:lnTo>
                    <a:lnTo>
                      <a:pt x="0" y="292883"/>
                    </a:lnTo>
                    <a:close/>
                  </a:path>
                </a:pathLst>
              </a:custGeom>
              <a:solidFill>
                <a:srgbClr val="B3C7C5"/>
              </a:solidFill>
              <a:ln>
                <a:noFill/>
              </a:ln>
            </p:spPr>
          </p:sp>
          <p:sp>
            <p:nvSpPr>
              <p:cNvPr name="TextBox 52" id="52"/>
              <p:cNvSpPr txBox="true"/>
              <p:nvPr/>
            </p:nvSpPr>
            <p:spPr>
              <a:xfrm>
                <a:off x="0" y="-104775"/>
                <a:ext cx="812800" cy="917575"/>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53" id="53"/>
            <p:cNvGrpSpPr/>
            <p:nvPr/>
          </p:nvGrpSpPr>
          <p:grpSpPr>
            <a:xfrm rot="0">
              <a:off x="0" y="0"/>
              <a:ext cx="2136650" cy="2077677"/>
              <a:chOff x="0" y="0"/>
              <a:chExt cx="422054" cy="410405"/>
            </a:xfrm>
          </p:grpSpPr>
          <p:sp>
            <p:nvSpPr>
              <p:cNvPr name="Freeform 54" id="54"/>
              <p:cNvSpPr/>
              <p:nvPr/>
            </p:nvSpPr>
            <p:spPr>
              <a:xfrm>
                <a:off x="3517" y="-329"/>
                <a:ext cx="415021" cy="411063"/>
              </a:xfrm>
              <a:custGeom>
                <a:avLst/>
                <a:gdLst/>
                <a:ahLst/>
                <a:cxnLst/>
                <a:rect r="r" b="b" t="t" l="l"/>
                <a:pathLst>
                  <a:path h="411063" w="415021">
                    <a:moveTo>
                      <a:pt x="215337" y="329"/>
                    </a:moveTo>
                    <a:lnTo>
                      <a:pt x="215337" y="329"/>
                    </a:lnTo>
                    <a:cubicBezTo>
                      <a:pt x="141807" y="0"/>
                      <a:pt x="73721" y="39039"/>
                      <a:pt x="36860" y="102665"/>
                    </a:cubicBezTo>
                    <a:cubicBezTo>
                      <a:pt x="0" y="166290"/>
                      <a:pt x="0" y="244774"/>
                      <a:pt x="36860" y="308399"/>
                    </a:cubicBezTo>
                    <a:cubicBezTo>
                      <a:pt x="73721" y="372024"/>
                      <a:pt x="141807" y="411063"/>
                      <a:pt x="215337" y="410734"/>
                    </a:cubicBezTo>
                    <a:lnTo>
                      <a:pt x="199683" y="410734"/>
                    </a:lnTo>
                    <a:cubicBezTo>
                      <a:pt x="273213" y="411063"/>
                      <a:pt x="341300" y="372024"/>
                      <a:pt x="378160" y="308399"/>
                    </a:cubicBezTo>
                    <a:cubicBezTo>
                      <a:pt x="415021" y="244774"/>
                      <a:pt x="415021" y="166290"/>
                      <a:pt x="378160" y="102665"/>
                    </a:cubicBezTo>
                    <a:cubicBezTo>
                      <a:pt x="341300" y="39039"/>
                      <a:pt x="273213" y="0"/>
                      <a:pt x="199683" y="329"/>
                    </a:cubicBezTo>
                    <a:close/>
                  </a:path>
                </a:pathLst>
              </a:custGeom>
              <a:solidFill>
                <a:srgbClr val="B3C7C5"/>
              </a:solidFill>
              <a:ln>
                <a:noFill/>
              </a:ln>
            </p:spPr>
          </p:sp>
          <p:sp>
            <p:nvSpPr>
              <p:cNvPr name="TextBox 55" id="55"/>
              <p:cNvSpPr txBox="true"/>
              <p:nvPr/>
            </p:nvSpPr>
            <p:spPr>
              <a:xfrm>
                <a:off x="0" y="-104775"/>
                <a:ext cx="812800" cy="511175"/>
              </a:xfrm>
              <a:prstGeom prst="rect">
                <a:avLst/>
              </a:prstGeom>
            </p:spPr>
            <p:txBody>
              <a:bodyPr anchor="ctr" rtlCol="false" tIns="50800" lIns="50800" bIns="50800" rIns="50800"/>
              <a:lstStyle/>
              <a:p>
                <a:pPr algn="ctr" marL="0" indent="0" lvl="0">
                  <a:lnSpc>
                    <a:spcPts val="2800"/>
                  </a:lnSpc>
                  <a:spcBef>
                    <a:spcPct val="0"/>
                  </a:spcBef>
                </a:pPr>
              </a:p>
            </p:txBody>
          </p:sp>
        </p:grpSp>
      </p:grpSp>
      <p:grpSp>
        <p:nvGrpSpPr>
          <p:cNvPr name="Group 56" id="56"/>
          <p:cNvGrpSpPr/>
          <p:nvPr/>
        </p:nvGrpSpPr>
        <p:grpSpPr>
          <a:xfrm rot="0">
            <a:off x="10935008" y="5203035"/>
            <a:ext cx="4187860" cy="1558258"/>
            <a:chOff x="0" y="0"/>
            <a:chExt cx="5583813" cy="2077677"/>
          </a:xfrm>
        </p:grpSpPr>
        <p:grpSp>
          <p:nvGrpSpPr>
            <p:cNvPr name="Group 57" id="57"/>
            <p:cNvGrpSpPr/>
            <p:nvPr/>
          </p:nvGrpSpPr>
          <p:grpSpPr>
            <a:xfrm rot="0">
              <a:off x="1645030" y="297479"/>
              <a:ext cx="3938783" cy="1482720"/>
              <a:chOff x="0" y="0"/>
              <a:chExt cx="778031" cy="292883"/>
            </a:xfrm>
          </p:grpSpPr>
          <p:sp>
            <p:nvSpPr>
              <p:cNvPr name="Freeform 58" id="58"/>
              <p:cNvSpPr/>
              <p:nvPr/>
            </p:nvSpPr>
            <p:spPr>
              <a:xfrm>
                <a:off x="0" y="0"/>
                <a:ext cx="778031" cy="292883"/>
              </a:xfrm>
              <a:custGeom>
                <a:avLst/>
                <a:gdLst/>
                <a:ahLst/>
                <a:cxnLst/>
                <a:rect r="r" b="b" t="t" l="l"/>
                <a:pathLst>
                  <a:path h="292883" w="778031">
                    <a:moveTo>
                      <a:pt x="0" y="0"/>
                    </a:moveTo>
                    <a:lnTo>
                      <a:pt x="778031" y="0"/>
                    </a:lnTo>
                    <a:lnTo>
                      <a:pt x="778031" y="292883"/>
                    </a:lnTo>
                    <a:lnTo>
                      <a:pt x="0" y="292883"/>
                    </a:lnTo>
                    <a:close/>
                  </a:path>
                </a:pathLst>
              </a:custGeom>
              <a:solidFill>
                <a:srgbClr val="B3C7C5"/>
              </a:solidFill>
              <a:ln>
                <a:noFill/>
              </a:ln>
            </p:spPr>
          </p:sp>
          <p:sp>
            <p:nvSpPr>
              <p:cNvPr name="TextBox 59" id="59"/>
              <p:cNvSpPr txBox="true"/>
              <p:nvPr/>
            </p:nvSpPr>
            <p:spPr>
              <a:xfrm>
                <a:off x="0" y="-104775"/>
                <a:ext cx="812800" cy="917575"/>
              </a:xfrm>
              <a:prstGeom prst="rect">
                <a:avLst/>
              </a:prstGeom>
            </p:spPr>
            <p:txBody>
              <a:bodyPr anchor="ctr" rtlCol="false" tIns="50800" lIns="50800" bIns="50800" rIns="50800"/>
              <a:lstStyle/>
              <a:p>
                <a:pPr algn="ctr" marL="0" indent="0" lvl="0">
                  <a:lnSpc>
                    <a:spcPts val="2800"/>
                  </a:lnSpc>
                  <a:spcBef>
                    <a:spcPct val="0"/>
                  </a:spcBef>
                </a:pPr>
              </a:p>
            </p:txBody>
          </p:sp>
        </p:grpSp>
        <p:grpSp>
          <p:nvGrpSpPr>
            <p:cNvPr name="Group 60" id="60"/>
            <p:cNvGrpSpPr/>
            <p:nvPr/>
          </p:nvGrpSpPr>
          <p:grpSpPr>
            <a:xfrm rot="0">
              <a:off x="0" y="0"/>
              <a:ext cx="2136650" cy="2077677"/>
              <a:chOff x="0" y="0"/>
              <a:chExt cx="422054" cy="410405"/>
            </a:xfrm>
          </p:grpSpPr>
          <p:sp>
            <p:nvSpPr>
              <p:cNvPr name="Freeform 61" id="61"/>
              <p:cNvSpPr/>
              <p:nvPr/>
            </p:nvSpPr>
            <p:spPr>
              <a:xfrm>
                <a:off x="3517" y="-329"/>
                <a:ext cx="415021" cy="411063"/>
              </a:xfrm>
              <a:custGeom>
                <a:avLst/>
                <a:gdLst/>
                <a:ahLst/>
                <a:cxnLst/>
                <a:rect r="r" b="b" t="t" l="l"/>
                <a:pathLst>
                  <a:path h="411063" w="415021">
                    <a:moveTo>
                      <a:pt x="215337" y="329"/>
                    </a:moveTo>
                    <a:lnTo>
                      <a:pt x="215337" y="329"/>
                    </a:lnTo>
                    <a:cubicBezTo>
                      <a:pt x="141807" y="0"/>
                      <a:pt x="73721" y="39039"/>
                      <a:pt x="36860" y="102665"/>
                    </a:cubicBezTo>
                    <a:cubicBezTo>
                      <a:pt x="0" y="166290"/>
                      <a:pt x="0" y="244774"/>
                      <a:pt x="36860" y="308399"/>
                    </a:cubicBezTo>
                    <a:cubicBezTo>
                      <a:pt x="73721" y="372024"/>
                      <a:pt x="141807" y="411063"/>
                      <a:pt x="215337" y="410734"/>
                    </a:cubicBezTo>
                    <a:lnTo>
                      <a:pt x="199683" y="410734"/>
                    </a:lnTo>
                    <a:cubicBezTo>
                      <a:pt x="273213" y="411063"/>
                      <a:pt x="341300" y="372024"/>
                      <a:pt x="378160" y="308399"/>
                    </a:cubicBezTo>
                    <a:cubicBezTo>
                      <a:pt x="415021" y="244774"/>
                      <a:pt x="415021" y="166290"/>
                      <a:pt x="378160" y="102665"/>
                    </a:cubicBezTo>
                    <a:cubicBezTo>
                      <a:pt x="341300" y="39039"/>
                      <a:pt x="273213" y="0"/>
                      <a:pt x="199683" y="329"/>
                    </a:cubicBezTo>
                    <a:close/>
                  </a:path>
                </a:pathLst>
              </a:custGeom>
              <a:solidFill>
                <a:srgbClr val="B3C7C5"/>
              </a:solidFill>
              <a:ln>
                <a:noFill/>
              </a:ln>
            </p:spPr>
          </p:sp>
          <p:sp>
            <p:nvSpPr>
              <p:cNvPr name="TextBox 62" id="62"/>
              <p:cNvSpPr txBox="true"/>
              <p:nvPr/>
            </p:nvSpPr>
            <p:spPr>
              <a:xfrm>
                <a:off x="0" y="-104775"/>
                <a:ext cx="812800" cy="511175"/>
              </a:xfrm>
              <a:prstGeom prst="rect">
                <a:avLst/>
              </a:prstGeom>
            </p:spPr>
            <p:txBody>
              <a:bodyPr anchor="ctr" rtlCol="false" tIns="50800" lIns="50800" bIns="50800" rIns="50800"/>
              <a:lstStyle/>
              <a:p>
                <a:pPr algn="ctr" marL="0" indent="0" lvl="0">
                  <a:lnSpc>
                    <a:spcPts val="2800"/>
                  </a:lnSpc>
                  <a:spcBef>
                    <a:spcPct val="0"/>
                  </a:spcBef>
                </a:pPr>
              </a:p>
            </p:txBody>
          </p:sp>
        </p:grpSp>
      </p:grpSp>
      <p:grpSp>
        <p:nvGrpSpPr>
          <p:cNvPr name="Group 63" id="63"/>
          <p:cNvGrpSpPr>
            <a:grpSpLocks noChangeAspect="true"/>
          </p:cNvGrpSpPr>
          <p:nvPr/>
        </p:nvGrpSpPr>
        <p:grpSpPr>
          <a:xfrm rot="0">
            <a:off x="7420487" y="3140237"/>
            <a:ext cx="1200120" cy="1200115"/>
            <a:chOff x="0" y="0"/>
            <a:chExt cx="6350000" cy="6349975"/>
          </a:xfrm>
        </p:grpSpPr>
        <p:sp>
          <p:nvSpPr>
            <p:cNvPr name="Freeform 64" id="64"/>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135305" r="-100962" t="-5445" b="-118734"/>
              </a:stretch>
            </a:blipFill>
          </p:spPr>
        </p:sp>
      </p:grpSp>
      <p:grpSp>
        <p:nvGrpSpPr>
          <p:cNvPr name="Group 65" id="65"/>
          <p:cNvGrpSpPr>
            <a:grpSpLocks noChangeAspect="true"/>
          </p:cNvGrpSpPr>
          <p:nvPr/>
        </p:nvGrpSpPr>
        <p:grpSpPr>
          <a:xfrm rot="0">
            <a:off x="871837" y="7889039"/>
            <a:ext cx="1200120" cy="1200115"/>
            <a:chOff x="0" y="0"/>
            <a:chExt cx="6350000" cy="6349975"/>
          </a:xfrm>
        </p:grpSpPr>
        <p:sp>
          <p:nvSpPr>
            <p:cNvPr name="Freeform 66" id="66"/>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115174" r="-88210" t="-12646" b="-89674"/>
              </a:stretch>
            </a:blipFill>
          </p:spPr>
        </p:sp>
      </p:grpSp>
      <p:pic>
        <p:nvPicPr>
          <p:cNvPr name="Picture 67" id="6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86431" y="6116465"/>
            <a:ext cx="1884537" cy="2191322"/>
          </a:xfrm>
          <a:prstGeom prst="rect">
            <a:avLst/>
          </a:prstGeom>
        </p:spPr>
      </p:pic>
      <p:grpSp>
        <p:nvGrpSpPr>
          <p:cNvPr name="Group 68" id="68"/>
          <p:cNvGrpSpPr>
            <a:grpSpLocks noChangeAspect="true"/>
          </p:cNvGrpSpPr>
          <p:nvPr/>
        </p:nvGrpSpPr>
        <p:grpSpPr>
          <a:xfrm rot="0">
            <a:off x="9576463" y="7889039"/>
            <a:ext cx="1200120" cy="1200115"/>
            <a:chOff x="0" y="0"/>
            <a:chExt cx="6350000" cy="6349975"/>
          </a:xfrm>
        </p:grpSpPr>
        <p:sp>
          <p:nvSpPr>
            <p:cNvPr name="Freeform 69" id="69"/>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250440" r="-122445" t="-58687" b="-156373"/>
              </a:stretch>
            </a:blipFill>
          </p:spPr>
        </p:sp>
      </p:grpSp>
      <p:grpSp>
        <p:nvGrpSpPr>
          <p:cNvPr name="Group 70" id="70"/>
          <p:cNvGrpSpPr>
            <a:grpSpLocks noChangeAspect="true"/>
          </p:cNvGrpSpPr>
          <p:nvPr/>
        </p:nvGrpSpPr>
        <p:grpSpPr>
          <a:xfrm rot="0">
            <a:off x="4862107" y="7889039"/>
            <a:ext cx="1200120" cy="1200115"/>
            <a:chOff x="0" y="0"/>
            <a:chExt cx="6350000" cy="6349975"/>
          </a:xfrm>
        </p:grpSpPr>
        <p:sp>
          <p:nvSpPr>
            <p:cNvPr name="Freeform 71" id="71"/>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35858" r="-77889" t="-56261" b="-164361"/>
              </a:stretch>
            </a:blipFill>
          </p:spPr>
        </p:sp>
      </p:grpSp>
      <p:grpSp>
        <p:nvGrpSpPr>
          <p:cNvPr name="Group 72" id="72"/>
          <p:cNvGrpSpPr>
            <a:grpSpLocks noChangeAspect="true"/>
          </p:cNvGrpSpPr>
          <p:nvPr/>
        </p:nvGrpSpPr>
        <p:grpSpPr>
          <a:xfrm rot="0">
            <a:off x="13566733" y="7889039"/>
            <a:ext cx="1200120" cy="1200115"/>
            <a:chOff x="0" y="0"/>
            <a:chExt cx="6350000" cy="6349975"/>
          </a:xfrm>
        </p:grpSpPr>
        <p:sp>
          <p:nvSpPr>
            <p:cNvPr name="Freeform 73" id="73"/>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25612" r="-26374" t="-18757" b="-109367"/>
              </a:stretch>
            </a:blipFill>
          </p:spPr>
        </p:sp>
      </p:grpSp>
      <p:grpSp>
        <p:nvGrpSpPr>
          <p:cNvPr name="Group 74" id="74"/>
          <p:cNvGrpSpPr>
            <a:grpSpLocks noChangeAspect="true"/>
          </p:cNvGrpSpPr>
          <p:nvPr/>
        </p:nvGrpSpPr>
        <p:grpSpPr>
          <a:xfrm rot="0">
            <a:off x="3374219" y="5382107"/>
            <a:ext cx="1200120" cy="1200115"/>
            <a:chOff x="0" y="0"/>
            <a:chExt cx="6350000" cy="6349975"/>
          </a:xfrm>
        </p:grpSpPr>
        <p:sp>
          <p:nvSpPr>
            <p:cNvPr name="Freeform 75" id="75"/>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1"/>
              <a:stretch>
                <a:fillRect l="-88792" r="-55238" t="-66350" b="-199696"/>
              </a:stretch>
            </a:blipFill>
          </p:spPr>
        </p:sp>
      </p:grpSp>
      <p:grpSp>
        <p:nvGrpSpPr>
          <p:cNvPr name="Group 76" id="76"/>
          <p:cNvGrpSpPr>
            <a:grpSpLocks noChangeAspect="true"/>
          </p:cNvGrpSpPr>
          <p:nvPr/>
        </p:nvGrpSpPr>
        <p:grpSpPr>
          <a:xfrm rot="0">
            <a:off x="11144096" y="5382107"/>
            <a:ext cx="1200120" cy="1200115"/>
            <a:chOff x="0" y="0"/>
            <a:chExt cx="6350000" cy="6349975"/>
          </a:xfrm>
        </p:grpSpPr>
        <p:sp>
          <p:nvSpPr>
            <p:cNvPr name="Freeform 77" id="77"/>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65424" r="-32308" t="-6461" b="-91271"/>
              </a:stretch>
            </a:blipFill>
          </p:spPr>
        </p:sp>
      </p:grpSp>
      <p:pic>
        <p:nvPicPr>
          <p:cNvPr name="Picture 78" id="78"/>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true" flipV="false" rot="0">
            <a:off x="16472366" y="648397"/>
            <a:ext cx="2146279" cy="1912140"/>
          </a:xfrm>
          <a:prstGeom prst="rect">
            <a:avLst/>
          </a:prstGeom>
        </p:spPr>
      </p:pic>
      <p:pic>
        <p:nvPicPr>
          <p:cNvPr name="Picture 79" id="79"/>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655321" y="2560537"/>
            <a:ext cx="3820452" cy="1299474"/>
          </a:xfrm>
          <a:prstGeom prst="rect">
            <a:avLst/>
          </a:prstGeom>
        </p:spPr>
      </p:pic>
      <p:pic>
        <p:nvPicPr>
          <p:cNvPr name="Picture 80" id="80"/>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662749" y="1641940"/>
            <a:ext cx="1143992" cy="1647110"/>
          </a:xfrm>
          <a:prstGeom prst="rect">
            <a:avLst/>
          </a:prstGeom>
        </p:spPr>
      </p:pic>
      <p:grpSp>
        <p:nvGrpSpPr>
          <p:cNvPr name="Group 81" id="81"/>
          <p:cNvGrpSpPr/>
          <p:nvPr/>
        </p:nvGrpSpPr>
        <p:grpSpPr>
          <a:xfrm rot="0">
            <a:off x="9144000" y="3374452"/>
            <a:ext cx="1980567" cy="712634"/>
            <a:chOff x="0" y="0"/>
            <a:chExt cx="2640757" cy="950179"/>
          </a:xfrm>
        </p:grpSpPr>
        <p:sp>
          <p:nvSpPr>
            <p:cNvPr name="TextBox 82" id="82"/>
            <p:cNvSpPr txBox="true"/>
            <p:nvPr/>
          </p:nvSpPr>
          <p:spPr>
            <a:xfrm rot="0">
              <a:off x="0" y="9525"/>
              <a:ext cx="2251260" cy="485775"/>
            </a:xfrm>
            <a:prstGeom prst="rect">
              <a:avLst/>
            </a:prstGeom>
          </p:spPr>
          <p:txBody>
            <a:bodyPr anchor="t" rtlCol="false" tIns="0" lIns="0" bIns="0" rIns="0">
              <a:spAutoFit/>
            </a:bodyPr>
            <a:lstStyle/>
            <a:p>
              <a:pPr>
                <a:lnSpc>
                  <a:spcPts val="2999"/>
                </a:lnSpc>
              </a:pPr>
              <a:r>
                <a:rPr lang="en-US" sz="2499">
                  <a:solidFill>
                    <a:srgbClr val="000000"/>
                  </a:solidFill>
                  <a:latin typeface="Bitter"/>
                </a:rPr>
                <a:t>Name</a:t>
              </a:r>
            </a:p>
          </p:txBody>
        </p:sp>
        <p:sp>
          <p:nvSpPr>
            <p:cNvPr name="TextBox 83" id="83"/>
            <p:cNvSpPr txBox="true"/>
            <p:nvPr/>
          </p:nvSpPr>
          <p:spPr>
            <a:xfrm rot="0">
              <a:off x="0" y="521554"/>
              <a:ext cx="2640757" cy="428625"/>
            </a:xfrm>
            <a:prstGeom prst="rect">
              <a:avLst/>
            </a:prstGeom>
          </p:spPr>
          <p:txBody>
            <a:bodyPr anchor="t" rtlCol="false" tIns="0" lIns="0" bIns="0" rIns="0">
              <a:spAutoFit/>
            </a:bodyPr>
            <a:lstStyle/>
            <a:p>
              <a:pPr>
                <a:lnSpc>
                  <a:spcPts val="2280"/>
                </a:lnSpc>
              </a:pPr>
              <a:r>
                <a:rPr lang="en-US" sz="1900">
                  <a:solidFill>
                    <a:srgbClr val="000000"/>
                  </a:solidFill>
                  <a:latin typeface="Agrandir"/>
                </a:rPr>
                <a:t>Title or Position</a:t>
              </a:r>
            </a:p>
          </p:txBody>
        </p:sp>
      </p:grpSp>
      <p:grpSp>
        <p:nvGrpSpPr>
          <p:cNvPr name="Group 84" id="84"/>
          <p:cNvGrpSpPr/>
          <p:nvPr/>
        </p:nvGrpSpPr>
        <p:grpSpPr>
          <a:xfrm rot="0">
            <a:off x="2595349" y="8132780"/>
            <a:ext cx="1980567" cy="712634"/>
            <a:chOff x="0" y="0"/>
            <a:chExt cx="2640757" cy="950179"/>
          </a:xfrm>
        </p:grpSpPr>
        <p:sp>
          <p:nvSpPr>
            <p:cNvPr name="TextBox 85" id="85"/>
            <p:cNvSpPr txBox="true"/>
            <p:nvPr/>
          </p:nvSpPr>
          <p:spPr>
            <a:xfrm rot="0">
              <a:off x="0" y="9525"/>
              <a:ext cx="2251260" cy="485775"/>
            </a:xfrm>
            <a:prstGeom prst="rect">
              <a:avLst/>
            </a:prstGeom>
          </p:spPr>
          <p:txBody>
            <a:bodyPr anchor="t" rtlCol="false" tIns="0" lIns="0" bIns="0" rIns="0">
              <a:spAutoFit/>
            </a:bodyPr>
            <a:lstStyle/>
            <a:p>
              <a:pPr>
                <a:lnSpc>
                  <a:spcPts val="2999"/>
                </a:lnSpc>
              </a:pPr>
              <a:r>
                <a:rPr lang="en-US" sz="2499">
                  <a:solidFill>
                    <a:srgbClr val="000000"/>
                  </a:solidFill>
                  <a:latin typeface="Bitter"/>
                </a:rPr>
                <a:t>Name</a:t>
              </a:r>
            </a:p>
          </p:txBody>
        </p:sp>
        <p:sp>
          <p:nvSpPr>
            <p:cNvPr name="TextBox 86" id="86"/>
            <p:cNvSpPr txBox="true"/>
            <p:nvPr/>
          </p:nvSpPr>
          <p:spPr>
            <a:xfrm rot="0">
              <a:off x="0" y="521554"/>
              <a:ext cx="2640757" cy="428625"/>
            </a:xfrm>
            <a:prstGeom prst="rect">
              <a:avLst/>
            </a:prstGeom>
          </p:spPr>
          <p:txBody>
            <a:bodyPr anchor="t" rtlCol="false" tIns="0" lIns="0" bIns="0" rIns="0">
              <a:spAutoFit/>
            </a:bodyPr>
            <a:lstStyle/>
            <a:p>
              <a:pPr>
                <a:lnSpc>
                  <a:spcPts val="2280"/>
                </a:lnSpc>
              </a:pPr>
              <a:r>
                <a:rPr lang="en-US" sz="1900">
                  <a:solidFill>
                    <a:srgbClr val="000000"/>
                  </a:solidFill>
                  <a:latin typeface="Agrandir"/>
                </a:rPr>
                <a:t>Title or Position</a:t>
              </a:r>
            </a:p>
          </p:txBody>
        </p:sp>
      </p:grpSp>
      <p:grpSp>
        <p:nvGrpSpPr>
          <p:cNvPr name="Group 87" id="87"/>
          <p:cNvGrpSpPr/>
          <p:nvPr/>
        </p:nvGrpSpPr>
        <p:grpSpPr>
          <a:xfrm rot="0">
            <a:off x="11299976" y="8132780"/>
            <a:ext cx="1980567" cy="712634"/>
            <a:chOff x="0" y="0"/>
            <a:chExt cx="2640757" cy="950179"/>
          </a:xfrm>
        </p:grpSpPr>
        <p:sp>
          <p:nvSpPr>
            <p:cNvPr name="TextBox 88" id="88"/>
            <p:cNvSpPr txBox="true"/>
            <p:nvPr/>
          </p:nvSpPr>
          <p:spPr>
            <a:xfrm rot="0">
              <a:off x="0" y="9525"/>
              <a:ext cx="2251260" cy="485775"/>
            </a:xfrm>
            <a:prstGeom prst="rect">
              <a:avLst/>
            </a:prstGeom>
          </p:spPr>
          <p:txBody>
            <a:bodyPr anchor="t" rtlCol="false" tIns="0" lIns="0" bIns="0" rIns="0">
              <a:spAutoFit/>
            </a:bodyPr>
            <a:lstStyle/>
            <a:p>
              <a:pPr>
                <a:lnSpc>
                  <a:spcPts val="2999"/>
                </a:lnSpc>
              </a:pPr>
              <a:r>
                <a:rPr lang="en-US" sz="2499">
                  <a:solidFill>
                    <a:srgbClr val="000000"/>
                  </a:solidFill>
                  <a:latin typeface="Bitter"/>
                </a:rPr>
                <a:t>Name</a:t>
              </a:r>
            </a:p>
          </p:txBody>
        </p:sp>
        <p:sp>
          <p:nvSpPr>
            <p:cNvPr name="TextBox 89" id="89"/>
            <p:cNvSpPr txBox="true"/>
            <p:nvPr/>
          </p:nvSpPr>
          <p:spPr>
            <a:xfrm rot="0">
              <a:off x="0" y="521554"/>
              <a:ext cx="2640757" cy="428625"/>
            </a:xfrm>
            <a:prstGeom prst="rect">
              <a:avLst/>
            </a:prstGeom>
          </p:spPr>
          <p:txBody>
            <a:bodyPr anchor="t" rtlCol="false" tIns="0" lIns="0" bIns="0" rIns="0">
              <a:spAutoFit/>
            </a:bodyPr>
            <a:lstStyle/>
            <a:p>
              <a:pPr>
                <a:lnSpc>
                  <a:spcPts val="2280"/>
                </a:lnSpc>
              </a:pPr>
              <a:r>
                <a:rPr lang="en-US" sz="1900">
                  <a:solidFill>
                    <a:srgbClr val="000000"/>
                  </a:solidFill>
                  <a:latin typeface="Agrandir"/>
                </a:rPr>
                <a:t>Title or Position</a:t>
              </a:r>
            </a:p>
          </p:txBody>
        </p:sp>
      </p:grpSp>
      <p:grpSp>
        <p:nvGrpSpPr>
          <p:cNvPr name="Group 90" id="90"/>
          <p:cNvGrpSpPr/>
          <p:nvPr/>
        </p:nvGrpSpPr>
        <p:grpSpPr>
          <a:xfrm rot="0">
            <a:off x="6585619" y="8132780"/>
            <a:ext cx="1980567" cy="712634"/>
            <a:chOff x="0" y="0"/>
            <a:chExt cx="2640757" cy="950179"/>
          </a:xfrm>
        </p:grpSpPr>
        <p:sp>
          <p:nvSpPr>
            <p:cNvPr name="TextBox 91" id="91"/>
            <p:cNvSpPr txBox="true"/>
            <p:nvPr/>
          </p:nvSpPr>
          <p:spPr>
            <a:xfrm rot="0">
              <a:off x="0" y="9525"/>
              <a:ext cx="2251260" cy="485775"/>
            </a:xfrm>
            <a:prstGeom prst="rect">
              <a:avLst/>
            </a:prstGeom>
          </p:spPr>
          <p:txBody>
            <a:bodyPr anchor="t" rtlCol="false" tIns="0" lIns="0" bIns="0" rIns="0">
              <a:spAutoFit/>
            </a:bodyPr>
            <a:lstStyle/>
            <a:p>
              <a:pPr>
                <a:lnSpc>
                  <a:spcPts val="2999"/>
                </a:lnSpc>
              </a:pPr>
              <a:r>
                <a:rPr lang="en-US" sz="2499">
                  <a:solidFill>
                    <a:srgbClr val="000000"/>
                  </a:solidFill>
                  <a:latin typeface="Bitter"/>
                </a:rPr>
                <a:t>Name</a:t>
              </a:r>
            </a:p>
          </p:txBody>
        </p:sp>
        <p:sp>
          <p:nvSpPr>
            <p:cNvPr name="TextBox 92" id="92"/>
            <p:cNvSpPr txBox="true"/>
            <p:nvPr/>
          </p:nvSpPr>
          <p:spPr>
            <a:xfrm rot="0">
              <a:off x="0" y="521554"/>
              <a:ext cx="2640757" cy="428625"/>
            </a:xfrm>
            <a:prstGeom prst="rect">
              <a:avLst/>
            </a:prstGeom>
          </p:spPr>
          <p:txBody>
            <a:bodyPr anchor="t" rtlCol="false" tIns="0" lIns="0" bIns="0" rIns="0">
              <a:spAutoFit/>
            </a:bodyPr>
            <a:lstStyle/>
            <a:p>
              <a:pPr>
                <a:lnSpc>
                  <a:spcPts val="2280"/>
                </a:lnSpc>
              </a:pPr>
              <a:r>
                <a:rPr lang="en-US" sz="1900">
                  <a:solidFill>
                    <a:srgbClr val="000000"/>
                  </a:solidFill>
                  <a:latin typeface="Agrandir"/>
                </a:rPr>
                <a:t>Title or Position</a:t>
              </a:r>
            </a:p>
          </p:txBody>
        </p:sp>
      </p:grpSp>
      <p:grpSp>
        <p:nvGrpSpPr>
          <p:cNvPr name="Group 93" id="93"/>
          <p:cNvGrpSpPr/>
          <p:nvPr/>
        </p:nvGrpSpPr>
        <p:grpSpPr>
          <a:xfrm rot="0">
            <a:off x="15290246" y="8132780"/>
            <a:ext cx="1980567" cy="712634"/>
            <a:chOff x="0" y="0"/>
            <a:chExt cx="2640757" cy="950179"/>
          </a:xfrm>
        </p:grpSpPr>
        <p:sp>
          <p:nvSpPr>
            <p:cNvPr name="TextBox 94" id="94"/>
            <p:cNvSpPr txBox="true"/>
            <p:nvPr/>
          </p:nvSpPr>
          <p:spPr>
            <a:xfrm rot="0">
              <a:off x="0" y="9525"/>
              <a:ext cx="2251260" cy="485775"/>
            </a:xfrm>
            <a:prstGeom prst="rect">
              <a:avLst/>
            </a:prstGeom>
          </p:spPr>
          <p:txBody>
            <a:bodyPr anchor="t" rtlCol="false" tIns="0" lIns="0" bIns="0" rIns="0">
              <a:spAutoFit/>
            </a:bodyPr>
            <a:lstStyle/>
            <a:p>
              <a:pPr>
                <a:lnSpc>
                  <a:spcPts val="2999"/>
                </a:lnSpc>
              </a:pPr>
              <a:r>
                <a:rPr lang="en-US" sz="2499">
                  <a:solidFill>
                    <a:srgbClr val="000000"/>
                  </a:solidFill>
                  <a:latin typeface="Bitter"/>
                </a:rPr>
                <a:t>Name</a:t>
              </a:r>
            </a:p>
          </p:txBody>
        </p:sp>
        <p:sp>
          <p:nvSpPr>
            <p:cNvPr name="TextBox 95" id="95"/>
            <p:cNvSpPr txBox="true"/>
            <p:nvPr/>
          </p:nvSpPr>
          <p:spPr>
            <a:xfrm rot="0">
              <a:off x="0" y="521554"/>
              <a:ext cx="2640757" cy="428625"/>
            </a:xfrm>
            <a:prstGeom prst="rect">
              <a:avLst/>
            </a:prstGeom>
          </p:spPr>
          <p:txBody>
            <a:bodyPr anchor="t" rtlCol="false" tIns="0" lIns="0" bIns="0" rIns="0">
              <a:spAutoFit/>
            </a:bodyPr>
            <a:lstStyle/>
            <a:p>
              <a:pPr>
                <a:lnSpc>
                  <a:spcPts val="2280"/>
                </a:lnSpc>
              </a:pPr>
              <a:r>
                <a:rPr lang="en-US" sz="1900">
                  <a:solidFill>
                    <a:srgbClr val="000000"/>
                  </a:solidFill>
                  <a:latin typeface="Agrandir"/>
                </a:rPr>
                <a:t>Title or Position</a:t>
              </a:r>
            </a:p>
          </p:txBody>
        </p:sp>
      </p:grpSp>
      <p:grpSp>
        <p:nvGrpSpPr>
          <p:cNvPr name="Group 96" id="96"/>
          <p:cNvGrpSpPr/>
          <p:nvPr/>
        </p:nvGrpSpPr>
        <p:grpSpPr>
          <a:xfrm rot="0">
            <a:off x="5097731" y="5611835"/>
            <a:ext cx="1980567" cy="712634"/>
            <a:chOff x="0" y="0"/>
            <a:chExt cx="2640757" cy="950179"/>
          </a:xfrm>
        </p:grpSpPr>
        <p:sp>
          <p:nvSpPr>
            <p:cNvPr name="TextBox 97" id="97"/>
            <p:cNvSpPr txBox="true"/>
            <p:nvPr/>
          </p:nvSpPr>
          <p:spPr>
            <a:xfrm rot="0">
              <a:off x="0" y="9525"/>
              <a:ext cx="2251260" cy="485775"/>
            </a:xfrm>
            <a:prstGeom prst="rect">
              <a:avLst/>
            </a:prstGeom>
          </p:spPr>
          <p:txBody>
            <a:bodyPr anchor="t" rtlCol="false" tIns="0" lIns="0" bIns="0" rIns="0">
              <a:spAutoFit/>
            </a:bodyPr>
            <a:lstStyle/>
            <a:p>
              <a:pPr>
                <a:lnSpc>
                  <a:spcPts val="2999"/>
                </a:lnSpc>
              </a:pPr>
              <a:r>
                <a:rPr lang="en-US" sz="2499">
                  <a:solidFill>
                    <a:srgbClr val="000000"/>
                  </a:solidFill>
                  <a:latin typeface="Bitter"/>
                </a:rPr>
                <a:t>Name</a:t>
              </a:r>
            </a:p>
          </p:txBody>
        </p:sp>
        <p:sp>
          <p:nvSpPr>
            <p:cNvPr name="TextBox 98" id="98"/>
            <p:cNvSpPr txBox="true"/>
            <p:nvPr/>
          </p:nvSpPr>
          <p:spPr>
            <a:xfrm rot="0">
              <a:off x="0" y="521554"/>
              <a:ext cx="2640757" cy="428625"/>
            </a:xfrm>
            <a:prstGeom prst="rect">
              <a:avLst/>
            </a:prstGeom>
          </p:spPr>
          <p:txBody>
            <a:bodyPr anchor="t" rtlCol="false" tIns="0" lIns="0" bIns="0" rIns="0">
              <a:spAutoFit/>
            </a:bodyPr>
            <a:lstStyle/>
            <a:p>
              <a:pPr>
                <a:lnSpc>
                  <a:spcPts val="2280"/>
                </a:lnSpc>
              </a:pPr>
              <a:r>
                <a:rPr lang="en-US" sz="1900">
                  <a:solidFill>
                    <a:srgbClr val="000000"/>
                  </a:solidFill>
                  <a:latin typeface="Agrandir"/>
                </a:rPr>
                <a:t>Title or Position</a:t>
              </a:r>
            </a:p>
          </p:txBody>
        </p:sp>
      </p:grpSp>
      <p:grpSp>
        <p:nvGrpSpPr>
          <p:cNvPr name="Group 99" id="99"/>
          <p:cNvGrpSpPr/>
          <p:nvPr/>
        </p:nvGrpSpPr>
        <p:grpSpPr>
          <a:xfrm rot="0">
            <a:off x="12867608" y="5611835"/>
            <a:ext cx="1980567" cy="712634"/>
            <a:chOff x="0" y="0"/>
            <a:chExt cx="2640757" cy="950179"/>
          </a:xfrm>
        </p:grpSpPr>
        <p:sp>
          <p:nvSpPr>
            <p:cNvPr name="TextBox 100" id="100"/>
            <p:cNvSpPr txBox="true"/>
            <p:nvPr/>
          </p:nvSpPr>
          <p:spPr>
            <a:xfrm rot="0">
              <a:off x="0" y="9525"/>
              <a:ext cx="2251260" cy="485775"/>
            </a:xfrm>
            <a:prstGeom prst="rect">
              <a:avLst/>
            </a:prstGeom>
          </p:spPr>
          <p:txBody>
            <a:bodyPr anchor="t" rtlCol="false" tIns="0" lIns="0" bIns="0" rIns="0">
              <a:spAutoFit/>
            </a:bodyPr>
            <a:lstStyle/>
            <a:p>
              <a:pPr>
                <a:lnSpc>
                  <a:spcPts val="2999"/>
                </a:lnSpc>
              </a:pPr>
              <a:r>
                <a:rPr lang="en-US" sz="2499">
                  <a:solidFill>
                    <a:srgbClr val="000000"/>
                  </a:solidFill>
                  <a:latin typeface="Bitter"/>
                </a:rPr>
                <a:t>Name</a:t>
              </a:r>
            </a:p>
          </p:txBody>
        </p:sp>
        <p:sp>
          <p:nvSpPr>
            <p:cNvPr name="TextBox 101" id="101"/>
            <p:cNvSpPr txBox="true"/>
            <p:nvPr/>
          </p:nvSpPr>
          <p:spPr>
            <a:xfrm rot="0">
              <a:off x="0" y="521554"/>
              <a:ext cx="2640757" cy="428625"/>
            </a:xfrm>
            <a:prstGeom prst="rect">
              <a:avLst/>
            </a:prstGeom>
          </p:spPr>
          <p:txBody>
            <a:bodyPr anchor="t" rtlCol="false" tIns="0" lIns="0" bIns="0" rIns="0">
              <a:spAutoFit/>
            </a:bodyPr>
            <a:lstStyle/>
            <a:p>
              <a:pPr>
                <a:lnSpc>
                  <a:spcPts val="2280"/>
                </a:lnSpc>
              </a:pPr>
              <a:r>
                <a:rPr lang="en-US" sz="1900">
                  <a:solidFill>
                    <a:srgbClr val="000000"/>
                  </a:solidFill>
                  <a:latin typeface="Agrandir"/>
                </a:rPr>
                <a:t>Title or Position</a:t>
              </a:r>
            </a:p>
          </p:txBody>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3826111">
            <a:off x="16500507" y="-2571120"/>
            <a:ext cx="5615408" cy="8672445"/>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5601871" y="6622970"/>
            <a:ext cx="3496758" cy="5673206"/>
          </a:xfrm>
          <a:prstGeom prst="rect">
            <a:avLst/>
          </a:prstGeom>
        </p:spPr>
      </p:pic>
      <p:grpSp>
        <p:nvGrpSpPr>
          <p:cNvPr name="Group 4" id="4"/>
          <p:cNvGrpSpPr/>
          <p:nvPr/>
        </p:nvGrpSpPr>
        <p:grpSpPr>
          <a:xfrm rot="0">
            <a:off x="8308246" y="1765103"/>
            <a:ext cx="9275242" cy="7733024"/>
            <a:chOff x="0" y="0"/>
            <a:chExt cx="12366989" cy="10310699"/>
          </a:xfrm>
        </p:grpSpPr>
        <p:pic>
          <p:nvPicPr>
            <p:cNvPr name="Picture 5" id="5"/>
            <p:cNvPicPr>
              <a:picLocks noChangeAspect="true"/>
            </p:cNvPicPr>
            <p:nvPr/>
          </p:nvPicPr>
          <p:blipFill>
            <a:blip r:embed="rId6"/>
            <a:srcRect l="23576" t="489" r="5610" b="10952"/>
            <a:stretch>
              <a:fillRect/>
            </a:stretch>
          </p:blipFill>
          <p:spPr>
            <a:xfrm>
              <a:off x="0" y="0"/>
              <a:ext cx="12366989" cy="10310699"/>
            </a:xfrm>
            <a:prstGeom prst="rect">
              <a:avLst/>
            </a:prstGeom>
          </p:spPr>
        </p:pic>
      </p:grpSp>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8051071" y="622026"/>
            <a:ext cx="2560600" cy="1908811"/>
          </a:xfrm>
          <a:prstGeom prst="rect">
            <a:avLst/>
          </a:prstGeom>
        </p:spPr>
      </p:pic>
      <p:pic>
        <p:nvPicPr>
          <p:cNvPr name="Picture 7" id="7"/>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0">
            <a:off x="13971888" y="8282818"/>
            <a:ext cx="4038450" cy="2525867"/>
          </a:xfrm>
          <a:prstGeom prst="rect">
            <a:avLst/>
          </a:prstGeom>
        </p:spPr>
      </p:pic>
      <p:sp>
        <p:nvSpPr>
          <p:cNvPr name="TextBox 8" id="8"/>
          <p:cNvSpPr txBox="true"/>
          <p:nvPr/>
        </p:nvSpPr>
        <p:spPr>
          <a:xfrm rot="0">
            <a:off x="1028700" y="1306627"/>
            <a:ext cx="6804257" cy="1254127"/>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Contact Us</a:t>
            </a:r>
          </a:p>
        </p:txBody>
      </p:sp>
      <p:grpSp>
        <p:nvGrpSpPr>
          <p:cNvPr name="Group 9" id="9"/>
          <p:cNvGrpSpPr/>
          <p:nvPr/>
        </p:nvGrpSpPr>
        <p:grpSpPr>
          <a:xfrm rot="0">
            <a:off x="1117086" y="4230869"/>
            <a:ext cx="6278452" cy="388888"/>
            <a:chOff x="0" y="0"/>
            <a:chExt cx="8371269" cy="518518"/>
          </a:xfrm>
        </p:grpSpPr>
        <p:pic>
          <p:nvPicPr>
            <p:cNvPr name="Picture 10" id="10"/>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0" y="0"/>
              <a:ext cx="334680" cy="518518"/>
            </a:xfrm>
            <a:prstGeom prst="rect">
              <a:avLst/>
            </a:prstGeom>
          </p:spPr>
        </p:pic>
        <p:sp>
          <p:nvSpPr>
            <p:cNvPr name="TextBox 11" id="11"/>
            <p:cNvSpPr txBox="true"/>
            <p:nvPr/>
          </p:nvSpPr>
          <p:spPr>
            <a:xfrm rot="0">
              <a:off x="672379" y="27696"/>
              <a:ext cx="7698890" cy="465878"/>
            </a:xfrm>
            <a:prstGeom prst="rect">
              <a:avLst/>
            </a:prstGeom>
          </p:spPr>
          <p:txBody>
            <a:bodyPr anchor="t" rtlCol="false" tIns="0" lIns="0" bIns="0" rIns="0">
              <a:spAutoFit/>
            </a:bodyPr>
            <a:lstStyle/>
            <a:p>
              <a:pPr algn="l" marL="0" indent="0" lvl="0">
                <a:lnSpc>
                  <a:spcPts val="2660"/>
                </a:lnSpc>
                <a:spcBef>
                  <a:spcPct val="0"/>
                </a:spcBef>
              </a:pPr>
              <a:r>
                <a:rPr lang="en-US" sz="1900" u="none">
                  <a:solidFill>
                    <a:srgbClr val="000000"/>
                  </a:solidFill>
                  <a:latin typeface="Agrandir"/>
                </a:rPr>
                <a:t>123 Anywhere St., Any City,ST 12345</a:t>
              </a:r>
            </a:p>
          </p:txBody>
        </p:sp>
      </p:grpSp>
      <p:grpSp>
        <p:nvGrpSpPr>
          <p:cNvPr name="Group 12" id="12"/>
          <p:cNvGrpSpPr/>
          <p:nvPr/>
        </p:nvGrpSpPr>
        <p:grpSpPr>
          <a:xfrm rot="0">
            <a:off x="1107561" y="5389919"/>
            <a:ext cx="6287977" cy="293370"/>
            <a:chOff x="0" y="0"/>
            <a:chExt cx="8383969" cy="391160"/>
          </a:xfrm>
        </p:grpSpPr>
        <p:pic>
          <p:nvPicPr>
            <p:cNvPr name="Picture 13" id="13"/>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0" y="0"/>
              <a:ext cx="374250" cy="374250"/>
            </a:xfrm>
            <a:prstGeom prst="rect">
              <a:avLst/>
            </a:prstGeom>
          </p:spPr>
        </p:pic>
        <p:sp>
          <p:nvSpPr>
            <p:cNvPr name="TextBox 14" id="14"/>
            <p:cNvSpPr txBox="true"/>
            <p:nvPr/>
          </p:nvSpPr>
          <p:spPr>
            <a:xfrm rot="0">
              <a:off x="685079" y="-74718"/>
              <a:ext cx="7698890" cy="465878"/>
            </a:xfrm>
            <a:prstGeom prst="rect">
              <a:avLst/>
            </a:prstGeom>
          </p:spPr>
          <p:txBody>
            <a:bodyPr anchor="t" rtlCol="false" tIns="0" lIns="0" bIns="0" rIns="0">
              <a:spAutoFit/>
            </a:bodyPr>
            <a:lstStyle/>
            <a:p>
              <a:pPr algn="l" marL="0" indent="0" lvl="0">
                <a:lnSpc>
                  <a:spcPts val="2660"/>
                </a:lnSpc>
                <a:spcBef>
                  <a:spcPct val="0"/>
                </a:spcBef>
              </a:pPr>
              <a:r>
                <a:rPr lang="en-US" sz="1900" u="none">
                  <a:solidFill>
                    <a:srgbClr val="000000"/>
                  </a:solidFill>
                  <a:latin typeface="Agrandir"/>
                </a:rPr>
                <a:t>123-456-7890</a:t>
              </a:r>
            </a:p>
          </p:txBody>
        </p:sp>
      </p:grpSp>
      <p:grpSp>
        <p:nvGrpSpPr>
          <p:cNvPr name="Group 15" id="15"/>
          <p:cNvGrpSpPr/>
          <p:nvPr/>
        </p:nvGrpSpPr>
        <p:grpSpPr>
          <a:xfrm rot="0">
            <a:off x="1117086" y="6442131"/>
            <a:ext cx="6278452" cy="323397"/>
            <a:chOff x="0" y="0"/>
            <a:chExt cx="8371269" cy="431196"/>
          </a:xfrm>
        </p:grpSpPr>
        <p:pic>
          <p:nvPicPr>
            <p:cNvPr name="Picture 16" id="16"/>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0" y="0"/>
              <a:ext cx="373553" cy="373553"/>
            </a:xfrm>
            <a:prstGeom prst="rect">
              <a:avLst/>
            </a:prstGeom>
          </p:spPr>
        </p:pic>
        <p:sp>
          <p:nvSpPr>
            <p:cNvPr name="TextBox 17" id="17"/>
            <p:cNvSpPr txBox="true"/>
            <p:nvPr/>
          </p:nvSpPr>
          <p:spPr>
            <a:xfrm rot="0">
              <a:off x="672379" y="-34682"/>
              <a:ext cx="7698890" cy="465878"/>
            </a:xfrm>
            <a:prstGeom prst="rect">
              <a:avLst/>
            </a:prstGeom>
          </p:spPr>
          <p:txBody>
            <a:bodyPr anchor="t" rtlCol="false" tIns="0" lIns="0" bIns="0" rIns="0">
              <a:spAutoFit/>
            </a:bodyPr>
            <a:lstStyle/>
            <a:p>
              <a:pPr algn="l" marL="0" indent="0" lvl="0">
                <a:lnSpc>
                  <a:spcPts val="2660"/>
                </a:lnSpc>
                <a:spcBef>
                  <a:spcPct val="0"/>
                </a:spcBef>
              </a:pPr>
              <a:r>
                <a:rPr lang="en-US" sz="1900" u="none">
                  <a:solidFill>
                    <a:srgbClr val="000000"/>
                  </a:solidFill>
                  <a:latin typeface="Agrandir"/>
                </a:rPr>
                <a:t>hello@reallygreatsite.com</a:t>
              </a:r>
            </a:p>
          </p:txBody>
        </p:sp>
      </p:grpSp>
      <p:grpSp>
        <p:nvGrpSpPr>
          <p:cNvPr name="Group 18" id="18"/>
          <p:cNvGrpSpPr/>
          <p:nvPr/>
        </p:nvGrpSpPr>
        <p:grpSpPr>
          <a:xfrm rot="0">
            <a:off x="1063913" y="8603458"/>
            <a:ext cx="6331625" cy="367982"/>
            <a:chOff x="0" y="0"/>
            <a:chExt cx="8442166" cy="490643"/>
          </a:xfrm>
        </p:grpSpPr>
        <p:pic>
          <p:nvPicPr>
            <p:cNvPr name="Picture 19" id="19"/>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0" y="0"/>
              <a:ext cx="490643" cy="490643"/>
            </a:xfrm>
            <a:prstGeom prst="rect">
              <a:avLst/>
            </a:prstGeom>
          </p:spPr>
        </p:pic>
        <p:sp>
          <p:nvSpPr>
            <p:cNvPr name="TextBox 20" id="20"/>
            <p:cNvSpPr txBox="true"/>
            <p:nvPr/>
          </p:nvSpPr>
          <p:spPr>
            <a:xfrm rot="0">
              <a:off x="743276" y="-30480"/>
              <a:ext cx="7698890" cy="465878"/>
            </a:xfrm>
            <a:prstGeom prst="rect">
              <a:avLst/>
            </a:prstGeom>
          </p:spPr>
          <p:txBody>
            <a:bodyPr anchor="t" rtlCol="false" tIns="0" lIns="0" bIns="0" rIns="0">
              <a:spAutoFit/>
            </a:bodyPr>
            <a:lstStyle/>
            <a:p>
              <a:pPr algn="l" marL="0" indent="0" lvl="0">
                <a:lnSpc>
                  <a:spcPts val="2660"/>
                </a:lnSpc>
                <a:spcBef>
                  <a:spcPct val="0"/>
                </a:spcBef>
              </a:pPr>
              <a:r>
                <a:rPr lang="en-US" sz="1900" u="none">
                  <a:solidFill>
                    <a:srgbClr val="000000"/>
                  </a:solidFill>
                  <a:latin typeface="Agrandir"/>
                </a:rPr>
                <a:t>reallygreatsite.com</a:t>
              </a:r>
            </a:p>
          </p:txBody>
        </p:sp>
      </p:grpSp>
      <p:grpSp>
        <p:nvGrpSpPr>
          <p:cNvPr name="Group 21" id="21"/>
          <p:cNvGrpSpPr/>
          <p:nvPr/>
        </p:nvGrpSpPr>
        <p:grpSpPr>
          <a:xfrm rot="0">
            <a:off x="1097092" y="7554397"/>
            <a:ext cx="6298446" cy="301625"/>
            <a:chOff x="0" y="0"/>
            <a:chExt cx="8397928" cy="402167"/>
          </a:xfrm>
        </p:grpSpPr>
        <p:pic>
          <p:nvPicPr>
            <p:cNvPr name="Picture 22" id="22"/>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0">
              <a:off x="0" y="0"/>
              <a:ext cx="402167" cy="402167"/>
            </a:xfrm>
            <a:prstGeom prst="rect">
              <a:avLst/>
            </a:prstGeom>
          </p:spPr>
        </p:pic>
        <p:sp>
          <p:nvSpPr>
            <p:cNvPr name="TextBox 23" id="23"/>
            <p:cNvSpPr txBox="true"/>
            <p:nvPr/>
          </p:nvSpPr>
          <p:spPr>
            <a:xfrm rot="0">
              <a:off x="699038" y="-74718"/>
              <a:ext cx="7698890" cy="465878"/>
            </a:xfrm>
            <a:prstGeom prst="rect">
              <a:avLst/>
            </a:prstGeom>
          </p:spPr>
          <p:txBody>
            <a:bodyPr anchor="t" rtlCol="false" tIns="0" lIns="0" bIns="0" rIns="0">
              <a:spAutoFit/>
            </a:bodyPr>
            <a:lstStyle/>
            <a:p>
              <a:pPr algn="l" marL="0" indent="0" lvl="0">
                <a:lnSpc>
                  <a:spcPts val="2660"/>
                </a:lnSpc>
                <a:spcBef>
                  <a:spcPct val="0"/>
                </a:spcBef>
              </a:pPr>
              <a:r>
                <a:rPr lang="en-US" sz="1900" u="none">
                  <a:solidFill>
                    <a:srgbClr val="000000"/>
                  </a:solidFill>
                  <a:latin typeface="Agrandir"/>
                </a:rPr>
                <a:t>@reallygreatsite</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sp>
        <p:nvSpPr>
          <p:cNvPr name="TextBox 2" id="2"/>
          <p:cNvSpPr txBox="true"/>
          <p:nvPr/>
        </p:nvSpPr>
        <p:spPr>
          <a:xfrm rot="0">
            <a:off x="3467581" y="741923"/>
            <a:ext cx="11352839" cy="1450975"/>
          </a:xfrm>
          <a:prstGeom prst="rect">
            <a:avLst/>
          </a:prstGeom>
        </p:spPr>
        <p:txBody>
          <a:bodyPr anchor="t" rtlCol="false" tIns="0" lIns="0" bIns="0" rIns="0">
            <a:spAutoFit/>
          </a:bodyPr>
          <a:lstStyle/>
          <a:p>
            <a:pPr algn="ctr" marL="0" indent="0" lvl="0">
              <a:lnSpc>
                <a:spcPts val="5750"/>
              </a:lnSpc>
              <a:spcBef>
                <a:spcPct val="0"/>
              </a:spcBef>
            </a:pPr>
            <a:r>
              <a:rPr lang="en-US" sz="5000" u="none">
                <a:solidFill>
                  <a:srgbClr val="73928F"/>
                </a:solidFill>
                <a:latin typeface="Bitter"/>
              </a:rPr>
              <a:t>Download this presentation as a</a:t>
            </a:r>
          </a:p>
          <a:p>
            <a:pPr algn="ctr" marL="0" indent="0" lvl="0">
              <a:lnSpc>
                <a:spcPts val="5750"/>
              </a:lnSpc>
              <a:spcBef>
                <a:spcPct val="0"/>
              </a:spcBef>
            </a:pPr>
            <a:r>
              <a:rPr lang="en-US" sz="5000" u="none">
                <a:solidFill>
                  <a:srgbClr val="73928F"/>
                </a:solidFill>
                <a:latin typeface="Bitter"/>
              </a:rPr>
              <a:t>Powerpoint template in 3 steps</a:t>
            </a:r>
          </a:p>
        </p:txBody>
      </p:sp>
      <p:pic>
        <p:nvPicPr>
          <p:cNvPr name="Picture 3" id="3"/>
          <p:cNvPicPr>
            <a:picLocks noChangeAspect="true"/>
          </p:cNvPicPr>
          <p:nvPr/>
        </p:nvPicPr>
        <p:blipFill>
          <a:blip r:embed="rId2"/>
          <a:srcRect l="0" t="0" r="0" b="0"/>
          <a:stretch>
            <a:fillRect/>
          </a:stretch>
        </p:blipFill>
        <p:spPr>
          <a:xfrm flipH="false" flipV="false" rot="0">
            <a:off x="1486914" y="5958743"/>
            <a:ext cx="3080960" cy="3107368"/>
          </a:xfrm>
          <a:prstGeom prst="rect">
            <a:avLst/>
          </a:prstGeom>
        </p:spPr>
      </p:pic>
      <p:pic>
        <p:nvPicPr>
          <p:cNvPr name="Picture 4" id="4"/>
          <p:cNvPicPr>
            <a:picLocks noChangeAspect="true"/>
          </p:cNvPicPr>
          <p:nvPr/>
        </p:nvPicPr>
        <p:blipFill>
          <a:blip r:embed="rId3"/>
          <a:srcRect l="0" t="0" r="0" b="0"/>
          <a:stretch>
            <a:fillRect/>
          </a:stretch>
        </p:blipFill>
        <p:spPr>
          <a:xfrm flipH="false" flipV="false" rot="0">
            <a:off x="7879551" y="5958743"/>
            <a:ext cx="2528899" cy="3941784"/>
          </a:xfrm>
          <a:prstGeom prst="rect">
            <a:avLst/>
          </a:prstGeom>
        </p:spPr>
      </p:pic>
      <p:pic>
        <p:nvPicPr>
          <p:cNvPr name="Picture 5" id="5"/>
          <p:cNvPicPr>
            <a:picLocks noChangeAspect="true"/>
          </p:cNvPicPr>
          <p:nvPr/>
        </p:nvPicPr>
        <p:blipFill>
          <a:blip r:embed="rId4"/>
          <a:srcRect l="0" t="0" r="0" b="0"/>
          <a:stretch>
            <a:fillRect/>
          </a:stretch>
        </p:blipFill>
        <p:spPr>
          <a:xfrm flipH="false" flipV="false" rot="0">
            <a:off x="13528847" y="5958743"/>
            <a:ext cx="3002615" cy="1736997"/>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true" flipV="false" rot="5328428">
            <a:off x="-880527" y="250086"/>
            <a:ext cx="3345766" cy="3695123"/>
          </a:xfrm>
          <a:prstGeom prst="rect">
            <a:avLst/>
          </a:prstGeom>
        </p:spPr>
      </p:pic>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1737060">
            <a:off x="16104871" y="7382259"/>
            <a:ext cx="2611028" cy="4114800"/>
          </a:xfrm>
          <a:prstGeom prst="rect">
            <a:avLst/>
          </a:prstGeom>
        </p:spPr>
      </p:pic>
      <p:grpSp>
        <p:nvGrpSpPr>
          <p:cNvPr name="Group 8" id="8"/>
          <p:cNvGrpSpPr/>
          <p:nvPr/>
        </p:nvGrpSpPr>
        <p:grpSpPr>
          <a:xfrm rot="0">
            <a:off x="915074" y="2607710"/>
            <a:ext cx="4224640" cy="2943997"/>
            <a:chOff x="0" y="0"/>
            <a:chExt cx="5632853" cy="3925329"/>
          </a:xfrm>
        </p:grpSpPr>
        <p:sp>
          <p:nvSpPr>
            <p:cNvPr name="TextBox 9" id="9"/>
            <p:cNvSpPr txBox="true"/>
            <p:nvPr/>
          </p:nvSpPr>
          <p:spPr>
            <a:xfrm rot="0">
              <a:off x="2017373" y="28575"/>
              <a:ext cx="1598107" cy="1044998"/>
            </a:xfrm>
            <a:prstGeom prst="rect">
              <a:avLst/>
            </a:prstGeom>
          </p:spPr>
          <p:txBody>
            <a:bodyPr anchor="t" rtlCol="false" tIns="0" lIns="0" bIns="0" rIns="0">
              <a:spAutoFit/>
            </a:bodyPr>
            <a:lstStyle/>
            <a:p>
              <a:pPr algn="ctr" marL="0" indent="0" lvl="0">
                <a:lnSpc>
                  <a:spcPts val="6095"/>
                </a:lnSpc>
                <a:spcBef>
                  <a:spcPct val="0"/>
                </a:spcBef>
              </a:pPr>
              <a:r>
                <a:rPr lang="en-US" sz="5300">
                  <a:solidFill>
                    <a:srgbClr val="FFFFFF"/>
                  </a:solidFill>
                  <a:latin typeface="Bitter"/>
                </a:rPr>
                <a:t>01</a:t>
              </a:r>
            </a:p>
          </p:txBody>
        </p:sp>
        <p:sp>
          <p:nvSpPr>
            <p:cNvPr name="TextBox 10" id="10"/>
            <p:cNvSpPr txBox="true"/>
            <p:nvPr/>
          </p:nvSpPr>
          <p:spPr>
            <a:xfrm rot="0">
              <a:off x="0" y="2125951"/>
              <a:ext cx="5632853" cy="1799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Click on the "Canva" button next to this presentation. Start editing your presentation. You may need to sign in to your Canva account.</a:t>
              </a:r>
            </a:p>
          </p:txBody>
        </p:sp>
        <p:pic>
          <p:nvPicPr>
            <p:cNvPr name="Picture 11" id="11"/>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2345692" y="1347226"/>
              <a:ext cx="941470" cy="450194"/>
            </a:xfrm>
            <a:prstGeom prst="rect">
              <a:avLst/>
            </a:prstGeom>
          </p:spPr>
        </p:pic>
      </p:grpSp>
      <p:grpSp>
        <p:nvGrpSpPr>
          <p:cNvPr name="Group 12" id="12"/>
          <p:cNvGrpSpPr/>
          <p:nvPr/>
        </p:nvGrpSpPr>
        <p:grpSpPr>
          <a:xfrm rot="0">
            <a:off x="7236177" y="2607710"/>
            <a:ext cx="3815646" cy="2871185"/>
            <a:chOff x="0" y="0"/>
            <a:chExt cx="5087528" cy="3828246"/>
          </a:xfrm>
        </p:grpSpPr>
        <p:sp>
          <p:nvSpPr>
            <p:cNvPr name="TextBox 13" id="13"/>
            <p:cNvSpPr txBox="true"/>
            <p:nvPr/>
          </p:nvSpPr>
          <p:spPr>
            <a:xfrm rot="0">
              <a:off x="1516777" y="28575"/>
              <a:ext cx="2053973" cy="1044998"/>
            </a:xfrm>
            <a:prstGeom prst="rect">
              <a:avLst/>
            </a:prstGeom>
          </p:spPr>
          <p:txBody>
            <a:bodyPr anchor="t" rtlCol="false" tIns="0" lIns="0" bIns="0" rIns="0">
              <a:spAutoFit/>
            </a:bodyPr>
            <a:lstStyle/>
            <a:p>
              <a:pPr algn="ctr" marL="0" indent="0" lvl="0">
                <a:lnSpc>
                  <a:spcPts val="6095"/>
                </a:lnSpc>
                <a:spcBef>
                  <a:spcPct val="0"/>
                </a:spcBef>
              </a:pPr>
              <a:r>
                <a:rPr lang="en-US" sz="5300" u="none">
                  <a:solidFill>
                    <a:srgbClr val="FFFFFF"/>
                  </a:solidFill>
                  <a:latin typeface="Bitter"/>
                </a:rPr>
                <a:t>02</a:t>
              </a:r>
            </a:p>
          </p:txBody>
        </p:sp>
        <p:sp>
          <p:nvSpPr>
            <p:cNvPr name="TextBox 14" id="14"/>
            <p:cNvSpPr txBox="true"/>
            <p:nvPr/>
          </p:nvSpPr>
          <p:spPr>
            <a:xfrm rot="0">
              <a:off x="0" y="2028868"/>
              <a:ext cx="5087528" cy="1799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Click on the "Share" button on the top right corner in Canva and click on "More" at the bottom of the menu.</a:t>
              </a:r>
            </a:p>
          </p:txBody>
        </p:sp>
        <p:pic>
          <p:nvPicPr>
            <p:cNvPr name="Picture 15" id="15"/>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2073029" y="1347226"/>
              <a:ext cx="941470" cy="450194"/>
            </a:xfrm>
            <a:prstGeom prst="rect">
              <a:avLst/>
            </a:prstGeom>
          </p:spPr>
        </p:pic>
      </p:grpSp>
      <p:grpSp>
        <p:nvGrpSpPr>
          <p:cNvPr name="Group 16" id="16"/>
          <p:cNvGrpSpPr/>
          <p:nvPr/>
        </p:nvGrpSpPr>
        <p:grpSpPr>
          <a:xfrm rot="0">
            <a:off x="13149943" y="2607710"/>
            <a:ext cx="3760423" cy="2610622"/>
            <a:chOff x="0" y="0"/>
            <a:chExt cx="5013897" cy="3480829"/>
          </a:xfrm>
        </p:grpSpPr>
        <p:sp>
          <p:nvSpPr>
            <p:cNvPr name="TextBox 17" id="17"/>
            <p:cNvSpPr txBox="true"/>
            <p:nvPr/>
          </p:nvSpPr>
          <p:spPr>
            <a:xfrm rot="0">
              <a:off x="1479962" y="28575"/>
              <a:ext cx="2053973" cy="1044998"/>
            </a:xfrm>
            <a:prstGeom prst="rect">
              <a:avLst/>
            </a:prstGeom>
          </p:spPr>
          <p:txBody>
            <a:bodyPr anchor="t" rtlCol="false" tIns="0" lIns="0" bIns="0" rIns="0">
              <a:spAutoFit/>
            </a:bodyPr>
            <a:lstStyle/>
            <a:p>
              <a:pPr algn="ctr" marL="0" indent="0" lvl="0">
                <a:lnSpc>
                  <a:spcPts val="6095"/>
                </a:lnSpc>
                <a:spcBef>
                  <a:spcPct val="0"/>
                </a:spcBef>
              </a:pPr>
              <a:r>
                <a:rPr lang="en-US" sz="5300" u="none">
                  <a:solidFill>
                    <a:srgbClr val="FFFFFF"/>
                  </a:solidFill>
                  <a:latin typeface="Bitter"/>
                </a:rPr>
                <a:t>03</a:t>
              </a:r>
            </a:p>
          </p:txBody>
        </p:sp>
        <p:sp>
          <p:nvSpPr>
            <p:cNvPr name="TextBox 18" id="18"/>
            <p:cNvSpPr txBox="true"/>
            <p:nvPr/>
          </p:nvSpPr>
          <p:spPr>
            <a:xfrm rot="0">
              <a:off x="0" y="2125951"/>
              <a:ext cx="5013897" cy="13548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Enter "PowerPoint" in the search bar and click on the PowerPoint icon to download.</a:t>
              </a:r>
            </a:p>
          </p:txBody>
        </p:sp>
        <p:pic>
          <p:nvPicPr>
            <p:cNvPr name="Picture 19" id="19"/>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2036214" y="1347226"/>
              <a:ext cx="941470" cy="450194"/>
            </a:xfrm>
            <a:prstGeom prst="rect">
              <a:avLst/>
            </a:prstGeom>
          </p:spPr>
        </p:pic>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5195164"/>
            <a:ext cx="18288000" cy="5091836"/>
            <a:chOff x="0" y="0"/>
            <a:chExt cx="4816593" cy="1341060"/>
          </a:xfrm>
        </p:grpSpPr>
        <p:sp>
          <p:nvSpPr>
            <p:cNvPr name="Freeform 3" id="3"/>
            <p:cNvSpPr/>
            <p:nvPr/>
          </p:nvSpPr>
          <p:spPr>
            <a:xfrm>
              <a:off x="0" y="0"/>
              <a:ext cx="4816592" cy="1341060"/>
            </a:xfrm>
            <a:custGeom>
              <a:avLst/>
              <a:gdLst/>
              <a:ahLst/>
              <a:cxnLst/>
              <a:rect r="r" b="b" t="t" l="l"/>
              <a:pathLst>
                <a:path h="1341060" w="4816592">
                  <a:moveTo>
                    <a:pt x="0" y="0"/>
                  </a:moveTo>
                  <a:lnTo>
                    <a:pt x="4816592" y="0"/>
                  </a:lnTo>
                  <a:lnTo>
                    <a:pt x="4816592" y="1341060"/>
                  </a:lnTo>
                  <a:lnTo>
                    <a:pt x="0" y="1341060"/>
                  </a:lnTo>
                  <a:close/>
                </a:path>
              </a:pathLst>
            </a:custGeom>
            <a:solidFill>
              <a:srgbClr val="B3C7C5"/>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2800"/>
                </a:lnSpc>
              </a:pPr>
            </a:p>
          </p:txBody>
        </p:sp>
      </p:grpSp>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58087" y="661466"/>
            <a:ext cx="2821384" cy="5314251"/>
          </a:xfrm>
          <a:prstGeom prst="rect">
            <a:avLst/>
          </a:prstGeom>
        </p:spPr>
      </p:pic>
      <p:pic>
        <p:nvPicPr>
          <p:cNvPr name="Picture 6" id="6"/>
          <p:cNvPicPr>
            <a:picLocks noChangeAspect="true"/>
          </p:cNvPicPr>
          <p:nvPr/>
        </p:nvPicPr>
        <p:blipFill>
          <a:blip r:embed="rId4"/>
          <a:srcRect l="0" t="0" r="0" b="0"/>
          <a:stretch>
            <a:fillRect/>
          </a:stretch>
        </p:blipFill>
        <p:spPr>
          <a:xfrm flipH="false" flipV="false" rot="0">
            <a:off x="13981745" y="5975717"/>
            <a:ext cx="4697793" cy="3282583"/>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1747819" y="8156645"/>
            <a:ext cx="1101655" cy="1101655"/>
          </a:xfrm>
          <a:prstGeom prst="rect">
            <a:avLst/>
          </a:prstGeom>
        </p:spPr>
      </p:pic>
      <p:pic>
        <p:nvPicPr>
          <p:cNvPr name="Picture 8" id="8"/>
          <p:cNvPicPr>
            <a:picLocks noChangeAspect="true"/>
          </p:cNvPicPr>
          <p:nvPr/>
        </p:nvPicPr>
        <p:blipFill>
          <a:blip r:embed="rId7"/>
          <a:srcRect l="0" t="0" r="0" b="0"/>
          <a:stretch>
            <a:fillRect/>
          </a:stretch>
        </p:blipFill>
        <p:spPr>
          <a:xfrm flipH="false" flipV="false" rot="0">
            <a:off x="318933" y="5584174"/>
            <a:ext cx="4301731" cy="3812410"/>
          </a:xfrm>
          <a:prstGeom prst="rect">
            <a:avLst/>
          </a:prstGeom>
        </p:spPr>
      </p:pic>
      <p:sp>
        <p:nvSpPr>
          <p:cNvPr name="TextBox 9" id="9"/>
          <p:cNvSpPr txBox="true"/>
          <p:nvPr/>
        </p:nvSpPr>
        <p:spPr>
          <a:xfrm rot="0">
            <a:off x="2570375" y="1921525"/>
            <a:ext cx="13147249" cy="1968714"/>
          </a:xfrm>
          <a:prstGeom prst="rect">
            <a:avLst/>
          </a:prstGeom>
        </p:spPr>
        <p:txBody>
          <a:bodyPr anchor="t" rtlCol="false" tIns="0" lIns="0" bIns="0" rIns="0">
            <a:spAutoFit/>
          </a:bodyPr>
          <a:lstStyle/>
          <a:p>
            <a:pPr algn="ctr" marL="0" indent="0" lvl="0">
              <a:lnSpc>
                <a:spcPts val="15295"/>
              </a:lnSpc>
              <a:spcBef>
                <a:spcPct val="0"/>
              </a:spcBef>
            </a:pPr>
            <a:r>
              <a:rPr lang="en-US" sz="13300" u="none">
                <a:solidFill>
                  <a:srgbClr val="73928F"/>
                </a:solidFill>
                <a:latin typeface="Bitter"/>
              </a:rPr>
              <a:t>Thank you!</a:t>
            </a:r>
          </a:p>
        </p:txBody>
      </p:sp>
      <p:sp>
        <p:nvSpPr>
          <p:cNvPr name="TextBox 10" id="10"/>
          <p:cNvSpPr txBox="true"/>
          <p:nvPr/>
        </p:nvSpPr>
        <p:spPr>
          <a:xfrm rot="0">
            <a:off x="4587883" y="6847805"/>
            <a:ext cx="9112234" cy="454769"/>
          </a:xfrm>
          <a:prstGeom prst="rect">
            <a:avLst/>
          </a:prstGeom>
        </p:spPr>
        <p:txBody>
          <a:bodyPr anchor="t" rtlCol="false" tIns="0" lIns="0" bIns="0" rIns="0">
            <a:spAutoFit/>
          </a:bodyPr>
          <a:lstStyle/>
          <a:p>
            <a:pPr algn="ctr" marL="0" indent="0" lvl="0">
              <a:lnSpc>
                <a:spcPts val="3577"/>
              </a:lnSpc>
              <a:spcBef>
                <a:spcPct val="0"/>
              </a:spcBef>
            </a:pPr>
            <a:r>
              <a:rPr lang="en-US" sz="1903" u="none">
                <a:solidFill>
                  <a:srgbClr val="000000"/>
                </a:solidFill>
                <a:latin typeface="Agrandir"/>
              </a:rPr>
              <a:t>Write a closing statement or call-to-action here.</a:t>
            </a:r>
          </a:p>
        </p:txBody>
      </p:sp>
      <p:pic>
        <p:nvPicPr>
          <p:cNvPr name="Picture 11" id="11"/>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5892116" y="3653148"/>
            <a:ext cx="2395884" cy="1864434"/>
          </a:xfrm>
          <a:prstGeom prst="rect">
            <a:avLst/>
          </a:prstGeom>
        </p:spPr>
      </p:pic>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5400000">
            <a:off x="3783188" y="-639922"/>
            <a:ext cx="4546835" cy="13259431"/>
            <a:chOff x="0" y="0"/>
            <a:chExt cx="4185818" cy="12206636"/>
          </a:xfrm>
        </p:grpSpPr>
        <p:sp>
          <p:nvSpPr>
            <p:cNvPr name="Freeform 3" id="3"/>
            <p:cNvSpPr/>
            <p:nvPr/>
          </p:nvSpPr>
          <p:spPr>
            <a:xfrm>
              <a:off x="-62230" y="-60960"/>
              <a:ext cx="4343298" cy="12295536"/>
            </a:xfrm>
            <a:custGeom>
              <a:avLst/>
              <a:gdLst/>
              <a:ahLst/>
              <a:cxnLst/>
              <a:rect r="r" b="b" t="t" l="l"/>
              <a:pathLst>
                <a:path h="12295536" w="4343298">
                  <a:moveTo>
                    <a:pt x="106680" y="7888805"/>
                  </a:moveTo>
                  <a:cubicBezTo>
                    <a:pt x="52070" y="10758836"/>
                    <a:pt x="0" y="11363356"/>
                    <a:pt x="265430" y="11819286"/>
                  </a:cubicBezTo>
                  <a:cubicBezTo>
                    <a:pt x="444500" y="12129166"/>
                    <a:pt x="864870" y="12212986"/>
                    <a:pt x="1192530" y="12246006"/>
                  </a:cubicBezTo>
                  <a:cubicBezTo>
                    <a:pt x="1998366" y="12295536"/>
                    <a:pt x="2853627" y="12251086"/>
                    <a:pt x="3430168" y="12201556"/>
                  </a:cubicBezTo>
                  <a:cubicBezTo>
                    <a:pt x="3765448" y="12164726"/>
                    <a:pt x="4057548" y="12035186"/>
                    <a:pt x="4141368" y="11678316"/>
                  </a:cubicBezTo>
                  <a:cubicBezTo>
                    <a:pt x="4240428" y="11254136"/>
                    <a:pt x="4180738" y="10514937"/>
                    <a:pt x="4203598" y="8122396"/>
                  </a:cubicBezTo>
                  <a:cubicBezTo>
                    <a:pt x="4235348" y="5092787"/>
                    <a:pt x="4221378" y="4873353"/>
                    <a:pt x="4218838" y="1836666"/>
                  </a:cubicBezTo>
                  <a:cubicBezTo>
                    <a:pt x="4218838" y="1452880"/>
                    <a:pt x="4343298" y="515620"/>
                    <a:pt x="4080408" y="339090"/>
                  </a:cubicBezTo>
                  <a:cubicBezTo>
                    <a:pt x="3656228" y="49530"/>
                    <a:pt x="2971816" y="52070"/>
                    <a:pt x="2161682" y="66040"/>
                  </a:cubicBezTo>
                  <a:cubicBezTo>
                    <a:pt x="1469738" y="76200"/>
                    <a:pt x="614680" y="0"/>
                    <a:pt x="314960" y="334010"/>
                  </a:cubicBezTo>
                  <a:cubicBezTo>
                    <a:pt x="15240" y="669290"/>
                    <a:pt x="158750" y="1568450"/>
                    <a:pt x="124460" y="3365627"/>
                  </a:cubicBezTo>
                  <a:cubicBezTo>
                    <a:pt x="104140" y="4653919"/>
                    <a:pt x="132080" y="6303215"/>
                    <a:pt x="106680" y="7888805"/>
                  </a:cubicBezTo>
                  <a:close/>
                </a:path>
              </a:pathLst>
            </a:custGeom>
            <a:solidFill>
              <a:srgbClr val="B3C7C5"/>
            </a:solidFill>
          </p:spPr>
        </p:sp>
      </p:grpSp>
      <p:grpSp>
        <p:nvGrpSpPr>
          <p:cNvPr name="Group 4" id="4"/>
          <p:cNvGrpSpPr/>
          <p:nvPr/>
        </p:nvGrpSpPr>
        <p:grpSpPr>
          <a:xfrm rot="0">
            <a:off x="1390626" y="4781550"/>
            <a:ext cx="10542934" cy="2128240"/>
            <a:chOff x="0" y="0"/>
            <a:chExt cx="14057245" cy="2837654"/>
          </a:xfrm>
        </p:grpSpPr>
        <p:sp>
          <p:nvSpPr>
            <p:cNvPr name="TextBox 5" id="5"/>
            <p:cNvSpPr txBox="true"/>
            <p:nvPr/>
          </p:nvSpPr>
          <p:spPr>
            <a:xfrm rot="0">
              <a:off x="0" y="19050"/>
              <a:ext cx="14057245" cy="1174750"/>
            </a:xfrm>
            <a:prstGeom prst="rect">
              <a:avLst/>
            </a:prstGeom>
          </p:spPr>
          <p:txBody>
            <a:bodyPr anchor="t" rtlCol="false" tIns="0" lIns="0" bIns="0" rIns="0">
              <a:spAutoFit/>
            </a:bodyPr>
            <a:lstStyle/>
            <a:p>
              <a:pPr marL="0" indent="0" lvl="0">
                <a:lnSpc>
                  <a:spcPts val="3450"/>
                </a:lnSpc>
                <a:spcBef>
                  <a:spcPct val="0"/>
                </a:spcBef>
              </a:pPr>
              <a:r>
                <a:rPr lang="en-US" sz="3000" u="none">
                  <a:solidFill>
                    <a:srgbClr val="FFFFFF"/>
                  </a:solidFill>
                  <a:latin typeface="Bitter"/>
                </a:rPr>
                <a:t>This presentation template is free for everyone</a:t>
              </a:r>
            </a:p>
            <a:p>
              <a:pPr marL="0" indent="0" lvl="0">
                <a:lnSpc>
                  <a:spcPts val="3450"/>
                </a:lnSpc>
                <a:spcBef>
                  <a:spcPct val="0"/>
                </a:spcBef>
              </a:pPr>
              <a:r>
                <a:rPr lang="en-US" sz="3000" u="none">
                  <a:solidFill>
                    <a:srgbClr val="FFFFFF"/>
                  </a:solidFill>
                  <a:latin typeface="Bitter"/>
                </a:rPr>
                <a:t>to use thanks to the following:</a:t>
              </a:r>
            </a:p>
          </p:txBody>
        </p:sp>
        <p:sp>
          <p:nvSpPr>
            <p:cNvPr name="TextBox 6" id="6"/>
            <p:cNvSpPr txBox="true"/>
            <p:nvPr/>
          </p:nvSpPr>
          <p:spPr>
            <a:xfrm rot="0">
              <a:off x="0" y="1616149"/>
              <a:ext cx="14057245" cy="1221504"/>
            </a:xfrm>
            <a:prstGeom prst="rect">
              <a:avLst/>
            </a:prstGeom>
          </p:spPr>
          <p:txBody>
            <a:bodyPr anchor="t" rtlCol="false" tIns="0" lIns="0" bIns="0" rIns="0">
              <a:spAutoFit/>
            </a:bodyPr>
            <a:lstStyle/>
            <a:p>
              <a:pPr marL="0" indent="0" lvl="0">
                <a:lnSpc>
                  <a:spcPts val="3953"/>
                </a:lnSpc>
                <a:spcBef>
                  <a:spcPct val="0"/>
                </a:spcBef>
              </a:pPr>
              <a:r>
                <a:rPr lang="en-US" sz="2103" u="none">
                  <a:solidFill>
                    <a:srgbClr val="000000"/>
                  </a:solidFill>
                  <a:latin typeface="Bitter"/>
                </a:rPr>
                <a:t>SlidesCarnival for the presentation template</a:t>
              </a:r>
            </a:p>
            <a:p>
              <a:pPr marL="0" indent="0" lvl="0">
                <a:lnSpc>
                  <a:spcPts val="3953"/>
                </a:lnSpc>
                <a:spcBef>
                  <a:spcPct val="0"/>
                </a:spcBef>
              </a:pPr>
              <a:r>
                <a:rPr lang="en-US" sz="2103" u="none">
                  <a:solidFill>
                    <a:srgbClr val="000000"/>
                  </a:solidFill>
                  <a:latin typeface="Bitter"/>
                </a:rPr>
                <a:t>Pexels for the photos</a:t>
              </a:r>
            </a:p>
          </p:txBody>
        </p:sp>
      </p:gr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9399738" y="3716376"/>
            <a:ext cx="8888262" cy="13141248"/>
          </a:xfrm>
          <a:prstGeom prst="rect">
            <a:avLst/>
          </a:prstGeom>
        </p:spPr>
      </p:pic>
      <p:sp>
        <p:nvSpPr>
          <p:cNvPr name="TextBox 8" id="8"/>
          <p:cNvSpPr txBox="true"/>
          <p:nvPr/>
        </p:nvSpPr>
        <p:spPr>
          <a:xfrm rot="0">
            <a:off x="1390626" y="1096565"/>
            <a:ext cx="10393573" cy="1254127"/>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Credits</a:t>
            </a:r>
          </a:p>
        </p:txBody>
      </p:sp>
      <p:sp>
        <p:nvSpPr>
          <p:cNvPr name="TextBox 9" id="9"/>
          <p:cNvSpPr txBox="true"/>
          <p:nvPr/>
        </p:nvSpPr>
        <p:spPr>
          <a:xfrm rot="-934230">
            <a:off x="13120232" y="2690226"/>
            <a:ext cx="3958062" cy="988520"/>
          </a:xfrm>
          <a:prstGeom prst="rect">
            <a:avLst/>
          </a:prstGeom>
        </p:spPr>
        <p:txBody>
          <a:bodyPr anchor="t" rtlCol="false" tIns="0" lIns="0" bIns="0" rIns="0">
            <a:spAutoFit/>
          </a:bodyPr>
          <a:lstStyle/>
          <a:p>
            <a:pPr algn="ctr" marL="0" indent="0" lvl="0">
              <a:lnSpc>
                <a:spcPts val="4025"/>
              </a:lnSpc>
              <a:spcBef>
                <a:spcPct val="0"/>
              </a:spcBef>
            </a:pPr>
            <a:r>
              <a:rPr lang="en-US" sz="3500" u="none">
                <a:solidFill>
                  <a:srgbClr val="73928F"/>
                </a:solidFill>
                <a:latin typeface="Bitter"/>
              </a:rPr>
              <a:t>Happy designing! </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5400000">
            <a:off x="6870582" y="-1009404"/>
            <a:ext cx="4546835" cy="13998394"/>
            <a:chOff x="0" y="0"/>
            <a:chExt cx="4185818" cy="12886926"/>
          </a:xfrm>
        </p:grpSpPr>
        <p:sp>
          <p:nvSpPr>
            <p:cNvPr name="Freeform 3" id="3"/>
            <p:cNvSpPr/>
            <p:nvPr/>
          </p:nvSpPr>
          <p:spPr>
            <a:xfrm>
              <a:off x="-62230" y="-60960"/>
              <a:ext cx="4343298" cy="12975827"/>
            </a:xfrm>
            <a:custGeom>
              <a:avLst/>
              <a:gdLst/>
              <a:ahLst/>
              <a:cxnLst/>
              <a:rect r="r" b="b" t="t" l="l"/>
              <a:pathLst>
                <a:path h="12975827" w="4343298">
                  <a:moveTo>
                    <a:pt x="106680" y="8359116"/>
                  </a:moveTo>
                  <a:cubicBezTo>
                    <a:pt x="52070" y="11439127"/>
                    <a:pt x="0" y="12043646"/>
                    <a:pt x="265430" y="12499577"/>
                  </a:cubicBezTo>
                  <a:cubicBezTo>
                    <a:pt x="444500" y="12809456"/>
                    <a:pt x="864870" y="12893277"/>
                    <a:pt x="1192530" y="12926296"/>
                  </a:cubicBezTo>
                  <a:cubicBezTo>
                    <a:pt x="1998366" y="12975827"/>
                    <a:pt x="2853627" y="12931377"/>
                    <a:pt x="3430168" y="12881846"/>
                  </a:cubicBezTo>
                  <a:cubicBezTo>
                    <a:pt x="3765448" y="12845016"/>
                    <a:pt x="4057548" y="12715477"/>
                    <a:pt x="4141368" y="12358606"/>
                  </a:cubicBezTo>
                  <a:cubicBezTo>
                    <a:pt x="4240428" y="11934427"/>
                    <a:pt x="4180738" y="11183979"/>
                    <a:pt x="4203598" y="8610383"/>
                  </a:cubicBezTo>
                  <a:cubicBezTo>
                    <a:pt x="4235348" y="5351511"/>
                    <a:pt x="4221378" y="5115472"/>
                    <a:pt x="4218838" y="1848986"/>
                  </a:cubicBezTo>
                  <a:cubicBezTo>
                    <a:pt x="4218838" y="1452880"/>
                    <a:pt x="4343298" y="515620"/>
                    <a:pt x="4080408" y="339090"/>
                  </a:cubicBezTo>
                  <a:cubicBezTo>
                    <a:pt x="3656228" y="49530"/>
                    <a:pt x="2971816" y="52070"/>
                    <a:pt x="2161682" y="66040"/>
                  </a:cubicBezTo>
                  <a:cubicBezTo>
                    <a:pt x="1469738" y="76200"/>
                    <a:pt x="614680" y="0"/>
                    <a:pt x="314960" y="334010"/>
                  </a:cubicBezTo>
                  <a:cubicBezTo>
                    <a:pt x="15240" y="669290"/>
                    <a:pt x="158750" y="1568450"/>
                    <a:pt x="124460" y="3493650"/>
                  </a:cubicBezTo>
                  <a:cubicBezTo>
                    <a:pt x="104140" y="4879433"/>
                    <a:pt x="132080" y="6653537"/>
                    <a:pt x="106680" y="8359116"/>
                  </a:cubicBezTo>
                  <a:close/>
                </a:path>
              </a:pathLst>
            </a:custGeom>
            <a:solidFill>
              <a:srgbClr val="B3C7C5"/>
            </a:solidFill>
          </p:spPr>
        </p:sp>
      </p:grpSp>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78872" y="3909624"/>
            <a:ext cx="4810669" cy="6598175"/>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3723633" y="2961377"/>
            <a:ext cx="4839129" cy="10603669"/>
          </a:xfrm>
          <a:prstGeom prst="rect">
            <a:avLst/>
          </a:prstGeom>
        </p:spPr>
      </p:pic>
      <p:sp>
        <p:nvSpPr>
          <p:cNvPr name="TextBox 6" id="6"/>
          <p:cNvSpPr txBox="true"/>
          <p:nvPr/>
        </p:nvSpPr>
        <p:spPr>
          <a:xfrm rot="0">
            <a:off x="4368037" y="9003483"/>
            <a:ext cx="8880368" cy="528685"/>
          </a:xfrm>
          <a:prstGeom prst="rect">
            <a:avLst/>
          </a:prstGeom>
        </p:spPr>
        <p:txBody>
          <a:bodyPr anchor="t" rtlCol="false" tIns="0" lIns="0" bIns="0" rIns="0">
            <a:spAutoFit/>
          </a:bodyPr>
          <a:lstStyle/>
          <a:p>
            <a:pPr algn="ctr" marL="0" indent="0" lvl="0">
              <a:lnSpc>
                <a:spcPts val="4178"/>
              </a:lnSpc>
              <a:spcBef>
                <a:spcPct val="0"/>
              </a:spcBef>
            </a:pPr>
            <a:r>
              <a:rPr lang="en-US" sz="3633" u="none">
                <a:solidFill>
                  <a:srgbClr val="73928F"/>
                </a:solidFill>
                <a:latin typeface="Bitter"/>
              </a:rPr>
              <a:t> Happy designing! </a:t>
            </a:r>
          </a:p>
        </p:txBody>
      </p:sp>
      <p:grpSp>
        <p:nvGrpSpPr>
          <p:cNvPr name="Group 7" id="7"/>
          <p:cNvGrpSpPr/>
          <p:nvPr/>
        </p:nvGrpSpPr>
        <p:grpSpPr>
          <a:xfrm rot="0">
            <a:off x="3529194" y="4575300"/>
            <a:ext cx="11229612" cy="2547773"/>
            <a:chOff x="0" y="0"/>
            <a:chExt cx="14972816" cy="3397030"/>
          </a:xfrm>
        </p:grpSpPr>
        <p:sp>
          <p:nvSpPr>
            <p:cNvPr name="TextBox 8" id="8"/>
            <p:cNvSpPr txBox="true"/>
            <p:nvPr/>
          </p:nvSpPr>
          <p:spPr>
            <a:xfrm rot="0">
              <a:off x="697965" y="1515126"/>
              <a:ext cx="12681478" cy="1881904"/>
            </a:xfrm>
            <a:prstGeom prst="rect">
              <a:avLst/>
            </a:prstGeom>
          </p:spPr>
          <p:txBody>
            <a:bodyPr anchor="t" rtlCol="false" tIns="0" lIns="0" bIns="0" rIns="0">
              <a:spAutoFit/>
            </a:bodyPr>
            <a:lstStyle/>
            <a:p>
              <a:pPr algn="ctr" marL="0" indent="0" lvl="0">
                <a:lnSpc>
                  <a:spcPts val="3953"/>
                </a:lnSpc>
                <a:spcBef>
                  <a:spcPct val="0"/>
                </a:spcBef>
              </a:pPr>
              <a:r>
                <a:rPr lang="en-US" sz="2103" u="none">
                  <a:solidFill>
                    <a:srgbClr val="000000"/>
                  </a:solidFill>
                  <a:latin typeface="Bitter"/>
                </a:rPr>
                <a:t>Titles: The name of the font goes here</a:t>
              </a:r>
            </a:p>
            <a:p>
              <a:pPr algn="ctr" marL="0" indent="0" lvl="0">
                <a:lnSpc>
                  <a:spcPts val="3953"/>
                </a:lnSpc>
                <a:spcBef>
                  <a:spcPct val="0"/>
                </a:spcBef>
              </a:pPr>
              <a:r>
                <a:rPr lang="en-US" sz="2103" u="none">
                  <a:solidFill>
                    <a:srgbClr val="000000"/>
                  </a:solidFill>
                  <a:latin typeface="Bitter"/>
                </a:rPr>
                <a:t>Headers: The name of the font goes here</a:t>
              </a:r>
            </a:p>
            <a:p>
              <a:pPr algn="ctr" marL="0" indent="0" lvl="0">
                <a:lnSpc>
                  <a:spcPts val="3953"/>
                </a:lnSpc>
                <a:spcBef>
                  <a:spcPct val="0"/>
                </a:spcBef>
              </a:pPr>
              <a:r>
                <a:rPr lang="en-US" sz="2103" u="none">
                  <a:solidFill>
                    <a:srgbClr val="000000"/>
                  </a:solidFill>
                  <a:latin typeface="Bitter"/>
                </a:rPr>
                <a:t>Body Copy: The name of the font goes here</a:t>
              </a:r>
            </a:p>
          </p:txBody>
        </p:sp>
        <p:sp>
          <p:nvSpPr>
            <p:cNvPr name="TextBox 9" id="9"/>
            <p:cNvSpPr txBox="true"/>
            <p:nvPr/>
          </p:nvSpPr>
          <p:spPr>
            <a:xfrm rot="0">
              <a:off x="0" y="19050"/>
              <a:ext cx="14972816" cy="590550"/>
            </a:xfrm>
            <a:prstGeom prst="rect">
              <a:avLst/>
            </a:prstGeom>
          </p:spPr>
          <p:txBody>
            <a:bodyPr anchor="t" rtlCol="false" tIns="0" lIns="0" bIns="0" rIns="0">
              <a:spAutoFit/>
            </a:bodyPr>
            <a:lstStyle/>
            <a:p>
              <a:pPr algn="ctr" marL="0" indent="0" lvl="0">
                <a:lnSpc>
                  <a:spcPts val="3450"/>
                </a:lnSpc>
                <a:spcBef>
                  <a:spcPct val="0"/>
                </a:spcBef>
              </a:pPr>
              <a:r>
                <a:rPr lang="en-US" sz="3000" u="none">
                  <a:solidFill>
                    <a:srgbClr val="FFFFFF"/>
                  </a:solidFill>
                  <a:latin typeface="Bitter"/>
                </a:rPr>
                <a:t>This presentation template uses the following free fonts:</a:t>
              </a:r>
            </a:p>
          </p:txBody>
        </p:sp>
      </p:grpSp>
      <p:sp>
        <p:nvSpPr>
          <p:cNvPr name="TextBox 10" id="10"/>
          <p:cNvSpPr txBox="true"/>
          <p:nvPr/>
        </p:nvSpPr>
        <p:spPr>
          <a:xfrm rot="0">
            <a:off x="1028700" y="823283"/>
            <a:ext cx="11396897" cy="2492377"/>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Fonts In this Presentation</a:t>
            </a:r>
          </a:p>
        </p:txBody>
      </p:sp>
      <p:grpSp>
        <p:nvGrpSpPr>
          <p:cNvPr name="Group 11" id="11"/>
          <p:cNvGrpSpPr/>
          <p:nvPr/>
        </p:nvGrpSpPr>
        <p:grpSpPr>
          <a:xfrm rot="0">
            <a:off x="12823510" y="345025"/>
            <a:ext cx="4386630" cy="3360848"/>
            <a:chOff x="0" y="0"/>
            <a:chExt cx="5848840" cy="4481131"/>
          </a:xfrm>
        </p:grpSpPr>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741155">
              <a:off x="307493" y="520000"/>
              <a:ext cx="5233854" cy="3441132"/>
            </a:xfrm>
            <a:prstGeom prst="rect">
              <a:avLst/>
            </a:prstGeom>
          </p:spPr>
        </p:pic>
        <p:sp>
          <p:nvSpPr>
            <p:cNvPr name="TextBox 13" id="13"/>
            <p:cNvSpPr txBox="true"/>
            <p:nvPr/>
          </p:nvSpPr>
          <p:spPr>
            <a:xfrm rot="-1058540">
              <a:off x="616970" y="1432671"/>
              <a:ext cx="4595070" cy="967317"/>
            </a:xfrm>
            <a:prstGeom prst="rect">
              <a:avLst/>
            </a:prstGeom>
          </p:spPr>
          <p:txBody>
            <a:bodyPr anchor="t" rtlCol="false" tIns="0" lIns="0" bIns="0" rIns="0">
              <a:spAutoFit/>
            </a:bodyPr>
            <a:lstStyle/>
            <a:p>
              <a:pPr algn="ctr" marL="0" indent="0" lvl="0">
                <a:lnSpc>
                  <a:spcPts val="2874"/>
                </a:lnSpc>
                <a:spcBef>
                  <a:spcPct val="0"/>
                </a:spcBef>
              </a:pPr>
              <a:r>
                <a:rPr lang="en-US" sz="2499" u="none">
                  <a:solidFill>
                    <a:srgbClr val="FFFFFF"/>
                  </a:solidFill>
                  <a:latin typeface="Bitter"/>
                </a:rPr>
                <a:t>You can find these</a:t>
              </a:r>
            </a:p>
            <a:p>
              <a:pPr algn="ctr" marL="0" indent="0" lvl="0">
                <a:lnSpc>
                  <a:spcPts val="2874"/>
                </a:lnSpc>
                <a:spcBef>
                  <a:spcPct val="0"/>
                </a:spcBef>
              </a:pPr>
              <a:r>
                <a:rPr lang="en-US" sz="2499" u="none">
                  <a:solidFill>
                    <a:srgbClr val="FFFFFF"/>
                  </a:solidFill>
                  <a:latin typeface="Bitter"/>
                </a:rPr>
                <a:t>fonts online too.</a:t>
              </a:r>
            </a:p>
          </p:txBody>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6575563" y="780417"/>
            <a:ext cx="5136874" cy="1219258"/>
          </a:xfrm>
          <a:prstGeom prst="rect">
            <a:avLst/>
          </a:prstGeom>
        </p:spPr>
      </p:pic>
      <p:sp>
        <p:nvSpPr>
          <p:cNvPr name="TextBox 3" id="3"/>
          <p:cNvSpPr txBox="true"/>
          <p:nvPr/>
        </p:nvSpPr>
        <p:spPr>
          <a:xfrm rot="0">
            <a:off x="1028700" y="2713681"/>
            <a:ext cx="16230600" cy="2336800"/>
          </a:xfrm>
          <a:prstGeom prst="rect">
            <a:avLst/>
          </a:prstGeom>
        </p:spPr>
        <p:txBody>
          <a:bodyPr anchor="t" rtlCol="false" tIns="0" lIns="0" bIns="0" rIns="0">
            <a:spAutoFit/>
          </a:bodyPr>
          <a:lstStyle/>
          <a:p>
            <a:pPr algn="ctr" marL="0" indent="0" lvl="0">
              <a:lnSpc>
                <a:spcPts val="9200"/>
              </a:lnSpc>
              <a:spcBef>
                <a:spcPct val="0"/>
              </a:spcBef>
            </a:pPr>
            <a:r>
              <a:rPr lang="en-US" sz="8000" u="none">
                <a:solidFill>
                  <a:srgbClr val="73928F"/>
                </a:solidFill>
                <a:latin typeface="Bitter"/>
              </a:rPr>
              <a:t>Free templates for all</a:t>
            </a:r>
          </a:p>
          <a:p>
            <a:pPr algn="ctr" marL="0" indent="0" lvl="0">
              <a:lnSpc>
                <a:spcPts val="9200"/>
              </a:lnSpc>
              <a:spcBef>
                <a:spcPct val="0"/>
              </a:spcBef>
            </a:pPr>
            <a:r>
              <a:rPr lang="en-US" sz="8000" u="none">
                <a:solidFill>
                  <a:srgbClr val="73928F"/>
                </a:solidFill>
                <a:latin typeface="Bitter"/>
              </a:rPr>
              <a:t>your presentation needs</a:t>
            </a:r>
          </a:p>
        </p:txBody>
      </p:sp>
      <p:grpSp>
        <p:nvGrpSpPr>
          <p:cNvPr name="Group 4" id="4"/>
          <p:cNvGrpSpPr/>
          <p:nvPr/>
        </p:nvGrpSpPr>
        <p:grpSpPr>
          <a:xfrm rot="0">
            <a:off x="505054" y="5507681"/>
            <a:ext cx="3906070" cy="3906070"/>
            <a:chOff x="0" y="0"/>
            <a:chExt cx="5208093" cy="5208093"/>
          </a:xfrm>
        </p:grpSpPr>
        <p:grpSp>
          <p:nvGrpSpPr>
            <p:cNvPr name="Group 5" id="5"/>
            <p:cNvGrpSpPr/>
            <p:nvPr/>
          </p:nvGrpSpPr>
          <p:grpSpPr>
            <a:xfrm rot="0">
              <a:off x="0" y="0"/>
              <a:ext cx="5208093" cy="5208093"/>
              <a:chOff x="0" y="0"/>
              <a:chExt cx="812800" cy="812800"/>
            </a:xfrm>
          </p:grpSpPr>
          <p:sp>
            <p:nvSpPr>
              <p:cNvPr name="Freeform 6" id="6"/>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3C7C5"/>
              </a:solidFill>
              <a:ln>
                <a:noFill/>
              </a:ln>
            </p:spPr>
          </p:sp>
          <p:sp>
            <p:nvSpPr>
              <p:cNvPr name="TextBox 7" id="7"/>
              <p:cNvSpPr txBox="true"/>
              <p:nvPr/>
            </p:nvSpPr>
            <p:spPr>
              <a:xfrm>
                <a:off x="76200" y="-28575"/>
                <a:ext cx="660400" cy="765175"/>
              </a:xfrm>
              <a:prstGeom prst="rect">
                <a:avLst/>
              </a:prstGeom>
            </p:spPr>
            <p:txBody>
              <a:bodyPr anchor="ctr" rtlCol="false" tIns="50800" lIns="50800" bIns="50800" rIns="50800"/>
              <a:lstStyle/>
              <a:p>
                <a:pPr algn="ctr" marL="0" indent="0" lvl="0">
                  <a:lnSpc>
                    <a:spcPts val="2800"/>
                  </a:lnSpc>
                  <a:spcBef>
                    <a:spcPct val="0"/>
                  </a:spcBef>
                </a:pPr>
              </a:p>
            </p:txBody>
          </p:sp>
        </p:grpSp>
        <p:pic>
          <p:nvPicPr>
            <p:cNvPr name="Picture 8" id="8"/>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2020725" y="1089745"/>
              <a:ext cx="1166642" cy="1514302"/>
            </a:xfrm>
            <a:prstGeom prst="rect">
              <a:avLst/>
            </a:prstGeom>
          </p:spPr>
        </p:pic>
        <p:sp>
          <p:nvSpPr>
            <p:cNvPr name="TextBox 9" id="9"/>
            <p:cNvSpPr txBox="true"/>
            <p:nvPr/>
          </p:nvSpPr>
          <p:spPr>
            <a:xfrm rot="0">
              <a:off x="0" y="3115754"/>
              <a:ext cx="5208093" cy="910378"/>
            </a:xfrm>
            <a:prstGeom prst="rect">
              <a:avLst/>
            </a:prstGeom>
          </p:spPr>
          <p:txBody>
            <a:bodyPr anchor="t" rtlCol="false" tIns="0" lIns="0" bIns="0" rIns="0">
              <a:spAutoFit/>
            </a:bodyPr>
            <a:lstStyle/>
            <a:p>
              <a:pPr algn="ctr">
                <a:lnSpc>
                  <a:spcPts val="2660"/>
                </a:lnSpc>
              </a:pPr>
              <a:r>
                <a:rPr lang="en-US" sz="1900" u="none">
                  <a:solidFill>
                    <a:srgbClr val="000000"/>
                  </a:solidFill>
                  <a:latin typeface="Agrandir"/>
                </a:rPr>
                <a:t>For PowerPoint,</a:t>
              </a:r>
            </a:p>
            <a:p>
              <a:pPr algn="ctr" marL="0" indent="0" lvl="1">
                <a:lnSpc>
                  <a:spcPts val="2660"/>
                </a:lnSpc>
              </a:pPr>
              <a:r>
                <a:rPr lang="en-US" sz="1900" u="none">
                  <a:solidFill>
                    <a:srgbClr val="000000"/>
                  </a:solidFill>
                  <a:latin typeface="Agrandir"/>
                </a:rPr>
                <a:t>Google Slides, and Canva</a:t>
              </a:r>
            </a:p>
          </p:txBody>
        </p:sp>
      </p:grpSp>
      <p:grpSp>
        <p:nvGrpSpPr>
          <p:cNvPr name="Group 10" id="10"/>
          <p:cNvGrpSpPr/>
          <p:nvPr/>
        </p:nvGrpSpPr>
        <p:grpSpPr>
          <a:xfrm rot="0">
            <a:off x="4911232" y="5507681"/>
            <a:ext cx="3947745" cy="3906070"/>
            <a:chOff x="0" y="0"/>
            <a:chExt cx="5263660" cy="5208093"/>
          </a:xfrm>
        </p:grpSpPr>
        <p:grpSp>
          <p:nvGrpSpPr>
            <p:cNvPr name="Group 11" id="11"/>
            <p:cNvGrpSpPr/>
            <p:nvPr/>
          </p:nvGrpSpPr>
          <p:grpSpPr>
            <a:xfrm rot="0">
              <a:off x="27783" y="0"/>
              <a:ext cx="5208093" cy="5208093"/>
              <a:chOff x="0" y="0"/>
              <a:chExt cx="812800" cy="812800"/>
            </a:xfrm>
          </p:grpSpPr>
          <p:sp>
            <p:nvSpPr>
              <p:cNvPr name="Freeform 12" id="12"/>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3C7C5"/>
              </a:solidFill>
              <a:ln>
                <a:noFill/>
              </a:ln>
            </p:spPr>
          </p:sp>
          <p:sp>
            <p:nvSpPr>
              <p:cNvPr name="TextBox 13" id="13"/>
              <p:cNvSpPr txBox="true"/>
              <p:nvPr/>
            </p:nvSpPr>
            <p:spPr>
              <a:xfrm>
                <a:off x="76200" y="-28575"/>
                <a:ext cx="660400" cy="765175"/>
              </a:xfrm>
              <a:prstGeom prst="rect">
                <a:avLst/>
              </a:prstGeom>
            </p:spPr>
            <p:txBody>
              <a:bodyPr anchor="ctr" rtlCol="false" tIns="50800" lIns="50800" bIns="50800" rIns="50800"/>
              <a:lstStyle/>
              <a:p>
                <a:pPr algn="ctr" marL="0" indent="0" lvl="0">
                  <a:lnSpc>
                    <a:spcPts val="2800"/>
                  </a:lnSpc>
                  <a:spcBef>
                    <a:spcPct val="0"/>
                  </a:spcBef>
                </a:pPr>
              </a:p>
            </p:txBody>
          </p:sp>
        </p:grpSp>
        <p:pic>
          <p:nvPicPr>
            <p:cNvPr name="Picture 14" id="1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817713" y="989110"/>
              <a:ext cx="1628233" cy="1715571"/>
            </a:xfrm>
            <a:prstGeom prst="rect">
              <a:avLst/>
            </a:prstGeom>
          </p:spPr>
        </p:pic>
        <p:sp>
          <p:nvSpPr>
            <p:cNvPr name="TextBox 15" id="15"/>
            <p:cNvSpPr txBox="true"/>
            <p:nvPr/>
          </p:nvSpPr>
          <p:spPr>
            <a:xfrm rot="0">
              <a:off x="0" y="3115754"/>
              <a:ext cx="5263660" cy="910378"/>
            </a:xfrm>
            <a:prstGeom prst="rect">
              <a:avLst/>
            </a:prstGeom>
          </p:spPr>
          <p:txBody>
            <a:bodyPr anchor="t" rtlCol="false" tIns="0" lIns="0" bIns="0" rIns="0">
              <a:spAutoFit/>
            </a:bodyPr>
            <a:lstStyle/>
            <a:p>
              <a:pPr algn="ctr" marL="0" indent="0" lvl="1">
                <a:lnSpc>
                  <a:spcPts val="2660"/>
                </a:lnSpc>
                <a:spcBef>
                  <a:spcPct val="0"/>
                </a:spcBef>
              </a:pPr>
              <a:r>
                <a:rPr lang="en-US" sz="1900" u="none">
                  <a:solidFill>
                    <a:srgbClr val="000000"/>
                  </a:solidFill>
                  <a:latin typeface="Agrandir"/>
                </a:rPr>
                <a:t>100% free for personal</a:t>
              </a:r>
            </a:p>
            <a:p>
              <a:pPr algn="ctr" marL="0" indent="0" lvl="1">
                <a:lnSpc>
                  <a:spcPts val="2660"/>
                </a:lnSpc>
                <a:spcBef>
                  <a:spcPct val="0"/>
                </a:spcBef>
              </a:pPr>
              <a:r>
                <a:rPr lang="en-US" sz="1900" u="none">
                  <a:solidFill>
                    <a:srgbClr val="000000"/>
                  </a:solidFill>
                  <a:latin typeface="Agrandir"/>
                </a:rPr>
                <a:t>or commercial use</a:t>
              </a:r>
            </a:p>
          </p:txBody>
        </p:sp>
      </p:grpSp>
      <p:grpSp>
        <p:nvGrpSpPr>
          <p:cNvPr name="Group 16" id="16"/>
          <p:cNvGrpSpPr/>
          <p:nvPr/>
        </p:nvGrpSpPr>
        <p:grpSpPr>
          <a:xfrm rot="0">
            <a:off x="9359086" y="5507681"/>
            <a:ext cx="3956957" cy="3906070"/>
            <a:chOff x="0" y="0"/>
            <a:chExt cx="5275942" cy="5208093"/>
          </a:xfrm>
        </p:grpSpPr>
        <p:grpSp>
          <p:nvGrpSpPr>
            <p:cNvPr name="Group 17" id="17"/>
            <p:cNvGrpSpPr/>
            <p:nvPr/>
          </p:nvGrpSpPr>
          <p:grpSpPr>
            <a:xfrm rot="0">
              <a:off x="33925" y="0"/>
              <a:ext cx="5208093" cy="5208093"/>
              <a:chOff x="0" y="0"/>
              <a:chExt cx="812800" cy="812800"/>
            </a:xfrm>
          </p:grpSpPr>
          <p:sp>
            <p:nvSpPr>
              <p:cNvPr name="Freeform 18" id="18"/>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3C7C5"/>
              </a:solidFill>
              <a:ln>
                <a:noFill/>
              </a:ln>
            </p:spPr>
          </p:sp>
          <p:sp>
            <p:nvSpPr>
              <p:cNvPr name="TextBox 19" id="19"/>
              <p:cNvSpPr txBox="true"/>
              <p:nvPr/>
            </p:nvSpPr>
            <p:spPr>
              <a:xfrm>
                <a:off x="76200" y="-28575"/>
                <a:ext cx="660400" cy="765175"/>
              </a:xfrm>
              <a:prstGeom prst="rect">
                <a:avLst/>
              </a:prstGeom>
            </p:spPr>
            <p:txBody>
              <a:bodyPr anchor="ctr" rtlCol="false" tIns="50800" lIns="50800" bIns="50800" rIns="50800"/>
              <a:lstStyle/>
              <a:p>
                <a:pPr algn="ctr" marL="0" indent="0" lvl="0">
                  <a:lnSpc>
                    <a:spcPts val="2800"/>
                  </a:lnSpc>
                  <a:spcBef>
                    <a:spcPct val="0"/>
                  </a:spcBef>
                </a:pPr>
              </a:p>
            </p:txBody>
          </p:sp>
        </p:grpSp>
        <p:pic>
          <p:nvPicPr>
            <p:cNvPr name="Picture 20" id="2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2015138" y="1224062"/>
              <a:ext cx="1245666" cy="1245666"/>
            </a:xfrm>
            <a:prstGeom prst="rect">
              <a:avLst/>
            </a:prstGeom>
          </p:spPr>
        </p:pic>
        <p:sp>
          <p:nvSpPr>
            <p:cNvPr name="TextBox 21" id="21"/>
            <p:cNvSpPr txBox="true"/>
            <p:nvPr/>
          </p:nvSpPr>
          <p:spPr>
            <a:xfrm rot="0">
              <a:off x="0" y="3115754"/>
              <a:ext cx="5275942" cy="910378"/>
            </a:xfrm>
            <a:prstGeom prst="rect">
              <a:avLst/>
            </a:prstGeom>
          </p:spPr>
          <p:txBody>
            <a:bodyPr anchor="t" rtlCol="false" tIns="0" lIns="0" bIns="0" rIns="0">
              <a:spAutoFit/>
            </a:bodyPr>
            <a:lstStyle/>
            <a:p>
              <a:pPr algn="ctr" marL="0" indent="0" lvl="1">
                <a:lnSpc>
                  <a:spcPts val="2660"/>
                </a:lnSpc>
                <a:spcBef>
                  <a:spcPct val="0"/>
                </a:spcBef>
              </a:pPr>
              <a:r>
                <a:rPr lang="en-US" sz="1900" u="none">
                  <a:solidFill>
                    <a:srgbClr val="000000"/>
                  </a:solidFill>
                  <a:latin typeface="Agrandir"/>
                </a:rPr>
                <a:t>Ready to use, professional,</a:t>
              </a:r>
            </a:p>
            <a:p>
              <a:pPr algn="ctr" marL="0" indent="0" lvl="1">
                <a:lnSpc>
                  <a:spcPts val="2660"/>
                </a:lnSpc>
                <a:spcBef>
                  <a:spcPct val="0"/>
                </a:spcBef>
              </a:pPr>
              <a:r>
                <a:rPr lang="en-US" sz="1900" u="none">
                  <a:solidFill>
                    <a:srgbClr val="000000"/>
                  </a:solidFill>
                  <a:latin typeface="Agrandir"/>
                </a:rPr>
                <a:t>and customizable</a:t>
              </a:r>
            </a:p>
          </p:txBody>
        </p:sp>
      </p:grpSp>
      <p:grpSp>
        <p:nvGrpSpPr>
          <p:cNvPr name="Group 22" id="22"/>
          <p:cNvGrpSpPr/>
          <p:nvPr/>
        </p:nvGrpSpPr>
        <p:grpSpPr>
          <a:xfrm rot="0">
            <a:off x="13816150" y="5507681"/>
            <a:ext cx="3966795" cy="3906070"/>
            <a:chOff x="0" y="0"/>
            <a:chExt cx="5289060" cy="5208093"/>
          </a:xfrm>
        </p:grpSpPr>
        <p:grpSp>
          <p:nvGrpSpPr>
            <p:cNvPr name="Group 23" id="23"/>
            <p:cNvGrpSpPr/>
            <p:nvPr/>
          </p:nvGrpSpPr>
          <p:grpSpPr>
            <a:xfrm rot="0">
              <a:off x="40483" y="0"/>
              <a:ext cx="5208093" cy="5208093"/>
              <a:chOff x="0" y="0"/>
              <a:chExt cx="812800" cy="812800"/>
            </a:xfrm>
          </p:grpSpPr>
          <p:sp>
            <p:nvSpPr>
              <p:cNvPr name="Freeform 24" id="24"/>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3C7C5"/>
              </a:solidFill>
              <a:ln>
                <a:noFill/>
              </a:ln>
            </p:spPr>
          </p:sp>
          <p:sp>
            <p:nvSpPr>
              <p:cNvPr name="TextBox 25" id="25"/>
              <p:cNvSpPr txBox="true"/>
              <p:nvPr/>
            </p:nvSpPr>
            <p:spPr>
              <a:xfrm>
                <a:off x="76200" y="-28575"/>
                <a:ext cx="660400" cy="765175"/>
              </a:xfrm>
              <a:prstGeom prst="rect">
                <a:avLst/>
              </a:prstGeom>
            </p:spPr>
            <p:txBody>
              <a:bodyPr anchor="ctr" rtlCol="false" tIns="50800" lIns="50800" bIns="50800" rIns="50800"/>
              <a:lstStyle/>
              <a:p>
                <a:pPr algn="ctr" marL="0" indent="0" lvl="0">
                  <a:lnSpc>
                    <a:spcPts val="2800"/>
                  </a:lnSpc>
                  <a:spcBef>
                    <a:spcPct val="0"/>
                  </a:spcBef>
                </a:pPr>
              </a:p>
            </p:txBody>
          </p:sp>
        </p:grpSp>
        <p:pic>
          <p:nvPicPr>
            <p:cNvPr name="Picture 26" id="26"/>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716198" y="1352751"/>
              <a:ext cx="1856665" cy="1002599"/>
            </a:xfrm>
            <a:prstGeom prst="rect">
              <a:avLst/>
            </a:prstGeom>
          </p:spPr>
        </p:pic>
        <p:sp>
          <p:nvSpPr>
            <p:cNvPr name="TextBox 27" id="27"/>
            <p:cNvSpPr txBox="true"/>
            <p:nvPr/>
          </p:nvSpPr>
          <p:spPr>
            <a:xfrm rot="0">
              <a:off x="0" y="3115754"/>
              <a:ext cx="5289060" cy="910378"/>
            </a:xfrm>
            <a:prstGeom prst="rect">
              <a:avLst/>
            </a:prstGeom>
          </p:spPr>
          <p:txBody>
            <a:bodyPr anchor="t" rtlCol="false" tIns="0" lIns="0" bIns="0" rIns="0">
              <a:spAutoFit/>
            </a:bodyPr>
            <a:lstStyle/>
            <a:p>
              <a:pPr algn="ctr" marL="0" indent="0" lvl="1">
                <a:lnSpc>
                  <a:spcPts val="2660"/>
                </a:lnSpc>
                <a:spcBef>
                  <a:spcPct val="0"/>
                </a:spcBef>
              </a:pPr>
              <a:r>
                <a:rPr lang="en-US" sz="1900" u="none">
                  <a:solidFill>
                    <a:srgbClr val="000000"/>
                  </a:solidFill>
                  <a:latin typeface="Agrandir"/>
                </a:rPr>
                <a:t>Blow your audience away</a:t>
              </a:r>
            </a:p>
            <a:p>
              <a:pPr algn="ctr" marL="0" indent="0" lvl="1">
                <a:lnSpc>
                  <a:spcPts val="2660"/>
                </a:lnSpc>
                <a:spcBef>
                  <a:spcPct val="0"/>
                </a:spcBef>
              </a:pPr>
              <a:r>
                <a:rPr lang="en-US" sz="1900" u="none">
                  <a:solidFill>
                    <a:srgbClr val="000000"/>
                  </a:solidFill>
                  <a:latin typeface="Agrandir"/>
                </a:rPr>
                <a:t>with attractive visuals</a:t>
              </a:r>
            </a:p>
          </p:txBody>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sp>
        <p:nvSpPr>
          <p:cNvPr name="TextBox 2" id="2"/>
          <p:cNvSpPr txBox="true"/>
          <p:nvPr/>
        </p:nvSpPr>
        <p:spPr>
          <a:xfrm rot="0">
            <a:off x="1028700" y="1263496"/>
            <a:ext cx="5691662" cy="2492374"/>
          </a:xfrm>
          <a:prstGeom prst="rect">
            <a:avLst/>
          </a:prstGeom>
        </p:spPr>
        <p:txBody>
          <a:bodyPr anchor="t" rtlCol="false" tIns="0" lIns="0" bIns="0" rIns="0">
            <a:spAutoFit/>
          </a:bodyPr>
          <a:lstStyle/>
          <a:p>
            <a:pPr marL="0" indent="0" lvl="0">
              <a:lnSpc>
                <a:spcPts val="9774"/>
              </a:lnSpc>
              <a:spcBef>
                <a:spcPct val="0"/>
              </a:spcBef>
            </a:pPr>
            <a:r>
              <a:rPr lang="en-US" sz="8499" u="none">
                <a:solidFill>
                  <a:srgbClr val="73928F"/>
                </a:solidFill>
                <a:latin typeface="Bitter"/>
              </a:rPr>
              <a:t>Resource </a:t>
            </a:r>
          </a:p>
          <a:p>
            <a:pPr marL="0" indent="0" lvl="0">
              <a:lnSpc>
                <a:spcPts val="9774"/>
              </a:lnSpc>
              <a:spcBef>
                <a:spcPct val="0"/>
              </a:spcBef>
            </a:pPr>
            <a:r>
              <a:rPr lang="en-US" sz="8499" u="none">
                <a:solidFill>
                  <a:srgbClr val="73928F"/>
                </a:solidFill>
                <a:latin typeface="Bitter"/>
              </a:rPr>
              <a:t>Page</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0">
            <a:off x="6710266" y="771175"/>
            <a:ext cx="1471440" cy="2217238"/>
          </a:xfrm>
          <a:prstGeom prst="rect">
            <a:avLst/>
          </a:prstGeom>
        </p:spPr>
      </p:pic>
      <p:pic>
        <p:nvPicPr>
          <p:cNvPr name="Picture 4" id="4"/>
          <p:cNvPicPr>
            <a:picLocks noChangeAspect="true"/>
          </p:cNvPicPr>
          <p:nvPr/>
        </p:nvPicPr>
        <p:blipFill>
          <a:blip r:embed="rId4"/>
          <a:srcRect l="0" t="0" r="0" b="0"/>
          <a:stretch>
            <a:fillRect/>
          </a:stretch>
        </p:blipFill>
        <p:spPr>
          <a:xfrm flipH="false" flipV="false" rot="0">
            <a:off x="16164018" y="3464379"/>
            <a:ext cx="1268098" cy="1928666"/>
          </a:xfrm>
          <a:prstGeom prst="rect">
            <a:avLst/>
          </a:prstGeom>
        </p:spPr>
      </p:pic>
      <p:pic>
        <p:nvPicPr>
          <p:cNvPr name="Picture 5" id="5"/>
          <p:cNvPicPr>
            <a:picLocks noChangeAspect="true"/>
          </p:cNvPicPr>
          <p:nvPr/>
        </p:nvPicPr>
        <p:blipFill>
          <a:blip r:embed="rId5"/>
          <a:srcRect l="0" t="0" r="0" b="0"/>
          <a:stretch>
            <a:fillRect/>
          </a:stretch>
        </p:blipFill>
        <p:spPr>
          <a:xfrm flipH="false" flipV="false" rot="0">
            <a:off x="6615016" y="6241338"/>
            <a:ext cx="1345675" cy="1128685"/>
          </a:xfrm>
          <a:prstGeom prst="rect">
            <a:avLst/>
          </a:prstGeom>
        </p:spPr>
      </p:pic>
      <p:pic>
        <p:nvPicPr>
          <p:cNvPr name="Picture 6" id="6"/>
          <p:cNvPicPr>
            <a:picLocks noChangeAspect="true"/>
          </p:cNvPicPr>
          <p:nvPr/>
        </p:nvPicPr>
        <p:blipFill>
          <a:blip r:embed="rId6"/>
          <a:srcRect l="0" t="0" r="0" b="0"/>
          <a:stretch>
            <a:fillRect/>
          </a:stretch>
        </p:blipFill>
        <p:spPr>
          <a:xfrm flipH="false" flipV="false" rot="0">
            <a:off x="13525436" y="6103506"/>
            <a:ext cx="1051507" cy="1404349"/>
          </a:xfrm>
          <a:prstGeom prst="rect">
            <a:avLst/>
          </a:prstGeom>
        </p:spPr>
      </p:pic>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8764391" y="833221"/>
            <a:ext cx="1952334" cy="2093145"/>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0">
            <a:off x="11267877" y="895268"/>
            <a:ext cx="1487158" cy="1969052"/>
          </a:xfrm>
          <a:prstGeom prst="rect">
            <a:avLst/>
          </a:prstGeom>
        </p:spPr>
      </p:pic>
      <p:pic>
        <p:nvPicPr>
          <p:cNvPr name="Picture 9" id="9"/>
          <p:cNvPicPr>
            <a:picLocks noChangeAspect="true"/>
          </p:cNvPicPr>
          <p:nvPr/>
        </p:nvPicPr>
        <p:blipFill>
          <a:blip r:embed="rId11"/>
          <a:srcRect l="0" t="0" r="0" b="0"/>
          <a:stretch>
            <a:fillRect/>
          </a:stretch>
        </p:blipFill>
        <p:spPr>
          <a:xfrm flipH="false" flipV="false" rot="1189490">
            <a:off x="10266166" y="6058001"/>
            <a:ext cx="1205634" cy="1495360"/>
          </a:xfrm>
          <a:prstGeom prst="rect">
            <a:avLst/>
          </a:prstGeom>
        </p:spPr>
      </p:pic>
      <p:pic>
        <p:nvPicPr>
          <p:cNvPr name="Picture 10" id="10"/>
          <p:cNvPicPr>
            <a:picLocks noChangeAspect="true"/>
          </p:cNvPicPr>
          <p:nvPr/>
        </p:nvPicPr>
        <p:blipFill>
          <a:blip r:embed="rId12"/>
          <a:srcRect l="0" t="0" r="0" b="0"/>
          <a:stretch>
            <a:fillRect/>
          </a:stretch>
        </p:blipFill>
        <p:spPr>
          <a:xfrm flipH="false" flipV="false" rot="0">
            <a:off x="12004724" y="6185817"/>
            <a:ext cx="1205634" cy="1239726"/>
          </a:xfrm>
          <a:prstGeom prst="rect">
            <a:avLst/>
          </a:prstGeom>
        </p:spPr>
      </p:pic>
      <p:pic>
        <p:nvPicPr>
          <p:cNvPr name="Picture 11" id="11"/>
          <p:cNvPicPr>
            <a:picLocks noChangeAspect="true"/>
          </p:cNvPicPr>
          <p:nvPr/>
        </p:nvPicPr>
        <p:blipFill>
          <a:blip r:embed="rId13"/>
          <a:srcRect l="0" t="0" r="0" b="0"/>
          <a:stretch>
            <a:fillRect/>
          </a:stretch>
        </p:blipFill>
        <p:spPr>
          <a:xfrm flipH="false" flipV="false" rot="0">
            <a:off x="8527608" y="6150445"/>
            <a:ext cx="1205634" cy="1310471"/>
          </a:xfrm>
          <a:prstGeom prst="rect">
            <a:avLst/>
          </a:prstGeom>
        </p:spPr>
      </p:pic>
      <p:pic>
        <p:nvPicPr>
          <p:cNvPr name="Picture 12" id="12"/>
          <p:cNvPicPr>
            <a:picLocks noChangeAspect="true"/>
          </p:cNvPicPr>
          <p:nvPr/>
        </p:nvPicPr>
        <p:blipFill>
          <a:blip r:embed="rId14"/>
          <a:srcRect l="0" t="0" r="0" b="0"/>
          <a:stretch>
            <a:fillRect/>
          </a:stretch>
        </p:blipFill>
        <p:spPr>
          <a:xfrm flipH="false" flipV="false" rot="0">
            <a:off x="13306186" y="1100847"/>
            <a:ext cx="1808875" cy="1557893"/>
          </a:xfrm>
          <a:prstGeom prst="rect">
            <a:avLst/>
          </a:prstGeom>
        </p:spPr>
      </p:pic>
      <p:pic>
        <p:nvPicPr>
          <p:cNvPr name="Picture 13" id="13"/>
          <p:cNvPicPr>
            <a:picLocks noChangeAspect="true"/>
          </p:cNvPicPr>
          <p:nvPr/>
        </p:nvPicPr>
        <p:blipFill>
          <a:blip r:embed="rId15"/>
          <a:srcRect l="0" t="0" r="0" b="0"/>
          <a:stretch>
            <a:fillRect/>
          </a:stretch>
        </p:blipFill>
        <p:spPr>
          <a:xfrm flipH="false" flipV="false" rot="0">
            <a:off x="15666213" y="1171666"/>
            <a:ext cx="1917099" cy="1416257"/>
          </a:xfrm>
          <a:prstGeom prst="rect">
            <a:avLst/>
          </a:prstGeom>
        </p:spPr>
      </p:pic>
      <p:pic>
        <p:nvPicPr>
          <p:cNvPr name="Picture 14" id="14"/>
          <p:cNvPicPr>
            <a:picLocks noChangeAspect="true"/>
          </p:cNvPicPr>
          <p:nvPr/>
        </p:nvPicPr>
        <p:blipFill>
          <a:blip r:embed="rId16"/>
          <a:srcRect l="0" t="0" r="0" b="0"/>
          <a:stretch>
            <a:fillRect/>
          </a:stretch>
        </p:blipFill>
        <p:spPr>
          <a:xfrm flipH="false" flipV="false" rot="0">
            <a:off x="13793643" y="3532914"/>
            <a:ext cx="1868678" cy="1791595"/>
          </a:xfrm>
          <a:prstGeom prst="rect">
            <a:avLst/>
          </a:prstGeom>
        </p:spPr>
      </p:pic>
      <p:pic>
        <p:nvPicPr>
          <p:cNvPr name="Picture 15" id="15"/>
          <p:cNvPicPr>
            <a:picLocks noChangeAspect="true"/>
          </p:cNvPicPr>
          <p:nvPr/>
        </p:nvPicPr>
        <p:blipFill>
          <a:blip r:embed="rId17"/>
          <a:srcRect l="0" t="0" r="0" b="0"/>
          <a:stretch>
            <a:fillRect/>
          </a:stretch>
        </p:blipFill>
        <p:spPr>
          <a:xfrm flipH="false" flipV="false" rot="0">
            <a:off x="11487387" y="3613277"/>
            <a:ext cx="1804558" cy="1630869"/>
          </a:xfrm>
          <a:prstGeom prst="rect">
            <a:avLst/>
          </a:prstGeom>
        </p:spPr>
      </p:pic>
      <p:pic>
        <p:nvPicPr>
          <p:cNvPr name="Picture 16" id="16"/>
          <p:cNvPicPr>
            <a:picLocks noChangeAspect="true"/>
          </p:cNvPicPr>
          <p:nvPr/>
        </p:nvPicPr>
        <p:blipFill>
          <a:blip r:embed="rId18"/>
          <a:srcRect l="0" t="0" r="0" b="0"/>
          <a:stretch>
            <a:fillRect/>
          </a:stretch>
        </p:blipFill>
        <p:spPr>
          <a:xfrm flipH="false" flipV="false" rot="0">
            <a:off x="8966066" y="3723106"/>
            <a:ext cx="2019623" cy="1411212"/>
          </a:xfrm>
          <a:prstGeom prst="rect">
            <a:avLst/>
          </a:prstGeom>
        </p:spPr>
      </p:pic>
      <p:pic>
        <p:nvPicPr>
          <p:cNvPr name="Picture 17" id="17"/>
          <p:cNvPicPr>
            <a:picLocks noChangeAspect="true"/>
          </p:cNvPicPr>
          <p:nvPr/>
        </p:nvPicPr>
        <p:blipFill>
          <a:blip r:embed="rId19"/>
          <a:srcRect l="0" t="0" r="0" b="0"/>
          <a:stretch>
            <a:fillRect/>
          </a:stretch>
        </p:blipFill>
        <p:spPr>
          <a:xfrm flipH="false" flipV="false" rot="0">
            <a:off x="6615016" y="3609218"/>
            <a:ext cx="1849353" cy="1638989"/>
          </a:xfrm>
          <a:prstGeom prst="rect">
            <a:avLst/>
          </a:prstGeom>
        </p:spPr>
      </p:pic>
      <p:pic>
        <p:nvPicPr>
          <p:cNvPr name="Picture 18" id="18"/>
          <p:cNvPicPr>
            <a:picLocks noChangeAspect="true"/>
          </p:cNvPicPr>
          <p:nvPr/>
        </p:nvPicPr>
        <p:blipFill>
          <a:blip r:embed="rId20"/>
          <a:srcRect l="0" t="0" r="0" b="0"/>
          <a:stretch>
            <a:fillRect/>
          </a:stretch>
        </p:blipFill>
        <p:spPr>
          <a:xfrm flipH="false" flipV="false" rot="0">
            <a:off x="14892021" y="6045019"/>
            <a:ext cx="1150500" cy="1521323"/>
          </a:xfrm>
          <a:prstGeom prst="rect">
            <a:avLst/>
          </a:prstGeom>
        </p:spPr>
      </p:pic>
      <p:pic>
        <p:nvPicPr>
          <p:cNvPr name="Picture 19" id="19"/>
          <p:cNvPicPr>
            <a:picLocks noChangeAspect="true"/>
          </p:cNvPicPr>
          <p:nvPr/>
        </p:nvPicPr>
        <p:blipFill>
          <a:blip r:embed="rId21"/>
          <a:srcRect l="0" t="0" r="0" b="0"/>
          <a:stretch>
            <a:fillRect/>
          </a:stretch>
        </p:blipFill>
        <p:spPr>
          <a:xfrm flipH="false" flipV="false" rot="0">
            <a:off x="6615016" y="8289726"/>
            <a:ext cx="1346385" cy="1377376"/>
          </a:xfrm>
          <a:prstGeom prst="rect">
            <a:avLst/>
          </a:prstGeom>
        </p:spPr>
      </p:pic>
      <p:pic>
        <p:nvPicPr>
          <p:cNvPr name="Picture 20" id="20"/>
          <p:cNvPicPr>
            <a:picLocks noChangeAspect="true"/>
          </p:cNvPicPr>
          <p:nvPr/>
        </p:nvPicPr>
        <p:blipFill>
          <a:blip r:embed="rId22"/>
          <a:srcRect l="0" t="0" r="0" b="0"/>
          <a:stretch>
            <a:fillRect/>
          </a:stretch>
        </p:blipFill>
        <p:spPr>
          <a:xfrm flipH="false" flipV="false" rot="0">
            <a:off x="8829063" y="8229417"/>
            <a:ext cx="1217121" cy="1497995"/>
          </a:xfrm>
          <a:prstGeom prst="rect">
            <a:avLst/>
          </a:prstGeom>
        </p:spPr>
      </p:pic>
      <p:pic>
        <p:nvPicPr>
          <p:cNvPr name="Picture 21" id="21"/>
          <p:cNvPicPr>
            <a:picLocks noChangeAspect="true"/>
          </p:cNvPicPr>
          <p:nvPr/>
        </p:nvPicPr>
        <p:blipFill>
          <a:blip r:embed="rId23"/>
          <a:srcRect l="0" t="0" r="0" b="0"/>
          <a:stretch>
            <a:fillRect/>
          </a:stretch>
        </p:blipFill>
        <p:spPr>
          <a:xfrm flipH="false" flipV="false" rot="0">
            <a:off x="10662008" y="8319100"/>
            <a:ext cx="1352439" cy="1318628"/>
          </a:xfrm>
          <a:prstGeom prst="rect">
            <a:avLst/>
          </a:prstGeom>
        </p:spPr>
      </p:pic>
      <p:pic>
        <p:nvPicPr>
          <p:cNvPr name="Picture 22" id="22"/>
          <p:cNvPicPr>
            <a:picLocks noChangeAspect="true"/>
          </p:cNvPicPr>
          <p:nvPr/>
        </p:nvPicPr>
        <p:blipFill>
          <a:blip r:embed="rId24"/>
          <a:srcRect l="0" t="0" r="0" b="0"/>
          <a:stretch>
            <a:fillRect/>
          </a:stretch>
        </p:blipFill>
        <p:spPr>
          <a:xfrm flipH="false" flipV="false" rot="0">
            <a:off x="12630270" y="8353176"/>
            <a:ext cx="1361063" cy="1250477"/>
          </a:xfrm>
          <a:prstGeom prst="rect">
            <a:avLst/>
          </a:prstGeom>
        </p:spPr>
      </p:pic>
      <p:pic>
        <p:nvPicPr>
          <p:cNvPr name="Picture 23" id="23"/>
          <p:cNvPicPr>
            <a:picLocks noChangeAspect="true"/>
          </p:cNvPicPr>
          <p:nvPr/>
        </p:nvPicPr>
        <p:blipFill>
          <a:blip r:embed="rId25"/>
          <a:srcRect l="0" t="0" r="0" b="0"/>
          <a:stretch>
            <a:fillRect/>
          </a:stretch>
        </p:blipFill>
        <p:spPr>
          <a:xfrm flipH="false" flipV="false" rot="0">
            <a:off x="14607157" y="8338290"/>
            <a:ext cx="1134619" cy="1280247"/>
          </a:xfrm>
          <a:prstGeom prst="rect">
            <a:avLst/>
          </a:prstGeom>
        </p:spPr>
      </p:pic>
      <p:pic>
        <p:nvPicPr>
          <p:cNvPr name="Picture 24" id="24"/>
          <p:cNvPicPr>
            <a:picLocks noChangeAspect="true"/>
          </p:cNvPicPr>
          <p:nvPr/>
        </p:nvPicPr>
        <p:blipFill>
          <a:blip r:embed="rId26"/>
          <a:srcRect l="0" t="0" r="0" b="0"/>
          <a:stretch>
            <a:fillRect/>
          </a:stretch>
        </p:blipFill>
        <p:spPr>
          <a:xfrm flipH="false" flipV="false" rot="0">
            <a:off x="16357600" y="8190229"/>
            <a:ext cx="835476" cy="1576370"/>
          </a:xfrm>
          <a:prstGeom prst="rect">
            <a:avLst/>
          </a:prstGeom>
        </p:spPr>
      </p:pic>
      <p:sp>
        <p:nvSpPr>
          <p:cNvPr name="TextBox 25" id="25"/>
          <p:cNvSpPr txBox="true"/>
          <p:nvPr/>
        </p:nvSpPr>
        <p:spPr>
          <a:xfrm rot="0">
            <a:off x="1028700" y="7107964"/>
            <a:ext cx="5691662" cy="1704340"/>
          </a:xfrm>
          <a:prstGeom prst="rect">
            <a:avLst/>
          </a:prstGeom>
        </p:spPr>
        <p:txBody>
          <a:bodyPr anchor="t" rtlCol="false" tIns="0" lIns="0" bIns="0" rIns="0">
            <a:spAutoFit/>
          </a:bodyPr>
          <a:lstStyle/>
          <a:p>
            <a:pPr>
              <a:lnSpc>
                <a:spcPts val="2660"/>
              </a:lnSpc>
              <a:spcBef>
                <a:spcPct val="0"/>
              </a:spcBef>
            </a:pPr>
            <a:r>
              <a:rPr lang="en-US" sz="1900" u="none">
                <a:solidFill>
                  <a:srgbClr val="000000"/>
                </a:solidFill>
                <a:latin typeface="Agrandir"/>
              </a:rPr>
              <a:t>Use these design resources in your</a:t>
            </a:r>
          </a:p>
          <a:p>
            <a:pPr marL="0" indent="0" lvl="1">
              <a:lnSpc>
                <a:spcPts val="2660"/>
              </a:lnSpc>
              <a:spcBef>
                <a:spcPct val="0"/>
              </a:spcBef>
            </a:pPr>
            <a:r>
              <a:rPr lang="en-US" sz="1900" u="none">
                <a:solidFill>
                  <a:srgbClr val="000000"/>
                </a:solidFill>
                <a:latin typeface="Agrandir"/>
              </a:rPr>
              <a:t>Canva Presentation. Happy designing! </a:t>
            </a:r>
          </a:p>
          <a:p>
            <a:pPr marL="0" indent="0" lvl="1">
              <a:lnSpc>
                <a:spcPts val="2660"/>
              </a:lnSpc>
              <a:spcBef>
                <a:spcPct val="0"/>
              </a:spcBef>
            </a:pPr>
          </a:p>
          <a:p>
            <a:pPr>
              <a:lnSpc>
                <a:spcPts val="2660"/>
              </a:lnSpc>
              <a:spcBef>
                <a:spcPct val="0"/>
              </a:spcBef>
            </a:pPr>
            <a:r>
              <a:rPr lang="en-US" sz="1900" u="none">
                <a:solidFill>
                  <a:srgbClr val="000000"/>
                </a:solidFill>
                <a:latin typeface="Agrandir"/>
              </a:rPr>
              <a:t>Don't forget to delete this page</a:t>
            </a:r>
          </a:p>
          <a:p>
            <a:pPr marL="0" indent="0" lvl="1">
              <a:lnSpc>
                <a:spcPts val="2660"/>
              </a:lnSpc>
              <a:spcBef>
                <a:spcPct val="0"/>
              </a:spcBef>
            </a:pPr>
            <a:r>
              <a:rPr lang="en-US" sz="1900" u="none">
                <a:solidFill>
                  <a:srgbClr val="000000"/>
                </a:solidFill>
                <a:latin typeface="Agrandir"/>
              </a:rPr>
              <a:t>before presenting. </a:t>
            </a:r>
          </a:p>
        </p:txBody>
      </p:sp>
      <p:pic>
        <p:nvPicPr>
          <p:cNvPr name="Picture 26" id="26"/>
          <p:cNvPicPr>
            <a:picLocks noChangeAspect="true"/>
          </p:cNvPicPr>
          <p:nvPr/>
        </p:nvPicPr>
        <p:blipFill>
          <a:blip r:embed="rId27"/>
          <a:srcRect l="0" t="0" r="0" b="0"/>
          <a:stretch>
            <a:fillRect/>
          </a:stretch>
        </p:blipFill>
        <p:spPr>
          <a:xfrm flipH="false" flipV="false" rot="0">
            <a:off x="16357600" y="6069517"/>
            <a:ext cx="1225712" cy="1472326"/>
          </a:xfrm>
          <a:prstGeom prst="rect">
            <a:avLst/>
          </a:prstGeom>
        </p:spPr>
      </p:pic>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8234755" y="3361885"/>
            <a:ext cx="1627602" cy="1771539"/>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0">
            <a:off x="6580275" y="3294921"/>
            <a:ext cx="1139745" cy="1734549"/>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9919802" y="3805334"/>
            <a:ext cx="2122231" cy="1122853"/>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true" flipV="false" rot="0">
            <a:off x="12309468" y="3361885"/>
            <a:ext cx="1598267" cy="1566302"/>
          </a:xfrm>
          <a:prstGeom prst="rect">
            <a:avLst/>
          </a:prstGeom>
        </p:spPr>
      </p:pic>
      <p:pic>
        <p:nvPicPr>
          <p:cNvPr name="Picture 6" id="6"/>
          <p:cNvPicPr>
            <a:picLocks noChangeAspect="true"/>
          </p:cNvPicPr>
          <p:nvPr/>
        </p:nvPicPr>
        <p:blipFill>
          <a:blip r:embed="rId8"/>
          <a:srcRect l="0" t="0" r="0" b="0"/>
          <a:stretch>
            <a:fillRect/>
          </a:stretch>
        </p:blipFill>
        <p:spPr>
          <a:xfrm flipH="false" flipV="false" rot="0">
            <a:off x="14254535" y="3581733"/>
            <a:ext cx="1249830" cy="1331844"/>
          </a:xfrm>
          <a:prstGeom prst="rect">
            <a:avLst/>
          </a:prstGeom>
        </p:spPr>
      </p:pic>
      <p:pic>
        <p:nvPicPr>
          <p:cNvPr name="Picture 7" id="7"/>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0">
            <a:off x="15851165" y="3581733"/>
            <a:ext cx="2029754" cy="1657017"/>
          </a:xfrm>
          <a:prstGeom prst="rect">
            <a:avLst/>
          </a:prstGeom>
        </p:spPr>
      </p:pic>
      <p:pic>
        <p:nvPicPr>
          <p:cNvPr name="Picture 8" id="8"/>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true" flipV="false" rot="0">
            <a:off x="6804722" y="5534038"/>
            <a:ext cx="1485402" cy="1727211"/>
          </a:xfrm>
          <a:prstGeom prst="rect">
            <a:avLst/>
          </a:prstGeom>
        </p:spPr>
      </p:pic>
      <p:pic>
        <p:nvPicPr>
          <p:cNvPr name="Picture 9" id="9"/>
          <p:cNvPicPr>
            <a:picLocks noChangeAspect="true"/>
          </p:cNvPicPr>
          <p:nvPr/>
        </p:nvPicPr>
        <p:blipFill>
          <a:blip r:embed="rId13"/>
          <a:srcRect l="0" t="0" r="0" b="0"/>
          <a:stretch>
            <a:fillRect/>
          </a:stretch>
        </p:blipFill>
        <p:spPr>
          <a:xfrm flipH="false" flipV="false" rot="0">
            <a:off x="8930606" y="993451"/>
            <a:ext cx="1863501" cy="1807596"/>
          </a:xfrm>
          <a:prstGeom prst="rect">
            <a:avLst/>
          </a:prstGeom>
        </p:spPr>
      </p:pic>
      <p:pic>
        <p:nvPicPr>
          <p:cNvPr name="Picture 10" id="1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true" flipV="false" rot="0">
            <a:off x="6557453" y="1126488"/>
            <a:ext cx="1839125" cy="1541521"/>
          </a:xfrm>
          <a:prstGeom prst="rect">
            <a:avLst/>
          </a:prstGeom>
        </p:spPr>
      </p:pic>
      <p:pic>
        <p:nvPicPr>
          <p:cNvPr name="Picture 11" id="11"/>
          <p:cNvPicPr>
            <a:picLocks noChangeAspect="true"/>
          </p:cNvPicPr>
          <p:nvPr/>
        </p:nvPicPr>
        <p:blipFill>
          <a:blip r:embed="rId16"/>
          <a:srcRect l="0" t="0" r="0" b="0"/>
          <a:stretch>
            <a:fillRect/>
          </a:stretch>
        </p:blipFill>
        <p:spPr>
          <a:xfrm flipH="false" flipV="false" rot="0">
            <a:off x="11268808" y="993451"/>
            <a:ext cx="1839793" cy="1807596"/>
          </a:xfrm>
          <a:prstGeom prst="rect">
            <a:avLst/>
          </a:prstGeom>
        </p:spPr>
      </p:pic>
      <p:pic>
        <p:nvPicPr>
          <p:cNvPr name="Picture 12" id="12"/>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9559623" y="7980220"/>
            <a:ext cx="1223331" cy="1590620"/>
          </a:xfrm>
          <a:prstGeom prst="rect">
            <a:avLst/>
          </a:prstGeom>
        </p:spPr>
      </p:pic>
      <p:pic>
        <p:nvPicPr>
          <p:cNvPr name="Picture 13" id="13"/>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true" flipV="false" rot="0">
            <a:off x="11155014" y="8907429"/>
            <a:ext cx="691053" cy="663411"/>
          </a:xfrm>
          <a:prstGeom prst="rect">
            <a:avLst/>
          </a:prstGeom>
        </p:spPr>
      </p:pic>
      <p:pic>
        <p:nvPicPr>
          <p:cNvPr name="Picture 14" id="14"/>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false" flipV="false" rot="0">
            <a:off x="13345497" y="887756"/>
            <a:ext cx="2063618" cy="1864760"/>
          </a:xfrm>
          <a:prstGeom prst="rect">
            <a:avLst/>
          </a:prstGeom>
        </p:spPr>
      </p:pic>
      <p:pic>
        <p:nvPicPr>
          <p:cNvPr name="Picture 15" id="15"/>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true" flipV="false" rot="0">
            <a:off x="15837740" y="1126488"/>
            <a:ext cx="1779733" cy="1682657"/>
          </a:xfrm>
          <a:prstGeom prst="rect">
            <a:avLst/>
          </a:prstGeom>
        </p:spPr>
      </p:pic>
      <p:pic>
        <p:nvPicPr>
          <p:cNvPr name="Picture 16" id="16"/>
          <p:cNvPicPr>
            <a:picLocks noChangeAspect="true"/>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0" t="0" r="0" b="0"/>
          <a:stretch>
            <a:fillRect/>
          </a:stretch>
        </p:blipFill>
        <p:spPr>
          <a:xfrm flipH="false" flipV="false" rot="0">
            <a:off x="8654229" y="5872567"/>
            <a:ext cx="1173378" cy="1443754"/>
          </a:xfrm>
          <a:prstGeom prst="rect">
            <a:avLst/>
          </a:prstGeom>
        </p:spPr>
      </p:pic>
      <p:pic>
        <p:nvPicPr>
          <p:cNvPr name="Picture 17" id="17"/>
          <p:cNvPicPr>
            <a:picLocks noChangeAspect="true"/>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l="0" t="0" r="0" b="0"/>
          <a:stretch>
            <a:fillRect/>
          </a:stretch>
        </p:blipFill>
        <p:spPr>
          <a:xfrm flipH="false" flipV="false" rot="0">
            <a:off x="11628287" y="6110543"/>
            <a:ext cx="974892" cy="967802"/>
          </a:xfrm>
          <a:prstGeom prst="rect">
            <a:avLst/>
          </a:prstGeom>
        </p:spPr>
      </p:pic>
      <p:pic>
        <p:nvPicPr>
          <p:cNvPr name="Picture 18" id="18"/>
          <p:cNvPicPr>
            <a:picLocks noChangeAspect="true"/>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rcRect l="0" t="0" r="0" b="0"/>
          <a:stretch>
            <a:fillRect/>
          </a:stretch>
        </p:blipFill>
        <p:spPr>
          <a:xfrm flipH="false" flipV="false" rot="0">
            <a:off x="10191713" y="5990081"/>
            <a:ext cx="1072469" cy="1208725"/>
          </a:xfrm>
          <a:prstGeom prst="rect">
            <a:avLst/>
          </a:prstGeom>
        </p:spPr>
      </p:pic>
      <p:pic>
        <p:nvPicPr>
          <p:cNvPr name="Picture 19" id="19"/>
          <p:cNvPicPr>
            <a:picLocks noChangeAspect="true"/>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rcRect l="0" t="0" r="0" b="0"/>
          <a:stretch>
            <a:fillRect/>
          </a:stretch>
        </p:blipFill>
        <p:spPr>
          <a:xfrm flipH="false" flipV="false" rot="0">
            <a:off x="6630849" y="8109996"/>
            <a:ext cx="1563159" cy="1460843"/>
          </a:xfrm>
          <a:prstGeom prst="rect">
            <a:avLst/>
          </a:prstGeom>
        </p:spPr>
      </p:pic>
      <p:pic>
        <p:nvPicPr>
          <p:cNvPr name="Picture 20" id="20"/>
          <p:cNvPicPr>
            <a:picLocks noChangeAspect="true"/>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rcRect l="0" t="0" r="0" b="0"/>
          <a:stretch>
            <a:fillRect/>
          </a:stretch>
        </p:blipFill>
        <p:spPr>
          <a:xfrm flipH="false" flipV="false" rot="0">
            <a:off x="12967284" y="5927638"/>
            <a:ext cx="989297" cy="1333611"/>
          </a:xfrm>
          <a:prstGeom prst="rect">
            <a:avLst/>
          </a:prstGeom>
        </p:spPr>
      </p:pic>
      <p:pic>
        <p:nvPicPr>
          <p:cNvPr name="Picture 21" id="21"/>
          <p:cNvPicPr>
            <a:picLocks noChangeAspect="true"/>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rcRect l="0" t="0" r="0" b="0"/>
          <a:stretch>
            <a:fillRect/>
          </a:stretch>
        </p:blipFill>
        <p:spPr>
          <a:xfrm flipH="false" flipV="false" rot="0">
            <a:off x="8566067" y="7790509"/>
            <a:ext cx="621497" cy="1780331"/>
          </a:xfrm>
          <a:prstGeom prst="rect">
            <a:avLst/>
          </a:prstGeom>
        </p:spPr>
      </p:pic>
      <p:pic>
        <p:nvPicPr>
          <p:cNvPr name="Picture 22" id="22"/>
          <p:cNvPicPr>
            <a:picLocks noChangeAspect="true"/>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rcRect l="0" t="0" r="0" b="0"/>
          <a:stretch>
            <a:fillRect/>
          </a:stretch>
        </p:blipFill>
        <p:spPr>
          <a:xfrm flipH="false" flipV="false" rot="0">
            <a:off x="15744711" y="5971270"/>
            <a:ext cx="1827976" cy="1246348"/>
          </a:xfrm>
          <a:prstGeom prst="rect">
            <a:avLst/>
          </a:prstGeom>
        </p:spPr>
      </p:pic>
      <p:pic>
        <p:nvPicPr>
          <p:cNvPr name="Picture 23" id="23"/>
          <p:cNvPicPr>
            <a:picLocks noChangeAspect="true"/>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rcRect l="0" t="0" r="0" b="0"/>
          <a:stretch>
            <a:fillRect/>
          </a:stretch>
        </p:blipFill>
        <p:spPr>
          <a:xfrm flipH="false" flipV="false" rot="0">
            <a:off x="12218126" y="8354572"/>
            <a:ext cx="1045990" cy="1216267"/>
          </a:xfrm>
          <a:prstGeom prst="rect">
            <a:avLst/>
          </a:prstGeom>
        </p:spPr>
      </p:pic>
      <p:pic>
        <p:nvPicPr>
          <p:cNvPr name="Picture 24" id="24"/>
          <p:cNvPicPr>
            <a:picLocks noChangeAspect="true"/>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rcRect l="0" t="0" r="0" b="0"/>
          <a:stretch>
            <a:fillRect/>
          </a:stretch>
        </p:blipFill>
        <p:spPr>
          <a:xfrm flipH="true" flipV="false" rot="0">
            <a:off x="14606329" y="8532140"/>
            <a:ext cx="1165887" cy="1038699"/>
          </a:xfrm>
          <a:prstGeom prst="rect">
            <a:avLst/>
          </a:prstGeom>
        </p:spPr>
      </p:pic>
      <p:pic>
        <p:nvPicPr>
          <p:cNvPr name="Picture 25" id="25"/>
          <p:cNvPicPr>
            <a:picLocks noChangeAspect="true"/>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rcRect l="0" t="0" r="0" b="0"/>
          <a:stretch>
            <a:fillRect/>
          </a:stretch>
        </p:blipFill>
        <p:spPr>
          <a:xfrm flipH="false" flipV="false" rot="0">
            <a:off x="13636175" y="8709708"/>
            <a:ext cx="598095" cy="861131"/>
          </a:xfrm>
          <a:prstGeom prst="rect">
            <a:avLst/>
          </a:prstGeom>
        </p:spPr>
      </p:pic>
      <p:pic>
        <p:nvPicPr>
          <p:cNvPr name="Picture 26" id="26"/>
          <p:cNvPicPr>
            <a:picLocks noChangeAspect="true"/>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rcRect l="0" t="0" r="0" b="0"/>
          <a:stretch>
            <a:fillRect/>
          </a:stretch>
        </p:blipFill>
        <p:spPr>
          <a:xfrm flipH="false" flipV="false" rot="215039">
            <a:off x="14362242" y="5914388"/>
            <a:ext cx="976808" cy="1360112"/>
          </a:xfrm>
          <a:prstGeom prst="rect">
            <a:avLst/>
          </a:prstGeom>
        </p:spPr>
      </p:pic>
      <p:pic>
        <p:nvPicPr>
          <p:cNvPr name="Picture 27" id="27"/>
          <p:cNvPicPr>
            <a:picLocks noChangeAspect="true"/>
          </p:cNvPicPr>
          <p:nvPr/>
        </p:nvPicPr>
        <p:blipFill>
          <a:blip r:embed="rId47">
            <a:extLst>
              <a:ext uri="{28A0092B-C50C-407E-A947-70E740481C1C}">
                <a14:useLocalDpi xmlns:a14="http://schemas.microsoft.com/office/drawing/2010/main" val="0"/>
              </a:ext>
              <a:ext uri="{96DAC541-7B7A-43D3-8B79-37D633B846F1}">
                <asvg:svgBlip xmlns:asvg="http://schemas.microsoft.com/office/drawing/2016/SVG/main" r:embed="rId48"/>
              </a:ext>
            </a:extLst>
          </a:blip>
          <a:srcRect l="0" t="0" r="0" b="0"/>
          <a:stretch>
            <a:fillRect/>
          </a:stretch>
        </p:blipFill>
        <p:spPr>
          <a:xfrm flipH="true" flipV="false" rot="0">
            <a:off x="16144275" y="8493415"/>
            <a:ext cx="1669249" cy="1077424"/>
          </a:xfrm>
          <a:prstGeom prst="rect">
            <a:avLst/>
          </a:prstGeom>
        </p:spPr>
      </p:pic>
      <p:sp>
        <p:nvSpPr>
          <p:cNvPr name="TextBox 28" id="28"/>
          <p:cNvSpPr txBox="true"/>
          <p:nvPr/>
        </p:nvSpPr>
        <p:spPr>
          <a:xfrm rot="0">
            <a:off x="1028700" y="1263496"/>
            <a:ext cx="5691662" cy="2492374"/>
          </a:xfrm>
          <a:prstGeom prst="rect">
            <a:avLst/>
          </a:prstGeom>
        </p:spPr>
        <p:txBody>
          <a:bodyPr anchor="t" rtlCol="false" tIns="0" lIns="0" bIns="0" rIns="0">
            <a:spAutoFit/>
          </a:bodyPr>
          <a:lstStyle/>
          <a:p>
            <a:pPr marL="0" indent="0" lvl="0">
              <a:lnSpc>
                <a:spcPts val="9774"/>
              </a:lnSpc>
              <a:spcBef>
                <a:spcPct val="0"/>
              </a:spcBef>
            </a:pPr>
            <a:r>
              <a:rPr lang="en-US" sz="8499" u="none">
                <a:solidFill>
                  <a:srgbClr val="73928F"/>
                </a:solidFill>
                <a:latin typeface="Bitter"/>
              </a:rPr>
              <a:t>Resource </a:t>
            </a:r>
          </a:p>
          <a:p>
            <a:pPr marL="0" indent="0" lvl="0">
              <a:lnSpc>
                <a:spcPts val="9774"/>
              </a:lnSpc>
              <a:spcBef>
                <a:spcPct val="0"/>
              </a:spcBef>
            </a:pPr>
            <a:r>
              <a:rPr lang="en-US" sz="8499" u="none">
                <a:solidFill>
                  <a:srgbClr val="73928F"/>
                </a:solidFill>
                <a:latin typeface="Bitter"/>
              </a:rPr>
              <a:t>Page</a:t>
            </a:r>
          </a:p>
        </p:txBody>
      </p:sp>
      <p:sp>
        <p:nvSpPr>
          <p:cNvPr name="TextBox 29" id="29"/>
          <p:cNvSpPr txBox="true"/>
          <p:nvPr/>
        </p:nvSpPr>
        <p:spPr>
          <a:xfrm rot="0">
            <a:off x="1028700" y="7107964"/>
            <a:ext cx="5691662" cy="1704340"/>
          </a:xfrm>
          <a:prstGeom prst="rect">
            <a:avLst/>
          </a:prstGeom>
        </p:spPr>
        <p:txBody>
          <a:bodyPr anchor="t" rtlCol="false" tIns="0" lIns="0" bIns="0" rIns="0">
            <a:spAutoFit/>
          </a:bodyPr>
          <a:lstStyle/>
          <a:p>
            <a:pPr>
              <a:lnSpc>
                <a:spcPts val="2660"/>
              </a:lnSpc>
              <a:spcBef>
                <a:spcPct val="0"/>
              </a:spcBef>
            </a:pPr>
            <a:r>
              <a:rPr lang="en-US" sz="1900" u="none">
                <a:solidFill>
                  <a:srgbClr val="000000"/>
                </a:solidFill>
                <a:latin typeface="Agrandir"/>
              </a:rPr>
              <a:t>Use these design resources in your</a:t>
            </a:r>
          </a:p>
          <a:p>
            <a:pPr marL="0" indent="0" lvl="1">
              <a:lnSpc>
                <a:spcPts val="2660"/>
              </a:lnSpc>
              <a:spcBef>
                <a:spcPct val="0"/>
              </a:spcBef>
            </a:pPr>
            <a:r>
              <a:rPr lang="en-US" sz="1900" u="none">
                <a:solidFill>
                  <a:srgbClr val="000000"/>
                </a:solidFill>
                <a:latin typeface="Agrandir"/>
              </a:rPr>
              <a:t>Canva Presentation. Happy designing! </a:t>
            </a:r>
          </a:p>
          <a:p>
            <a:pPr marL="0" indent="0" lvl="1">
              <a:lnSpc>
                <a:spcPts val="2660"/>
              </a:lnSpc>
              <a:spcBef>
                <a:spcPct val="0"/>
              </a:spcBef>
            </a:pPr>
          </a:p>
          <a:p>
            <a:pPr>
              <a:lnSpc>
                <a:spcPts val="2660"/>
              </a:lnSpc>
              <a:spcBef>
                <a:spcPct val="0"/>
              </a:spcBef>
            </a:pPr>
            <a:r>
              <a:rPr lang="en-US" sz="1900" u="none">
                <a:solidFill>
                  <a:srgbClr val="000000"/>
                </a:solidFill>
                <a:latin typeface="Agrandir"/>
              </a:rPr>
              <a:t>Don't forget to delete this page</a:t>
            </a:r>
          </a:p>
          <a:p>
            <a:pPr marL="0" indent="0" lvl="1">
              <a:lnSpc>
                <a:spcPts val="2660"/>
              </a:lnSpc>
              <a:spcBef>
                <a:spcPct val="0"/>
              </a:spcBef>
            </a:pPr>
            <a:r>
              <a:rPr lang="en-US" sz="1900" u="none">
                <a:solidFill>
                  <a:srgbClr val="000000"/>
                </a:solidFill>
                <a:latin typeface="Agrandir"/>
              </a:rPr>
              <a:t>before presenting. </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0">
            <a:off x="6803887" y="1026371"/>
            <a:ext cx="1166194" cy="1113185"/>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5332246">
            <a:off x="8572304" y="745935"/>
            <a:ext cx="1260110" cy="1674059"/>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434637" y="1028919"/>
            <a:ext cx="1486462" cy="1108090"/>
          </a:xfrm>
          <a:prstGeom prst="rect">
            <a:avLst/>
          </a:prstGeom>
        </p:spPr>
      </p:pic>
      <p:pic>
        <p:nvPicPr>
          <p:cNvPr name="Picture 5" id="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2304093" y="890762"/>
            <a:ext cx="1062216" cy="1384405"/>
          </a:xfrm>
          <a:prstGeom prst="rect">
            <a:avLst/>
          </a:prstGeom>
        </p:spPr>
      </p:pic>
      <p:pic>
        <p:nvPicPr>
          <p:cNvPr name="Picture 6" id="6"/>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2195325" y="2897191"/>
            <a:ext cx="1197503" cy="694552"/>
          </a:xfrm>
          <a:prstGeom prst="rect">
            <a:avLst/>
          </a:prstGeom>
        </p:spPr>
      </p:pic>
      <p:pic>
        <p:nvPicPr>
          <p:cNvPr name="Picture 7" id="7"/>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true" flipV="false" rot="0">
            <a:off x="6755907" y="2831574"/>
            <a:ext cx="974639" cy="825785"/>
          </a:xfrm>
          <a:prstGeom prst="rect">
            <a:avLst/>
          </a:prstGeom>
        </p:spPr>
      </p:pic>
      <p:pic>
        <p:nvPicPr>
          <p:cNvPr name="Picture 8" id="8"/>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3668505" y="2701292"/>
            <a:ext cx="1257878" cy="1086349"/>
          </a:xfrm>
          <a:prstGeom prst="rect">
            <a:avLst/>
          </a:prstGeom>
        </p:spPr>
      </p:pic>
      <p:pic>
        <p:nvPicPr>
          <p:cNvPr name="Picture 9" id="9"/>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true" flipV="false" rot="0">
            <a:off x="11081585" y="2830768"/>
            <a:ext cx="838064" cy="827398"/>
          </a:xfrm>
          <a:prstGeom prst="rect">
            <a:avLst/>
          </a:prstGeom>
        </p:spPr>
      </p:pic>
      <p:pic>
        <p:nvPicPr>
          <p:cNvPr name="Picture 10" id="10"/>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8006222" y="2838115"/>
            <a:ext cx="1280763" cy="812702"/>
          </a:xfrm>
          <a:prstGeom prst="rect">
            <a:avLst/>
          </a:prstGeom>
        </p:spPr>
      </p:pic>
      <p:pic>
        <p:nvPicPr>
          <p:cNvPr name="Picture 11" id="11"/>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16565667" y="2753038"/>
            <a:ext cx="1177716" cy="982858"/>
          </a:xfrm>
          <a:prstGeom prst="rect">
            <a:avLst/>
          </a:prstGeom>
        </p:spPr>
      </p:pic>
      <p:pic>
        <p:nvPicPr>
          <p:cNvPr name="Picture 12" id="12"/>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6210222" y="1095535"/>
            <a:ext cx="1307737" cy="974859"/>
          </a:xfrm>
          <a:prstGeom prst="rect">
            <a:avLst/>
          </a:prstGeom>
        </p:spPr>
      </p:pic>
      <p:pic>
        <p:nvPicPr>
          <p:cNvPr name="Picture 13" id="13"/>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true" flipV="false" rot="0">
            <a:off x="13749304" y="1065189"/>
            <a:ext cx="1655675" cy="1035549"/>
          </a:xfrm>
          <a:prstGeom prst="rect">
            <a:avLst/>
          </a:prstGeom>
        </p:spPr>
      </p:pic>
      <p:pic>
        <p:nvPicPr>
          <p:cNvPr name="Picture 14" id="14"/>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5400000">
            <a:off x="15087035" y="2700501"/>
            <a:ext cx="1317979" cy="1087932"/>
          </a:xfrm>
          <a:prstGeom prst="rect">
            <a:avLst/>
          </a:prstGeom>
        </p:spPr>
      </p:pic>
      <p:pic>
        <p:nvPicPr>
          <p:cNvPr name="Picture 15" id="15"/>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true" flipV="false" rot="0">
            <a:off x="9562661" y="2890706"/>
            <a:ext cx="1243248" cy="707521"/>
          </a:xfrm>
          <a:prstGeom prst="rect">
            <a:avLst/>
          </a:prstGeom>
        </p:spPr>
      </p:pic>
      <p:pic>
        <p:nvPicPr>
          <p:cNvPr name="Picture 16" id="16"/>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16764534" y="4342861"/>
            <a:ext cx="779983" cy="1229199"/>
          </a:xfrm>
          <a:prstGeom prst="rect">
            <a:avLst/>
          </a:prstGeom>
        </p:spPr>
      </p:pic>
      <p:pic>
        <p:nvPicPr>
          <p:cNvPr name="Picture 17" id="17"/>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10134538" y="4607883"/>
            <a:ext cx="814694" cy="699155"/>
          </a:xfrm>
          <a:prstGeom prst="rect">
            <a:avLst/>
          </a:prstGeom>
        </p:spPr>
      </p:pic>
      <p:pic>
        <p:nvPicPr>
          <p:cNvPr name="Picture 18" id="18"/>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13865975" y="4412555"/>
            <a:ext cx="1400459" cy="1089812"/>
          </a:xfrm>
          <a:prstGeom prst="rect">
            <a:avLst/>
          </a:prstGeom>
        </p:spPr>
      </p:pic>
      <p:pic>
        <p:nvPicPr>
          <p:cNvPr name="Picture 19" id="19"/>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6649796" y="6854332"/>
            <a:ext cx="1585777" cy="539380"/>
          </a:xfrm>
          <a:prstGeom prst="rect">
            <a:avLst/>
          </a:prstGeom>
        </p:spPr>
      </p:pic>
      <p:pic>
        <p:nvPicPr>
          <p:cNvPr name="Picture 20" id="20"/>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8995755" y="6580068"/>
            <a:ext cx="811399" cy="1024926"/>
          </a:xfrm>
          <a:prstGeom prst="rect">
            <a:avLst/>
          </a:prstGeom>
        </p:spPr>
      </p:pic>
      <p:pic>
        <p:nvPicPr>
          <p:cNvPr name="Picture 21" id="21"/>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15615647" y="4204344"/>
            <a:ext cx="799674" cy="1506235"/>
          </a:xfrm>
          <a:prstGeom prst="rect">
            <a:avLst/>
          </a:prstGeom>
        </p:spPr>
      </p:pic>
      <p:pic>
        <p:nvPicPr>
          <p:cNvPr name="Picture 22" id="22"/>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11881163" y="6709791"/>
            <a:ext cx="3395271" cy="765479"/>
          </a:xfrm>
          <a:prstGeom prst="rect">
            <a:avLst/>
          </a:prstGeom>
        </p:spPr>
      </p:pic>
      <p:pic>
        <p:nvPicPr>
          <p:cNvPr name="Picture 23" id="23"/>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6688268" y="8595905"/>
            <a:ext cx="1281814" cy="866972"/>
          </a:xfrm>
          <a:prstGeom prst="rect">
            <a:avLst/>
          </a:prstGeom>
        </p:spPr>
      </p:pic>
      <p:pic>
        <p:nvPicPr>
          <p:cNvPr name="Picture 24" id="24"/>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8333374" y="8487687"/>
            <a:ext cx="1922175" cy="1083408"/>
          </a:xfrm>
          <a:prstGeom prst="rect">
            <a:avLst/>
          </a:prstGeom>
        </p:spPr>
      </p:pic>
      <p:pic>
        <p:nvPicPr>
          <p:cNvPr name="Picture 25" id="25"/>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12690525" y="4226865"/>
            <a:ext cx="826238" cy="1461192"/>
          </a:xfrm>
          <a:prstGeom prst="rect">
            <a:avLst/>
          </a:prstGeom>
        </p:spPr>
      </p:pic>
      <p:pic>
        <p:nvPicPr>
          <p:cNvPr name="Picture 26" id="26"/>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11298444" y="4210615"/>
            <a:ext cx="1042868" cy="1493691"/>
          </a:xfrm>
          <a:prstGeom prst="rect">
            <a:avLst/>
          </a:prstGeom>
        </p:spPr>
      </p:pic>
      <p:pic>
        <p:nvPicPr>
          <p:cNvPr name="Picture 27" id="27"/>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true" flipV="false" rot="0">
            <a:off x="15768388" y="6086168"/>
            <a:ext cx="1776128" cy="1661908"/>
          </a:xfrm>
          <a:prstGeom prst="rect">
            <a:avLst/>
          </a:prstGeom>
        </p:spPr>
      </p:pic>
      <p:pic>
        <p:nvPicPr>
          <p:cNvPr name="Picture 28" id="28"/>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6520236" y="4271038"/>
            <a:ext cx="2260673" cy="1372845"/>
          </a:xfrm>
          <a:prstGeom prst="rect">
            <a:avLst/>
          </a:prstGeom>
        </p:spPr>
      </p:pic>
      <p:pic>
        <p:nvPicPr>
          <p:cNvPr name="Picture 29" id="29"/>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9130122" y="4633433"/>
            <a:ext cx="655203" cy="648055"/>
          </a:xfrm>
          <a:prstGeom prst="rect">
            <a:avLst/>
          </a:prstGeom>
        </p:spPr>
      </p:pic>
      <p:pic>
        <p:nvPicPr>
          <p:cNvPr name="Picture 30" id="30"/>
          <p:cNvPicPr>
            <a:picLocks noChangeAspect="true"/>
          </p:cNvPicPr>
          <p:nvPr/>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rcRect l="0" t="0" r="0" b="0"/>
          <a:stretch>
            <a:fillRect/>
          </a:stretch>
        </p:blipFill>
        <p:spPr>
          <a:xfrm flipH="false" flipV="false" rot="0">
            <a:off x="10619007" y="6177951"/>
            <a:ext cx="251657" cy="1977304"/>
          </a:xfrm>
          <a:prstGeom prst="rect">
            <a:avLst/>
          </a:prstGeom>
        </p:spPr>
      </p:pic>
      <p:sp>
        <p:nvSpPr>
          <p:cNvPr name="TextBox 31" id="31"/>
          <p:cNvSpPr txBox="true"/>
          <p:nvPr/>
        </p:nvSpPr>
        <p:spPr>
          <a:xfrm rot="0">
            <a:off x="1028700" y="1263496"/>
            <a:ext cx="5691662" cy="2492374"/>
          </a:xfrm>
          <a:prstGeom prst="rect">
            <a:avLst/>
          </a:prstGeom>
        </p:spPr>
        <p:txBody>
          <a:bodyPr anchor="t" rtlCol="false" tIns="0" lIns="0" bIns="0" rIns="0">
            <a:spAutoFit/>
          </a:bodyPr>
          <a:lstStyle/>
          <a:p>
            <a:pPr marL="0" indent="0" lvl="0">
              <a:lnSpc>
                <a:spcPts val="9774"/>
              </a:lnSpc>
              <a:spcBef>
                <a:spcPct val="0"/>
              </a:spcBef>
            </a:pPr>
            <a:r>
              <a:rPr lang="en-US" sz="8499" u="none">
                <a:solidFill>
                  <a:srgbClr val="73928F"/>
                </a:solidFill>
                <a:latin typeface="Bitter"/>
              </a:rPr>
              <a:t>Resource </a:t>
            </a:r>
          </a:p>
          <a:p>
            <a:pPr marL="0" indent="0" lvl="0">
              <a:lnSpc>
                <a:spcPts val="9774"/>
              </a:lnSpc>
              <a:spcBef>
                <a:spcPct val="0"/>
              </a:spcBef>
            </a:pPr>
            <a:r>
              <a:rPr lang="en-US" sz="8499" u="none">
                <a:solidFill>
                  <a:srgbClr val="73928F"/>
                </a:solidFill>
                <a:latin typeface="Bitter"/>
              </a:rPr>
              <a:t>Page</a:t>
            </a:r>
          </a:p>
        </p:txBody>
      </p:sp>
      <p:sp>
        <p:nvSpPr>
          <p:cNvPr name="TextBox 32" id="32"/>
          <p:cNvSpPr txBox="true"/>
          <p:nvPr/>
        </p:nvSpPr>
        <p:spPr>
          <a:xfrm rot="0">
            <a:off x="1028700" y="7107964"/>
            <a:ext cx="5691662" cy="1704340"/>
          </a:xfrm>
          <a:prstGeom prst="rect">
            <a:avLst/>
          </a:prstGeom>
        </p:spPr>
        <p:txBody>
          <a:bodyPr anchor="t" rtlCol="false" tIns="0" lIns="0" bIns="0" rIns="0">
            <a:spAutoFit/>
          </a:bodyPr>
          <a:lstStyle/>
          <a:p>
            <a:pPr>
              <a:lnSpc>
                <a:spcPts val="2660"/>
              </a:lnSpc>
              <a:spcBef>
                <a:spcPct val="0"/>
              </a:spcBef>
            </a:pPr>
            <a:r>
              <a:rPr lang="en-US" sz="1900" u="none">
                <a:solidFill>
                  <a:srgbClr val="000000"/>
                </a:solidFill>
                <a:latin typeface="Agrandir"/>
              </a:rPr>
              <a:t>Use these design resources in your</a:t>
            </a:r>
          </a:p>
          <a:p>
            <a:pPr marL="0" indent="0" lvl="1">
              <a:lnSpc>
                <a:spcPts val="2660"/>
              </a:lnSpc>
              <a:spcBef>
                <a:spcPct val="0"/>
              </a:spcBef>
            </a:pPr>
            <a:r>
              <a:rPr lang="en-US" sz="1900" u="none">
                <a:solidFill>
                  <a:srgbClr val="000000"/>
                </a:solidFill>
                <a:latin typeface="Agrandir"/>
              </a:rPr>
              <a:t>Canva Presentation. Happy designing! </a:t>
            </a:r>
          </a:p>
          <a:p>
            <a:pPr marL="0" indent="0" lvl="1">
              <a:lnSpc>
                <a:spcPts val="2660"/>
              </a:lnSpc>
              <a:spcBef>
                <a:spcPct val="0"/>
              </a:spcBef>
            </a:pPr>
          </a:p>
          <a:p>
            <a:pPr>
              <a:lnSpc>
                <a:spcPts val="2660"/>
              </a:lnSpc>
              <a:spcBef>
                <a:spcPct val="0"/>
              </a:spcBef>
            </a:pPr>
            <a:r>
              <a:rPr lang="en-US" sz="1900" u="none">
                <a:solidFill>
                  <a:srgbClr val="000000"/>
                </a:solidFill>
                <a:latin typeface="Agrandir"/>
              </a:rPr>
              <a:t>Don't forget to delete this page</a:t>
            </a:r>
          </a:p>
          <a:p>
            <a:pPr marL="0" indent="0" lvl="1">
              <a:lnSpc>
                <a:spcPts val="2660"/>
              </a:lnSpc>
              <a:spcBef>
                <a:spcPct val="0"/>
              </a:spcBef>
            </a:pPr>
            <a:r>
              <a:rPr lang="en-US" sz="1900" u="none">
                <a:solidFill>
                  <a:srgbClr val="000000"/>
                </a:solidFill>
                <a:latin typeface="Agrandir"/>
              </a:rPr>
              <a:t>before presenting. </a:t>
            </a:r>
          </a:p>
        </p:txBody>
      </p:sp>
      <p:pic>
        <p:nvPicPr>
          <p:cNvPr name="Picture 33" id="33"/>
          <p:cNvPicPr>
            <a:picLocks noChangeAspect="true"/>
          </p:cNvPicPr>
          <p:nvPr/>
        </p:nvPicPr>
        <p:blipFill>
          <a:blip r:embed="rId60"/>
          <a:srcRect l="0" t="0" r="0" b="0"/>
          <a:stretch>
            <a:fillRect/>
          </a:stretch>
        </p:blipFill>
        <p:spPr>
          <a:xfrm flipH="false" flipV="false" rot="0">
            <a:off x="13540768" y="8586783"/>
            <a:ext cx="1519684" cy="885216"/>
          </a:xfrm>
          <a:prstGeom prst="rect">
            <a:avLst/>
          </a:prstGeom>
        </p:spPr>
      </p:pic>
      <p:pic>
        <p:nvPicPr>
          <p:cNvPr name="Picture 34" id="34"/>
          <p:cNvPicPr>
            <a:picLocks noChangeAspect="true"/>
          </p:cNvPicPr>
          <p:nvPr/>
        </p:nvPicPr>
        <p:blipFill>
          <a:blip r:embed="rId61"/>
          <a:srcRect l="0" t="0" r="0" b="0"/>
          <a:stretch>
            <a:fillRect/>
          </a:stretch>
        </p:blipFill>
        <p:spPr>
          <a:xfrm flipH="false" flipV="false" rot="0">
            <a:off x="12242131" y="8367201"/>
            <a:ext cx="935344" cy="1324381"/>
          </a:xfrm>
          <a:prstGeom prst="rect">
            <a:avLst/>
          </a:prstGeom>
        </p:spPr>
      </p:pic>
      <p:pic>
        <p:nvPicPr>
          <p:cNvPr name="Picture 35" id="35"/>
          <p:cNvPicPr>
            <a:picLocks noChangeAspect="true"/>
          </p:cNvPicPr>
          <p:nvPr/>
        </p:nvPicPr>
        <p:blipFill>
          <a:blip r:embed="rId62"/>
          <a:srcRect l="0" t="0" r="0" b="0"/>
          <a:stretch>
            <a:fillRect/>
          </a:stretch>
        </p:blipFill>
        <p:spPr>
          <a:xfrm flipH="false" flipV="false" rot="0">
            <a:off x="10618841" y="8437980"/>
            <a:ext cx="1259998" cy="1182823"/>
          </a:xfrm>
          <a:prstGeom prst="rect">
            <a:avLst/>
          </a:prstGeom>
        </p:spPr>
      </p:pic>
      <p:pic>
        <p:nvPicPr>
          <p:cNvPr name="Picture 36" id="36"/>
          <p:cNvPicPr>
            <a:picLocks noChangeAspect="true"/>
          </p:cNvPicPr>
          <p:nvPr/>
        </p:nvPicPr>
        <p:blipFill>
          <a:blip r:embed="rId63">
            <a:extLst>
              <a:ext uri="{28A0092B-C50C-407E-A947-70E740481C1C}">
                <a14:useLocalDpi xmlns:a14="http://schemas.microsoft.com/office/drawing/2010/main" val="0"/>
              </a:ext>
              <a:ext uri="{96DAC541-7B7A-43D3-8B79-37D633B846F1}">
                <asvg:svgBlip xmlns:asvg="http://schemas.microsoft.com/office/drawing/2016/SVG/main" r:embed="rId64"/>
              </a:ext>
            </a:extLst>
          </a:blip>
          <a:srcRect l="0" t="0" r="0" b="0"/>
          <a:stretch>
            <a:fillRect/>
          </a:stretch>
        </p:blipFill>
        <p:spPr>
          <a:xfrm flipH="false" flipV="false" rot="0">
            <a:off x="15423744" y="8628366"/>
            <a:ext cx="944598" cy="802050"/>
          </a:xfrm>
          <a:prstGeom prst="rect">
            <a:avLst/>
          </a:prstGeom>
        </p:spPr>
      </p:pic>
      <p:pic>
        <p:nvPicPr>
          <p:cNvPr name="Picture 37" id="37"/>
          <p:cNvPicPr>
            <a:picLocks noChangeAspect="true"/>
          </p:cNvPicPr>
          <p:nvPr/>
        </p:nvPicPr>
        <p:blipFill>
          <a:blip r:embed="rId65">
            <a:extLst>
              <a:ext uri="{28A0092B-C50C-407E-A947-70E740481C1C}">
                <a14:useLocalDpi xmlns:a14="http://schemas.microsoft.com/office/drawing/2010/main" val="0"/>
              </a:ext>
              <a:ext uri="{96DAC541-7B7A-43D3-8B79-37D633B846F1}">
                <asvg:svgBlip xmlns:asvg="http://schemas.microsoft.com/office/drawing/2016/SVG/main" r:embed="rId66"/>
              </a:ext>
            </a:extLst>
          </a:blip>
          <a:srcRect l="0" t="0" r="0" b="0"/>
          <a:stretch>
            <a:fillRect/>
          </a:stretch>
        </p:blipFill>
        <p:spPr>
          <a:xfrm flipH="false" flipV="false" rot="0">
            <a:off x="16731635" y="8667812"/>
            <a:ext cx="723159" cy="723159"/>
          </a:xfrm>
          <a:prstGeom prst="rect">
            <a:avLst/>
          </a:prstGeom>
        </p:spPr>
      </p:pic>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163952" y="3490190"/>
            <a:ext cx="2706357" cy="1805878"/>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1140457" y="982385"/>
            <a:ext cx="2264867" cy="1890135"/>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7065626" y="3561897"/>
            <a:ext cx="1178746" cy="3162489"/>
          </a:xfrm>
          <a:prstGeom prst="rect">
            <a:avLst/>
          </a:prstGeom>
        </p:spPr>
      </p:pic>
      <p:pic>
        <p:nvPicPr>
          <p:cNvPr name="Picture 5" id="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3553338" y="855626"/>
            <a:ext cx="1636971" cy="2143653"/>
          </a:xfrm>
          <a:prstGeom prst="rect">
            <a:avLst/>
          </a:prstGeom>
        </p:spPr>
      </p:pic>
      <p:pic>
        <p:nvPicPr>
          <p:cNvPr name="Picture 6" id="6"/>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9233733" y="946051"/>
            <a:ext cx="1288311" cy="1962801"/>
          </a:xfrm>
          <a:prstGeom prst="rect">
            <a:avLst/>
          </a:prstGeom>
        </p:spPr>
      </p:pic>
      <p:pic>
        <p:nvPicPr>
          <p:cNvPr name="Picture 7" id="7"/>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true" flipV="false" rot="0">
            <a:off x="6835592" y="1132471"/>
            <a:ext cx="2014928" cy="1589962"/>
          </a:xfrm>
          <a:prstGeom prst="rect">
            <a:avLst/>
          </a:prstGeom>
        </p:spPr>
      </p:pic>
      <p:pic>
        <p:nvPicPr>
          <p:cNvPr name="Picture 8" id="8"/>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8848643" y="3561897"/>
            <a:ext cx="1029247" cy="3162489"/>
          </a:xfrm>
          <a:prstGeom prst="rect">
            <a:avLst/>
          </a:prstGeom>
        </p:spPr>
      </p:pic>
      <p:pic>
        <p:nvPicPr>
          <p:cNvPr name="Picture 9" id="9"/>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5774962" y="909514"/>
            <a:ext cx="1484338" cy="2035875"/>
          </a:xfrm>
          <a:prstGeom prst="rect">
            <a:avLst/>
          </a:prstGeom>
        </p:spPr>
      </p:pic>
      <p:pic>
        <p:nvPicPr>
          <p:cNvPr name="Picture 10" id="10"/>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10127445" y="3561897"/>
            <a:ext cx="1519252" cy="3329039"/>
          </a:xfrm>
          <a:prstGeom prst="rect">
            <a:avLst/>
          </a:prstGeom>
        </p:spPr>
      </p:pic>
      <p:pic>
        <p:nvPicPr>
          <p:cNvPr name="Picture 11" id="11"/>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12255254" y="3490190"/>
            <a:ext cx="2300140" cy="3400745"/>
          </a:xfrm>
          <a:prstGeom prst="rect">
            <a:avLst/>
          </a:prstGeom>
        </p:spPr>
      </p:pic>
      <p:pic>
        <p:nvPicPr>
          <p:cNvPr name="Picture 12" id="12"/>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5291394" y="5440652"/>
            <a:ext cx="2451474" cy="1546657"/>
          </a:xfrm>
          <a:prstGeom prst="rect">
            <a:avLst/>
          </a:prstGeom>
        </p:spPr>
      </p:pic>
      <p:pic>
        <p:nvPicPr>
          <p:cNvPr name="Picture 13" id="13"/>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6462555" y="7175810"/>
            <a:ext cx="3293608" cy="2527095"/>
          </a:xfrm>
          <a:prstGeom prst="rect">
            <a:avLst/>
          </a:prstGeom>
        </p:spPr>
      </p:pic>
      <p:pic>
        <p:nvPicPr>
          <p:cNvPr name="Picture 14" id="14"/>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10054719" y="7175810"/>
            <a:ext cx="2218172" cy="2392146"/>
          </a:xfrm>
          <a:prstGeom prst="rect">
            <a:avLst/>
          </a:prstGeom>
        </p:spPr>
      </p:pic>
      <p:pic>
        <p:nvPicPr>
          <p:cNvPr name="Picture 15" id="15"/>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12568166" y="7856189"/>
            <a:ext cx="2939382" cy="1592611"/>
          </a:xfrm>
          <a:prstGeom prst="rect">
            <a:avLst/>
          </a:prstGeom>
        </p:spPr>
      </p:pic>
      <p:pic>
        <p:nvPicPr>
          <p:cNvPr name="Picture 16" id="16"/>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15774962" y="7384189"/>
            <a:ext cx="1447710" cy="2199560"/>
          </a:xfrm>
          <a:prstGeom prst="rect">
            <a:avLst/>
          </a:prstGeom>
        </p:spPr>
      </p:pic>
      <p:sp>
        <p:nvSpPr>
          <p:cNvPr name="TextBox 17" id="17"/>
          <p:cNvSpPr txBox="true"/>
          <p:nvPr/>
        </p:nvSpPr>
        <p:spPr>
          <a:xfrm rot="0">
            <a:off x="1028700" y="1263496"/>
            <a:ext cx="5691662" cy="2492374"/>
          </a:xfrm>
          <a:prstGeom prst="rect">
            <a:avLst/>
          </a:prstGeom>
        </p:spPr>
        <p:txBody>
          <a:bodyPr anchor="t" rtlCol="false" tIns="0" lIns="0" bIns="0" rIns="0">
            <a:spAutoFit/>
          </a:bodyPr>
          <a:lstStyle/>
          <a:p>
            <a:pPr marL="0" indent="0" lvl="0">
              <a:lnSpc>
                <a:spcPts val="9774"/>
              </a:lnSpc>
              <a:spcBef>
                <a:spcPct val="0"/>
              </a:spcBef>
            </a:pPr>
            <a:r>
              <a:rPr lang="en-US" sz="8499" u="none">
                <a:solidFill>
                  <a:srgbClr val="73928F"/>
                </a:solidFill>
                <a:latin typeface="Bitter"/>
              </a:rPr>
              <a:t>Resource </a:t>
            </a:r>
          </a:p>
          <a:p>
            <a:pPr marL="0" indent="0" lvl="0">
              <a:lnSpc>
                <a:spcPts val="9774"/>
              </a:lnSpc>
              <a:spcBef>
                <a:spcPct val="0"/>
              </a:spcBef>
            </a:pPr>
            <a:r>
              <a:rPr lang="en-US" sz="8499" u="none">
                <a:solidFill>
                  <a:srgbClr val="73928F"/>
                </a:solidFill>
                <a:latin typeface="Bitter"/>
              </a:rPr>
              <a:t>Page</a:t>
            </a:r>
          </a:p>
        </p:txBody>
      </p:sp>
      <p:sp>
        <p:nvSpPr>
          <p:cNvPr name="TextBox 18" id="18"/>
          <p:cNvSpPr txBox="true"/>
          <p:nvPr/>
        </p:nvSpPr>
        <p:spPr>
          <a:xfrm rot="0">
            <a:off x="1028700" y="7107964"/>
            <a:ext cx="5691662" cy="1704340"/>
          </a:xfrm>
          <a:prstGeom prst="rect">
            <a:avLst/>
          </a:prstGeom>
        </p:spPr>
        <p:txBody>
          <a:bodyPr anchor="t" rtlCol="false" tIns="0" lIns="0" bIns="0" rIns="0">
            <a:spAutoFit/>
          </a:bodyPr>
          <a:lstStyle/>
          <a:p>
            <a:pPr>
              <a:lnSpc>
                <a:spcPts val="2660"/>
              </a:lnSpc>
              <a:spcBef>
                <a:spcPct val="0"/>
              </a:spcBef>
            </a:pPr>
            <a:r>
              <a:rPr lang="en-US" sz="1900" u="none">
                <a:solidFill>
                  <a:srgbClr val="000000"/>
                </a:solidFill>
                <a:latin typeface="Agrandir"/>
              </a:rPr>
              <a:t>Use these design resources in your</a:t>
            </a:r>
          </a:p>
          <a:p>
            <a:pPr marL="0" indent="0" lvl="1">
              <a:lnSpc>
                <a:spcPts val="2660"/>
              </a:lnSpc>
              <a:spcBef>
                <a:spcPct val="0"/>
              </a:spcBef>
            </a:pPr>
            <a:r>
              <a:rPr lang="en-US" sz="1900" u="none">
                <a:solidFill>
                  <a:srgbClr val="000000"/>
                </a:solidFill>
                <a:latin typeface="Agrandir"/>
              </a:rPr>
              <a:t>Canva Presentation. Happy designing! </a:t>
            </a:r>
          </a:p>
          <a:p>
            <a:pPr marL="0" indent="0" lvl="1">
              <a:lnSpc>
                <a:spcPts val="2660"/>
              </a:lnSpc>
              <a:spcBef>
                <a:spcPct val="0"/>
              </a:spcBef>
            </a:pPr>
          </a:p>
          <a:p>
            <a:pPr>
              <a:lnSpc>
                <a:spcPts val="2660"/>
              </a:lnSpc>
              <a:spcBef>
                <a:spcPct val="0"/>
              </a:spcBef>
            </a:pPr>
            <a:r>
              <a:rPr lang="en-US" sz="1900" u="none">
                <a:solidFill>
                  <a:srgbClr val="000000"/>
                </a:solidFill>
                <a:latin typeface="Agrandir"/>
              </a:rPr>
              <a:t>Don't forget to delete this page</a:t>
            </a:r>
          </a:p>
          <a:p>
            <a:pPr marL="0" indent="0" lvl="1">
              <a:lnSpc>
                <a:spcPts val="2660"/>
              </a:lnSpc>
              <a:spcBef>
                <a:spcPct val="0"/>
              </a:spcBef>
            </a:pPr>
            <a:r>
              <a:rPr lang="en-US" sz="1900" u="none">
                <a:solidFill>
                  <a:srgbClr val="000000"/>
                </a:solidFill>
                <a:latin typeface="Agrandir"/>
              </a:rPr>
              <a:t>before presenting. </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7122843" y="0"/>
            <a:ext cx="11165157" cy="10287000"/>
            <a:chOff x="0" y="0"/>
            <a:chExt cx="2940617" cy="2709333"/>
          </a:xfrm>
        </p:grpSpPr>
        <p:sp>
          <p:nvSpPr>
            <p:cNvPr name="Freeform 3" id="3"/>
            <p:cNvSpPr/>
            <p:nvPr/>
          </p:nvSpPr>
          <p:spPr>
            <a:xfrm>
              <a:off x="0" y="0"/>
              <a:ext cx="2940617" cy="2709333"/>
            </a:xfrm>
            <a:custGeom>
              <a:avLst/>
              <a:gdLst/>
              <a:ahLst/>
              <a:cxnLst/>
              <a:rect r="r" b="b" t="t" l="l"/>
              <a:pathLst>
                <a:path h="2709333" w="2940617">
                  <a:moveTo>
                    <a:pt x="0" y="0"/>
                  </a:moveTo>
                  <a:lnTo>
                    <a:pt x="2940617" y="0"/>
                  </a:lnTo>
                  <a:lnTo>
                    <a:pt x="2940617" y="2709333"/>
                  </a:lnTo>
                  <a:lnTo>
                    <a:pt x="0" y="2709333"/>
                  </a:lnTo>
                  <a:close/>
                </a:path>
              </a:pathLst>
            </a:custGeom>
            <a:solidFill>
              <a:srgbClr val="B3C7C5"/>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2800"/>
                </a:lnSpc>
              </a:pPr>
            </a:p>
          </p:txBody>
        </p:sp>
      </p:grpSp>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011394" y="1028700"/>
            <a:ext cx="1152491" cy="1152491"/>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0195658" y="1090146"/>
            <a:ext cx="849888" cy="1029600"/>
          </a:xfrm>
          <a:prstGeom prst="rect">
            <a:avLst/>
          </a:prstGeom>
        </p:spPr>
      </p:pic>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2077319" y="1183595"/>
            <a:ext cx="1072883" cy="842701"/>
          </a:xfrm>
          <a:prstGeom prst="rect">
            <a:avLst/>
          </a:prstGeom>
        </p:spPr>
      </p:pic>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6491619" y="8696732"/>
            <a:ext cx="1129064" cy="480365"/>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true" flipV="false" rot="0">
            <a:off x="7952333" y="8335528"/>
            <a:ext cx="1089056" cy="1202773"/>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true" flipV="false" rot="0">
            <a:off x="11069628" y="8191475"/>
            <a:ext cx="509609" cy="1490879"/>
          </a:xfrm>
          <a:prstGeom prst="rect">
            <a:avLst/>
          </a:prstGeom>
        </p:spPr>
      </p:pic>
      <p:pic>
        <p:nvPicPr>
          <p:cNvPr name="Picture 11" id="11"/>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567846">
            <a:off x="9430017" y="8399835"/>
            <a:ext cx="1250982" cy="1074159"/>
          </a:xfrm>
          <a:prstGeom prst="rect">
            <a:avLst/>
          </a:prstGeom>
        </p:spPr>
      </p:pic>
      <p:pic>
        <p:nvPicPr>
          <p:cNvPr name="Picture 12" id="12"/>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1888068" y="8377539"/>
            <a:ext cx="709899" cy="1118752"/>
          </a:xfrm>
          <a:prstGeom prst="rect">
            <a:avLst/>
          </a:prstGeom>
        </p:spPr>
      </p:pic>
      <p:pic>
        <p:nvPicPr>
          <p:cNvPr name="Picture 13" id="13"/>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14159754" y="8754792"/>
            <a:ext cx="761731" cy="364246"/>
          </a:xfrm>
          <a:prstGeom prst="rect">
            <a:avLst/>
          </a:prstGeom>
        </p:spPr>
      </p:pic>
      <p:pic>
        <p:nvPicPr>
          <p:cNvPr name="Picture 14" id="14"/>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4861345">
            <a:off x="15344908" y="8511905"/>
            <a:ext cx="723289" cy="850019"/>
          </a:xfrm>
          <a:prstGeom prst="rect">
            <a:avLst/>
          </a:prstGeom>
        </p:spPr>
      </p:pic>
      <p:pic>
        <p:nvPicPr>
          <p:cNvPr name="Picture 15" id="15"/>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1254148">
            <a:off x="13023662" y="8543838"/>
            <a:ext cx="710397" cy="786153"/>
          </a:xfrm>
          <a:prstGeom prst="rect">
            <a:avLst/>
          </a:prstGeom>
        </p:spPr>
      </p:pic>
      <p:pic>
        <p:nvPicPr>
          <p:cNvPr name="Picture 16" id="16"/>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4181974" y="1068239"/>
            <a:ext cx="1277872" cy="1073412"/>
          </a:xfrm>
          <a:prstGeom prst="rect">
            <a:avLst/>
          </a:prstGeom>
        </p:spPr>
      </p:pic>
      <p:pic>
        <p:nvPicPr>
          <p:cNvPr name="Picture 17" id="17"/>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16266307" y="2975952"/>
            <a:ext cx="1122481" cy="822473"/>
          </a:xfrm>
          <a:prstGeom prst="rect">
            <a:avLst/>
          </a:prstGeom>
        </p:spPr>
      </p:pic>
      <p:pic>
        <p:nvPicPr>
          <p:cNvPr name="Picture 18" id="18"/>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14276905" y="2989921"/>
            <a:ext cx="919987" cy="794534"/>
          </a:xfrm>
          <a:prstGeom prst="rect">
            <a:avLst/>
          </a:prstGeom>
        </p:spPr>
      </p:pic>
      <p:pic>
        <p:nvPicPr>
          <p:cNvPr name="Picture 19" id="19"/>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8011394" y="4663460"/>
            <a:ext cx="702134" cy="965434"/>
          </a:xfrm>
          <a:prstGeom prst="rect">
            <a:avLst/>
          </a:prstGeom>
        </p:spPr>
      </p:pic>
      <p:pic>
        <p:nvPicPr>
          <p:cNvPr name="Picture 20" id="20"/>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7847310" y="6581705"/>
            <a:ext cx="1030301" cy="936637"/>
          </a:xfrm>
          <a:prstGeom prst="rect">
            <a:avLst/>
          </a:prstGeom>
        </p:spPr>
      </p:pic>
      <p:pic>
        <p:nvPicPr>
          <p:cNvPr name="Picture 21" id="21"/>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16491619" y="1119641"/>
            <a:ext cx="617661" cy="970610"/>
          </a:xfrm>
          <a:prstGeom prst="rect">
            <a:avLst/>
          </a:prstGeom>
        </p:spPr>
      </p:pic>
      <p:pic>
        <p:nvPicPr>
          <p:cNvPr name="Picture 22" id="22"/>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9998611" y="6563835"/>
            <a:ext cx="618786" cy="972377"/>
          </a:xfrm>
          <a:prstGeom prst="rect">
            <a:avLst/>
          </a:prstGeom>
        </p:spPr>
      </p:pic>
      <p:pic>
        <p:nvPicPr>
          <p:cNvPr name="Picture 23" id="23"/>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9736518" y="4774339"/>
            <a:ext cx="908939" cy="743678"/>
          </a:xfrm>
          <a:prstGeom prst="rect">
            <a:avLst/>
          </a:prstGeom>
        </p:spPr>
      </p:pic>
      <p:pic>
        <p:nvPicPr>
          <p:cNvPr name="Picture 24" id="24"/>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11668448" y="4716019"/>
            <a:ext cx="860317" cy="860317"/>
          </a:xfrm>
          <a:prstGeom prst="rect">
            <a:avLst/>
          </a:prstGeom>
        </p:spPr>
      </p:pic>
      <p:pic>
        <p:nvPicPr>
          <p:cNvPr name="Picture 25" id="25"/>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16201973" y="4758357"/>
            <a:ext cx="1196953" cy="775641"/>
          </a:xfrm>
          <a:prstGeom prst="rect">
            <a:avLst/>
          </a:prstGeom>
        </p:spPr>
      </p:pic>
      <p:pic>
        <p:nvPicPr>
          <p:cNvPr name="Picture 26" id="26"/>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13551756" y="4765756"/>
            <a:ext cx="1627227" cy="760843"/>
          </a:xfrm>
          <a:prstGeom prst="rect">
            <a:avLst/>
          </a:prstGeom>
        </p:spPr>
      </p:pic>
      <p:pic>
        <p:nvPicPr>
          <p:cNvPr name="Picture 27" id="27"/>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11738397" y="6487648"/>
            <a:ext cx="1126799" cy="1124750"/>
          </a:xfrm>
          <a:prstGeom prst="rect">
            <a:avLst/>
          </a:prstGeom>
        </p:spPr>
      </p:pic>
      <p:pic>
        <p:nvPicPr>
          <p:cNvPr name="Picture 28" id="28"/>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10139433" y="2901883"/>
            <a:ext cx="970610" cy="970610"/>
          </a:xfrm>
          <a:prstGeom prst="rect">
            <a:avLst/>
          </a:prstGeom>
        </p:spPr>
      </p:pic>
      <p:pic>
        <p:nvPicPr>
          <p:cNvPr name="Picture 29" id="29"/>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12179457" y="2943265"/>
            <a:ext cx="1028034" cy="887847"/>
          </a:xfrm>
          <a:prstGeom prst="rect">
            <a:avLst/>
          </a:prstGeom>
        </p:spPr>
      </p:pic>
      <p:pic>
        <p:nvPicPr>
          <p:cNvPr name="Picture 30" id="30"/>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8011394" y="2857876"/>
            <a:ext cx="1058625" cy="1058625"/>
          </a:xfrm>
          <a:prstGeom prst="rect">
            <a:avLst/>
          </a:prstGeom>
        </p:spPr>
      </p:pic>
      <p:pic>
        <p:nvPicPr>
          <p:cNvPr name="Picture 31" id="31"/>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14068613" y="6374324"/>
            <a:ext cx="863951" cy="1176171"/>
          </a:xfrm>
          <a:prstGeom prst="rect">
            <a:avLst/>
          </a:prstGeom>
        </p:spPr>
      </p:pic>
      <p:pic>
        <p:nvPicPr>
          <p:cNvPr name="Picture 32" id="32"/>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16135981" y="6419823"/>
            <a:ext cx="1040507" cy="1050053"/>
          </a:xfrm>
          <a:prstGeom prst="rect">
            <a:avLst/>
          </a:prstGeom>
        </p:spPr>
      </p:pic>
      <p:sp>
        <p:nvSpPr>
          <p:cNvPr name="TextBox 33" id="33"/>
          <p:cNvSpPr txBox="true"/>
          <p:nvPr/>
        </p:nvSpPr>
        <p:spPr>
          <a:xfrm rot="0">
            <a:off x="1028700" y="1263496"/>
            <a:ext cx="5691662" cy="2492374"/>
          </a:xfrm>
          <a:prstGeom prst="rect">
            <a:avLst/>
          </a:prstGeom>
        </p:spPr>
        <p:txBody>
          <a:bodyPr anchor="t" rtlCol="false" tIns="0" lIns="0" bIns="0" rIns="0">
            <a:spAutoFit/>
          </a:bodyPr>
          <a:lstStyle/>
          <a:p>
            <a:pPr marL="0" indent="0" lvl="0">
              <a:lnSpc>
                <a:spcPts val="9774"/>
              </a:lnSpc>
              <a:spcBef>
                <a:spcPct val="0"/>
              </a:spcBef>
            </a:pPr>
            <a:r>
              <a:rPr lang="en-US" sz="8499" u="none">
                <a:solidFill>
                  <a:srgbClr val="73928F"/>
                </a:solidFill>
                <a:latin typeface="Bitter"/>
              </a:rPr>
              <a:t>Resource </a:t>
            </a:r>
          </a:p>
          <a:p>
            <a:pPr marL="0" indent="0" lvl="0">
              <a:lnSpc>
                <a:spcPts val="9774"/>
              </a:lnSpc>
              <a:spcBef>
                <a:spcPct val="0"/>
              </a:spcBef>
            </a:pPr>
            <a:r>
              <a:rPr lang="en-US" sz="8499" u="none">
                <a:solidFill>
                  <a:srgbClr val="73928F"/>
                </a:solidFill>
                <a:latin typeface="Bitter"/>
              </a:rPr>
              <a:t>Page</a:t>
            </a:r>
          </a:p>
        </p:txBody>
      </p:sp>
      <p:sp>
        <p:nvSpPr>
          <p:cNvPr name="TextBox 34" id="34"/>
          <p:cNvSpPr txBox="true"/>
          <p:nvPr/>
        </p:nvSpPr>
        <p:spPr>
          <a:xfrm rot="0">
            <a:off x="1028700" y="7107964"/>
            <a:ext cx="5691662" cy="1704340"/>
          </a:xfrm>
          <a:prstGeom prst="rect">
            <a:avLst/>
          </a:prstGeom>
        </p:spPr>
        <p:txBody>
          <a:bodyPr anchor="t" rtlCol="false" tIns="0" lIns="0" bIns="0" rIns="0">
            <a:spAutoFit/>
          </a:bodyPr>
          <a:lstStyle/>
          <a:p>
            <a:pPr>
              <a:lnSpc>
                <a:spcPts val="2660"/>
              </a:lnSpc>
              <a:spcBef>
                <a:spcPct val="0"/>
              </a:spcBef>
            </a:pPr>
            <a:r>
              <a:rPr lang="en-US" sz="1900" u="none">
                <a:solidFill>
                  <a:srgbClr val="000000"/>
                </a:solidFill>
                <a:latin typeface="Agrandir"/>
              </a:rPr>
              <a:t>Use these design resources in your</a:t>
            </a:r>
          </a:p>
          <a:p>
            <a:pPr marL="0" indent="0" lvl="1">
              <a:lnSpc>
                <a:spcPts val="2660"/>
              </a:lnSpc>
              <a:spcBef>
                <a:spcPct val="0"/>
              </a:spcBef>
            </a:pPr>
            <a:r>
              <a:rPr lang="en-US" sz="1900" u="none">
                <a:solidFill>
                  <a:srgbClr val="000000"/>
                </a:solidFill>
                <a:latin typeface="Agrandir"/>
              </a:rPr>
              <a:t>Canva Presentation. Happy designing! </a:t>
            </a:r>
          </a:p>
          <a:p>
            <a:pPr marL="0" indent="0" lvl="1">
              <a:lnSpc>
                <a:spcPts val="2660"/>
              </a:lnSpc>
              <a:spcBef>
                <a:spcPct val="0"/>
              </a:spcBef>
            </a:pPr>
          </a:p>
          <a:p>
            <a:pPr>
              <a:lnSpc>
                <a:spcPts val="2660"/>
              </a:lnSpc>
              <a:spcBef>
                <a:spcPct val="0"/>
              </a:spcBef>
            </a:pPr>
            <a:r>
              <a:rPr lang="en-US" sz="1900" u="none">
                <a:solidFill>
                  <a:srgbClr val="000000"/>
                </a:solidFill>
                <a:latin typeface="Agrandir"/>
              </a:rPr>
              <a:t>Don't forget to delete this page</a:t>
            </a:r>
          </a:p>
          <a:p>
            <a:pPr marL="0" indent="0" lvl="1">
              <a:lnSpc>
                <a:spcPts val="2660"/>
              </a:lnSpc>
              <a:spcBef>
                <a:spcPct val="0"/>
              </a:spcBef>
            </a:pPr>
            <a:r>
              <a:rPr lang="en-US" sz="1900" u="none">
                <a:solidFill>
                  <a:srgbClr val="000000"/>
                </a:solidFill>
                <a:latin typeface="Agrandir"/>
              </a:rPr>
              <a:t>before presenting. </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7122843" y="0"/>
            <a:ext cx="11165157" cy="10287000"/>
            <a:chOff x="0" y="0"/>
            <a:chExt cx="2940617" cy="2709333"/>
          </a:xfrm>
        </p:grpSpPr>
        <p:sp>
          <p:nvSpPr>
            <p:cNvPr name="Freeform 3" id="3"/>
            <p:cNvSpPr/>
            <p:nvPr/>
          </p:nvSpPr>
          <p:spPr>
            <a:xfrm>
              <a:off x="0" y="0"/>
              <a:ext cx="2940617" cy="2709333"/>
            </a:xfrm>
            <a:custGeom>
              <a:avLst/>
              <a:gdLst/>
              <a:ahLst/>
              <a:cxnLst/>
              <a:rect r="r" b="b" t="t" l="l"/>
              <a:pathLst>
                <a:path h="2709333" w="2940617">
                  <a:moveTo>
                    <a:pt x="0" y="0"/>
                  </a:moveTo>
                  <a:lnTo>
                    <a:pt x="2940617" y="0"/>
                  </a:lnTo>
                  <a:lnTo>
                    <a:pt x="2940617" y="2709333"/>
                  </a:lnTo>
                  <a:lnTo>
                    <a:pt x="0" y="2709333"/>
                  </a:lnTo>
                  <a:close/>
                </a:path>
              </a:pathLst>
            </a:custGeom>
            <a:solidFill>
              <a:srgbClr val="B3C7C5"/>
            </a:solidFill>
          </p:spPr>
        </p:sp>
        <p:sp>
          <p:nvSpPr>
            <p:cNvPr name="TextBox 4" id="4"/>
            <p:cNvSpPr txBox="true"/>
            <p:nvPr/>
          </p:nvSpPr>
          <p:spPr>
            <a:xfrm>
              <a:off x="0" y="-104775"/>
              <a:ext cx="812800" cy="917575"/>
            </a:xfrm>
            <a:prstGeom prst="rect">
              <a:avLst/>
            </a:prstGeom>
          </p:spPr>
          <p:txBody>
            <a:bodyPr anchor="ctr" rtlCol="false" tIns="50800" lIns="50800" bIns="50800" rIns="50800"/>
            <a:lstStyle/>
            <a:p>
              <a:pPr algn="ctr">
                <a:lnSpc>
                  <a:spcPts val="2800"/>
                </a:lnSpc>
              </a:pPr>
            </a:p>
          </p:txBody>
        </p:sp>
      </p:grpSp>
      <p:sp>
        <p:nvSpPr>
          <p:cNvPr name="TextBox 5" id="5"/>
          <p:cNvSpPr txBox="true"/>
          <p:nvPr/>
        </p:nvSpPr>
        <p:spPr>
          <a:xfrm rot="0">
            <a:off x="1028700" y="1263496"/>
            <a:ext cx="5691662" cy="2492374"/>
          </a:xfrm>
          <a:prstGeom prst="rect">
            <a:avLst/>
          </a:prstGeom>
        </p:spPr>
        <p:txBody>
          <a:bodyPr anchor="t" rtlCol="false" tIns="0" lIns="0" bIns="0" rIns="0">
            <a:spAutoFit/>
          </a:bodyPr>
          <a:lstStyle/>
          <a:p>
            <a:pPr marL="0" indent="0" lvl="0">
              <a:lnSpc>
                <a:spcPts val="9774"/>
              </a:lnSpc>
              <a:spcBef>
                <a:spcPct val="0"/>
              </a:spcBef>
            </a:pPr>
            <a:r>
              <a:rPr lang="en-US" sz="8499" u="none">
                <a:solidFill>
                  <a:srgbClr val="73928F"/>
                </a:solidFill>
                <a:latin typeface="Bitter"/>
              </a:rPr>
              <a:t>Resource </a:t>
            </a:r>
          </a:p>
          <a:p>
            <a:pPr marL="0" indent="0" lvl="0">
              <a:lnSpc>
                <a:spcPts val="9774"/>
              </a:lnSpc>
              <a:spcBef>
                <a:spcPct val="0"/>
              </a:spcBef>
            </a:pPr>
            <a:r>
              <a:rPr lang="en-US" sz="8499" u="none">
                <a:solidFill>
                  <a:srgbClr val="73928F"/>
                </a:solidFill>
                <a:latin typeface="Bitter"/>
              </a:rPr>
              <a:t>Page</a:t>
            </a:r>
          </a:p>
        </p:txBody>
      </p:sp>
      <p:sp>
        <p:nvSpPr>
          <p:cNvPr name="TextBox 6" id="6"/>
          <p:cNvSpPr txBox="true"/>
          <p:nvPr/>
        </p:nvSpPr>
        <p:spPr>
          <a:xfrm rot="0">
            <a:off x="1028700" y="7107964"/>
            <a:ext cx="5691662" cy="1704340"/>
          </a:xfrm>
          <a:prstGeom prst="rect">
            <a:avLst/>
          </a:prstGeom>
        </p:spPr>
        <p:txBody>
          <a:bodyPr anchor="t" rtlCol="false" tIns="0" lIns="0" bIns="0" rIns="0">
            <a:spAutoFit/>
          </a:bodyPr>
          <a:lstStyle/>
          <a:p>
            <a:pPr>
              <a:lnSpc>
                <a:spcPts val="2660"/>
              </a:lnSpc>
              <a:spcBef>
                <a:spcPct val="0"/>
              </a:spcBef>
            </a:pPr>
            <a:r>
              <a:rPr lang="en-US" sz="1900" u="none">
                <a:solidFill>
                  <a:srgbClr val="000000"/>
                </a:solidFill>
                <a:latin typeface="Agrandir"/>
              </a:rPr>
              <a:t>Use these design resources in your</a:t>
            </a:r>
          </a:p>
          <a:p>
            <a:pPr marL="0" indent="0" lvl="1">
              <a:lnSpc>
                <a:spcPts val="2660"/>
              </a:lnSpc>
              <a:spcBef>
                <a:spcPct val="0"/>
              </a:spcBef>
            </a:pPr>
            <a:r>
              <a:rPr lang="en-US" sz="1900" u="none">
                <a:solidFill>
                  <a:srgbClr val="000000"/>
                </a:solidFill>
                <a:latin typeface="Agrandir"/>
              </a:rPr>
              <a:t>Canva Presentation. Happy designing! </a:t>
            </a:r>
          </a:p>
          <a:p>
            <a:pPr marL="0" indent="0" lvl="1">
              <a:lnSpc>
                <a:spcPts val="2660"/>
              </a:lnSpc>
              <a:spcBef>
                <a:spcPct val="0"/>
              </a:spcBef>
            </a:pPr>
          </a:p>
          <a:p>
            <a:pPr>
              <a:lnSpc>
                <a:spcPts val="2660"/>
              </a:lnSpc>
              <a:spcBef>
                <a:spcPct val="0"/>
              </a:spcBef>
            </a:pPr>
            <a:r>
              <a:rPr lang="en-US" sz="1900" u="none">
                <a:solidFill>
                  <a:srgbClr val="000000"/>
                </a:solidFill>
                <a:latin typeface="Agrandir"/>
              </a:rPr>
              <a:t>Don't forget to delete this page</a:t>
            </a:r>
          </a:p>
          <a:p>
            <a:pPr marL="0" indent="0" lvl="1">
              <a:lnSpc>
                <a:spcPts val="2660"/>
              </a:lnSpc>
              <a:spcBef>
                <a:spcPct val="0"/>
              </a:spcBef>
            </a:pPr>
            <a:r>
              <a:rPr lang="en-US" sz="1900" u="none">
                <a:solidFill>
                  <a:srgbClr val="000000"/>
                </a:solidFill>
                <a:latin typeface="Agrandir"/>
              </a:rPr>
              <a:t>before presenting. </a:t>
            </a:r>
          </a:p>
        </p:txBody>
      </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482135" y="1201256"/>
            <a:ext cx="832459" cy="715915"/>
          </a:xfrm>
          <a:prstGeom prst="rect">
            <a:avLst/>
          </a:prstGeom>
        </p:spPr>
      </p:pic>
      <p:pic>
        <p:nvPicPr>
          <p:cNvPr name="Picture 8" id="8"/>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831902" y="1128165"/>
            <a:ext cx="862097" cy="862097"/>
          </a:xfrm>
          <a:prstGeom prst="rect">
            <a:avLst/>
          </a:prstGeom>
        </p:spPr>
      </p:pic>
      <p:pic>
        <p:nvPicPr>
          <p:cNvPr name="Picture 9" id="9"/>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121522" y="1053200"/>
            <a:ext cx="704739" cy="1012027"/>
          </a:xfrm>
          <a:prstGeom prst="rect">
            <a:avLst/>
          </a:prstGeom>
        </p:spPr>
      </p:pic>
      <p:pic>
        <p:nvPicPr>
          <p:cNvPr name="Picture 10" id="1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1297755" y="1201256"/>
            <a:ext cx="1164950" cy="715915"/>
          </a:xfrm>
          <a:prstGeom prst="rect">
            <a:avLst/>
          </a:prstGeom>
        </p:spPr>
      </p:pic>
      <p:pic>
        <p:nvPicPr>
          <p:cNvPr name="Picture 11" id="11"/>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3009164" y="1128165"/>
            <a:ext cx="862097" cy="862097"/>
          </a:xfrm>
          <a:prstGeom prst="rect">
            <a:avLst/>
          </a:prstGeom>
        </p:spPr>
      </p:pic>
      <p:pic>
        <p:nvPicPr>
          <p:cNvPr name="Picture 12" id="12"/>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326641" y="1053200"/>
            <a:ext cx="1119949" cy="1012027"/>
          </a:xfrm>
          <a:prstGeom prst="rect">
            <a:avLst/>
          </a:prstGeom>
        </p:spPr>
      </p:pic>
      <p:pic>
        <p:nvPicPr>
          <p:cNvPr name="Picture 13" id="13"/>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4298785" y="1053200"/>
            <a:ext cx="675298" cy="1012027"/>
          </a:xfrm>
          <a:prstGeom prst="rect">
            <a:avLst/>
          </a:prstGeom>
        </p:spPr>
      </p:pic>
      <p:pic>
        <p:nvPicPr>
          <p:cNvPr name="Picture 14" id="14"/>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6799149" y="1053200"/>
            <a:ext cx="732340" cy="1012027"/>
          </a:xfrm>
          <a:prstGeom prst="rect">
            <a:avLst/>
          </a:prstGeom>
        </p:spPr>
      </p:pic>
      <p:pic>
        <p:nvPicPr>
          <p:cNvPr name="Picture 15" id="15"/>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7467096" y="3064911"/>
            <a:ext cx="862536" cy="862536"/>
          </a:xfrm>
          <a:prstGeom prst="rect">
            <a:avLst/>
          </a:prstGeom>
        </p:spPr>
      </p:pic>
      <p:pic>
        <p:nvPicPr>
          <p:cNvPr name="Picture 16" id="16"/>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8780705" y="3064911"/>
            <a:ext cx="862536" cy="862536"/>
          </a:xfrm>
          <a:prstGeom prst="rect">
            <a:avLst/>
          </a:prstGeom>
        </p:spPr>
      </p:pic>
      <p:pic>
        <p:nvPicPr>
          <p:cNvPr name="Picture 17" id="17"/>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0094314" y="3064911"/>
            <a:ext cx="856263" cy="862536"/>
          </a:xfrm>
          <a:prstGeom prst="rect">
            <a:avLst/>
          </a:prstGeom>
        </p:spPr>
      </p:pic>
      <p:pic>
        <p:nvPicPr>
          <p:cNvPr name="Picture 18" id="18"/>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1398252" y="3060768"/>
            <a:ext cx="714074" cy="870822"/>
          </a:xfrm>
          <a:prstGeom prst="rect">
            <a:avLst/>
          </a:prstGeom>
        </p:spPr>
      </p:pic>
      <p:pic>
        <p:nvPicPr>
          <p:cNvPr name="Picture 19" id="19"/>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12560001" y="3064911"/>
            <a:ext cx="903609" cy="862536"/>
          </a:xfrm>
          <a:prstGeom prst="rect">
            <a:avLst/>
          </a:prstGeom>
        </p:spPr>
      </p:pic>
      <p:pic>
        <p:nvPicPr>
          <p:cNvPr name="Picture 20" id="20"/>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13914683" y="3064911"/>
            <a:ext cx="757464" cy="862536"/>
          </a:xfrm>
          <a:prstGeom prst="rect">
            <a:avLst/>
          </a:prstGeom>
        </p:spPr>
      </p:pic>
      <p:pic>
        <p:nvPicPr>
          <p:cNvPr name="Picture 21" id="21"/>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15376997" y="3064911"/>
            <a:ext cx="857832" cy="862536"/>
          </a:xfrm>
          <a:prstGeom prst="rect">
            <a:avLst/>
          </a:prstGeom>
        </p:spPr>
      </p:pic>
      <p:pic>
        <p:nvPicPr>
          <p:cNvPr name="Picture 22" id="22"/>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16602008" y="3165916"/>
            <a:ext cx="1110978" cy="660527"/>
          </a:xfrm>
          <a:prstGeom prst="rect">
            <a:avLst/>
          </a:prstGeom>
        </p:spPr>
      </p:pic>
      <p:pic>
        <p:nvPicPr>
          <p:cNvPr name="Picture 23" id="23"/>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7490992" y="4980429"/>
            <a:ext cx="885701" cy="761703"/>
          </a:xfrm>
          <a:prstGeom prst="rect">
            <a:avLst/>
          </a:prstGeom>
        </p:spPr>
      </p:pic>
      <p:pic>
        <p:nvPicPr>
          <p:cNvPr name="Picture 24" id="24"/>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9129092" y="4980429"/>
            <a:ext cx="761703" cy="761703"/>
          </a:xfrm>
          <a:prstGeom prst="rect">
            <a:avLst/>
          </a:prstGeom>
        </p:spPr>
      </p:pic>
      <p:pic>
        <p:nvPicPr>
          <p:cNvPr name="Picture 25" id="25"/>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10643194" y="4980429"/>
            <a:ext cx="761703" cy="761703"/>
          </a:xfrm>
          <a:prstGeom prst="rect">
            <a:avLst/>
          </a:prstGeom>
        </p:spPr>
      </p:pic>
      <p:pic>
        <p:nvPicPr>
          <p:cNvPr name="Picture 26" id="26"/>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12157296" y="4980429"/>
            <a:ext cx="760318" cy="761703"/>
          </a:xfrm>
          <a:prstGeom prst="rect">
            <a:avLst/>
          </a:prstGeom>
        </p:spPr>
      </p:pic>
      <p:pic>
        <p:nvPicPr>
          <p:cNvPr name="Picture 27" id="27"/>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13670014" y="4980429"/>
            <a:ext cx="827938" cy="761703"/>
          </a:xfrm>
          <a:prstGeom prst="rect">
            <a:avLst/>
          </a:prstGeom>
        </p:spPr>
      </p:pic>
      <p:pic>
        <p:nvPicPr>
          <p:cNvPr name="Picture 28" id="28"/>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15250351" y="4980429"/>
            <a:ext cx="614902" cy="761703"/>
          </a:xfrm>
          <a:prstGeom prst="rect">
            <a:avLst/>
          </a:prstGeom>
        </p:spPr>
      </p:pic>
      <p:pic>
        <p:nvPicPr>
          <p:cNvPr name="Picture 29" id="29"/>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16617652" y="5046621"/>
            <a:ext cx="1095335" cy="629320"/>
          </a:xfrm>
          <a:prstGeom prst="rect">
            <a:avLst/>
          </a:prstGeom>
        </p:spPr>
      </p:pic>
      <p:pic>
        <p:nvPicPr>
          <p:cNvPr name="Picture 30" id="30"/>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7479750" y="6679656"/>
            <a:ext cx="914303" cy="816223"/>
          </a:xfrm>
          <a:prstGeom prst="rect">
            <a:avLst/>
          </a:prstGeom>
        </p:spPr>
      </p:pic>
      <p:pic>
        <p:nvPicPr>
          <p:cNvPr name="Picture 31" id="31"/>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8831438" y="6647007"/>
            <a:ext cx="642709" cy="881521"/>
          </a:xfrm>
          <a:prstGeom prst="rect">
            <a:avLst/>
          </a:prstGeom>
        </p:spPr>
      </p:pic>
      <p:pic>
        <p:nvPicPr>
          <p:cNvPr name="Picture 32" id="32"/>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9911532" y="6647007"/>
            <a:ext cx="827027" cy="881521"/>
          </a:xfrm>
          <a:prstGeom prst="rect">
            <a:avLst/>
          </a:prstGeom>
        </p:spPr>
      </p:pic>
      <p:pic>
        <p:nvPicPr>
          <p:cNvPr name="Picture 33" id="33"/>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11175944" y="6647007"/>
            <a:ext cx="644312" cy="881521"/>
          </a:xfrm>
          <a:prstGeom prst="rect">
            <a:avLst/>
          </a:prstGeom>
        </p:spPr>
      </p:pic>
      <p:pic>
        <p:nvPicPr>
          <p:cNvPr name="Picture 34" id="34"/>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12257641" y="6739185"/>
            <a:ext cx="1158432" cy="697166"/>
          </a:xfrm>
          <a:prstGeom prst="rect">
            <a:avLst/>
          </a:prstGeom>
        </p:spPr>
      </p:pic>
      <p:pic>
        <p:nvPicPr>
          <p:cNvPr name="Picture 35" id="35"/>
          <p:cNvPicPr>
            <a:picLocks noChangeAspect="true"/>
          </p:cNvPicPr>
          <p:nvPr/>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rcRect l="0" t="0" r="0" b="0"/>
          <a:stretch>
            <a:fillRect/>
          </a:stretch>
        </p:blipFill>
        <p:spPr>
          <a:xfrm flipH="false" flipV="false" rot="0">
            <a:off x="13853458" y="6647007"/>
            <a:ext cx="1117135" cy="881521"/>
          </a:xfrm>
          <a:prstGeom prst="rect">
            <a:avLst/>
          </a:prstGeom>
        </p:spPr>
      </p:pic>
      <p:pic>
        <p:nvPicPr>
          <p:cNvPr name="Picture 36" id="36"/>
          <p:cNvPicPr>
            <a:picLocks noChangeAspect="true"/>
          </p:cNvPicPr>
          <p:nvPr/>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rcRect l="0" t="0" r="0" b="0"/>
          <a:stretch>
            <a:fillRect/>
          </a:stretch>
        </p:blipFill>
        <p:spPr>
          <a:xfrm flipH="false" flipV="false" rot="0">
            <a:off x="15407978" y="6647007"/>
            <a:ext cx="881521" cy="881521"/>
          </a:xfrm>
          <a:prstGeom prst="rect">
            <a:avLst/>
          </a:prstGeom>
        </p:spPr>
      </p:pic>
      <p:pic>
        <p:nvPicPr>
          <p:cNvPr name="Picture 37" id="37"/>
          <p:cNvPicPr>
            <a:picLocks noChangeAspect="true"/>
          </p:cNvPicPr>
          <p:nvPr/>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rcRect l="0" t="0" r="0" b="0"/>
          <a:stretch>
            <a:fillRect/>
          </a:stretch>
        </p:blipFill>
        <p:spPr>
          <a:xfrm flipH="false" flipV="false" rot="0">
            <a:off x="16726884" y="6647007"/>
            <a:ext cx="881521" cy="881521"/>
          </a:xfrm>
          <a:prstGeom prst="rect">
            <a:avLst/>
          </a:prstGeom>
        </p:spPr>
      </p:pic>
      <p:pic>
        <p:nvPicPr>
          <p:cNvPr name="Picture 38" id="38"/>
          <p:cNvPicPr>
            <a:picLocks noChangeAspect="true"/>
          </p:cNvPicPr>
          <p:nvPr/>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rcRect l="0" t="0" r="0" b="0"/>
          <a:stretch>
            <a:fillRect/>
          </a:stretch>
        </p:blipFill>
        <p:spPr>
          <a:xfrm flipH="false" flipV="false" rot="0">
            <a:off x="7686242" y="8479532"/>
            <a:ext cx="424245" cy="788293"/>
          </a:xfrm>
          <a:prstGeom prst="rect">
            <a:avLst/>
          </a:prstGeom>
        </p:spPr>
      </p:pic>
      <p:pic>
        <p:nvPicPr>
          <p:cNvPr name="Picture 39" id="39"/>
          <p:cNvPicPr>
            <a:picLocks noChangeAspect="true"/>
          </p:cNvPicPr>
          <p:nvPr/>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rcRect l="0" t="0" r="0" b="0"/>
          <a:stretch>
            <a:fillRect/>
          </a:stretch>
        </p:blipFill>
        <p:spPr>
          <a:xfrm flipH="false" flipV="false" rot="0">
            <a:off x="8730116" y="8479532"/>
            <a:ext cx="610569" cy="788293"/>
          </a:xfrm>
          <a:prstGeom prst="rect">
            <a:avLst/>
          </a:prstGeom>
        </p:spPr>
      </p:pic>
      <p:pic>
        <p:nvPicPr>
          <p:cNvPr name="Picture 40" id="40"/>
          <p:cNvPicPr>
            <a:picLocks noChangeAspect="true"/>
          </p:cNvPicPr>
          <p:nvPr/>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rcRect l="0" t="0" r="0" b="0"/>
          <a:stretch>
            <a:fillRect/>
          </a:stretch>
        </p:blipFill>
        <p:spPr>
          <a:xfrm flipH="false" flipV="false" rot="0">
            <a:off x="9960313" y="8479532"/>
            <a:ext cx="680799" cy="788293"/>
          </a:xfrm>
          <a:prstGeom prst="rect">
            <a:avLst/>
          </a:prstGeom>
        </p:spPr>
      </p:pic>
      <p:pic>
        <p:nvPicPr>
          <p:cNvPr name="Picture 41" id="41"/>
          <p:cNvPicPr>
            <a:picLocks noChangeAspect="true"/>
          </p:cNvPicPr>
          <p:nvPr/>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rcRect l="0" t="0" r="0" b="0"/>
          <a:stretch>
            <a:fillRect/>
          </a:stretch>
        </p:blipFill>
        <p:spPr>
          <a:xfrm flipH="false" flipV="false" rot="0">
            <a:off x="11260740" y="8479532"/>
            <a:ext cx="397013" cy="788293"/>
          </a:xfrm>
          <a:prstGeom prst="rect">
            <a:avLst/>
          </a:prstGeom>
        </p:spPr>
      </p:pic>
      <p:pic>
        <p:nvPicPr>
          <p:cNvPr name="Picture 42" id="42"/>
          <p:cNvPicPr>
            <a:picLocks noChangeAspect="true"/>
          </p:cNvPicPr>
          <p:nvPr/>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rcRect l="0" t="0" r="0" b="0"/>
          <a:stretch>
            <a:fillRect/>
          </a:stretch>
        </p:blipFill>
        <p:spPr>
          <a:xfrm flipH="false" flipV="false" rot="0">
            <a:off x="12277382" y="8479532"/>
            <a:ext cx="788293" cy="788293"/>
          </a:xfrm>
          <a:prstGeom prst="rect">
            <a:avLst/>
          </a:prstGeom>
        </p:spPr>
      </p:pic>
      <p:pic>
        <p:nvPicPr>
          <p:cNvPr name="Picture 43" id="43"/>
          <p:cNvPicPr>
            <a:picLocks noChangeAspect="true"/>
          </p:cNvPicPr>
          <p:nvPr/>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rcRect l="0" t="0" r="0" b="0"/>
          <a:stretch>
            <a:fillRect/>
          </a:stretch>
        </p:blipFill>
        <p:spPr>
          <a:xfrm flipH="false" flipV="false" rot="0">
            <a:off x="13685304" y="8479532"/>
            <a:ext cx="963470" cy="788293"/>
          </a:xfrm>
          <a:prstGeom prst="rect">
            <a:avLst/>
          </a:prstGeom>
        </p:spPr>
      </p:pic>
      <p:pic>
        <p:nvPicPr>
          <p:cNvPr name="Picture 44" id="44"/>
          <p:cNvPicPr>
            <a:picLocks noChangeAspect="true"/>
          </p:cNvPicPr>
          <p:nvPr/>
        </p:nvPicPr>
        <p:blipFill>
          <a:blip r:embed="rId76">
            <a:extLst>
              <a:ext uri="{28A0092B-C50C-407E-A947-70E740481C1C}">
                <a14:useLocalDpi xmlns:a14="http://schemas.microsoft.com/office/drawing/2010/main" val="0"/>
              </a:ext>
              <a:ext uri="{96DAC541-7B7A-43D3-8B79-37D633B846F1}">
                <asvg:svgBlip xmlns:asvg="http://schemas.microsoft.com/office/drawing/2016/SVG/main" r:embed="rId77"/>
              </a:ext>
            </a:extLst>
          </a:blip>
          <a:srcRect l="0" t="0" r="0" b="0"/>
          <a:stretch>
            <a:fillRect/>
          </a:stretch>
        </p:blipFill>
        <p:spPr>
          <a:xfrm flipH="false" flipV="false" rot="0">
            <a:off x="15268402" y="8580080"/>
            <a:ext cx="838854" cy="587198"/>
          </a:xfrm>
          <a:prstGeom prst="rect">
            <a:avLst/>
          </a:prstGeom>
        </p:spPr>
      </p:pic>
      <p:pic>
        <p:nvPicPr>
          <p:cNvPr name="Picture 45" id="45"/>
          <p:cNvPicPr>
            <a:picLocks noChangeAspect="true"/>
          </p:cNvPicPr>
          <p:nvPr/>
        </p:nvPicPr>
        <p:blipFill>
          <a:blip r:embed="rId78">
            <a:extLst>
              <a:ext uri="{28A0092B-C50C-407E-A947-70E740481C1C}">
                <a14:useLocalDpi xmlns:a14="http://schemas.microsoft.com/office/drawing/2010/main" val="0"/>
              </a:ext>
              <a:ext uri="{96DAC541-7B7A-43D3-8B79-37D633B846F1}">
                <asvg:svgBlip xmlns:asvg="http://schemas.microsoft.com/office/drawing/2016/SVG/main" r:embed="rId79"/>
              </a:ext>
            </a:extLst>
          </a:blip>
          <a:srcRect l="0" t="0" r="0" b="0"/>
          <a:stretch>
            <a:fillRect/>
          </a:stretch>
        </p:blipFill>
        <p:spPr>
          <a:xfrm flipH="false" flipV="false" rot="0">
            <a:off x="16820620" y="8479532"/>
            <a:ext cx="689398" cy="788293"/>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424746">
            <a:off x="-1985512" y="509209"/>
            <a:ext cx="4293453" cy="3686585"/>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2323182">
            <a:off x="16162516" y="7321440"/>
            <a:ext cx="1406513" cy="4114800"/>
          </a:xfrm>
          <a:prstGeom prst="rect">
            <a:avLst/>
          </a:prstGeom>
        </p:spPr>
      </p:pic>
      <p:pic>
        <p:nvPicPr>
          <p:cNvPr name="Picture 4" id="4"/>
          <p:cNvPicPr>
            <a:picLocks noChangeAspect="true"/>
          </p:cNvPicPr>
          <p:nvPr/>
        </p:nvPicPr>
        <p:blipFill>
          <a:blip r:embed="rId6"/>
          <a:srcRect l="0" t="0" r="0" b="0"/>
          <a:stretch>
            <a:fillRect/>
          </a:stretch>
        </p:blipFill>
        <p:spPr>
          <a:xfrm flipH="false" flipV="false" rot="0">
            <a:off x="13496698" y="6324080"/>
            <a:ext cx="3066913" cy="1712692"/>
          </a:xfrm>
          <a:prstGeom prst="rect">
            <a:avLst/>
          </a:prstGeom>
        </p:spPr>
      </p:pic>
      <p:sp>
        <p:nvSpPr>
          <p:cNvPr name="TextBox 5" id="5"/>
          <p:cNvSpPr txBox="true"/>
          <p:nvPr/>
        </p:nvSpPr>
        <p:spPr>
          <a:xfrm rot="0">
            <a:off x="3885992" y="741923"/>
            <a:ext cx="10516015" cy="1450975"/>
          </a:xfrm>
          <a:prstGeom prst="rect">
            <a:avLst/>
          </a:prstGeom>
        </p:spPr>
        <p:txBody>
          <a:bodyPr anchor="t" rtlCol="false" tIns="0" lIns="0" bIns="0" rIns="0">
            <a:spAutoFit/>
          </a:bodyPr>
          <a:lstStyle/>
          <a:p>
            <a:pPr algn="ctr">
              <a:lnSpc>
                <a:spcPts val="5750"/>
              </a:lnSpc>
            </a:pPr>
            <a:r>
              <a:rPr lang="en-US" sz="5000">
                <a:solidFill>
                  <a:srgbClr val="73928F"/>
                </a:solidFill>
                <a:latin typeface="Bitter"/>
              </a:rPr>
              <a:t>Use this presentation as a</a:t>
            </a:r>
          </a:p>
          <a:p>
            <a:pPr algn="ctr" marL="0" indent="0" lvl="0">
              <a:lnSpc>
                <a:spcPts val="5750"/>
              </a:lnSpc>
              <a:spcBef>
                <a:spcPct val="0"/>
              </a:spcBef>
            </a:pPr>
            <a:r>
              <a:rPr lang="en-US" sz="5000">
                <a:solidFill>
                  <a:srgbClr val="73928F"/>
                </a:solidFill>
                <a:latin typeface="Bitter"/>
              </a:rPr>
              <a:t>Google Slide template in 3 steps</a:t>
            </a:r>
          </a:p>
        </p:txBody>
      </p:sp>
      <p:grpSp>
        <p:nvGrpSpPr>
          <p:cNvPr name="Group 6" id="6"/>
          <p:cNvGrpSpPr/>
          <p:nvPr/>
        </p:nvGrpSpPr>
        <p:grpSpPr>
          <a:xfrm rot="0">
            <a:off x="12622770" y="2607710"/>
            <a:ext cx="4814770" cy="3297270"/>
            <a:chOff x="0" y="0"/>
            <a:chExt cx="6419693" cy="4396360"/>
          </a:xfrm>
        </p:grpSpPr>
        <p:sp>
          <p:nvSpPr>
            <p:cNvPr name="TextBox 7" id="7"/>
            <p:cNvSpPr txBox="true"/>
            <p:nvPr/>
          </p:nvSpPr>
          <p:spPr>
            <a:xfrm rot="0">
              <a:off x="0" y="2009818"/>
              <a:ext cx="6419693" cy="23865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a:rPr>
                <a:t>Enter "Google Drive" in the search bar and click on the Google Drive icon to add this design as a Google slide in your G Drive. It will ask you to link your Google account to Canva the first time.</a:t>
              </a:r>
            </a:p>
          </p:txBody>
        </p:sp>
        <p:sp>
          <p:nvSpPr>
            <p:cNvPr name="TextBox 8" id="8"/>
            <p:cNvSpPr txBox="true"/>
            <p:nvPr/>
          </p:nvSpPr>
          <p:spPr>
            <a:xfrm rot="0">
              <a:off x="2182860" y="28575"/>
              <a:ext cx="2053973" cy="1044998"/>
            </a:xfrm>
            <a:prstGeom prst="rect">
              <a:avLst/>
            </a:prstGeom>
          </p:spPr>
          <p:txBody>
            <a:bodyPr anchor="t" rtlCol="false" tIns="0" lIns="0" bIns="0" rIns="0">
              <a:spAutoFit/>
            </a:bodyPr>
            <a:lstStyle/>
            <a:p>
              <a:pPr algn="ctr" marL="0" indent="0" lvl="0">
                <a:lnSpc>
                  <a:spcPts val="6095"/>
                </a:lnSpc>
                <a:spcBef>
                  <a:spcPct val="0"/>
                </a:spcBef>
              </a:pPr>
              <a:r>
                <a:rPr lang="en-US" sz="5300" u="none">
                  <a:solidFill>
                    <a:srgbClr val="FFFFFF"/>
                  </a:solidFill>
                  <a:latin typeface="Bitter"/>
                </a:rPr>
                <a:t>03</a:t>
              </a:r>
            </a:p>
          </p:txBody>
        </p:sp>
        <p:pic>
          <p:nvPicPr>
            <p:cNvPr name="Picture 9" id="9"/>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2739111" y="1347226"/>
              <a:ext cx="941470" cy="450194"/>
            </a:xfrm>
            <a:prstGeom prst="rect">
              <a:avLst/>
            </a:prstGeom>
          </p:spPr>
        </p:pic>
      </p:grpSp>
      <p:pic>
        <p:nvPicPr>
          <p:cNvPr name="Picture 10" id="10"/>
          <p:cNvPicPr>
            <a:picLocks noChangeAspect="true"/>
          </p:cNvPicPr>
          <p:nvPr/>
        </p:nvPicPr>
        <p:blipFill>
          <a:blip r:embed="rId9"/>
          <a:srcRect l="0" t="0" r="0" b="0"/>
          <a:stretch>
            <a:fillRect/>
          </a:stretch>
        </p:blipFill>
        <p:spPr>
          <a:xfrm flipH="false" flipV="false" rot="0">
            <a:off x="1486914" y="5958743"/>
            <a:ext cx="3080960" cy="3107368"/>
          </a:xfrm>
          <a:prstGeom prst="rect">
            <a:avLst/>
          </a:prstGeom>
        </p:spPr>
      </p:pic>
      <p:pic>
        <p:nvPicPr>
          <p:cNvPr name="Picture 11" id="11"/>
          <p:cNvPicPr>
            <a:picLocks noChangeAspect="true"/>
          </p:cNvPicPr>
          <p:nvPr/>
        </p:nvPicPr>
        <p:blipFill>
          <a:blip r:embed="rId10"/>
          <a:srcRect l="0" t="0" r="0" b="0"/>
          <a:stretch>
            <a:fillRect/>
          </a:stretch>
        </p:blipFill>
        <p:spPr>
          <a:xfrm flipH="false" flipV="false" rot="0">
            <a:off x="7879551" y="5958743"/>
            <a:ext cx="2528899" cy="3941784"/>
          </a:xfrm>
          <a:prstGeom prst="rect">
            <a:avLst/>
          </a:prstGeom>
        </p:spPr>
      </p:pic>
      <p:grpSp>
        <p:nvGrpSpPr>
          <p:cNvPr name="Group 12" id="12"/>
          <p:cNvGrpSpPr/>
          <p:nvPr/>
        </p:nvGrpSpPr>
        <p:grpSpPr>
          <a:xfrm rot="0">
            <a:off x="7236177" y="2607710"/>
            <a:ext cx="3815646" cy="2944845"/>
            <a:chOff x="0" y="0"/>
            <a:chExt cx="5087528" cy="3926460"/>
          </a:xfrm>
        </p:grpSpPr>
        <p:sp>
          <p:nvSpPr>
            <p:cNvPr name="TextBox 13" id="13"/>
            <p:cNvSpPr txBox="true"/>
            <p:nvPr/>
          </p:nvSpPr>
          <p:spPr>
            <a:xfrm rot="0">
              <a:off x="1516777" y="28575"/>
              <a:ext cx="2053973" cy="1044998"/>
            </a:xfrm>
            <a:prstGeom prst="rect">
              <a:avLst/>
            </a:prstGeom>
          </p:spPr>
          <p:txBody>
            <a:bodyPr anchor="t" rtlCol="false" tIns="0" lIns="0" bIns="0" rIns="0">
              <a:spAutoFit/>
            </a:bodyPr>
            <a:lstStyle/>
            <a:p>
              <a:pPr algn="ctr" marL="0" indent="0" lvl="0">
                <a:lnSpc>
                  <a:spcPts val="6095"/>
                </a:lnSpc>
                <a:spcBef>
                  <a:spcPct val="0"/>
                </a:spcBef>
              </a:pPr>
              <a:r>
                <a:rPr lang="en-US" sz="5300" u="none">
                  <a:solidFill>
                    <a:srgbClr val="FFFFFF"/>
                  </a:solidFill>
                  <a:latin typeface="Bitter"/>
                </a:rPr>
                <a:t>02</a:t>
              </a:r>
            </a:p>
          </p:txBody>
        </p:sp>
        <p:pic>
          <p:nvPicPr>
            <p:cNvPr name="Picture 14" id="14"/>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2073029" y="1347226"/>
              <a:ext cx="941470" cy="450194"/>
            </a:xfrm>
            <a:prstGeom prst="rect">
              <a:avLst/>
            </a:prstGeom>
          </p:spPr>
        </p:pic>
        <p:sp>
          <p:nvSpPr>
            <p:cNvPr name="TextBox 15" id="15"/>
            <p:cNvSpPr txBox="true"/>
            <p:nvPr/>
          </p:nvSpPr>
          <p:spPr>
            <a:xfrm rot="0">
              <a:off x="0" y="2009818"/>
              <a:ext cx="5087528" cy="19166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a:rPr>
                <a:t>Click on the "Share" button on the top right corner in Canva and click on "More" at the bottom of the menu.</a:t>
              </a:r>
            </a:p>
          </p:txBody>
        </p:sp>
      </p:grpSp>
      <p:grpSp>
        <p:nvGrpSpPr>
          <p:cNvPr name="Group 16" id="16"/>
          <p:cNvGrpSpPr/>
          <p:nvPr/>
        </p:nvGrpSpPr>
        <p:grpSpPr>
          <a:xfrm rot="0">
            <a:off x="915074" y="2607710"/>
            <a:ext cx="4224640" cy="3017657"/>
            <a:chOff x="0" y="0"/>
            <a:chExt cx="5632853" cy="4023543"/>
          </a:xfrm>
        </p:grpSpPr>
        <p:sp>
          <p:nvSpPr>
            <p:cNvPr name="TextBox 17" id="17"/>
            <p:cNvSpPr txBox="true"/>
            <p:nvPr/>
          </p:nvSpPr>
          <p:spPr>
            <a:xfrm rot="0">
              <a:off x="2017373" y="28575"/>
              <a:ext cx="1598107" cy="1044998"/>
            </a:xfrm>
            <a:prstGeom prst="rect">
              <a:avLst/>
            </a:prstGeom>
          </p:spPr>
          <p:txBody>
            <a:bodyPr anchor="t" rtlCol="false" tIns="0" lIns="0" bIns="0" rIns="0">
              <a:spAutoFit/>
            </a:bodyPr>
            <a:lstStyle/>
            <a:p>
              <a:pPr algn="ctr" marL="0" indent="0" lvl="0">
                <a:lnSpc>
                  <a:spcPts val="6095"/>
                </a:lnSpc>
                <a:spcBef>
                  <a:spcPct val="0"/>
                </a:spcBef>
              </a:pPr>
              <a:r>
                <a:rPr lang="en-US" sz="5300">
                  <a:solidFill>
                    <a:srgbClr val="FFFFFF"/>
                  </a:solidFill>
                  <a:latin typeface="Bitter"/>
                </a:rPr>
                <a:t>01</a:t>
              </a:r>
            </a:p>
          </p:txBody>
        </p:sp>
        <p:pic>
          <p:nvPicPr>
            <p:cNvPr name="Picture 18" id="18"/>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2345692" y="1347226"/>
              <a:ext cx="941470" cy="450194"/>
            </a:xfrm>
            <a:prstGeom prst="rect">
              <a:avLst/>
            </a:prstGeom>
          </p:spPr>
        </p:pic>
        <p:sp>
          <p:nvSpPr>
            <p:cNvPr name="TextBox 19" id="19"/>
            <p:cNvSpPr txBox="true"/>
            <p:nvPr/>
          </p:nvSpPr>
          <p:spPr>
            <a:xfrm rot="0">
              <a:off x="0" y="2106901"/>
              <a:ext cx="5632853" cy="19166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a:rPr>
                <a:t>Click on the "Canva" button next to this presentation. Start editing your presentation. You may need to sign in to your Canva account.</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5400000">
            <a:off x="11432714" y="3652621"/>
            <a:ext cx="6803433" cy="4670403"/>
            <a:chOff x="0" y="0"/>
            <a:chExt cx="6263243" cy="4299574"/>
          </a:xfrm>
        </p:grpSpPr>
        <p:sp>
          <p:nvSpPr>
            <p:cNvPr name="Freeform 3" id="3"/>
            <p:cNvSpPr/>
            <p:nvPr/>
          </p:nvSpPr>
          <p:spPr>
            <a:xfrm>
              <a:off x="-62230" y="-60960"/>
              <a:ext cx="6420723" cy="4388475"/>
            </a:xfrm>
            <a:custGeom>
              <a:avLst/>
              <a:gdLst/>
              <a:ahLst/>
              <a:cxnLst/>
              <a:rect r="r" b="b" t="t" l="l"/>
              <a:pathLst>
                <a:path h="4388475" w="6420723">
                  <a:moveTo>
                    <a:pt x="106680" y="2422348"/>
                  </a:moveTo>
                  <a:cubicBezTo>
                    <a:pt x="52070" y="2851774"/>
                    <a:pt x="0" y="3456295"/>
                    <a:pt x="265430" y="3912225"/>
                  </a:cubicBezTo>
                  <a:cubicBezTo>
                    <a:pt x="444500" y="4222104"/>
                    <a:pt x="864870" y="4305925"/>
                    <a:pt x="1192530" y="4338944"/>
                  </a:cubicBezTo>
                  <a:cubicBezTo>
                    <a:pt x="2873686" y="4388475"/>
                    <a:pt x="4657953" y="4344025"/>
                    <a:pt x="5507593" y="4294494"/>
                  </a:cubicBezTo>
                  <a:cubicBezTo>
                    <a:pt x="5842873" y="4257664"/>
                    <a:pt x="6134973" y="4128125"/>
                    <a:pt x="6218793" y="3771254"/>
                  </a:cubicBezTo>
                  <a:cubicBezTo>
                    <a:pt x="6317853" y="3347075"/>
                    <a:pt x="6258163" y="2738622"/>
                    <a:pt x="6281023" y="2450480"/>
                  </a:cubicBezTo>
                  <a:cubicBezTo>
                    <a:pt x="6312773" y="2085613"/>
                    <a:pt x="6298803" y="2059186"/>
                    <a:pt x="6296263" y="1693467"/>
                  </a:cubicBezTo>
                  <a:cubicBezTo>
                    <a:pt x="6296263" y="1452880"/>
                    <a:pt x="6420723" y="515620"/>
                    <a:pt x="6157833" y="339090"/>
                  </a:cubicBezTo>
                  <a:cubicBezTo>
                    <a:pt x="5733653" y="49530"/>
                    <a:pt x="4904522" y="52070"/>
                    <a:pt x="3214400" y="66040"/>
                  </a:cubicBezTo>
                  <a:cubicBezTo>
                    <a:pt x="1770848" y="76200"/>
                    <a:pt x="614680" y="0"/>
                    <a:pt x="314960" y="334010"/>
                  </a:cubicBezTo>
                  <a:cubicBezTo>
                    <a:pt x="15240" y="669290"/>
                    <a:pt x="158750" y="1568450"/>
                    <a:pt x="124460" y="1877606"/>
                  </a:cubicBezTo>
                  <a:cubicBezTo>
                    <a:pt x="104140" y="2032759"/>
                    <a:pt x="132080" y="2231390"/>
                    <a:pt x="106680" y="2422348"/>
                  </a:cubicBezTo>
                  <a:close/>
                </a:path>
              </a:pathLst>
            </a:custGeom>
            <a:solidFill>
              <a:srgbClr val="B3C7C5"/>
            </a:solidFill>
          </p:spPr>
        </p:sp>
      </p:grpSp>
      <p:grpSp>
        <p:nvGrpSpPr>
          <p:cNvPr name="Group 4" id="4"/>
          <p:cNvGrpSpPr/>
          <p:nvPr/>
        </p:nvGrpSpPr>
        <p:grpSpPr>
          <a:xfrm rot="-5400000">
            <a:off x="-24793" y="3729266"/>
            <a:ext cx="6956724" cy="4670403"/>
            <a:chOff x="0" y="0"/>
            <a:chExt cx="6404362" cy="4299574"/>
          </a:xfrm>
        </p:grpSpPr>
        <p:sp>
          <p:nvSpPr>
            <p:cNvPr name="Freeform 5" id="5"/>
            <p:cNvSpPr/>
            <p:nvPr/>
          </p:nvSpPr>
          <p:spPr>
            <a:xfrm>
              <a:off x="-62230" y="-60960"/>
              <a:ext cx="6561842" cy="4388475"/>
            </a:xfrm>
            <a:custGeom>
              <a:avLst/>
              <a:gdLst/>
              <a:ahLst/>
              <a:cxnLst/>
              <a:rect r="r" b="b" t="t" l="l"/>
              <a:pathLst>
                <a:path h="4388475" w="6561842">
                  <a:moveTo>
                    <a:pt x="106680" y="2422348"/>
                  </a:moveTo>
                  <a:cubicBezTo>
                    <a:pt x="52070" y="2851774"/>
                    <a:pt x="0" y="3456295"/>
                    <a:pt x="265430" y="3912225"/>
                  </a:cubicBezTo>
                  <a:cubicBezTo>
                    <a:pt x="444500" y="4222104"/>
                    <a:pt x="864870" y="4305925"/>
                    <a:pt x="1192530" y="4338944"/>
                  </a:cubicBezTo>
                  <a:cubicBezTo>
                    <a:pt x="2933146" y="4388475"/>
                    <a:pt x="4780520" y="4344025"/>
                    <a:pt x="5648712" y="4294494"/>
                  </a:cubicBezTo>
                  <a:cubicBezTo>
                    <a:pt x="5983992" y="4257664"/>
                    <a:pt x="6276092" y="4128125"/>
                    <a:pt x="6359912" y="3771254"/>
                  </a:cubicBezTo>
                  <a:cubicBezTo>
                    <a:pt x="6458972" y="3347075"/>
                    <a:pt x="6399282" y="2738622"/>
                    <a:pt x="6422142" y="2450480"/>
                  </a:cubicBezTo>
                  <a:cubicBezTo>
                    <a:pt x="6453892" y="2085613"/>
                    <a:pt x="6439922" y="2059186"/>
                    <a:pt x="6437382" y="1693467"/>
                  </a:cubicBezTo>
                  <a:cubicBezTo>
                    <a:pt x="6437382" y="1452880"/>
                    <a:pt x="6561842" y="515620"/>
                    <a:pt x="6298952" y="339090"/>
                  </a:cubicBezTo>
                  <a:cubicBezTo>
                    <a:pt x="5874772" y="49530"/>
                    <a:pt x="5035811" y="52070"/>
                    <a:pt x="3285911" y="66040"/>
                  </a:cubicBezTo>
                  <a:cubicBezTo>
                    <a:pt x="1791302" y="76200"/>
                    <a:pt x="614680" y="0"/>
                    <a:pt x="314960" y="334010"/>
                  </a:cubicBezTo>
                  <a:cubicBezTo>
                    <a:pt x="15240" y="669290"/>
                    <a:pt x="158750" y="1568450"/>
                    <a:pt x="124460" y="1877606"/>
                  </a:cubicBezTo>
                  <a:cubicBezTo>
                    <a:pt x="104140" y="2032759"/>
                    <a:pt x="132080" y="2231390"/>
                    <a:pt x="106680" y="2422348"/>
                  </a:cubicBezTo>
                  <a:close/>
                </a:path>
              </a:pathLst>
            </a:custGeom>
            <a:solidFill>
              <a:srgbClr val="B3C7C5"/>
            </a:solidFill>
          </p:spPr>
        </p:sp>
      </p:grpSp>
      <p:sp>
        <p:nvSpPr>
          <p:cNvPr name="TextBox 6" id="6"/>
          <p:cNvSpPr txBox="true"/>
          <p:nvPr/>
        </p:nvSpPr>
        <p:spPr>
          <a:xfrm rot="0">
            <a:off x="1494824" y="776198"/>
            <a:ext cx="15298352" cy="1254127"/>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Table Of Contents</a:t>
            </a:r>
          </a:p>
        </p:txBody>
      </p:sp>
      <p:sp>
        <p:nvSpPr>
          <p:cNvPr name="TextBox 7" id="7"/>
          <p:cNvSpPr txBox="true"/>
          <p:nvPr/>
        </p:nvSpPr>
        <p:spPr>
          <a:xfrm rot="0">
            <a:off x="2011125" y="3307903"/>
            <a:ext cx="2884889" cy="1133956"/>
          </a:xfrm>
          <a:prstGeom prst="rect">
            <a:avLst/>
          </a:prstGeom>
        </p:spPr>
        <p:txBody>
          <a:bodyPr anchor="t" rtlCol="false" tIns="0" lIns="0" bIns="0" rIns="0">
            <a:spAutoFit/>
          </a:bodyPr>
          <a:lstStyle/>
          <a:p>
            <a:pPr algn="ctr" marL="0" indent="0" lvl="0">
              <a:lnSpc>
                <a:spcPts val="8835"/>
              </a:lnSpc>
              <a:spcBef>
                <a:spcPct val="0"/>
              </a:spcBef>
            </a:pPr>
            <a:r>
              <a:rPr lang="en-US" sz="7682" u="none">
                <a:solidFill>
                  <a:srgbClr val="FFFFFF"/>
                </a:solidFill>
                <a:latin typeface="Bitter"/>
              </a:rPr>
              <a:t>01</a:t>
            </a:r>
          </a:p>
        </p:txBody>
      </p:sp>
      <p:sp>
        <p:nvSpPr>
          <p:cNvPr name="TextBox 8" id="8"/>
          <p:cNvSpPr txBox="true"/>
          <p:nvPr/>
        </p:nvSpPr>
        <p:spPr>
          <a:xfrm rot="0">
            <a:off x="13181394" y="3307563"/>
            <a:ext cx="3306074" cy="1134635"/>
          </a:xfrm>
          <a:prstGeom prst="rect">
            <a:avLst/>
          </a:prstGeom>
        </p:spPr>
        <p:txBody>
          <a:bodyPr anchor="t" rtlCol="false" tIns="0" lIns="0" bIns="0" rIns="0">
            <a:spAutoFit/>
          </a:bodyPr>
          <a:lstStyle/>
          <a:p>
            <a:pPr algn="ctr" marL="0" indent="0" lvl="0">
              <a:lnSpc>
                <a:spcPts val="8835"/>
              </a:lnSpc>
              <a:spcBef>
                <a:spcPct val="0"/>
              </a:spcBef>
            </a:pPr>
            <a:r>
              <a:rPr lang="en-US" sz="7682" u="none">
                <a:solidFill>
                  <a:srgbClr val="FFFFFF"/>
                </a:solidFill>
                <a:latin typeface="Bitter"/>
              </a:rPr>
              <a:t>03</a:t>
            </a:r>
          </a:p>
        </p:txBody>
      </p:sp>
      <p:pic>
        <p:nvPicPr>
          <p:cNvPr name="Picture 9" id="9"/>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0">
            <a:off x="890224" y="1860330"/>
            <a:ext cx="1796157" cy="1714514"/>
          </a:xfrm>
          <a:prstGeom prst="rect">
            <a:avLst/>
          </a:prstGeom>
        </p:spPr>
      </p:pic>
      <p:grpSp>
        <p:nvGrpSpPr>
          <p:cNvPr name="Group 10" id="10"/>
          <p:cNvGrpSpPr/>
          <p:nvPr/>
        </p:nvGrpSpPr>
        <p:grpSpPr>
          <a:xfrm rot="-5400000">
            <a:off x="5665638" y="3729266"/>
            <a:ext cx="6956724" cy="4670403"/>
            <a:chOff x="0" y="0"/>
            <a:chExt cx="6404362" cy="4299574"/>
          </a:xfrm>
        </p:grpSpPr>
        <p:sp>
          <p:nvSpPr>
            <p:cNvPr name="Freeform 11" id="11"/>
            <p:cNvSpPr/>
            <p:nvPr/>
          </p:nvSpPr>
          <p:spPr>
            <a:xfrm>
              <a:off x="-62230" y="-60960"/>
              <a:ext cx="6561842" cy="4388475"/>
            </a:xfrm>
            <a:custGeom>
              <a:avLst/>
              <a:gdLst/>
              <a:ahLst/>
              <a:cxnLst/>
              <a:rect r="r" b="b" t="t" l="l"/>
              <a:pathLst>
                <a:path h="4388475" w="6561842">
                  <a:moveTo>
                    <a:pt x="106680" y="2422348"/>
                  </a:moveTo>
                  <a:cubicBezTo>
                    <a:pt x="52070" y="2851774"/>
                    <a:pt x="0" y="3456295"/>
                    <a:pt x="265430" y="3912225"/>
                  </a:cubicBezTo>
                  <a:cubicBezTo>
                    <a:pt x="444500" y="4222104"/>
                    <a:pt x="864870" y="4305925"/>
                    <a:pt x="1192530" y="4338944"/>
                  </a:cubicBezTo>
                  <a:cubicBezTo>
                    <a:pt x="2933146" y="4388475"/>
                    <a:pt x="4780520" y="4344025"/>
                    <a:pt x="5648712" y="4294494"/>
                  </a:cubicBezTo>
                  <a:cubicBezTo>
                    <a:pt x="5983992" y="4257664"/>
                    <a:pt x="6276092" y="4128125"/>
                    <a:pt x="6359912" y="3771254"/>
                  </a:cubicBezTo>
                  <a:cubicBezTo>
                    <a:pt x="6458972" y="3347075"/>
                    <a:pt x="6399282" y="2738622"/>
                    <a:pt x="6422142" y="2450480"/>
                  </a:cubicBezTo>
                  <a:cubicBezTo>
                    <a:pt x="6453892" y="2085613"/>
                    <a:pt x="6439922" y="2059186"/>
                    <a:pt x="6437382" y="1693467"/>
                  </a:cubicBezTo>
                  <a:cubicBezTo>
                    <a:pt x="6437382" y="1452880"/>
                    <a:pt x="6561842" y="515620"/>
                    <a:pt x="6298952" y="339090"/>
                  </a:cubicBezTo>
                  <a:cubicBezTo>
                    <a:pt x="5874772" y="49530"/>
                    <a:pt x="5035811" y="52070"/>
                    <a:pt x="3285911" y="66040"/>
                  </a:cubicBezTo>
                  <a:cubicBezTo>
                    <a:pt x="1791302" y="76200"/>
                    <a:pt x="614680" y="0"/>
                    <a:pt x="314960" y="334010"/>
                  </a:cubicBezTo>
                  <a:cubicBezTo>
                    <a:pt x="15240" y="669290"/>
                    <a:pt x="158750" y="1568450"/>
                    <a:pt x="124460" y="1877606"/>
                  </a:cubicBezTo>
                  <a:cubicBezTo>
                    <a:pt x="104140" y="2032759"/>
                    <a:pt x="132080" y="2231390"/>
                    <a:pt x="106680" y="2422348"/>
                  </a:cubicBezTo>
                  <a:close/>
                </a:path>
              </a:pathLst>
            </a:custGeom>
            <a:solidFill>
              <a:srgbClr val="B3C7C5"/>
            </a:solidFill>
          </p:spPr>
        </p:sp>
      </p:grpSp>
      <p:pic>
        <p:nvPicPr>
          <p:cNvPr name="Picture 12" id="12"/>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455340" y="4857750"/>
            <a:ext cx="1377320" cy="1377320"/>
          </a:xfrm>
          <a:prstGeom prst="rect">
            <a:avLst/>
          </a:prstGeom>
        </p:spPr>
      </p:pic>
      <p:pic>
        <p:nvPicPr>
          <p:cNvPr name="Picture 13" id="13"/>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5332246">
            <a:off x="9296963" y="7999090"/>
            <a:ext cx="1895684" cy="2518421"/>
          </a:xfrm>
          <a:prstGeom prst="rect">
            <a:avLst/>
          </a:prstGeom>
        </p:spPr>
      </p:pic>
      <p:pic>
        <p:nvPicPr>
          <p:cNvPr name="Picture 14" id="14"/>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900726" y="8335458"/>
            <a:ext cx="2828022" cy="2108162"/>
          </a:xfrm>
          <a:prstGeom prst="rect">
            <a:avLst/>
          </a:prstGeom>
        </p:spPr>
      </p:pic>
      <p:pic>
        <p:nvPicPr>
          <p:cNvPr name="Picture 15" id="15"/>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5603526" y="2363700"/>
            <a:ext cx="1913616" cy="2494050"/>
          </a:xfrm>
          <a:prstGeom prst="rect">
            <a:avLst/>
          </a:prstGeom>
        </p:spPr>
      </p:pic>
      <p:pic>
        <p:nvPicPr>
          <p:cNvPr name="Picture 16" id="16"/>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2945727" y="4964121"/>
            <a:ext cx="1015685" cy="1230455"/>
          </a:xfrm>
          <a:prstGeom prst="rect">
            <a:avLst/>
          </a:prstGeom>
        </p:spPr>
      </p:pic>
      <p:pic>
        <p:nvPicPr>
          <p:cNvPr name="Picture 17" id="17"/>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4193340" y="5075801"/>
            <a:ext cx="1282182" cy="1007096"/>
          </a:xfrm>
          <a:prstGeom prst="rect">
            <a:avLst/>
          </a:prstGeom>
        </p:spPr>
      </p:pic>
      <p:pic>
        <p:nvPicPr>
          <p:cNvPr name="Picture 18" id="18"/>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1254148">
            <a:off x="-164013" y="485328"/>
            <a:ext cx="1101222" cy="1218656"/>
          </a:xfrm>
          <a:prstGeom prst="rect">
            <a:avLst/>
          </a:prstGeom>
        </p:spPr>
      </p:pic>
      <p:pic>
        <p:nvPicPr>
          <p:cNvPr name="Picture 19" id="19"/>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4861345">
            <a:off x="17153272" y="9060414"/>
            <a:ext cx="918241" cy="1079130"/>
          </a:xfrm>
          <a:prstGeom prst="rect">
            <a:avLst/>
          </a:prstGeom>
        </p:spPr>
      </p:pic>
      <p:grpSp>
        <p:nvGrpSpPr>
          <p:cNvPr name="Group 20" id="20"/>
          <p:cNvGrpSpPr/>
          <p:nvPr/>
        </p:nvGrpSpPr>
        <p:grpSpPr>
          <a:xfrm rot="0">
            <a:off x="7490963" y="6822476"/>
            <a:ext cx="3306074" cy="1477422"/>
            <a:chOff x="0" y="0"/>
            <a:chExt cx="4408098" cy="1969896"/>
          </a:xfrm>
        </p:grpSpPr>
        <p:sp>
          <p:nvSpPr>
            <p:cNvPr name="TextBox 21" id="21"/>
            <p:cNvSpPr txBox="true"/>
            <p:nvPr/>
          </p:nvSpPr>
          <p:spPr>
            <a:xfrm rot="0">
              <a:off x="0" y="1059518"/>
              <a:ext cx="4408098" cy="910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Elaborate on what</a:t>
              </a:r>
            </a:p>
            <a:p>
              <a:pPr algn="ctr" marL="0" indent="0" lvl="0">
                <a:lnSpc>
                  <a:spcPts val="2660"/>
                </a:lnSpc>
                <a:spcBef>
                  <a:spcPct val="0"/>
                </a:spcBef>
              </a:pPr>
              <a:r>
                <a:rPr lang="en-US" sz="1900" u="none">
                  <a:solidFill>
                    <a:srgbClr val="000000"/>
                  </a:solidFill>
                  <a:latin typeface="Agrandir"/>
                </a:rPr>
                <a:t>you want to discuss.</a:t>
              </a:r>
            </a:p>
          </p:txBody>
        </p:sp>
        <p:sp>
          <p:nvSpPr>
            <p:cNvPr name="TextBox 22" id="22"/>
            <p:cNvSpPr txBox="true"/>
            <p:nvPr/>
          </p:nvSpPr>
          <p:spPr>
            <a:xfrm rot="0">
              <a:off x="0" y="19050"/>
              <a:ext cx="4408098" cy="683683"/>
            </a:xfrm>
            <a:prstGeom prst="rect">
              <a:avLst/>
            </a:prstGeom>
          </p:spPr>
          <p:txBody>
            <a:bodyPr anchor="t" rtlCol="false" tIns="0" lIns="0" bIns="0" rIns="0">
              <a:spAutoFit/>
            </a:bodyPr>
            <a:lstStyle/>
            <a:p>
              <a:pPr algn="ctr" marL="0" indent="0" lvl="0">
                <a:lnSpc>
                  <a:spcPts val="4024"/>
                </a:lnSpc>
                <a:spcBef>
                  <a:spcPct val="0"/>
                </a:spcBef>
              </a:pPr>
              <a:r>
                <a:rPr lang="en-US" sz="3499" u="none">
                  <a:solidFill>
                    <a:srgbClr val="FFFFFF"/>
                  </a:solidFill>
                  <a:latin typeface="Bitter"/>
                </a:rPr>
                <a:t>Our Projects</a:t>
              </a:r>
            </a:p>
          </p:txBody>
        </p:sp>
      </p:grpSp>
      <p:sp>
        <p:nvSpPr>
          <p:cNvPr name="TextBox 23" id="23"/>
          <p:cNvSpPr txBox="true"/>
          <p:nvPr/>
        </p:nvSpPr>
        <p:spPr>
          <a:xfrm rot="0">
            <a:off x="7490963" y="3307563"/>
            <a:ext cx="3306074" cy="1134635"/>
          </a:xfrm>
          <a:prstGeom prst="rect">
            <a:avLst/>
          </a:prstGeom>
        </p:spPr>
        <p:txBody>
          <a:bodyPr anchor="t" rtlCol="false" tIns="0" lIns="0" bIns="0" rIns="0">
            <a:spAutoFit/>
          </a:bodyPr>
          <a:lstStyle/>
          <a:p>
            <a:pPr algn="ctr" marL="0" indent="0" lvl="0">
              <a:lnSpc>
                <a:spcPts val="8835"/>
              </a:lnSpc>
              <a:spcBef>
                <a:spcPct val="0"/>
              </a:spcBef>
            </a:pPr>
            <a:r>
              <a:rPr lang="en-US" sz="7682" u="none">
                <a:solidFill>
                  <a:srgbClr val="FFFFFF"/>
                </a:solidFill>
                <a:latin typeface="Bitter"/>
              </a:rPr>
              <a:t>02</a:t>
            </a:r>
          </a:p>
        </p:txBody>
      </p:sp>
      <p:grpSp>
        <p:nvGrpSpPr>
          <p:cNvPr name="Group 24" id="24"/>
          <p:cNvGrpSpPr/>
          <p:nvPr/>
        </p:nvGrpSpPr>
        <p:grpSpPr>
          <a:xfrm rot="0">
            <a:off x="1800532" y="6822476"/>
            <a:ext cx="3306074" cy="1477422"/>
            <a:chOff x="0" y="0"/>
            <a:chExt cx="4408098" cy="1969896"/>
          </a:xfrm>
        </p:grpSpPr>
        <p:sp>
          <p:nvSpPr>
            <p:cNvPr name="TextBox 25" id="25"/>
            <p:cNvSpPr txBox="true"/>
            <p:nvPr/>
          </p:nvSpPr>
          <p:spPr>
            <a:xfrm rot="0">
              <a:off x="0" y="19050"/>
              <a:ext cx="4408098" cy="683683"/>
            </a:xfrm>
            <a:prstGeom prst="rect">
              <a:avLst/>
            </a:prstGeom>
          </p:spPr>
          <p:txBody>
            <a:bodyPr anchor="t" rtlCol="false" tIns="0" lIns="0" bIns="0" rIns="0">
              <a:spAutoFit/>
            </a:bodyPr>
            <a:lstStyle/>
            <a:p>
              <a:pPr algn="ctr" marL="0" indent="0" lvl="0">
                <a:lnSpc>
                  <a:spcPts val="4024"/>
                </a:lnSpc>
                <a:spcBef>
                  <a:spcPct val="0"/>
                </a:spcBef>
              </a:pPr>
              <a:r>
                <a:rPr lang="en-US" sz="3499" u="none">
                  <a:solidFill>
                    <a:srgbClr val="FFFFFF"/>
                  </a:solidFill>
                  <a:latin typeface="Bitter"/>
                </a:rPr>
                <a:t>About Us</a:t>
              </a:r>
            </a:p>
          </p:txBody>
        </p:sp>
        <p:sp>
          <p:nvSpPr>
            <p:cNvPr name="TextBox 26" id="26"/>
            <p:cNvSpPr txBox="true"/>
            <p:nvPr/>
          </p:nvSpPr>
          <p:spPr>
            <a:xfrm rot="0">
              <a:off x="0" y="1059518"/>
              <a:ext cx="4408098" cy="910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Elaborate on what</a:t>
              </a:r>
            </a:p>
            <a:p>
              <a:pPr algn="ctr" marL="0" indent="0" lvl="0">
                <a:lnSpc>
                  <a:spcPts val="2660"/>
                </a:lnSpc>
                <a:spcBef>
                  <a:spcPct val="0"/>
                </a:spcBef>
              </a:pPr>
              <a:r>
                <a:rPr lang="en-US" sz="1900" u="none">
                  <a:solidFill>
                    <a:srgbClr val="000000"/>
                  </a:solidFill>
                  <a:latin typeface="Agrandir"/>
                </a:rPr>
                <a:t>you want to discuss.</a:t>
              </a:r>
            </a:p>
          </p:txBody>
        </p:sp>
      </p:grpSp>
      <p:grpSp>
        <p:nvGrpSpPr>
          <p:cNvPr name="Group 27" id="27"/>
          <p:cNvGrpSpPr/>
          <p:nvPr/>
        </p:nvGrpSpPr>
        <p:grpSpPr>
          <a:xfrm rot="0">
            <a:off x="12937192" y="6822476"/>
            <a:ext cx="3794478" cy="1477422"/>
            <a:chOff x="0" y="0"/>
            <a:chExt cx="5059304" cy="1969896"/>
          </a:xfrm>
        </p:grpSpPr>
        <p:sp>
          <p:nvSpPr>
            <p:cNvPr name="TextBox 28" id="28"/>
            <p:cNvSpPr txBox="true"/>
            <p:nvPr/>
          </p:nvSpPr>
          <p:spPr>
            <a:xfrm rot="0">
              <a:off x="325603" y="1059518"/>
              <a:ext cx="4408098" cy="910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Elaborate on what</a:t>
              </a:r>
            </a:p>
            <a:p>
              <a:pPr algn="ctr" marL="0" indent="0" lvl="0">
                <a:lnSpc>
                  <a:spcPts val="2660"/>
                </a:lnSpc>
                <a:spcBef>
                  <a:spcPct val="0"/>
                </a:spcBef>
              </a:pPr>
              <a:r>
                <a:rPr lang="en-US" sz="1900" u="none">
                  <a:solidFill>
                    <a:srgbClr val="000000"/>
                  </a:solidFill>
                  <a:latin typeface="Agrandir"/>
                </a:rPr>
                <a:t>you want to discuss.</a:t>
              </a:r>
            </a:p>
          </p:txBody>
        </p:sp>
        <p:sp>
          <p:nvSpPr>
            <p:cNvPr name="TextBox 29" id="29"/>
            <p:cNvSpPr txBox="true"/>
            <p:nvPr/>
          </p:nvSpPr>
          <p:spPr>
            <a:xfrm rot="0">
              <a:off x="0" y="19050"/>
              <a:ext cx="5059304" cy="683683"/>
            </a:xfrm>
            <a:prstGeom prst="rect">
              <a:avLst/>
            </a:prstGeom>
          </p:spPr>
          <p:txBody>
            <a:bodyPr anchor="t" rtlCol="false" tIns="0" lIns="0" bIns="0" rIns="0">
              <a:spAutoFit/>
            </a:bodyPr>
            <a:lstStyle/>
            <a:p>
              <a:pPr algn="ctr" marL="0" indent="0" lvl="0">
                <a:lnSpc>
                  <a:spcPts val="4024"/>
                </a:lnSpc>
                <a:spcBef>
                  <a:spcPct val="0"/>
                </a:spcBef>
              </a:pPr>
              <a:r>
                <a:rPr lang="en-US" sz="3499" u="none">
                  <a:solidFill>
                    <a:srgbClr val="FFFFFF"/>
                  </a:solidFill>
                  <a:latin typeface="Bitter"/>
                </a:rPr>
                <a:t>Stats &amp; Numbers</a:t>
              </a: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6264499"/>
            <a:chOff x="0" y="0"/>
            <a:chExt cx="4816593" cy="1649909"/>
          </a:xfrm>
        </p:grpSpPr>
        <p:sp>
          <p:nvSpPr>
            <p:cNvPr name="Freeform 3" id="3"/>
            <p:cNvSpPr/>
            <p:nvPr/>
          </p:nvSpPr>
          <p:spPr>
            <a:xfrm>
              <a:off x="0" y="0"/>
              <a:ext cx="4816592" cy="1649909"/>
            </a:xfrm>
            <a:custGeom>
              <a:avLst/>
              <a:gdLst/>
              <a:ahLst/>
              <a:cxnLst/>
              <a:rect r="r" b="b" t="t" l="l"/>
              <a:pathLst>
                <a:path h="1649909" w="4816592">
                  <a:moveTo>
                    <a:pt x="0" y="0"/>
                  </a:moveTo>
                  <a:lnTo>
                    <a:pt x="4816592" y="0"/>
                  </a:lnTo>
                  <a:lnTo>
                    <a:pt x="4816592" y="1649909"/>
                  </a:lnTo>
                  <a:lnTo>
                    <a:pt x="0" y="1649909"/>
                  </a:lnTo>
                  <a:close/>
                </a:path>
              </a:pathLst>
            </a:custGeom>
            <a:solidFill>
              <a:srgbClr val="B3C7C5"/>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0" y="6264499"/>
            <a:ext cx="18288000" cy="4022501"/>
            <a:chOff x="0" y="0"/>
            <a:chExt cx="4816593" cy="1059424"/>
          </a:xfrm>
        </p:grpSpPr>
        <p:sp>
          <p:nvSpPr>
            <p:cNvPr name="Freeform 6" id="6"/>
            <p:cNvSpPr/>
            <p:nvPr/>
          </p:nvSpPr>
          <p:spPr>
            <a:xfrm>
              <a:off x="0" y="0"/>
              <a:ext cx="4816592" cy="1059424"/>
            </a:xfrm>
            <a:custGeom>
              <a:avLst/>
              <a:gdLst/>
              <a:ahLst/>
              <a:cxnLst/>
              <a:rect r="r" b="b" t="t" l="l"/>
              <a:pathLst>
                <a:path h="1059424" w="4816592">
                  <a:moveTo>
                    <a:pt x="0" y="0"/>
                  </a:moveTo>
                  <a:lnTo>
                    <a:pt x="4816592" y="0"/>
                  </a:lnTo>
                  <a:lnTo>
                    <a:pt x="4816592" y="1059424"/>
                  </a:lnTo>
                  <a:lnTo>
                    <a:pt x="0" y="1059424"/>
                  </a:lnTo>
                  <a:close/>
                </a:path>
              </a:pathLst>
            </a:custGeom>
            <a:solidFill>
              <a:srgbClr val="CDD9DD"/>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8370538" y="3905931"/>
            <a:ext cx="8866172" cy="5164545"/>
            <a:chOff x="0" y="0"/>
            <a:chExt cx="11821562" cy="6886060"/>
          </a:xfrm>
        </p:grpSpPr>
        <p:pic>
          <p:nvPicPr>
            <p:cNvPr name="Picture 9" id="9"/>
            <p:cNvPicPr>
              <a:picLocks noChangeAspect="true"/>
            </p:cNvPicPr>
            <p:nvPr/>
          </p:nvPicPr>
          <p:blipFill>
            <a:blip r:embed="rId2"/>
            <a:srcRect l="0" t="0" r="0" b="0"/>
            <a:stretch>
              <a:fillRect/>
            </a:stretch>
          </p:blipFill>
          <p:spPr>
            <a:xfrm flipH="false" flipV="false" rot="0">
              <a:off x="0" y="0"/>
              <a:ext cx="11821562" cy="6886060"/>
            </a:xfrm>
            <a:prstGeom prst="rect">
              <a:avLst/>
            </a:prstGeom>
          </p:spPr>
        </p:pic>
        <p:pic>
          <p:nvPicPr>
            <p:cNvPr name="Picture 10" id="10"/>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false" rot="0">
              <a:off x="2934254" y="0"/>
              <a:ext cx="8435040" cy="6886060"/>
            </a:xfrm>
            <a:prstGeom prst="rect">
              <a:avLst/>
            </a:prstGeom>
          </p:spPr>
        </p:pic>
      </p:grpSp>
      <p:pic>
        <p:nvPicPr>
          <p:cNvPr name="Picture 11" id="11"/>
          <p:cNvPicPr>
            <a:picLocks noChangeAspect="true"/>
          </p:cNvPicPr>
          <p:nvPr/>
        </p:nvPicPr>
        <p:blipFill>
          <a:blip r:embed="rId5"/>
          <a:srcRect l="0" t="0" r="0" b="0"/>
          <a:stretch>
            <a:fillRect/>
          </a:stretch>
        </p:blipFill>
        <p:spPr>
          <a:xfrm flipH="false" flipV="false" rot="0">
            <a:off x="-735948" y="1944313"/>
            <a:ext cx="4798170" cy="4504282"/>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367878" y="7887980"/>
            <a:ext cx="2381080" cy="2021753"/>
          </a:xfrm>
          <a:prstGeom prst="rect">
            <a:avLst/>
          </a:prstGeom>
        </p:spPr>
      </p:pic>
      <p:pic>
        <p:nvPicPr>
          <p:cNvPr name="Picture 13" id="13"/>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true" flipV="false" rot="0">
            <a:off x="4548534" y="2224592"/>
            <a:ext cx="3822004" cy="4444190"/>
          </a:xfrm>
          <a:prstGeom prst="rect">
            <a:avLst/>
          </a:prstGeom>
        </p:spPr>
      </p:pic>
      <p:grpSp>
        <p:nvGrpSpPr>
          <p:cNvPr name="Group 14" id="14"/>
          <p:cNvGrpSpPr/>
          <p:nvPr/>
        </p:nvGrpSpPr>
        <p:grpSpPr>
          <a:xfrm rot="0">
            <a:off x="1172968" y="7458018"/>
            <a:ext cx="7406690" cy="1702260"/>
            <a:chOff x="0" y="0"/>
            <a:chExt cx="9875587" cy="2269679"/>
          </a:xfrm>
        </p:grpSpPr>
        <p:sp>
          <p:nvSpPr>
            <p:cNvPr name="TextBox 15" id="15"/>
            <p:cNvSpPr txBox="true"/>
            <p:nvPr/>
          </p:nvSpPr>
          <p:spPr>
            <a:xfrm rot="0">
              <a:off x="0" y="38100"/>
              <a:ext cx="9875587" cy="1684869"/>
            </a:xfrm>
            <a:prstGeom prst="rect">
              <a:avLst/>
            </a:prstGeom>
          </p:spPr>
          <p:txBody>
            <a:bodyPr anchor="t" rtlCol="false" tIns="0" lIns="0" bIns="0" rIns="0">
              <a:spAutoFit/>
            </a:bodyPr>
            <a:lstStyle/>
            <a:p>
              <a:pPr marL="0" indent="0" lvl="0">
                <a:lnSpc>
                  <a:spcPts val="9775"/>
                </a:lnSpc>
                <a:spcBef>
                  <a:spcPct val="0"/>
                </a:spcBef>
              </a:pPr>
              <a:r>
                <a:rPr lang="en-US" sz="8500" u="none">
                  <a:solidFill>
                    <a:srgbClr val="73928F"/>
                  </a:solidFill>
                  <a:latin typeface="Bitter"/>
                </a:rPr>
                <a:t>About us</a:t>
              </a:r>
            </a:p>
          </p:txBody>
        </p:sp>
        <p:sp>
          <p:nvSpPr>
            <p:cNvPr name="TextBox 16" id="16"/>
            <p:cNvSpPr txBox="true"/>
            <p:nvPr/>
          </p:nvSpPr>
          <p:spPr>
            <a:xfrm rot="0">
              <a:off x="0" y="1803801"/>
              <a:ext cx="9875587" cy="465878"/>
            </a:xfrm>
            <a:prstGeom prst="rect">
              <a:avLst/>
            </a:prstGeom>
          </p:spPr>
          <p:txBody>
            <a:bodyPr anchor="t" rtlCol="false" tIns="0" lIns="0" bIns="0" rIns="0">
              <a:spAutoFit/>
            </a:bodyPr>
            <a:lstStyle/>
            <a:p>
              <a:pPr marL="0" indent="0" lvl="0">
                <a:lnSpc>
                  <a:spcPts val="2660"/>
                </a:lnSpc>
                <a:spcBef>
                  <a:spcPct val="0"/>
                </a:spcBef>
              </a:pPr>
              <a:r>
                <a:rPr lang="en-US" sz="1900" u="none">
                  <a:solidFill>
                    <a:srgbClr val="000000"/>
                  </a:solidFill>
                  <a:latin typeface="Agrandir"/>
                </a:rPr>
                <a:t>Elaborate on what you want to discuss. </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6644813"/>
            <a:chOff x="0" y="0"/>
            <a:chExt cx="24384000" cy="8859751"/>
          </a:xfrm>
        </p:grpSpPr>
        <p:pic>
          <p:nvPicPr>
            <p:cNvPr name="Picture 3" id="3"/>
            <p:cNvPicPr>
              <a:picLocks noChangeAspect="true"/>
            </p:cNvPicPr>
            <p:nvPr/>
          </p:nvPicPr>
          <p:blipFill>
            <a:blip r:embed="rId2"/>
            <a:srcRect l="3234" t="6276" r="0" b="40984"/>
            <a:stretch>
              <a:fillRect/>
            </a:stretch>
          </p:blipFill>
          <p:spPr>
            <a:xfrm>
              <a:off x="0" y="0"/>
              <a:ext cx="24384000" cy="8859751"/>
            </a:xfrm>
            <a:prstGeom prst="rect">
              <a:avLst/>
            </a:prstGeom>
          </p:spPr>
        </p:pic>
      </p:grpSp>
      <p:grpSp>
        <p:nvGrpSpPr>
          <p:cNvPr name="Group 4" id="4"/>
          <p:cNvGrpSpPr/>
          <p:nvPr/>
        </p:nvGrpSpPr>
        <p:grpSpPr>
          <a:xfrm rot="0">
            <a:off x="1365337" y="7413261"/>
            <a:ext cx="15557326" cy="1933304"/>
            <a:chOff x="0" y="0"/>
            <a:chExt cx="20743102" cy="2577739"/>
          </a:xfrm>
        </p:grpSpPr>
        <p:sp>
          <p:nvSpPr>
            <p:cNvPr name="TextBox 5" id="5"/>
            <p:cNvSpPr txBox="true"/>
            <p:nvPr/>
          </p:nvSpPr>
          <p:spPr>
            <a:xfrm rot="0">
              <a:off x="0" y="38100"/>
              <a:ext cx="20743102" cy="1684869"/>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Welcome To Presentation</a:t>
              </a:r>
            </a:p>
          </p:txBody>
        </p:sp>
        <p:sp>
          <p:nvSpPr>
            <p:cNvPr name="TextBox 6" id="6"/>
            <p:cNvSpPr txBox="true"/>
            <p:nvPr/>
          </p:nvSpPr>
          <p:spPr>
            <a:xfrm rot="0">
              <a:off x="0" y="2111861"/>
              <a:ext cx="20743102" cy="4658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I'm Rain, and I'll be sharing with you my beautiful ideas. Follow me at @reallygreatsite to learn more. </a:t>
              </a:r>
            </a:p>
          </p:txBody>
        </p:sp>
      </p:grpSp>
      <p:pic>
        <p:nvPicPr>
          <p:cNvPr name="Picture 7" id="7"/>
          <p:cNvPicPr>
            <a:picLocks noChangeAspect="true"/>
          </p:cNvPicPr>
          <p:nvPr/>
        </p:nvPicPr>
        <p:blipFill>
          <a:blip r:embed="rId3"/>
          <a:srcRect l="0" t="0" r="0" b="0"/>
          <a:stretch>
            <a:fillRect/>
          </a:stretch>
        </p:blipFill>
        <p:spPr>
          <a:xfrm flipH="false" flipV="false" rot="1326256">
            <a:off x="16003542" y="5144652"/>
            <a:ext cx="3034536" cy="2545217"/>
          </a:xfrm>
          <a:prstGeom prst="rect">
            <a:avLst/>
          </a:prstGeom>
        </p:spPr>
      </p:pic>
      <p:pic>
        <p:nvPicPr>
          <p:cNvPr name="Picture 8" id="8"/>
          <p:cNvPicPr>
            <a:picLocks noChangeAspect="true"/>
          </p:cNvPicPr>
          <p:nvPr/>
        </p:nvPicPr>
        <p:blipFill>
          <a:blip r:embed="rId4"/>
          <a:srcRect l="0" t="0" r="0" b="0"/>
          <a:stretch>
            <a:fillRect/>
          </a:stretch>
        </p:blipFill>
        <p:spPr>
          <a:xfrm flipH="false" flipV="false" rot="0">
            <a:off x="-285750" y="4372029"/>
            <a:ext cx="2309334" cy="3084253"/>
          </a:xfrm>
          <a:prstGeom prst="rect">
            <a:avLst/>
          </a:prstGeom>
        </p:spPr>
      </p:pic>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5124450"/>
            <a:chOff x="0" y="0"/>
            <a:chExt cx="4816593" cy="1349649"/>
          </a:xfrm>
        </p:grpSpPr>
        <p:sp>
          <p:nvSpPr>
            <p:cNvPr name="Freeform 3" id="3"/>
            <p:cNvSpPr/>
            <p:nvPr/>
          </p:nvSpPr>
          <p:spPr>
            <a:xfrm>
              <a:off x="0" y="0"/>
              <a:ext cx="4816592" cy="1349649"/>
            </a:xfrm>
            <a:custGeom>
              <a:avLst/>
              <a:gdLst/>
              <a:ahLst/>
              <a:cxnLst/>
              <a:rect r="r" b="b" t="t" l="l"/>
              <a:pathLst>
                <a:path h="1349649" w="4816592">
                  <a:moveTo>
                    <a:pt x="0" y="0"/>
                  </a:moveTo>
                  <a:lnTo>
                    <a:pt x="4816592" y="0"/>
                  </a:lnTo>
                  <a:lnTo>
                    <a:pt x="4816592" y="1349649"/>
                  </a:lnTo>
                  <a:lnTo>
                    <a:pt x="0" y="1349649"/>
                  </a:lnTo>
                  <a:close/>
                </a:path>
              </a:pathLst>
            </a:custGeom>
            <a:solidFill>
              <a:srgbClr val="B3C7C5"/>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203816" y="1219200"/>
            <a:ext cx="2501662" cy="3942447"/>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7877650" y="6099201"/>
            <a:ext cx="3429123" cy="3676448"/>
          </a:xfrm>
          <a:prstGeom prst="rect">
            <a:avLst/>
          </a:prstGeom>
        </p:spPr>
      </p:pic>
      <p:grpSp>
        <p:nvGrpSpPr>
          <p:cNvPr name="Group 7" id="7"/>
          <p:cNvGrpSpPr/>
          <p:nvPr/>
        </p:nvGrpSpPr>
        <p:grpSpPr>
          <a:xfrm rot="0">
            <a:off x="1190367" y="2318521"/>
            <a:ext cx="5772399" cy="5941788"/>
            <a:chOff x="0" y="0"/>
            <a:chExt cx="7696532" cy="7922384"/>
          </a:xfrm>
        </p:grpSpPr>
        <p:pic>
          <p:nvPicPr>
            <p:cNvPr name="Picture 8" id="8"/>
            <p:cNvPicPr>
              <a:picLocks noChangeAspect="true"/>
            </p:cNvPicPr>
            <p:nvPr/>
          </p:nvPicPr>
          <p:blipFill>
            <a:blip r:embed="rId6"/>
            <a:srcRect l="8023" t="0" r="27209" b="0"/>
            <a:stretch>
              <a:fillRect/>
            </a:stretch>
          </p:blipFill>
          <p:spPr>
            <a:xfrm>
              <a:off x="0" y="0"/>
              <a:ext cx="7696532" cy="7922384"/>
            </a:xfrm>
            <a:prstGeom prst="rect">
              <a:avLst/>
            </a:prstGeom>
          </p:spPr>
        </p:pic>
      </p:grpSp>
      <p:grpSp>
        <p:nvGrpSpPr>
          <p:cNvPr name="Group 9" id="9"/>
          <p:cNvGrpSpPr/>
          <p:nvPr/>
        </p:nvGrpSpPr>
        <p:grpSpPr>
          <a:xfrm rot="0">
            <a:off x="11325234" y="2318521"/>
            <a:ext cx="5772399" cy="5941788"/>
            <a:chOff x="0" y="0"/>
            <a:chExt cx="7696532" cy="7922384"/>
          </a:xfrm>
        </p:grpSpPr>
        <p:pic>
          <p:nvPicPr>
            <p:cNvPr name="Picture 10" id="10"/>
            <p:cNvPicPr>
              <a:picLocks noChangeAspect="true"/>
            </p:cNvPicPr>
            <p:nvPr/>
          </p:nvPicPr>
          <p:blipFill>
            <a:blip r:embed="rId7"/>
            <a:srcRect l="27593" t="0" r="7640" b="0"/>
            <a:stretch>
              <a:fillRect/>
            </a:stretch>
          </p:blipFill>
          <p:spPr>
            <a:xfrm>
              <a:off x="0" y="0"/>
              <a:ext cx="7696532" cy="7922384"/>
            </a:xfrm>
            <a:prstGeom prst="rect">
              <a:avLst/>
            </a:prstGeom>
          </p:spPr>
        </p:pic>
      </p:grpSp>
      <p:pic>
        <p:nvPicPr>
          <p:cNvPr name="Picture 11" id="11"/>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9484286" y="4423334"/>
            <a:ext cx="1226953" cy="1052949"/>
          </a:xfrm>
          <a:prstGeom prst="rect">
            <a:avLst/>
          </a:prstGeom>
        </p:spPr>
      </p:pic>
      <p:pic>
        <p:nvPicPr>
          <p:cNvPr name="Picture 12" id="12"/>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6326503" y="6395876"/>
            <a:ext cx="2395884" cy="1864434"/>
          </a:xfrm>
          <a:prstGeom prst="rect">
            <a:avLst/>
          </a:prstGeom>
        </p:spPr>
      </p:pic>
      <p:sp>
        <p:nvSpPr>
          <p:cNvPr name="TextBox 13" id="13"/>
          <p:cNvSpPr txBox="true"/>
          <p:nvPr/>
        </p:nvSpPr>
        <p:spPr>
          <a:xfrm rot="0">
            <a:off x="1784504" y="1170545"/>
            <a:ext cx="4584125" cy="657225"/>
          </a:xfrm>
          <a:prstGeom prst="rect">
            <a:avLst/>
          </a:prstGeom>
        </p:spPr>
        <p:txBody>
          <a:bodyPr anchor="t" rtlCol="false" tIns="0" lIns="0" bIns="0" rIns="0">
            <a:spAutoFit/>
          </a:bodyPr>
          <a:lstStyle/>
          <a:p>
            <a:pPr algn="ctr" marL="0" indent="0" lvl="0">
              <a:lnSpc>
                <a:spcPts val="5174"/>
              </a:lnSpc>
              <a:spcBef>
                <a:spcPct val="0"/>
              </a:spcBef>
            </a:pPr>
            <a:r>
              <a:rPr lang="en-US" sz="4500" u="none">
                <a:solidFill>
                  <a:srgbClr val="FFFFFF"/>
                </a:solidFill>
                <a:latin typeface="Bitter"/>
              </a:rPr>
              <a:t>Mission</a:t>
            </a:r>
          </a:p>
        </p:txBody>
      </p:sp>
      <p:sp>
        <p:nvSpPr>
          <p:cNvPr name="TextBox 14" id="14"/>
          <p:cNvSpPr txBox="true"/>
          <p:nvPr/>
        </p:nvSpPr>
        <p:spPr>
          <a:xfrm rot="0">
            <a:off x="1326465" y="8585967"/>
            <a:ext cx="5500203" cy="370840"/>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Enter your grand vision statement!</a:t>
            </a:r>
          </a:p>
        </p:txBody>
      </p:sp>
      <p:sp>
        <p:nvSpPr>
          <p:cNvPr name="TextBox 15" id="15"/>
          <p:cNvSpPr txBox="true"/>
          <p:nvPr/>
        </p:nvSpPr>
        <p:spPr>
          <a:xfrm rot="0">
            <a:off x="11919371" y="1170545"/>
            <a:ext cx="4584125" cy="657225"/>
          </a:xfrm>
          <a:prstGeom prst="rect">
            <a:avLst/>
          </a:prstGeom>
        </p:spPr>
        <p:txBody>
          <a:bodyPr anchor="t" rtlCol="false" tIns="0" lIns="0" bIns="0" rIns="0">
            <a:spAutoFit/>
          </a:bodyPr>
          <a:lstStyle/>
          <a:p>
            <a:pPr algn="ctr" marL="0" indent="0" lvl="0">
              <a:lnSpc>
                <a:spcPts val="5174"/>
              </a:lnSpc>
              <a:spcBef>
                <a:spcPct val="0"/>
              </a:spcBef>
            </a:pPr>
            <a:r>
              <a:rPr lang="en-US" sz="4500" u="none">
                <a:solidFill>
                  <a:srgbClr val="FFFFFF"/>
                </a:solidFill>
                <a:latin typeface="Bitter"/>
              </a:rPr>
              <a:t>Vision</a:t>
            </a:r>
          </a:p>
        </p:txBody>
      </p:sp>
      <p:sp>
        <p:nvSpPr>
          <p:cNvPr name="TextBox 16" id="16"/>
          <p:cNvSpPr txBox="true"/>
          <p:nvPr/>
        </p:nvSpPr>
        <p:spPr>
          <a:xfrm rot="0">
            <a:off x="11504955" y="8585967"/>
            <a:ext cx="5412957" cy="370840"/>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Enter your grand vision statement!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CDD9DD"/>
        </a:solidFill>
      </p:bgPr>
    </p:bg>
    <p:spTree>
      <p:nvGrpSpPr>
        <p:cNvPr id="1" name=""/>
        <p:cNvGrpSpPr/>
        <p:nvPr/>
      </p:nvGrpSpPr>
      <p:grpSpPr>
        <a:xfrm>
          <a:off x="0" y="0"/>
          <a:ext cx="0" cy="0"/>
          <a:chOff x="0" y="0"/>
          <a:chExt cx="0" cy="0"/>
        </a:xfrm>
      </p:grpSpPr>
      <p:grpSp>
        <p:nvGrpSpPr>
          <p:cNvPr name="Group 2" id="2"/>
          <p:cNvGrpSpPr/>
          <p:nvPr/>
        </p:nvGrpSpPr>
        <p:grpSpPr>
          <a:xfrm rot="0">
            <a:off x="0" y="0"/>
            <a:ext cx="10163069" cy="10287000"/>
            <a:chOff x="0" y="0"/>
            <a:chExt cx="13550759" cy="13716000"/>
          </a:xfrm>
        </p:grpSpPr>
        <p:pic>
          <p:nvPicPr>
            <p:cNvPr name="Picture 3" id="3"/>
            <p:cNvPicPr>
              <a:picLocks noChangeAspect="true"/>
            </p:cNvPicPr>
            <p:nvPr/>
          </p:nvPicPr>
          <p:blipFill>
            <a:blip r:embed="rId2"/>
            <a:srcRect l="14005" t="0" r="20131" b="0"/>
            <a:stretch>
              <a:fillRect/>
            </a:stretch>
          </p:blipFill>
          <p:spPr>
            <a:xfrm>
              <a:off x="0" y="0"/>
              <a:ext cx="13550759" cy="13716000"/>
            </a:xfrm>
            <a:prstGeom prst="rect">
              <a:avLst/>
            </a:prstGeom>
          </p:spPr>
        </p:pic>
      </p:grpSp>
      <p:sp>
        <p:nvSpPr>
          <p:cNvPr name="TextBox 4" id="4"/>
          <p:cNvSpPr txBox="true"/>
          <p:nvPr/>
        </p:nvSpPr>
        <p:spPr>
          <a:xfrm rot="0">
            <a:off x="10621109" y="1381261"/>
            <a:ext cx="7208852" cy="1254127"/>
          </a:xfrm>
          <a:prstGeom prst="rect">
            <a:avLst/>
          </a:prstGeom>
        </p:spPr>
        <p:txBody>
          <a:bodyPr anchor="t" rtlCol="false" tIns="0" lIns="0" bIns="0" rIns="0">
            <a:spAutoFit/>
          </a:bodyPr>
          <a:lstStyle/>
          <a:p>
            <a:pPr algn="ctr" marL="0" indent="0" lvl="0">
              <a:lnSpc>
                <a:spcPts val="9775"/>
              </a:lnSpc>
              <a:spcBef>
                <a:spcPct val="0"/>
              </a:spcBef>
            </a:pPr>
            <a:r>
              <a:rPr lang="en-US" sz="8500" u="none">
                <a:solidFill>
                  <a:srgbClr val="73928F"/>
                </a:solidFill>
                <a:latin typeface="Bitter"/>
              </a:rPr>
              <a:t>About Us</a:t>
            </a:r>
          </a:p>
        </p:txBody>
      </p:sp>
      <p:grpSp>
        <p:nvGrpSpPr>
          <p:cNvPr name="Group 5" id="5"/>
          <p:cNvGrpSpPr/>
          <p:nvPr/>
        </p:nvGrpSpPr>
        <p:grpSpPr>
          <a:xfrm rot="0">
            <a:off x="10911085" y="4093075"/>
            <a:ext cx="6628899" cy="5259081"/>
            <a:chOff x="0" y="0"/>
            <a:chExt cx="8838532" cy="7012108"/>
          </a:xfrm>
        </p:grpSpPr>
        <p:sp>
          <p:nvSpPr>
            <p:cNvPr name="TextBox 6" id="6"/>
            <p:cNvSpPr txBox="true"/>
            <p:nvPr/>
          </p:nvSpPr>
          <p:spPr>
            <a:xfrm rot="0">
              <a:off x="0" y="19050"/>
              <a:ext cx="8838532" cy="763270"/>
            </a:xfrm>
            <a:prstGeom prst="rect">
              <a:avLst/>
            </a:prstGeom>
          </p:spPr>
          <p:txBody>
            <a:bodyPr anchor="t" rtlCol="false" tIns="0" lIns="0" bIns="0" rIns="0">
              <a:spAutoFit/>
            </a:bodyPr>
            <a:lstStyle/>
            <a:p>
              <a:pPr algn="ctr" marL="0" indent="0" lvl="0">
                <a:lnSpc>
                  <a:spcPts val="4484"/>
                </a:lnSpc>
                <a:spcBef>
                  <a:spcPct val="0"/>
                </a:spcBef>
              </a:pPr>
              <a:r>
                <a:rPr lang="en-US" sz="3899" u="none">
                  <a:solidFill>
                    <a:srgbClr val="73928F"/>
                  </a:solidFill>
                  <a:latin typeface="Bitter"/>
                </a:rPr>
                <a:t>Who we are?</a:t>
              </a:r>
            </a:p>
          </p:txBody>
        </p:sp>
        <p:sp>
          <p:nvSpPr>
            <p:cNvPr name="TextBox 7" id="7"/>
            <p:cNvSpPr txBox="true"/>
            <p:nvPr/>
          </p:nvSpPr>
          <p:spPr>
            <a:xfrm rot="0">
              <a:off x="0" y="4102655"/>
              <a:ext cx="8838532" cy="763270"/>
            </a:xfrm>
            <a:prstGeom prst="rect">
              <a:avLst/>
            </a:prstGeom>
          </p:spPr>
          <p:txBody>
            <a:bodyPr anchor="t" rtlCol="false" tIns="0" lIns="0" bIns="0" rIns="0">
              <a:spAutoFit/>
            </a:bodyPr>
            <a:lstStyle/>
            <a:p>
              <a:pPr algn="ctr" marL="0" indent="0" lvl="0">
                <a:lnSpc>
                  <a:spcPts val="4484"/>
                </a:lnSpc>
                <a:spcBef>
                  <a:spcPct val="0"/>
                </a:spcBef>
              </a:pPr>
              <a:r>
                <a:rPr lang="en-US" sz="3899">
                  <a:solidFill>
                    <a:srgbClr val="73928F"/>
                  </a:solidFill>
                  <a:latin typeface="Bitter"/>
                </a:rPr>
                <a:t>What we do?</a:t>
              </a:r>
              <a:r>
                <a:rPr lang="en-US" sz="3899">
                  <a:solidFill>
                    <a:srgbClr val="73928F"/>
                  </a:solidFill>
                  <a:latin typeface="Bitter"/>
                </a:rPr>
                <a:t> </a:t>
              </a:r>
            </a:p>
          </p:txBody>
        </p:sp>
        <p:sp>
          <p:nvSpPr>
            <p:cNvPr name="TextBox 8" id="8"/>
            <p:cNvSpPr txBox="true"/>
            <p:nvPr/>
          </p:nvSpPr>
          <p:spPr>
            <a:xfrm rot="0">
              <a:off x="0" y="2018126"/>
              <a:ext cx="8838532" cy="910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a:t>
              </a:r>
            </a:p>
          </p:txBody>
        </p:sp>
        <p:sp>
          <p:nvSpPr>
            <p:cNvPr name="TextBox 9" id="9"/>
            <p:cNvSpPr txBox="true"/>
            <p:nvPr/>
          </p:nvSpPr>
          <p:spPr>
            <a:xfrm rot="0">
              <a:off x="0" y="6101730"/>
              <a:ext cx="8838532" cy="910378"/>
            </a:xfrm>
            <a:prstGeom prst="rect">
              <a:avLst/>
            </a:prstGeom>
          </p:spPr>
          <p:txBody>
            <a:bodyPr anchor="t" rtlCol="false" tIns="0" lIns="0" bIns="0" rIns="0">
              <a:spAutoFit/>
            </a:bodyPr>
            <a:lstStyle/>
            <a:p>
              <a:pPr algn="ctr" marL="0" indent="0" lvl="0">
                <a:lnSpc>
                  <a:spcPts val="2660"/>
                </a:lnSpc>
                <a:spcBef>
                  <a:spcPct val="0"/>
                </a:spcBef>
              </a:pPr>
              <a:r>
                <a:rPr lang="en-US" sz="1900" u="none">
                  <a:solidFill>
                    <a:srgbClr val="000000"/>
                  </a:solidFill>
                  <a:latin typeface="Agrandir"/>
                </a:rPr>
                <a:t>Briefly elaborate on</a:t>
              </a:r>
            </a:p>
            <a:p>
              <a:pPr algn="ctr" marL="0" indent="0" lvl="0">
                <a:lnSpc>
                  <a:spcPts val="2660"/>
                </a:lnSpc>
                <a:spcBef>
                  <a:spcPct val="0"/>
                </a:spcBef>
              </a:pPr>
              <a:r>
                <a:rPr lang="en-US" sz="1900" u="none">
                  <a:solidFill>
                    <a:srgbClr val="000000"/>
                  </a:solidFill>
                  <a:latin typeface="Agrandir"/>
                </a:rPr>
                <a:t>what you want to discuss.</a:t>
              </a:r>
            </a:p>
          </p:txBody>
        </p:sp>
        <p:pic>
          <p:nvPicPr>
            <p:cNvPr name="Picture 10" id="10"/>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965312" y="1012125"/>
              <a:ext cx="907908" cy="696820"/>
            </a:xfrm>
            <a:prstGeom prst="rect">
              <a:avLst/>
            </a:prstGeom>
          </p:spPr>
        </p:pic>
        <p:pic>
          <p:nvPicPr>
            <p:cNvPr name="Picture 11" id="11"/>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965312" y="5095730"/>
              <a:ext cx="907908" cy="696820"/>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DAFZ4EfxdtY</dc:identifier>
  <dcterms:modified xsi:type="dcterms:W3CDTF">2011-08-01T06:04:30Z</dcterms:modified>
  <cp:revision>1</cp:revision>
  <dc:title>Copia de Soft Green and Pastel Illustrative Veterinarian Clinic Presentation</dc:title>
</cp:coreProperties>
</file>