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275" r:id="rId38"/>
    <p:sldId id="276" r:id="rId39"/>
    <p:sldId id="277" r:id="rId40"/>
    <p:sldId id="278" r:id="rId41"/>
    <p:sldId id="279" r:id="rId42"/>
    <p:sldId id="280" r:id="rId43"/>
    <p:sldId id="281" r:id="rId44"/>
    <p:sldId id="282" r:id="rId45"/>
    <p:sldId id="283" r:id="rId46"/>
    <p:sldId id="284" r:id="rId47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Josefin Sans Regular" charset="1" panose="00000500000000000000"/>
      <p:regular r:id="rId10"/>
    </p:embeddedFont>
    <p:embeddedFont>
      <p:font typeface="Josefin Sans Regular Bold" charset="1" panose="00000700000000000000"/>
      <p:regular r:id="rId11"/>
    </p:embeddedFont>
    <p:embeddedFont>
      <p:font typeface="Josefin Sans Regular Italics" charset="1" panose="00000500000000000000"/>
      <p:regular r:id="rId12"/>
    </p:embeddedFont>
    <p:embeddedFont>
      <p:font typeface="Josefin Sans Regular Bold Italics" charset="1" panose="00000700000000000000"/>
      <p:regular r:id="rId13"/>
    </p:embeddedFont>
    <p:embeddedFont>
      <p:font typeface="Yomogi Font" charset="1" panose="00000000000000000000"/>
      <p:regular r:id="rId14"/>
    </p:embeddedFont>
    <p:embeddedFont>
      <p:font typeface="Canva Sans" charset="1" panose="020B0503030501040103"/>
      <p:regular r:id="rId15"/>
    </p:embeddedFont>
    <p:embeddedFont>
      <p:font typeface="Canva Sans Bold" charset="1" panose="020B0803030501040103"/>
      <p:regular r:id="rId16"/>
    </p:embeddedFont>
    <p:embeddedFont>
      <p:font typeface="Canva Sans Italics" charset="1" panose="020B0503030501040103"/>
      <p:regular r:id="rId17"/>
    </p:embeddedFont>
    <p:embeddedFont>
      <p:font typeface="Canva Sans Bold Italics" charset="1" panose="020B0803030501040103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slides/slide1.xml" Type="http://schemas.openxmlformats.org/officeDocument/2006/relationships/slide"/><Relationship Id="rId2" Target="presProps.xml" Type="http://schemas.openxmlformats.org/officeDocument/2006/relationships/presProps"/><Relationship Id="rId20" Target="slides/slide2.xml" Type="http://schemas.openxmlformats.org/officeDocument/2006/relationships/slide"/><Relationship Id="rId21" Target="slides/slide3.xml" Type="http://schemas.openxmlformats.org/officeDocument/2006/relationships/slide"/><Relationship Id="rId22" Target="slides/slide4.xml" Type="http://schemas.openxmlformats.org/officeDocument/2006/relationships/slide"/><Relationship Id="rId23" Target="slides/slide5.xml" Type="http://schemas.openxmlformats.org/officeDocument/2006/relationships/slide"/><Relationship Id="rId24" Target="slides/slide6.xml" Type="http://schemas.openxmlformats.org/officeDocument/2006/relationships/slide"/><Relationship Id="rId25" Target="slides/slide7.xml" Type="http://schemas.openxmlformats.org/officeDocument/2006/relationships/slide"/><Relationship Id="rId26" Target="slides/slide8.xml" Type="http://schemas.openxmlformats.org/officeDocument/2006/relationships/slide"/><Relationship Id="rId27" Target="slides/slide9.xml" Type="http://schemas.openxmlformats.org/officeDocument/2006/relationships/slide"/><Relationship Id="rId28" Target="slides/slide10.xml" Type="http://schemas.openxmlformats.org/officeDocument/2006/relationships/slide"/><Relationship Id="rId29" Target="slides/slide11.xml" Type="http://schemas.openxmlformats.org/officeDocument/2006/relationships/slide"/><Relationship Id="rId3" Target="viewProps.xml" Type="http://schemas.openxmlformats.org/officeDocument/2006/relationships/viewProps"/><Relationship Id="rId30" Target="slides/slide12.xml" Type="http://schemas.openxmlformats.org/officeDocument/2006/relationships/slide"/><Relationship Id="rId31" Target="slides/slide13.xml" Type="http://schemas.openxmlformats.org/officeDocument/2006/relationships/slide"/><Relationship Id="rId32" Target="slides/slide14.xml" Type="http://schemas.openxmlformats.org/officeDocument/2006/relationships/slide"/><Relationship Id="rId33" Target="slides/slide15.xml" Type="http://schemas.openxmlformats.org/officeDocument/2006/relationships/slide"/><Relationship Id="rId34" Target="slides/slide16.xml" Type="http://schemas.openxmlformats.org/officeDocument/2006/relationships/slide"/><Relationship Id="rId35" Target="slides/slide17.xml" Type="http://schemas.openxmlformats.org/officeDocument/2006/relationships/slide"/><Relationship Id="rId36" Target="slides/slide18.xml" Type="http://schemas.openxmlformats.org/officeDocument/2006/relationships/slide"/><Relationship Id="rId37" Target="slides/slide19.xml" Type="http://schemas.openxmlformats.org/officeDocument/2006/relationships/slide"/><Relationship Id="rId38" Target="slides/slide20.xml" Type="http://schemas.openxmlformats.org/officeDocument/2006/relationships/slide"/><Relationship Id="rId39" Target="slides/slide21.xml" Type="http://schemas.openxmlformats.org/officeDocument/2006/relationships/slide"/><Relationship Id="rId4" Target="theme/theme1.xml" Type="http://schemas.openxmlformats.org/officeDocument/2006/relationships/theme"/><Relationship Id="rId40" Target="slides/slide22.xml" Type="http://schemas.openxmlformats.org/officeDocument/2006/relationships/slide"/><Relationship Id="rId41" Target="slides/slide23.xml" Type="http://schemas.openxmlformats.org/officeDocument/2006/relationships/slide"/><Relationship Id="rId42" Target="slides/slide24.xml" Type="http://schemas.openxmlformats.org/officeDocument/2006/relationships/slide"/><Relationship Id="rId43" Target="slides/slide25.xml" Type="http://schemas.openxmlformats.org/officeDocument/2006/relationships/slide"/><Relationship Id="rId44" Target="slides/slide26.xml" Type="http://schemas.openxmlformats.org/officeDocument/2006/relationships/slide"/><Relationship Id="rId45" Target="slides/slide27.xml" Type="http://schemas.openxmlformats.org/officeDocument/2006/relationships/slide"/><Relationship Id="rId46" Target="slides/slide28.xml" Type="http://schemas.openxmlformats.org/officeDocument/2006/relationships/slide"/><Relationship Id="rId47" Target="slides/slide29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8.png" Type="http://schemas.openxmlformats.org/officeDocument/2006/relationships/image"/><Relationship Id="rId11" Target="../media/image69.svg" Type="http://schemas.openxmlformats.org/officeDocument/2006/relationships/image"/><Relationship Id="rId2" Target="../media/image60.png" Type="http://schemas.openxmlformats.org/officeDocument/2006/relationships/image"/><Relationship Id="rId3" Target="../media/image61.svg" Type="http://schemas.openxmlformats.org/officeDocument/2006/relationships/image"/><Relationship Id="rId4" Target="../media/image62.png" Type="http://schemas.openxmlformats.org/officeDocument/2006/relationships/image"/><Relationship Id="rId5" Target="../media/image63.svg" Type="http://schemas.openxmlformats.org/officeDocument/2006/relationships/image"/><Relationship Id="rId6" Target="../media/image64.jpeg" Type="http://schemas.openxmlformats.org/officeDocument/2006/relationships/image"/><Relationship Id="rId7" Target="../media/image65.jpeg" Type="http://schemas.openxmlformats.org/officeDocument/2006/relationships/image"/><Relationship Id="rId8" Target="../media/image66.jpeg" Type="http://schemas.openxmlformats.org/officeDocument/2006/relationships/image"/><Relationship Id="rId9" Target="../media/image67.jpe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png" Type="http://schemas.openxmlformats.org/officeDocument/2006/relationships/image"/><Relationship Id="rId3" Target="../media/image71.svg" Type="http://schemas.openxmlformats.org/officeDocument/2006/relationships/image"/><Relationship Id="rId4" Target="../media/image72.jpeg" Type="http://schemas.openxmlformats.org/officeDocument/2006/relationships/image"/><Relationship Id="rId5" Target="../media/image73.png" Type="http://schemas.openxmlformats.org/officeDocument/2006/relationships/image"/><Relationship Id="rId6" Target="../media/image74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jpeg" Type="http://schemas.openxmlformats.org/officeDocument/2006/relationships/image"/><Relationship Id="rId3" Target="../media/image76.png" Type="http://schemas.openxmlformats.org/officeDocument/2006/relationships/image"/><Relationship Id="rId4" Target="../media/image77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4.png" Type="http://schemas.openxmlformats.org/officeDocument/2006/relationships/image"/><Relationship Id="rId11" Target="../media/image85.svg" Type="http://schemas.openxmlformats.org/officeDocument/2006/relationships/image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78.png" Type="http://schemas.openxmlformats.org/officeDocument/2006/relationships/image"/><Relationship Id="rId5" Target="../media/image79.svg" Type="http://schemas.openxmlformats.org/officeDocument/2006/relationships/image"/><Relationship Id="rId6" Target="../media/image80.png" Type="http://schemas.openxmlformats.org/officeDocument/2006/relationships/image"/><Relationship Id="rId7" Target="../media/image81.svg" Type="http://schemas.openxmlformats.org/officeDocument/2006/relationships/image"/><Relationship Id="rId8" Target="../media/image82.png" Type="http://schemas.openxmlformats.org/officeDocument/2006/relationships/image"/><Relationship Id="rId9" Target="../media/image83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media/image50.svg" Type="http://schemas.openxmlformats.org/officeDocument/2006/relationships/image"/><Relationship Id="rId4" Target="../media/image86.png" Type="http://schemas.openxmlformats.org/officeDocument/2006/relationships/image"/><Relationship Id="rId5" Target="../media/image87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6.png" Type="http://schemas.openxmlformats.org/officeDocument/2006/relationships/image"/><Relationship Id="rId11" Target="../media/image97.svg" Type="http://schemas.openxmlformats.org/officeDocument/2006/relationships/image"/><Relationship Id="rId2" Target="../media/image88.png" Type="http://schemas.openxmlformats.org/officeDocument/2006/relationships/image"/><Relationship Id="rId3" Target="../media/image89.svg" Type="http://schemas.openxmlformats.org/officeDocument/2006/relationships/image"/><Relationship Id="rId4" Target="../media/image90.png" Type="http://schemas.openxmlformats.org/officeDocument/2006/relationships/image"/><Relationship Id="rId5" Target="../media/image91.svg" Type="http://schemas.openxmlformats.org/officeDocument/2006/relationships/image"/><Relationship Id="rId6" Target="../media/image92.jpeg" Type="http://schemas.openxmlformats.org/officeDocument/2006/relationships/image"/><Relationship Id="rId7" Target="../media/image93.jpeg" Type="http://schemas.openxmlformats.org/officeDocument/2006/relationships/image"/><Relationship Id="rId8" Target="../media/image94.png" Type="http://schemas.openxmlformats.org/officeDocument/2006/relationships/image"/><Relationship Id="rId9" Target="../media/image95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8.jpeg" Type="http://schemas.openxmlformats.org/officeDocument/2006/relationships/image"/><Relationship Id="rId3" Target="../media/image99.png" Type="http://schemas.openxmlformats.org/officeDocument/2006/relationships/image"/><Relationship Id="rId4" Target="../media/image100.svg" Type="http://schemas.openxmlformats.org/officeDocument/2006/relationships/image"/><Relationship Id="rId5" Target="../media/image101.png" Type="http://schemas.openxmlformats.org/officeDocument/2006/relationships/image"/><Relationship Id="rId6" Target="../media/image102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7.png" Type="http://schemas.openxmlformats.org/officeDocument/2006/relationships/image"/><Relationship Id="rId11" Target="../media/image108.svg" Type="http://schemas.openxmlformats.org/officeDocument/2006/relationships/image"/><Relationship Id="rId2" Target="../media/image60.png" Type="http://schemas.openxmlformats.org/officeDocument/2006/relationships/image"/><Relationship Id="rId3" Target="../media/image61.svg" Type="http://schemas.openxmlformats.org/officeDocument/2006/relationships/image"/><Relationship Id="rId4" Target="../media/image103.png" Type="http://schemas.openxmlformats.org/officeDocument/2006/relationships/image"/><Relationship Id="rId5" Target="../media/image104.svg" Type="http://schemas.openxmlformats.org/officeDocument/2006/relationships/image"/><Relationship Id="rId6" Target="../media/image49.png" Type="http://schemas.openxmlformats.org/officeDocument/2006/relationships/image"/><Relationship Id="rId7" Target="../media/image50.svg" Type="http://schemas.openxmlformats.org/officeDocument/2006/relationships/image"/><Relationship Id="rId8" Target="../media/image105.png" Type="http://schemas.openxmlformats.org/officeDocument/2006/relationships/image"/><Relationship Id="rId9" Target="../media/image106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9.png" Type="http://schemas.openxmlformats.org/officeDocument/2006/relationships/image"/><Relationship Id="rId3" Target="../media/image110.svg" Type="http://schemas.openxmlformats.org/officeDocument/2006/relationships/image"/><Relationship Id="rId4" Target="../media/image111.png" Type="http://schemas.openxmlformats.org/officeDocument/2006/relationships/image"/><Relationship Id="rId5" Target="../media/image112.svg" Type="http://schemas.openxmlformats.org/officeDocument/2006/relationships/image"/><Relationship Id="rId6" Target="../media/image113.png" Type="http://schemas.openxmlformats.org/officeDocument/2006/relationships/image"/><Relationship Id="rId7" Target="../media/image114.svg" Type="http://schemas.openxmlformats.org/officeDocument/2006/relationships/image"/><Relationship Id="rId8" Target="../media/image115.png" Type="http://schemas.openxmlformats.org/officeDocument/2006/relationships/image"/><Relationship Id="rId9" Target="../media/image116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7.jpeg" Type="http://schemas.openxmlformats.org/officeDocument/2006/relationships/image"/><Relationship Id="rId3" Target="../media/image118.jpeg" Type="http://schemas.openxmlformats.org/officeDocument/2006/relationships/image"/><Relationship Id="rId4" Target="../media/image119.jpeg" Type="http://schemas.openxmlformats.org/officeDocument/2006/relationships/image"/><Relationship Id="rId5" Target="../media/image109.png" Type="http://schemas.openxmlformats.org/officeDocument/2006/relationships/image"/><Relationship Id="rId6" Target="../media/image110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0.jpeg" Type="http://schemas.openxmlformats.org/officeDocument/2006/relationships/image"/><Relationship Id="rId3" Target="../media/image121.png" Type="http://schemas.openxmlformats.org/officeDocument/2006/relationships/image"/><Relationship Id="rId4" Target="../media/image122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1.png" Type="http://schemas.openxmlformats.org/officeDocument/2006/relationships/image"/><Relationship Id="rId11" Target="../media/image132.svg" Type="http://schemas.openxmlformats.org/officeDocument/2006/relationships/image"/><Relationship Id="rId2" Target="../media/image123.png" Type="http://schemas.openxmlformats.org/officeDocument/2006/relationships/image"/><Relationship Id="rId3" Target="../media/image124.svg" Type="http://schemas.openxmlformats.org/officeDocument/2006/relationships/image"/><Relationship Id="rId4" Target="../media/image125.png" Type="http://schemas.openxmlformats.org/officeDocument/2006/relationships/image"/><Relationship Id="rId5" Target="../media/image126.svg" Type="http://schemas.openxmlformats.org/officeDocument/2006/relationships/image"/><Relationship Id="rId6" Target="../media/image127.png" Type="http://schemas.openxmlformats.org/officeDocument/2006/relationships/image"/><Relationship Id="rId7" Target="../media/image128.svg" Type="http://schemas.openxmlformats.org/officeDocument/2006/relationships/image"/><Relationship Id="rId8" Target="../media/image129.png" Type="http://schemas.openxmlformats.org/officeDocument/2006/relationships/image"/><Relationship Id="rId9" Target="../media/image130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3.jpeg" Type="http://schemas.openxmlformats.org/officeDocument/2006/relationships/image"/><Relationship Id="rId3" Target="../media/image15.png" Type="http://schemas.openxmlformats.org/officeDocument/2006/relationships/image"/><Relationship Id="rId4" Target="../media/image16.svg" Type="http://schemas.openxmlformats.org/officeDocument/2006/relationships/image"/><Relationship Id="rId5" Target="../media/image134.png" Type="http://schemas.openxmlformats.org/officeDocument/2006/relationships/image"/><Relationship Id="rId6" Target="../media/image135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8.jpeg" Type="http://schemas.openxmlformats.org/officeDocument/2006/relationships/image"/><Relationship Id="rId11" Target="../media/image66.jpeg" Type="http://schemas.openxmlformats.org/officeDocument/2006/relationships/image"/><Relationship Id="rId12" Target="../media/image64.jpeg" Type="http://schemas.openxmlformats.org/officeDocument/2006/relationships/image"/><Relationship Id="rId13" Target="../media/image139.png" Type="http://schemas.openxmlformats.org/officeDocument/2006/relationships/image"/><Relationship Id="rId14" Target="../media/image140.svg" Type="http://schemas.openxmlformats.org/officeDocument/2006/relationships/image"/><Relationship Id="rId15" Target="../media/image141.png" Type="http://schemas.openxmlformats.org/officeDocument/2006/relationships/image"/><Relationship Id="rId16" Target="../media/image142.svg" Type="http://schemas.openxmlformats.org/officeDocument/2006/relationships/image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60.png" Type="http://schemas.openxmlformats.org/officeDocument/2006/relationships/image"/><Relationship Id="rId5" Target="../media/image61.svg" Type="http://schemas.openxmlformats.org/officeDocument/2006/relationships/image"/><Relationship Id="rId6" Target="../media/image65.jpeg" Type="http://schemas.openxmlformats.org/officeDocument/2006/relationships/image"/><Relationship Id="rId7" Target="../media/image136.jpeg" Type="http://schemas.openxmlformats.org/officeDocument/2006/relationships/image"/><Relationship Id="rId8" Target="../media/image67.jpeg" Type="http://schemas.openxmlformats.org/officeDocument/2006/relationships/image"/><Relationship Id="rId9" Target="../media/image137.jpe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1.png" Type="http://schemas.openxmlformats.org/officeDocument/2006/relationships/image"/><Relationship Id="rId11" Target="../media/image152.svg" Type="http://schemas.openxmlformats.org/officeDocument/2006/relationships/image"/><Relationship Id="rId12" Target="../media/image88.png" Type="http://schemas.openxmlformats.org/officeDocument/2006/relationships/image"/><Relationship Id="rId13" Target="../media/image89.svg" Type="http://schemas.openxmlformats.org/officeDocument/2006/relationships/image"/><Relationship Id="rId14" Target="../media/image153.jpeg" Type="http://schemas.openxmlformats.org/officeDocument/2006/relationships/image"/><Relationship Id="rId15" Target="../media/image154.png" Type="http://schemas.openxmlformats.org/officeDocument/2006/relationships/image"/><Relationship Id="rId16" Target="../media/image155.svg" Type="http://schemas.openxmlformats.org/officeDocument/2006/relationships/image"/><Relationship Id="rId17" Target="../media/image156.png" Type="http://schemas.openxmlformats.org/officeDocument/2006/relationships/image"/><Relationship Id="rId18" Target="../media/image157.svg" Type="http://schemas.openxmlformats.org/officeDocument/2006/relationships/image"/><Relationship Id="rId2" Target="../media/image143.png" Type="http://schemas.openxmlformats.org/officeDocument/2006/relationships/image"/><Relationship Id="rId3" Target="../media/image144.svg" Type="http://schemas.openxmlformats.org/officeDocument/2006/relationships/image"/><Relationship Id="rId4" Target="../media/image145.png" Type="http://schemas.openxmlformats.org/officeDocument/2006/relationships/image"/><Relationship Id="rId5" Target="../media/image146.svg" Type="http://schemas.openxmlformats.org/officeDocument/2006/relationships/image"/><Relationship Id="rId6" Target="../media/image147.png" Type="http://schemas.openxmlformats.org/officeDocument/2006/relationships/image"/><Relationship Id="rId7" Target="../media/image148.svg" Type="http://schemas.openxmlformats.org/officeDocument/2006/relationships/image"/><Relationship Id="rId8" Target="../media/image149.png" Type="http://schemas.openxmlformats.org/officeDocument/2006/relationships/image"/><Relationship Id="rId9" Target="../media/image150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8.png" Type="http://schemas.openxmlformats.org/officeDocument/2006/relationships/image"/><Relationship Id="rId3" Target="../media/image159.svg" Type="http://schemas.openxmlformats.org/officeDocument/2006/relationships/image"/><Relationship Id="rId4" Target="../media/image160.png" Type="http://schemas.openxmlformats.org/officeDocument/2006/relationships/image"/><Relationship Id="rId5" Target="../media/image161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0.svg" Type="http://schemas.openxmlformats.org/officeDocument/2006/relationships/image"/><Relationship Id="rId2" Target="../media/image162.png" Type="http://schemas.openxmlformats.org/officeDocument/2006/relationships/image"/><Relationship Id="rId3" Target="../media/image163.svg" Type="http://schemas.openxmlformats.org/officeDocument/2006/relationships/image"/><Relationship Id="rId4" Target="../media/image164.jpeg" Type="http://schemas.openxmlformats.org/officeDocument/2006/relationships/image"/><Relationship Id="rId5" Target="../media/image165.png" Type="http://schemas.openxmlformats.org/officeDocument/2006/relationships/image"/><Relationship Id="rId6" Target="../media/image166.svg" Type="http://schemas.openxmlformats.org/officeDocument/2006/relationships/image"/><Relationship Id="rId7" Target="../media/image167.png" Type="http://schemas.openxmlformats.org/officeDocument/2006/relationships/image"/><Relationship Id="rId8" Target="../media/image168.svg" Type="http://schemas.openxmlformats.org/officeDocument/2006/relationships/image"/><Relationship Id="rId9" Target="../media/image169.pn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1.png" Type="http://schemas.openxmlformats.org/officeDocument/2006/relationships/image"/><Relationship Id="rId3" Target="../media/image172.svg" Type="http://schemas.openxmlformats.org/officeDocument/2006/relationships/image"/><Relationship Id="rId4" Target="../media/image173.jpeg" Type="http://schemas.openxmlformats.org/officeDocument/2006/relationships/image"/><Relationship Id="rId5" Target="../media/image174.png" Type="http://schemas.openxmlformats.org/officeDocument/2006/relationships/image"/><Relationship Id="rId6" Target="../media/image175.sv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2.svg" Type="http://schemas.openxmlformats.org/officeDocument/2006/relationships/image"/><Relationship Id="rId11" Target="../media/image183.png" Type="http://schemas.openxmlformats.org/officeDocument/2006/relationships/image"/><Relationship Id="rId12" Target="../media/image184.svg" Type="http://schemas.openxmlformats.org/officeDocument/2006/relationships/image"/><Relationship Id="rId13" Target="../media/image185.png" Type="http://schemas.openxmlformats.org/officeDocument/2006/relationships/image"/><Relationship Id="rId14" Target="../media/image186.svg" Type="http://schemas.openxmlformats.org/officeDocument/2006/relationships/image"/><Relationship Id="rId15" Target="../media/image187.png" Type="http://schemas.openxmlformats.org/officeDocument/2006/relationships/image"/><Relationship Id="rId16" Target="../media/image188.svg" Type="http://schemas.openxmlformats.org/officeDocument/2006/relationships/image"/><Relationship Id="rId2" Target="../media/image165.png" Type="http://schemas.openxmlformats.org/officeDocument/2006/relationships/image"/><Relationship Id="rId3" Target="../media/image166.svg" Type="http://schemas.openxmlformats.org/officeDocument/2006/relationships/image"/><Relationship Id="rId4" Target="../media/image176.png" Type="http://schemas.openxmlformats.org/officeDocument/2006/relationships/image"/><Relationship Id="rId5" Target="../media/image177.png" Type="http://schemas.openxmlformats.org/officeDocument/2006/relationships/image"/><Relationship Id="rId6" Target="../media/image178.svg" Type="http://schemas.openxmlformats.org/officeDocument/2006/relationships/image"/><Relationship Id="rId7" Target="../media/image179.png" Type="http://schemas.openxmlformats.org/officeDocument/2006/relationships/image"/><Relationship Id="rId8" Target="../media/image180.svg" Type="http://schemas.openxmlformats.org/officeDocument/2006/relationships/image"/><Relationship Id="rId9" Target="../media/image181.pn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7.png" Type="http://schemas.openxmlformats.org/officeDocument/2006/relationships/image"/><Relationship Id="rId11" Target="../media/image198.svg" Type="http://schemas.openxmlformats.org/officeDocument/2006/relationships/image"/><Relationship Id="rId12" Target="../media/image199.png" Type="http://schemas.openxmlformats.org/officeDocument/2006/relationships/image"/><Relationship Id="rId13" Target="../media/image200.svg" Type="http://schemas.openxmlformats.org/officeDocument/2006/relationships/image"/><Relationship Id="rId14" Target="../media/image201.png" Type="http://schemas.openxmlformats.org/officeDocument/2006/relationships/image"/><Relationship Id="rId15" Target="../media/image202.svg" Type="http://schemas.openxmlformats.org/officeDocument/2006/relationships/image"/><Relationship Id="rId16" Target="../media/image203.png" Type="http://schemas.openxmlformats.org/officeDocument/2006/relationships/image"/><Relationship Id="rId17" Target="../media/image204.svg" Type="http://schemas.openxmlformats.org/officeDocument/2006/relationships/image"/><Relationship Id="rId18" Target="../media/image205.png" Type="http://schemas.openxmlformats.org/officeDocument/2006/relationships/image"/><Relationship Id="rId19" Target="../media/image206.svg" Type="http://schemas.openxmlformats.org/officeDocument/2006/relationships/image"/><Relationship Id="rId2" Target="../media/image189.png" Type="http://schemas.openxmlformats.org/officeDocument/2006/relationships/image"/><Relationship Id="rId20" Target="../media/image207.png" Type="http://schemas.openxmlformats.org/officeDocument/2006/relationships/image"/><Relationship Id="rId21" Target="../media/image208.svg" Type="http://schemas.openxmlformats.org/officeDocument/2006/relationships/image"/><Relationship Id="rId22" Target="../media/image209.png" Type="http://schemas.openxmlformats.org/officeDocument/2006/relationships/image"/><Relationship Id="rId23" Target="../media/image210.svg" Type="http://schemas.openxmlformats.org/officeDocument/2006/relationships/image"/><Relationship Id="rId24" Target="../media/image211.png" Type="http://schemas.openxmlformats.org/officeDocument/2006/relationships/image"/><Relationship Id="rId25" Target="../media/image212.svg" Type="http://schemas.openxmlformats.org/officeDocument/2006/relationships/image"/><Relationship Id="rId26" Target="../media/image213.png" Type="http://schemas.openxmlformats.org/officeDocument/2006/relationships/image"/><Relationship Id="rId27" Target="../media/image214.svg" Type="http://schemas.openxmlformats.org/officeDocument/2006/relationships/image"/><Relationship Id="rId28" Target="../media/image215.png" Type="http://schemas.openxmlformats.org/officeDocument/2006/relationships/image"/><Relationship Id="rId29" Target="../media/image216.svg" Type="http://schemas.openxmlformats.org/officeDocument/2006/relationships/image"/><Relationship Id="rId3" Target="../media/image190.svg" Type="http://schemas.openxmlformats.org/officeDocument/2006/relationships/image"/><Relationship Id="rId30" Target="../media/image217.png" Type="http://schemas.openxmlformats.org/officeDocument/2006/relationships/image"/><Relationship Id="rId31" Target="../media/image218.svg" Type="http://schemas.openxmlformats.org/officeDocument/2006/relationships/image"/><Relationship Id="rId32" Target="../media/image219.png" Type="http://schemas.openxmlformats.org/officeDocument/2006/relationships/image"/><Relationship Id="rId33" Target="../media/image220.svg" Type="http://schemas.openxmlformats.org/officeDocument/2006/relationships/image"/><Relationship Id="rId34" Target="../media/image221.png" Type="http://schemas.openxmlformats.org/officeDocument/2006/relationships/image"/><Relationship Id="rId35" Target="../media/image222.svg" Type="http://schemas.openxmlformats.org/officeDocument/2006/relationships/image"/><Relationship Id="rId36" Target="../media/image223.png" Type="http://schemas.openxmlformats.org/officeDocument/2006/relationships/image"/><Relationship Id="rId37" Target="../media/image224.svg" Type="http://schemas.openxmlformats.org/officeDocument/2006/relationships/image"/><Relationship Id="rId38" Target="../media/image225.png" Type="http://schemas.openxmlformats.org/officeDocument/2006/relationships/image"/><Relationship Id="rId39" Target="../media/image226.svg" Type="http://schemas.openxmlformats.org/officeDocument/2006/relationships/image"/><Relationship Id="rId4" Target="../media/image191.png" Type="http://schemas.openxmlformats.org/officeDocument/2006/relationships/image"/><Relationship Id="rId40" Target="../media/image227.png" Type="http://schemas.openxmlformats.org/officeDocument/2006/relationships/image"/><Relationship Id="rId41" Target="../media/image228.svg" Type="http://schemas.openxmlformats.org/officeDocument/2006/relationships/image"/><Relationship Id="rId42" Target="../media/image229.png" Type="http://schemas.openxmlformats.org/officeDocument/2006/relationships/image"/><Relationship Id="rId43" Target="../media/image230.svg" Type="http://schemas.openxmlformats.org/officeDocument/2006/relationships/image"/><Relationship Id="rId44" Target="../media/image231.png" Type="http://schemas.openxmlformats.org/officeDocument/2006/relationships/image"/><Relationship Id="rId45" Target="../media/image232.svg" Type="http://schemas.openxmlformats.org/officeDocument/2006/relationships/image"/><Relationship Id="rId46" Target="../media/image233.png" Type="http://schemas.openxmlformats.org/officeDocument/2006/relationships/image"/><Relationship Id="rId47" Target="../media/image234.svg" Type="http://schemas.openxmlformats.org/officeDocument/2006/relationships/image"/><Relationship Id="rId48" Target="../media/image235.png" Type="http://schemas.openxmlformats.org/officeDocument/2006/relationships/image"/><Relationship Id="rId49" Target="../media/image236.svg" Type="http://schemas.openxmlformats.org/officeDocument/2006/relationships/image"/><Relationship Id="rId5" Target="../media/image192.svg" Type="http://schemas.openxmlformats.org/officeDocument/2006/relationships/image"/><Relationship Id="rId50" Target="../media/image237.png" Type="http://schemas.openxmlformats.org/officeDocument/2006/relationships/image"/><Relationship Id="rId51" Target="../media/image238.svg" Type="http://schemas.openxmlformats.org/officeDocument/2006/relationships/image"/><Relationship Id="rId52" Target="../media/image239.png" Type="http://schemas.openxmlformats.org/officeDocument/2006/relationships/image"/><Relationship Id="rId53" Target="../media/image240.svg" Type="http://schemas.openxmlformats.org/officeDocument/2006/relationships/image"/><Relationship Id="rId54" Target="../media/image241.png" Type="http://schemas.openxmlformats.org/officeDocument/2006/relationships/image"/><Relationship Id="rId55" Target="../media/image242.svg" Type="http://schemas.openxmlformats.org/officeDocument/2006/relationships/image"/><Relationship Id="rId56" Target="../media/image243.png" Type="http://schemas.openxmlformats.org/officeDocument/2006/relationships/image"/><Relationship Id="rId57" Target="../media/image244.svg" Type="http://schemas.openxmlformats.org/officeDocument/2006/relationships/image"/><Relationship Id="rId58" Target="../media/image245.png" Type="http://schemas.openxmlformats.org/officeDocument/2006/relationships/image"/><Relationship Id="rId59" Target="../media/image246.svg" Type="http://schemas.openxmlformats.org/officeDocument/2006/relationships/image"/><Relationship Id="rId6" Target="../media/image193.png" Type="http://schemas.openxmlformats.org/officeDocument/2006/relationships/image"/><Relationship Id="rId60" Target="../media/image247.png" Type="http://schemas.openxmlformats.org/officeDocument/2006/relationships/image"/><Relationship Id="rId61" Target="../media/image248.svg" Type="http://schemas.openxmlformats.org/officeDocument/2006/relationships/image"/><Relationship Id="rId62" Target="../media/image249.png" Type="http://schemas.openxmlformats.org/officeDocument/2006/relationships/image"/><Relationship Id="rId63" Target="../media/image250.svg" Type="http://schemas.openxmlformats.org/officeDocument/2006/relationships/image"/><Relationship Id="rId64" Target="../media/image251.png" Type="http://schemas.openxmlformats.org/officeDocument/2006/relationships/image"/><Relationship Id="rId65" Target="../media/image252.svg" Type="http://schemas.openxmlformats.org/officeDocument/2006/relationships/image"/><Relationship Id="rId66" Target="../media/image253.png" Type="http://schemas.openxmlformats.org/officeDocument/2006/relationships/image"/><Relationship Id="rId67" Target="../media/image254.svg" Type="http://schemas.openxmlformats.org/officeDocument/2006/relationships/image"/><Relationship Id="rId68" Target="../media/image255.png" Type="http://schemas.openxmlformats.org/officeDocument/2006/relationships/image"/><Relationship Id="rId69" Target="../media/image256.svg" Type="http://schemas.openxmlformats.org/officeDocument/2006/relationships/image"/><Relationship Id="rId7" Target="../media/image194.svg" Type="http://schemas.openxmlformats.org/officeDocument/2006/relationships/image"/><Relationship Id="rId70" Target="../media/image257.png" Type="http://schemas.openxmlformats.org/officeDocument/2006/relationships/image"/><Relationship Id="rId71" Target="../media/image258.svg" Type="http://schemas.openxmlformats.org/officeDocument/2006/relationships/image"/><Relationship Id="rId72" Target="../media/image259.png" Type="http://schemas.openxmlformats.org/officeDocument/2006/relationships/image"/><Relationship Id="rId73" Target="../media/image260.svg" Type="http://schemas.openxmlformats.org/officeDocument/2006/relationships/image"/><Relationship Id="rId74" Target="../media/image261.png" Type="http://schemas.openxmlformats.org/officeDocument/2006/relationships/image"/><Relationship Id="rId75" Target="../media/image262.svg" Type="http://schemas.openxmlformats.org/officeDocument/2006/relationships/image"/><Relationship Id="rId76" Target="../media/image263.png" Type="http://schemas.openxmlformats.org/officeDocument/2006/relationships/image"/><Relationship Id="rId77" Target="../media/image264.svg" Type="http://schemas.openxmlformats.org/officeDocument/2006/relationships/image"/><Relationship Id="rId78" Target="../media/image265.png" Type="http://schemas.openxmlformats.org/officeDocument/2006/relationships/image"/><Relationship Id="rId79" Target="../media/image266.svg" Type="http://schemas.openxmlformats.org/officeDocument/2006/relationships/image"/><Relationship Id="rId8" Target="../media/image195.png" Type="http://schemas.openxmlformats.org/officeDocument/2006/relationships/image"/><Relationship Id="rId9" Target="../media/image196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svg" Type="http://schemas.openxmlformats.org/officeDocument/2006/relationships/image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jpeg" Type="http://schemas.openxmlformats.org/officeDocument/2006/relationships/image"/><Relationship Id="rId7" Target="../media/image20.png" Type="http://schemas.openxmlformats.org/officeDocument/2006/relationships/image"/><Relationship Id="rId8" Target="../media/image21.svg" Type="http://schemas.openxmlformats.org/officeDocument/2006/relationships/image"/><Relationship Id="rId9" Target="../media/image22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Relationship Id="rId7" Target="../media/image29.png" Type="http://schemas.openxmlformats.org/officeDocument/2006/relationships/image"/><Relationship Id="rId8" Target="../media/image30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../media/image33.jpe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36.jpe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svg" Type="http://schemas.openxmlformats.org/officeDocument/2006/relationships/image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39.jpe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Relationship Id="rId7" Target="../media/image42.png" Type="http://schemas.openxmlformats.org/officeDocument/2006/relationships/image"/><Relationship Id="rId8" Target="../media/image43.sv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4.svg" Type="http://schemas.openxmlformats.org/officeDocument/2006/relationships/image"/><Relationship Id="rId2" Target="../media/image46.png" Type="http://schemas.openxmlformats.org/officeDocument/2006/relationships/image"/><Relationship Id="rId3" Target="../media/image47.svg" Type="http://schemas.openxmlformats.org/officeDocument/2006/relationships/image"/><Relationship Id="rId4" Target="../media/image48.jpeg" Type="http://schemas.openxmlformats.org/officeDocument/2006/relationships/image"/><Relationship Id="rId5" Target="../media/image49.png" Type="http://schemas.openxmlformats.org/officeDocument/2006/relationships/image"/><Relationship Id="rId6" Target="../media/image50.svg" Type="http://schemas.openxmlformats.org/officeDocument/2006/relationships/image"/><Relationship Id="rId7" Target="../media/image51.png" Type="http://schemas.openxmlformats.org/officeDocument/2006/relationships/image"/><Relationship Id="rId8" Target="../media/image52.svg" Type="http://schemas.openxmlformats.org/officeDocument/2006/relationships/image"/><Relationship Id="rId9" Target="../media/image53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jpeg" Type="http://schemas.openxmlformats.org/officeDocument/2006/relationships/image"/><Relationship Id="rId3" Target="../media/image56.png" Type="http://schemas.openxmlformats.org/officeDocument/2006/relationships/image"/><Relationship Id="rId4" Target="../media/image57.svg" Type="http://schemas.openxmlformats.org/officeDocument/2006/relationships/image"/><Relationship Id="rId5" Target="../media/image58.png" Type="http://schemas.openxmlformats.org/officeDocument/2006/relationships/image"/><Relationship Id="rId6" Target="../media/image5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C4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5439065"/>
            <a:chOff x="0" y="0"/>
            <a:chExt cx="4816593" cy="1432511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432511"/>
            </a:xfrm>
            <a:custGeom>
              <a:avLst/>
              <a:gdLst/>
              <a:ahLst/>
              <a:cxnLst/>
              <a:rect r="r" b="b" t="t" l="l"/>
              <a:pathLst>
                <a:path h="143251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32511"/>
                  </a:lnTo>
                  <a:lnTo>
                    <a:pt x="0" y="1432511"/>
                  </a:lnTo>
                  <a:close/>
                </a:path>
              </a:pathLst>
            </a:custGeom>
            <a:solidFill>
              <a:srgbClr val="AABCD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812800" cy="8032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53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154251" y="4279507"/>
            <a:ext cx="12318381" cy="284635"/>
            <a:chOff x="0" y="0"/>
            <a:chExt cx="3244347" cy="74965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3244347" cy="74965"/>
            </a:xfrm>
            <a:custGeom>
              <a:avLst/>
              <a:gdLst/>
              <a:ahLst/>
              <a:cxnLst/>
              <a:rect r="r" b="b" t="t" l="l"/>
              <a:pathLst>
                <a:path h="74965" w="3244347">
                  <a:moveTo>
                    <a:pt x="0" y="0"/>
                  </a:moveTo>
                  <a:lnTo>
                    <a:pt x="3244347" y="0"/>
                  </a:lnTo>
                  <a:lnTo>
                    <a:pt x="3244347" y="74965"/>
                  </a:lnTo>
                  <a:lnTo>
                    <a:pt x="0" y="74965"/>
                  </a:lnTo>
                  <a:close/>
                </a:path>
              </a:pathLst>
            </a:custGeom>
            <a:solidFill>
              <a:srgbClr val="A6AF9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9525"/>
              <a:ext cx="812800" cy="8032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42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542888" y="4564142"/>
            <a:ext cx="7745112" cy="5722858"/>
            <a:chOff x="0" y="0"/>
            <a:chExt cx="10326816" cy="7630478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17760" t="3232" r="15150" b="22409"/>
            <a:stretch>
              <a:fillRect/>
            </a:stretch>
          </p:blipFill>
          <p:spPr>
            <a:xfrm>
              <a:off x="0" y="0"/>
              <a:ext cx="10326816" cy="7630478"/>
            </a:xfrm>
            <a:prstGeom prst="rect">
              <a:avLst/>
            </a:prstGeom>
          </p:spPr>
        </p:pic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-449824" y="575789"/>
            <a:ext cx="11436067" cy="5718033"/>
            <a:chOff x="0" y="0"/>
            <a:chExt cx="6662420" cy="333121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6662420" cy="3331210"/>
            </a:xfrm>
            <a:custGeom>
              <a:avLst/>
              <a:gdLst/>
              <a:ahLst/>
              <a:cxnLst/>
              <a:rect r="r" b="b" t="t" l="l"/>
              <a:pathLst>
                <a:path h="3331210" w="6662420">
                  <a:moveTo>
                    <a:pt x="3331210" y="3331210"/>
                  </a:moveTo>
                  <a:lnTo>
                    <a:pt x="0" y="3331210"/>
                  </a:lnTo>
                  <a:cubicBezTo>
                    <a:pt x="0" y="1490980"/>
                    <a:pt x="1490980" y="0"/>
                    <a:pt x="3331210" y="0"/>
                  </a:cubicBezTo>
                  <a:cubicBezTo>
                    <a:pt x="5171440" y="0"/>
                    <a:pt x="6662420" y="1490980"/>
                    <a:pt x="6662420" y="3331210"/>
                  </a:cubicBezTo>
                  <a:lnTo>
                    <a:pt x="3331210" y="3331210"/>
                  </a:lnTo>
                  <a:close/>
                </a:path>
              </a:pathLst>
            </a:custGeom>
            <a:blipFill>
              <a:blip r:embed="rId3"/>
              <a:stretch>
                <a:fillRect l="-51140" r="-2513" t="0" b="-104871"/>
              </a:stretch>
            </a:blip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52438" y="3383083"/>
            <a:ext cx="8122766" cy="310454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-1332138" y="6293822"/>
            <a:ext cx="12318381" cy="284635"/>
            <a:chOff x="0" y="0"/>
            <a:chExt cx="3244347" cy="74965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3244347" cy="74965"/>
            </a:xfrm>
            <a:custGeom>
              <a:avLst/>
              <a:gdLst/>
              <a:ahLst/>
              <a:cxnLst/>
              <a:rect r="r" b="b" t="t" l="l"/>
              <a:pathLst>
                <a:path h="74965" w="3244347">
                  <a:moveTo>
                    <a:pt x="0" y="0"/>
                  </a:moveTo>
                  <a:lnTo>
                    <a:pt x="3244347" y="0"/>
                  </a:lnTo>
                  <a:lnTo>
                    <a:pt x="3244347" y="74965"/>
                  </a:lnTo>
                  <a:lnTo>
                    <a:pt x="0" y="74965"/>
                  </a:lnTo>
                  <a:close/>
                </a:path>
              </a:pathLst>
            </a:custGeom>
            <a:solidFill>
              <a:srgbClr val="AABCD4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9525"/>
              <a:ext cx="812800" cy="8032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42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563424" y="6919877"/>
            <a:ext cx="9642932" cy="28878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269"/>
              </a:lnSpc>
              <a:spcBef>
                <a:spcPct val="0"/>
              </a:spcBef>
            </a:pPr>
            <a:r>
              <a:rPr lang="en-US" sz="10152" spc="-101">
                <a:solidFill>
                  <a:srgbClr val="FFFFFF"/>
                </a:solidFill>
                <a:latin typeface="Yomogi Font Bold"/>
              </a:rPr>
              <a:t>Minimalist Gym Presentation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750185" y="962025"/>
            <a:ext cx="7934005" cy="596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82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Josefin Sans Regular"/>
              </a:rPr>
              <a:t>Your Healthcare 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ABC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889" y="6302298"/>
            <a:ext cx="2486216" cy="2411280"/>
            <a:chOff x="0" y="0"/>
            <a:chExt cx="3314954" cy="321504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39" t="0" r="639" b="0"/>
            <a:stretch>
              <a:fillRect/>
            </a:stretch>
          </p:blipFill>
          <p:spPr>
            <a:xfrm flipH="false" flipV="false" rot="0">
              <a:off x="0" y="0"/>
              <a:ext cx="3314954" cy="3215040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194946" y="1156770"/>
              <a:ext cx="2925062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 u="none">
                  <a:solidFill>
                    <a:srgbClr val="344C6B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94946" y="1724321"/>
              <a:ext cx="2925062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344C6B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158680" y="6302298"/>
            <a:ext cx="2486216" cy="2411280"/>
            <a:chOff x="0" y="0"/>
            <a:chExt cx="3314954" cy="3215040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39" t="0" r="639" b="0"/>
            <a:stretch>
              <a:fillRect/>
            </a:stretch>
          </p:blipFill>
          <p:spPr>
            <a:xfrm flipH="false" flipV="false" rot="0">
              <a:off x="0" y="0"/>
              <a:ext cx="3314954" cy="3215040"/>
            </a:xfrm>
            <a:prstGeom prst="rect">
              <a:avLst/>
            </a:prstGeom>
          </p:spPr>
        </p:pic>
        <p:sp>
          <p:nvSpPr>
            <p:cNvPr name="TextBox 8" id="8"/>
            <p:cNvSpPr txBox="true"/>
            <p:nvPr/>
          </p:nvSpPr>
          <p:spPr>
            <a:xfrm rot="0">
              <a:off x="194946" y="1156770"/>
              <a:ext cx="2925062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 u="none">
                  <a:solidFill>
                    <a:srgbClr val="344C6B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94946" y="1724321"/>
              <a:ext cx="2925062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344C6B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3470141" y="6302298"/>
            <a:ext cx="2486216" cy="2411280"/>
            <a:chOff x="0" y="0"/>
            <a:chExt cx="3314954" cy="321504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39" t="0" r="639" b="0"/>
            <a:stretch>
              <a:fillRect/>
            </a:stretch>
          </p:blipFill>
          <p:spPr>
            <a:xfrm flipH="false" flipV="false" rot="0">
              <a:off x="0" y="0"/>
              <a:ext cx="3314954" cy="3215040"/>
            </a:xfrm>
            <a:prstGeom prst="rect">
              <a:avLst/>
            </a:prstGeom>
          </p:spPr>
        </p:pic>
        <p:sp>
          <p:nvSpPr>
            <p:cNvPr name="TextBox 12" id="12"/>
            <p:cNvSpPr txBox="true"/>
            <p:nvPr/>
          </p:nvSpPr>
          <p:spPr>
            <a:xfrm rot="0">
              <a:off x="194946" y="1156770"/>
              <a:ext cx="2925062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 u="none">
                  <a:solidFill>
                    <a:srgbClr val="344C6B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94946" y="1724321"/>
              <a:ext cx="2925062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344C6B"/>
                  </a:solidFill>
                  <a:latin typeface="Josefin Sans Regular"/>
                </a:rPr>
                <a:t>Title or Position</a:t>
              </a: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94011">
            <a:off x="450860" y="2522267"/>
            <a:ext cx="1478853" cy="2298162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1260616" y="4007525"/>
            <a:ext cx="3548944" cy="3411136"/>
            <a:chOff x="0" y="0"/>
            <a:chExt cx="4731925" cy="4548182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98772" y="103377"/>
              <a:ext cx="4534381" cy="4341429"/>
            </a:xfrm>
            <a:prstGeom prst="rect">
              <a:avLst/>
            </a:prstGeom>
          </p:spPr>
        </p:pic>
        <p:grpSp>
          <p:nvGrpSpPr>
            <p:cNvPr name="Group 17" id="17"/>
            <p:cNvGrpSpPr>
              <a:grpSpLocks noChangeAspect="true"/>
            </p:cNvGrpSpPr>
            <p:nvPr/>
          </p:nvGrpSpPr>
          <p:grpSpPr>
            <a:xfrm rot="0">
              <a:off x="296401" y="146054"/>
              <a:ext cx="4184990" cy="4184973"/>
              <a:chOff x="0" y="0"/>
              <a:chExt cx="6350000" cy="6349975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270633" r="-267473" t="-143094" b="-182312"/>
                </a:stretch>
              </a:blipFill>
            </p:spPr>
          </p:sp>
        </p:grpSp>
      </p:grpSp>
      <p:grpSp>
        <p:nvGrpSpPr>
          <p:cNvPr name="Group 19" id="19"/>
          <p:cNvGrpSpPr/>
          <p:nvPr/>
        </p:nvGrpSpPr>
        <p:grpSpPr>
          <a:xfrm rot="0">
            <a:off x="4661335" y="6302298"/>
            <a:ext cx="2486216" cy="2411280"/>
            <a:chOff x="0" y="0"/>
            <a:chExt cx="3314954" cy="3215040"/>
          </a:xfrm>
        </p:grpSpPr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39" t="0" r="639" b="0"/>
            <a:stretch>
              <a:fillRect/>
            </a:stretch>
          </p:blipFill>
          <p:spPr>
            <a:xfrm flipH="false" flipV="false" rot="0">
              <a:off x="0" y="0"/>
              <a:ext cx="3314954" cy="3215040"/>
            </a:xfrm>
            <a:prstGeom prst="rect">
              <a:avLst/>
            </a:prstGeom>
          </p:spPr>
        </p:pic>
        <p:sp>
          <p:nvSpPr>
            <p:cNvPr name="TextBox 21" id="21"/>
            <p:cNvSpPr txBox="true"/>
            <p:nvPr/>
          </p:nvSpPr>
          <p:spPr>
            <a:xfrm rot="0">
              <a:off x="194946" y="1156770"/>
              <a:ext cx="2925062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 u="none">
                  <a:solidFill>
                    <a:srgbClr val="344C6B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94946" y="1724321"/>
              <a:ext cx="2925062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344C6B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5570061" y="4007525"/>
            <a:ext cx="3548944" cy="3411136"/>
            <a:chOff x="0" y="0"/>
            <a:chExt cx="4731925" cy="4548182"/>
          </a:xfrm>
        </p:grpSpPr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98772" y="103377"/>
              <a:ext cx="4534381" cy="4341429"/>
            </a:xfrm>
            <a:prstGeom prst="rect">
              <a:avLst/>
            </a:prstGeom>
          </p:spPr>
        </p:pic>
        <p:grpSp>
          <p:nvGrpSpPr>
            <p:cNvPr name="Group 25" id="25"/>
            <p:cNvGrpSpPr>
              <a:grpSpLocks noChangeAspect="true"/>
            </p:cNvGrpSpPr>
            <p:nvPr/>
          </p:nvGrpSpPr>
          <p:grpSpPr>
            <a:xfrm rot="0">
              <a:off x="296401" y="146054"/>
              <a:ext cx="4184990" cy="4184973"/>
              <a:chOff x="0" y="0"/>
              <a:chExt cx="6350000" cy="6349975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25108" r="-19921" t="-27245" b="-90300"/>
                </a:stretch>
              </a:blipFill>
            </p:spPr>
          </p:sp>
        </p:grpSp>
      </p:grpSp>
      <p:grpSp>
        <p:nvGrpSpPr>
          <p:cNvPr name="Group 27" id="27"/>
          <p:cNvGrpSpPr/>
          <p:nvPr/>
        </p:nvGrpSpPr>
        <p:grpSpPr>
          <a:xfrm rot="0">
            <a:off x="10067407" y="4007525"/>
            <a:ext cx="3548944" cy="3411136"/>
            <a:chOff x="0" y="0"/>
            <a:chExt cx="4731925" cy="4548182"/>
          </a:xfrm>
        </p:grpSpPr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98772" y="103377"/>
              <a:ext cx="4534381" cy="4341429"/>
            </a:xfrm>
            <a:prstGeom prst="rect">
              <a:avLst/>
            </a:prstGeom>
          </p:spPr>
        </p:pic>
        <p:grpSp>
          <p:nvGrpSpPr>
            <p:cNvPr name="Group 29" id="29"/>
            <p:cNvGrpSpPr>
              <a:grpSpLocks noChangeAspect="true"/>
            </p:cNvGrpSpPr>
            <p:nvPr/>
          </p:nvGrpSpPr>
          <p:grpSpPr>
            <a:xfrm rot="0">
              <a:off x="296401" y="146054"/>
              <a:ext cx="4184990" cy="4184973"/>
              <a:chOff x="0" y="0"/>
              <a:chExt cx="6350000" cy="6349975"/>
            </a:xfrm>
          </p:grpSpPr>
          <p:sp>
            <p:nvSpPr>
              <p:cNvPr name="Freeform 30" id="30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55277" r="-47175" t="-36430" b="-167059"/>
                </a:stretch>
              </a:blipFill>
            </p:spPr>
          </p:sp>
        </p:grpSp>
      </p:grpSp>
      <p:grpSp>
        <p:nvGrpSpPr>
          <p:cNvPr name="Group 31" id="31"/>
          <p:cNvGrpSpPr/>
          <p:nvPr/>
        </p:nvGrpSpPr>
        <p:grpSpPr>
          <a:xfrm rot="0">
            <a:off x="14378868" y="4007525"/>
            <a:ext cx="3548944" cy="3411136"/>
            <a:chOff x="0" y="0"/>
            <a:chExt cx="4731925" cy="4548182"/>
          </a:xfrm>
        </p:grpSpPr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98772" y="103377"/>
              <a:ext cx="4534381" cy="4341429"/>
            </a:xfrm>
            <a:prstGeom prst="rect">
              <a:avLst/>
            </a:prstGeom>
          </p:spPr>
        </p:pic>
        <p:grpSp>
          <p:nvGrpSpPr>
            <p:cNvPr name="Group 33" id="33"/>
            <p:cNvGrpSpPr>
              <a:grpSpLocks noChangeAspect="true"/>
            </p:cNvGrpSpPr>
            <p:nvPr/>
          </p:nvGrpSpPr>
          <p:grpSpPr>
            <a:xfrm rot="0">
              <a:off x="296401" y="146054"/>
              <a:ext cx="4184990" cy="4184973"/>
              <a:chOff x="0" y="0"/>
              <a:chExt cx="6350000" cy="6349975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121938" r="-133794" t="0" b="-137156"/>
                </a:stretch>
              </a:blipFill>
            </p:spPr>
          </p:sp>
        </p:grpSp>
      </p:grpSp>
      <p:pic>
        <p:nvPicPr>
          <p:cNvPr name="Picture 35" id="3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947794">
            <a:off x="15030303" y="8453651"/>
            <a:ext cx="3281162" cy="1437746"/>
          </a:xfrm>
          <a:prstGeom prst="rect">
            <a:avLst/>
          </a:prstGeom>
        </p:spPr>
      </p:pic>
      <p:grpSp>
        <p:nvGrpSpPr>
          <p:cNvPr name="Group 36" id="36"/>
          <p:cNvGrpSpPr/>
          <p:nvPr/>
        </p:nvGrpSpPr>
        <p:grpSpPr>
          <a:xfrm rot="0">
            <a:off x="498099" y="683897"/>
            <a:ext cx="17291802" cy="2168448"/>
            <a:chOff x="0" y="0"/>
            <a:chExt cx="23055736" cy="2891264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0" y="190500"/>
              <a:ext cx="23055736" cy="17348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9405"/>
                </a:lnSpc>
                <a:spcBef>
                  <a:spcPct val="0"/>
                </a:spcBef>
              </a:pPr>
              <a:r>
                <a:rPr lang="en-US" sz="9500" u="none">
                  <a:solidFill>
                    <a:srgbClr val="FFFFFF"/>
                  </a:solidFill>
                  <a:latin typeface="Yomogi Font Bold"/>
                </a:rPr>
                <a:t>Add a Team Members Page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3312939" y="2410188"/>
              <a:ext cx="16429858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AF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670825">
            <a:off x="1971629" y="1544949"/>
            <a:ext cx="13782517" cy="7197103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5782771" y="-659747"/>
            <a:ext cx="9171065" cy="11606494"/>
            <a:chOff x="0" y="0"/>
            <a:chExt cx="6021070" cy="7620000"/>
          </a:xfrm>
        </p:grpSpPr>
        <p:sp>
          <p:nvSpPr>
            <p:cNvPr name="Freeform 4" id="4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4"/>
              <a:stretch>
                <a:fillRect l="223" r="223" t="-9274" b="-9274"/>
              </a:stretch>
            </a:blip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28575" y="5143500"/>
            <a:ext cx="4060253" cy="4350743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813422" y="6156042"/>
            <a:ext cx="5320741" cy="3338201"/>
            <a:chOff x="0" y="0"/>
            <a:chExt cx="7094321" cy="4450935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61925"/>
              <a:ext cx="7094321" cy="34134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782"/>
                </a:lnSpc>
              </a:pPr>
              <a:r>
                <a:rPr lang="en-US" sz="9497" spc="-94">
                  <a:solidFill>
                    <a:srgbClr val="FFFFFF"/>
                  </a:solidFill>
                  <a:latin typeface="Yomogi Font Bold"/>
                </a:rPr>
                <a:t>Our Projects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969858"/>
              <a:ext cx="7094321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4612473" y="506061"/>
            <a:ext cx="3106713" cy="23701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8347"/>
              </a:lnSpc>
              <a:spcBef>
                <a:spcPct val="0"/>
              </a:spcBef>
            </a:pPr>
            <a:r>
              <a:rPr lang="en-US" sz="16529">
                <a:solidFill>
                  <a:srgbClr val="FFFFFF"/>
                </a:solidFill>
                <a:latin typeface="Yomogi Font"/>
              </a:rPr>
              <a:t>02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C4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0"/>
            <a:ext cx="9144000" cy="10287000"/>
            <a:chOff x="0" y="0"/>
            <a:chExt cx="12192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6019" t="29514" r="0" b="0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838200" y="9148615"/>
            <a:ext cx="1994367" cy="600371"/>
            <a:chOff x="0" y="0"/>
            <a:chExt cx="2659156" cy="800495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2659156" cy="800495"/>
              <a:chOff x="0" y="0"/>
              <a:chExt cx="525265" cy="158122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0" y="0"/>
                <a:ext cx="525265" cy="158122"/>
              </a:xfrm>
              <a:custGeom>
                <a:avLst/>
                <a:gdLst/>
                <a:ahLst/>
                <a:cxnLst/>
                <a:rect r="r" b="b" t="t" l="l"/>
                <a:pathLst>
                  <a:path h="158122" w="525265">
                    <a:moveTo>
                      <a:pt x="0" y="0"/>
                    </a:moveTo>
                    <a:lnTo>
                      <a:pt x="525265" y="0"/>
                    </a:lnTo>
                    <a:lnTo>
                      <a:pt x="525265" y="158122"/>
                    </a:lnTo>
                    <a:lnTo>
                      <a:pt x="0" y="158122"/>
                    </a:lnTo>
                    <a:close/>
                  </a:path>
                </a:pathLst>
              </a:custGeom>
              <a:solidFill>
                <a:srgbClr val="E6C4B1"/>
              </a:solidFill>
              <a:ln w="28575">
                <a:solidFill>
                  <a:srgbClr val="FFFFFF"/>
                </a:solidFill>
              </a:ln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53"/>
                  </a:lnSpc>
                </a:pPr>
              </a:p>
            </p:txBody>
          </p:sp>
        </p:grpSp>
        <p:sp>
          <p:nvSpPr>
            <p:cNvPr name="TextBox 8" id="8"/>
            <p:cNvSpPr txBox="true"/>
            <p:nvPr/>
          </p:nvSpPr>
          <p:spPr>
            <a:xfrm rot="0">
              <a:off x="101474" y="142946"/>
              <a:ext cx="2456208" cy="5336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16"/>
                </a:lnSpc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YEAR: 2022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148296" y="9148615"/>
            <a:ext cx="4111004" cy="600371"/>
            <a:chOff x="0" y="0"/>
            <a:chExt cx="5481339" cy="800495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5481339" cy="800495"/>
              <a:chOff x="0" y="0"/>
              <a:chExt cx="1082734" cy="158122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082734" cy="158122"/>
              </a:xfrm>
              <a:custGeom>
                <a:avLst/>
                <a:gdLst/>
                <a:ahLst/>
                <a:cxnLst/>
                <a:rect r="r" b="b" t="t" l="l"/>
                <a:pathLst>
                  <a:path h="158122" w="1082734">
                    <a:moveTo>
                      <a:pt x="0" y="0"/>
                    </a:moveTo>
                    <a:lnTo>
                      <a:pt x="1082734" y="0"/>
                    </a:lnTo>
                    <a:lnTo>
                      <a:pt x="1082734" y="158122"/>
                    </a:lnTo>
                    <a:lnTo>
                      <a:pt x="0" y="158122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>
                <a:solidFill>
                  <a:srgbClr val="FFFFFF"/>
                </a:solidFill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53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0" y="142946"/>
              <a:ext cx="5481339" cy="5336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16"/>
                </a:lnSpc>
              </a:pPr>
              <a:r>
                <a:rPr lang="en-US" sz="2400" spc="-103">
                  <a:solidFill>
                    <a:srgbClr val="FFFFFF"/>
                  </a:solidFill>
                  <a:latin typeface="Josefin Sans Regular"/>
                </a:rPr>
                <a:t>ROLE: WRITE YOUR ROLE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838200" y="815371"/>
            <a:ext cx="7809853" cy="1356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spc="-94" u="none">
                <a:solidFill>
                  <a:srgbClr val="FFFFFF"/>
                </a:solidFill>
                <a:latin typeface="Yomogi Font Bold"/>
              </a:rPr>
              <a:t>Your Project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38200" y="4058031"/>
            <a:ext cx="7809853" cy="2104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36"/>
              </a:lnSpc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Presentations are communication tools that can be used</a:t>
            </a:r>
          </a:p>
          <a:p>
            <a:pPr algn="l" marL="0" indent="0" lvl="0">
              <a:lnSpc>
                <a:spcPts val="3336"/>
              </a:lnSpc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as demonstrations, lectures, speeches, reports, and more.</a:t>
            </a:r>
          </a:p>
          <a:p>
            <a:pPr algn="l" marL="0" indent="0" lvl="0">
              <a:lnSpc>
                <a:spcPts val="3336"/>
              </a:lnSpc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It is mostly presented before an audience. It serves a</a:t>
            </a:r>
          </a:p>
          <a:p>
            <a:pPr algn="l" marL="0" indent="0" lvl="0">
              <a:lnSpc>
                <a:spcPts val="3336"/>
              </a:lnSpc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variety of purposes, making presentations powerful tools</a:t>
            </a:r>
          </a:p>
          <a:p>
            <a:pPr algn="l" marL="0" indent="0" lvl="0">
              <a:lnSpc>
                <a:spcPts val="3336"/>
              </a:lnSpc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for convincing and teaching.</a:t>
            </a:r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7679">
            <a:off x="7900622" y="6339169"/>
            <a:ext cx="2116596" cy="422753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ABC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124695" y="5185886"/>
            <a:ext cx="2101603" cy="2012174"/>
            <a:chOff x="0" y="0"/>
            <a:chExt cx="2802138" cy="268289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802138" cy="2682898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50943" y="601140"/>
              <a:ext cx="1300252" cy="1480619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8093198" y="5185886"/>
            <a:ext cx="2101603" cy="2012174"/>
            <a:chOff x="0" y="0"/>
            <a:chExt cx="2802138" cy="2682898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802138" cy="2682898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640209" y="601140"/>
              <a:ext cx="1521719" cy="1358480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3980394" y="5185886"/>
            <a:ext cx="2101603" cy="2012174"/>
            <a:chOff x="0" y="0"/>
            <a:chExt cx="2802138" cy="2682898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802138" cy="2682898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660760" y="601140"/>
              <a:ext cx="1480619" cy="1480619"/>
            </a:xfrm>
            <a:prstGeom prst="rect">
              <a:avLst/>
            </a:prstGeom>
          </p:spPr>
        </p:pic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95558" y="8660018"/>
            <a:ext cx="1855401" cy="2057400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209219" y="1005871"/>
            <a:ext cx="15869562" cy="1356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spc="-94" u="none">
                <a:solidFill>
                  <a:srgbClr val="FFFFFF"/>
                </a:solidFill>
                <a:latin typeface="Yomogi Font Bold"/>
              </a:rPr>
              <a:t>Write your topic or idea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64742" y="4131709"/>
            <a:ext cx="4584125" cy="487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85"/>
              </a:lnSpc>
              <a:spcBef>
                <a:spcPct val="0"/>
              </a:spcBef>
            </a:pPr>
            <a:r>
              <a:rPr lang="en-US" sz="3500" spc="-35" u="none">
                <a:solidFill>
                  <a:srgbClr val="344C6B"/>
                </a:solidFill>
                <a:latin typeface="Yomogi Font Bold"/>
              </a:rPr>
              <a:t>Add a main point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851938" y="4131709"/>
            <a:ext cx="4584125" cy="487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85"/>
              </a:lnSpc>
              <a:spcBef>
                <a:spcPct val="0"/>
              </a:spcBef>
            </a:pPr>
            <a:r>
              <a:rPr lang="en-US" sz="3500" spc="-35" u="none">
                <a:solidFill>
                  <a:srgbClr val="344C6B"/>
                </a:solidFill>
                <a:latin typeface="Yomogi Font Bold"/>
              </a:rPr>
              <a:t>Add a main point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739134" y="4131709"/>
            <a:ext cx="4584125" cy="487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85"/>
              </a:lnSpc>
              <a:spcBef>
                <a:spcPct val="0"/>
              </a:spcBef>
            </a:pPr>
            <a:r>
              <a:rPr lang="en-US" sz="3500" spc="-35" u="none">
                <a:solidFill>
                  <a:srgbClr val="344C6B"/>
                </a:solidFill>
                <a:latin typeface="Yomogi Font Bold"/>
              </a:rPr>
              <a:t>Add a main point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64742" y="7672342"/>
            <a:ext cx="4584125" cy="82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64"/>
              </a:lnSpc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Briefly elaborate on</a:t>
            </a:r>
          </a:p>
          <a:p>
            <a:pPr algn="ctr" marL="0" indent="0" lvl="0">
              <a:lnSpc>
                <a:spcPts val="3264"/>
              </a:lnSpc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what you want to discuss.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851938" y="7672342"/>
            <a:ext cx="4584125" cy="82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Briefly elaborate on</a:t>
            </a:r>
          </a:p>
          <a:p>
            <a:pPr algn="ctr" marL="0" indent="0" lvl="0">
              <a:lnSpc>
                <a:spcPts val="32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what you want to discuss.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739134" y="7672342"/>
            <a:ext cx="4584125" cy="827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Briefly elaborate on</a:t>
            </a:r>
          </a:p>
          <a:p>
            <a:pPr algn="ctr" marL="0" indent="0" lvl="0">
              <a:lnSpc>
                <a:spcPts val="32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what you want to discuss.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AF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14587">
            <a:off x="-2311762" y="1638496"/>
            <a:ext cx="18573810" cy="153546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14587">
            <a:off x="-2311762" y="4343847"/>
            <a:ext cx="18573810" cy="153546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14587">
            <a:off x="-2311762" y="7049198"/>
            <a:ext cx="18573810" cy="1535463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264516">
            <a:off x="10652916" y="4304092"/>
            <a:ext cx="13108603" cy="2572563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5400000">
            <a:off x="13168312" y="4912208"/>
            <a:ext cx="8115300" cy="1356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FFFFFF"/>
                </a:solidFill>
                <a:latin typeface="Yomogi Font Bold"/>
              </a:rPr>
              <a:t>Our Services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746552" y="236137"/>
            <a:ext cx="14917140" cy="1442054"/>
            <a:chOff x="0" y="0"/>
            <a:chExt cx="19889520" cy="1922739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85725"/>
              <a:ext cx="9881373" cy="18370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542"/>
                </a:lnSpc>
              </a:pPr>
              <a:r>
                <a:rPr lang="en-US" sz="9497" spc="-94" u="none">
                  <a:solidFill>
                    <a:srgbClr val="FFFFFF"/>
                  </a:solidFill>
                  <a:latin typeface="Yomogi Font Bold"/>
                </a:rPr>
                <a:t>Service One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1196597" y="947611"/>
              <a:ext cx="8692923" cy="5035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FFFFFF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746552" y="2823106"/>
            <a:ext cx="14569678" cy="1442054"/>
            <a:chOff x="0" y="0"/>
            <a:chExt cx="19426237" cy="192273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85725"/>
              <a:ext cx="9881373" cy="18370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542"/>
                </a:lnSpc>
                <a:spcBef>
                  <a:spcPct val="0"/>
                </a:spcBef>
              </a:pPr>
              <a:r>
                <a:rPr lang="en-US" sz="9497" spc="-94" u="none">
                  <a:solidFill>
                    <a:srgbClr val="FFFFFF"/>
                  </a:solidFill>
                  <a:latin typeface="Yomogi Font Bold"/>
                </a:rPr>
                <a:t>Service Two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11196597" y="947611"/>
              <a:ext cx="8229640" cy="5035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FFFFFF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746552" y="5505325"/>
            <a:ext cx="14569678" cy="1442054"/>
            <a:chOff x="0" y="0"/>
            <a:chExt cx="19426237" cy="1922739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85725"/>
              <a:ext cx="10820400" cy="18370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542"/>
                </a:lnSpc>
                <a:spcBef>
                  <a:spcPct val="0"/>
                </a:spcBef>
              </a:pPr>
              <a:r>
                <a:rPr lang="en-US" sz="9497" spc="-94" u="none">
                  <a:solidFill>
                    <a:srgbClr val="FFFFFF"/>
                  </a:solidFill>
                  <a:latin typeface="Yomogi Font Bold"/>
                </a:rPr>
                <a:t>Service Three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11196597" y="947611"/>
              <a:ext cx="8229640" cy="5035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FFFFFF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746552" y="8252231"/>
            <a:ext cx="14569678" cy="1442054"/>
            <a:chOff x="0" y="0"/>
            <a:chExt cx="19426237" cy="1922739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85725"/>
              <a:ext cx="9881373" cy="18370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542"/>
                </a:lnSpc>
                <a:spcBef>
                  <a:spcPct val="0"/>
                </a:spcBef>
              </a:pPr>
              <a:r>
                <a:rPr lang="en-US" sz="9497" spc="-94" u="none">
                  <a:solidFill>
                    <a:srgbClr val="FFFFFF"/>
                  </a:solidFill>
                  <a:latin typeface="Yomogi Font Bold"/>
                </a:rPr>
                <a:t>Service Four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1196597" y="947611"/>
              <a:ext cx="8229640" cy="5035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FFFFFF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C4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589467" y="2313796"/>
            <a:ext cx="5031296" cy="6518153"/>
            <a:chOff x="0" y="0"/>
            <a:chExt cx="6708395" cy="869087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661208">
              <a:off x="-1652604" y="2304465"/>
              <a:ext cx="8193242" cy="4278435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true" rot="-5661208">
              <a:off x="167757" y="2107970"/>
              <a:ext cx="8193242" cy="4278435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33683">
            <a:off x="10080765" y="7886774"/>
            <a:ext cx="6048700" cy="166064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33683">
            <a:off x="1853654" y="7886774"/>
            <a:ext cx="6048700" cy="1660643"/>
          </a:xfrm>
          <a:prstGeom prst="rect">
            <a:avLst/>
          </a:prstGeom>
        </p:spPr>
      </p:pic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032361" y="2802597"/>
            <a:ext cx="4145507" cy="5246370"/>
            <a:chOff x="0" y="0"/>
            <a:chExt cx="6021070" cy="7620000"/>
          </a:xfrm>
        </p:grpSpPr>
        <p:sp>
          <p:nvSpPr>
            <p:cNvPr name="Freeform 8" id="8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6"/>
              <a:stretch>
                <a:fillRect l="-11383" r="-21316" t="-5802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2400455" y="2313796"/>
            <a:ext cx="5031296" cy="6518153"/>
            <a:chOff x="0" y="0"/>
            <a:chExt cx="6708395" cy="8690871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661208">
              <a:off x="-1652604" y="2304465"/>
              <a:ext cx="8193242" cy="4278435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true" rot="-5661208">
              <a:off x="167757" y="2107970"/>
              <a:ext cx="8193242" cy="4278435"/>
            </a:xfrm>
            <a:prstGeom prst="rect">
              <a:avLst/>
            </a:prstGeom>
          </p:spPr>
        </p:pic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805250" y="2802597"/>
            <a:ext cx="4145507" cy="5246370"/>
            <a:chOff x="0" y="0"/>
            <a:chExt cx="6021070" cy="7620000"/>
          </a:xfrm>
        </p:grpSpPr>
        <p:sp>
          <p:nvSpPr>
            <p:cNvPr name="Freeform 13" id="13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7"/>
              <a:stretch>
                <a:fillRect l="-156189" r="-63334" t="-50102" b="-19004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844574">
            <a:off x="16126187" y="5327832"/>
            <a:ext cx="2021630" cy="3463853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550444">
            <a:off x="300648" y="2282792"/>
            <a:ext cx="656435" cy="2390989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361643" y="614567"/>
            <a:ext cx="17564714" cy="1356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spc="-94" u="none">
                <a:solidFill>
                  <a:srgbClr val="FFFFFF"/>
                </a:solidFill>
                <a:latin typeface="Yomogi Font Bold"/>
              </a:rPr>
              <a:t>Write Your Big Topic or Idea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974090" y="8168323"/>
            <a:ext cx="5807827" cy="1165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Presentations are communication tools</a:t>
            </a:r>
          </a:p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that can be used as demonstrations,</a:t>
            </a:r>
          </a:p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lectures, speeches, reports, and more.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70896" y="8168323"/>
            <a:ext cx="5668436" cy="1165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It serves a variety of purposes,</a:t>
            </a:r>
          </a:p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making presentations powerful tools</a:t>
            </a:r>
          </a:p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for convincing and teaching.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ABC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910941" y="0"/>
            <a:ext cx="12377059" cy="10287000"/>
            <a:chOff x="0" y="0"/>
            <a:chExt cx="16502745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9894" t="0" r="9894" b="0"/>
            <a:stretch>
              <a:fillRect/>
            </a:stretch>
          </p:blipFill>
          <p:spPr>
            <a:xfrm>
              <a:off x="0" y="0"/>
              <a:ext cx="16502745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2389572" y="-878945"/>
            <a:ext cx="5203596" cy="14039228"/>
            <a:chOff x="0" y="0"/>
            <a:chExt cx="6938128" cy="1871897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67703" y="0"/>
              <a:ext cx="6470425" cy="7322497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67703" y="5867965"/>
              <a:ext cx="6470425" cy="7322497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1396474"/>
              <a:ext cx="6470425" cy="7322497"/>
            </a:xfrm>
            <a:prstGeom prst="rect">
              <a:avLst/>
            </a:prstGeom>
          </p:spPr>
        </p:pic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844713">
            <a:off x="15217747" y="5163942"/>
            <a:ext cx="9584501" cy="8649934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813422" y="6157285"/>
            <a:ext cx="5568898" cy="3336958"/>
            <a:chOff x="0" y="0"/>
            <a:chExt cx="7425197" cy="4449278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85725"/>
              <a:ext cx="7094321" cy="36150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0542"/>
                </a:lnSpc>
                <a:spcBef>
                  <a:spcPct val="0"/>
                </a:spcBef>
              </a:pPr>
              <a:r>
                <a:rPr lang="en-US" sz="9497">
                  <a:solidFill>
                    <a:srgbClr val="FFFFFF"/>
                  </a:solidFill>
                  <a:latin typeface="Yomogi Font Bold"/>
                </a:rPr>
                <a:t>Stats &amp; Numbers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3968201"/>
              <a:ext cx="7425197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028700" y="757020"/>
            <a:ext cx="4440556" cy="23701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8347"/>
              </a:lnSpc>
              <a:spcBef>
                <a:spcPct val="0"/>
              </a:spcBef>
            </a:pPr>
            <a:r>
              <a:rPr lang="en-US" sz="16529">
                <a:solidFill>
                  <a:srgbClr val="FFFFFF"/>
                </a:solidFill>
                <a:latin typeface="Yomogi Font"/>
              </a:rPr>
              <a:t>03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AF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3067119" y="5752987"/>
          <a:ext cx="2919870" cy="3679888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67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7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7684065" y="5752987"/>
          <a:ext cx="2919870" cy="3675125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301011" y="5752987"/>
          <a:ext cx="2919870" cy="3675125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>
                          <a:solidFill>
                            <a:srgbClr val="2A4737"/>
                          </a:solidFill>
                          <a:latin typeface="Josefin Sans Regular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5" id="5"/>
          <p:cNvSpPr txBox="true"/>
          <p:nvPr/>
        </p:nvSpPr>
        <p:spPr>
          <a:xfrm rot="0">
            <a:off x="1028700" y="796321"/>
            <a:ext cx="16230600" cy="1356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FFFFFF"/>
                </a:solidFill>
                <a:latin typeface="Yomogi Font Bold"/>
              </a:rPr>
              <a:t>Add a Pricing Page</a:t>
            </a:r>
          </a:p>
        </p:txBody>
      </p:sp>
      <p:grpSp>
        <p:nvGrpSpPr>
          <p:cNvPr name="Group 6" id="6"/>
          <p:cNvGrpSpPr/>
          <p:nvPr/>
        </p:nvGrpSpPr>
        <p:grpSpPr>
          <a:xfrm rot="2578299">
            <a:off x="7816439" y="2849875"/>
            <a:ext cx="2655122" cy="2542138"/>
            <a:chOff x="0" y="0"/>
            <a:chExt cx="3540162" cy="3389517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540162" cy="3389517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2766" y="99321"/>
              <a:ext cx="3314954" cy="3173892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-2578299">
              <a:off x="564467" y="1353374"/>
              <a:ext cx="2816730" cy="11178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55"/>
                </a:lnSpc>
                <a:spcBef>
                  <a:spcPct val="0"/>
                </a:spcBef>
              </a:pPr>
              <a:r>
                <a:rPr lang="en-US" sz="5500" u="none">
                  <a:solidFill>
                    <a:srgbClr val="FFFFFF"/>
                  </a:solidFill>
                  <a:latin typeface="Josefin Sans Regular"/>
                </a:rPr>
                <a:t>30$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-2578299">
              <a:off x="164134" y="1092559"/>
              <a:ext cx="2509602" cy="450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2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Josefin Sans Regular"/>
                </a:rPr>
                <a:t>MONTHLY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10374993">
            <a:off x="13199493" y="2849875"/>
            <a:ext cx="2655122" cy="2542138"/>
            <a:chOff x="0" y="0"/>
            <a:chExt cx="3540162" cy="3389517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540162" cy="3389517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2766" y="99321"/>
              <a:ext cx="3314954" cy="3173892"/>
            </a:xfrm>
            <a:prstGeom prst="rect">
              <a:avLst/>
            </a:prstGeom>
          </p:spPr>
        </p:pic>
        <p:sp>
          <p:nvSpPr>
            <p:cNvPr name="TextBox 14" id="14"/>
            <p:cNvSpPr txBox="true"/>
            <p:nvPr/>
          </p:nvSpPr>
          <p:spPr>
            <a:xfrm rot="-10374993">
              <a:off x="398309" y="840752"/>
              <a:ext cx="2816730" cy="11178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55"/>
                </a:lnSpc>
                <a:spcBef>
                  <a:spcPct val="0"/>
                </a:spcBef>
              </a:pPr>
              <a:r>
                <a:rPr lang="en-US" sz="5500" u="none">
                  <a:solidFill>
                    <a:srgbClr val="FFFFFF"/>
                  </a:solidFill>
                  <a:latin typeface="Josefin Sans Regular"/>
                </a:rPr>
                <a:t>300$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-10374993">
              <a:off x="451668" y="1980905"/>
              <a:ext cx="2509602" cy="450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2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Josefin Sans Regular"/>
                </a:rPr>
                <a:t>YEARLY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433264" y="2849875"/>
            <a:ext cx="2655122" cy="2542138"/>
            <a:chOff x="0" y="0"/>
            <a:chExt cx="3540162" cy="3389517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540162" cy="3389517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2766" y="99321"/>
              <a:ext cx="3314954" cy="3173892"/>
            </a:xfrm>
            <a:prstGeom prst="rect">
              <a:avLst/>
            </a:prstGeom>
          </p:spPr>
        </p:pic>
        <p:sp>
          <p:nvSpPr>
            <p:cNvPr name="TextBox 19" id="19"/>
            <p:cNvSpPr txBox="true"/>
            <p:nvPr/>
          </p:nvSpPr>
          <p:spPr>
            <a:xfrm rot="0">
              <a:off x="515443" y="954370"/>
              <a:ext cx="2509602" cy="450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2"/>
                </a:lnSpc>
                <a:spcBef>
                  <a:spcPct val="0"/>
                </a:spcBef>
              </a:pPr>
              <a:r>
                <a:rPr lang="en-US" sz="2200">
                  <a:solidFill>
                    <a:srgbClr val="FFFFFF"/>
                  </a:solidFill>
                  <a:latin typeface="Josefin Sans Regular"/>
                </a:rPr>
                <a:t>MONTHLY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61878" y="1433213"/>
              <a:ext cx="2816730" cy="11178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55"/>
                </a:lnSpc>
                <a:spcBef>
                  <a:spcPct val="0"/>
                </a:spcBef>
              </a:pPr>
              <a:r>
                <a:rPr lang="en-US" sz="5500" u="none">
                  <a:solidFill>
                    <a:srgbClr val="FFFFFF"/>
                  </a:solidFill>
                  <a:latin typeface="Josefin Sans Regular"/>
                </a:rPr>
                <a:t>20$</a:t>
              </a:r>
            </a:p>
          </p:txBody>
        </p:sp>
      </p:grpSp>
      <p:pic>
        <p:nvPicPr>
          <p:cNvPr name="Picture 21" id="2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196629">
            <a:off x="11311107" y="9328038"/>
            <a:ext cx="11896385" cy="98345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196629">
            <a:off x="-5611260" y="428419"/>
            <a:ext cx="11896385" cy="98345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622700" y="6531810"/>
            <a:ext cx="3302800" cy="395760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777913">
            <a:off x="16786675" y="956208"/>
            <a:ext cx="1729947" cy="223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C4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56659">
            <a:off x="-142905" y="5416110"/>
            <a:ext cx="18573810" cy="153546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646140" y="6577926"/>
            <a:ext cx="5204800" cy="536074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84147" y="7183970"/>
            <a:ext cx="2440209" cy="331458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989372">
            <a:off x="15293888" y="-606072"/>
            <a:ext cx="4795331" cy="3269544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956260" y="2746781"/>
            <a:ext cx="14375480" cy="2587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02"/>
              </a:lnSpc>
              <a:spcBef>
                <a:spcPct val="0"/>
              </a:spcBef>
            </a:pPr>
            <a:r>
              <a:rPr lang="en-US" sz="18020" spc="-774">
                <a:solidFill>
                  <a:srgbClr val="FFFFFF"/>
                </a:solidFill>
                <a:latin typeface="Yomogi Font"/>
              </a:rPr>
              <a:t>123,456,789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846532" y="6739851"/>
            <a:ext cx="10594935" cy="4441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87"/>
              </a:lnSpc>
              <a:spcBef>
                <a:spcPct val="0"/>
              </a:spcBef>
            </a:pPr>
            <a:r>
              <a:rPr lang="en-US" sz="2799" u="none">
                <a:solidFill>
                  <a:srgbClr val="CF8054"/>
                </a:solidFill>
                <a:latin typeface="Josefin Sans Regular"/>
              </a:rPr>
              <a:t>ELABORATE ON THE FEATURED STATISTIC.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ABC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92000" y="0"/>
            <a:ext cx="6096000" cy="10287000"/>
            <a:chOff x="0" y="0"/>
            <a:chExt cx="8128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31000"/>
            </a:blip>
            <a:srcRect l="5555" t="0" r="5555" b="0"/>
            <a:stretch>
              <a:fillRect/>
            </a:stretch>
          </p:blipFill>
          <p:spPr>
            <a:xfrm>
              <a:off x="0" y="0"/>
              <a:ext cx="8128000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6096000" y="6047857"/>
            <a:ext cx="6096000" cy="4239143"/>
            <a:chOff x="0" y="0"/>
            <a:chExt cx="8128000" cy="565219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>
              <a:alphaModFix amt="42000"/>
            </a:blip>
            <a:srcRect l="0" t="26820" r="0" b="26820"/>
            <a:stretch>
              <a:fillRect/>
            </a:stretch>
          </p:blipFill>
          <p:spPr>
            <a:xfrm>
              <a:off x="0" y="0"/>
              <a:ext cx="8128000" cy="5652191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0" y="0"/>
            <a:ext cx="6096000" cy="6047857"/>
            <a:chOff x="0" y="0"/>
            <a:chExt cx="8128000" cy="8063809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>
              <a:alphaModFix amt="42000"/>
            </a:blip>
            <a:srcRect l="16401" t="0" r="16401" b="0"/>
            <a:stretch>
              <a:fillRect/>
            </a:stretch>
          </p:blipFill>
          <p:spPr>
            <a:xfrm>
              <a:off x="0" y="0"/>
              <a:ext cx="8128000" cy="8063809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231744" y="2467222"/>
            <a:ext cx="3632511" cy="1113413"/>
            <a:chOff x="0" y="0"/>
            <a:chExt cx="4843348" cy="1484551"/>
          </a:xfrm>
        </p:grpSpPr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4843348" cy="1484551"/>
              <a:chOff x="0" y="0"/>
              <a:chExt cx="7366000" cy="2257778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6351" y="0"/>
                <a:ext cx="27612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27612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300" y="2257786"/>
                      <a:pt x="751423" y="2207921"/>
                      <a:pt x="740075" y="2139879"/>
                    </a:cubicBezTo>
                    <a:lnTo>
                      <a:pt x="625705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3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142649" y="0"/>
                    </a:moveTo>
                    <a:cubicBezTo>
                      <a:pt x="2025749" y="0"/>
                      <a:pt x="1930982" y="94766"/>
                      <a:pt x="1930982" y="211667"/>
                    </a:cubicBezTo>
                    <a:lnTo>
                      <a:pt x="1930982" y="282222"/>
                    </a:lnTo>
                    <a:cubicBezTo>
                      <a:pt x="1930982" y="399122"/>
                      <a:pt x="2025749" y="493889"/>
                      <a:pt x="2142649" y="493889"/>
                    </a:cubicBezTo>
                    <a:cubicBezTo>
                      <a:pt x="2259549" y="493889"/>
                      <a:pt x="2354316" y="399122"/>
                      <a:pt x="2354316" y="282222"/>
                    </a:cubicBezTo>
                    <a:lnTo>
                      <a:pt x="2354316" y="211667"/>
                    </a:lnTo>
                    <a:cubicBezTo>
                      <a:pt x="2354316" y="94766"/>
                      <a:pt x="2259549" y="0"/>
                      <a:pt x="2142649" y="0"/>
                    </a:cubicBezTo>
                    <a:moveTo>
                      <a:pt x="1923433" y="969998"/>
                    </a:moveTo>
                    <a:cubicBezTo>
                      <a:pt x="1924632" y="961884"/>
                      <a:pt x="1913202" y="958709"/>
                      <a:pt x="1910027" y="966258"/>
                    </a:cubicBezTo>
                    <a:lnTo>
                      <a:pt x="1756005" y="1325598"/>
                    </a:lnTo>
                    <a:cubicBezTo>
                      <a:pt x="1733748" y="1377518"/>
                      <a:pt x="1682672" y="1411161"/>
                      <a:pt x="1626182" y="1411111"/>
                    </a:cubicBezTo>
                    <a:lnTo>
                      <a:pt x="1561130" y="1411111"/>
                    </a:lnTo>
                    <a:cubicBezTo>
                      <a:pt x="1549266" y="1411122"/>
                      <a:pt x="1538190" y="1405168"/>
                      <a:pt x="1531655" y="1395265"/>
                    </a:cubicBezTo>
                    <a:cubicBezTo>
                      <a:pt x="1525120" y="1385363"/>
                      <a:pt x="1524000" y="1372839"/>
                      <a:pt x="1528675" y="1361934"/>
                    </a:cubicBezTo>
                    <a:lnTo>
                      <a:pt x="1719316" y="917222"/>
                    </a:lnTo>
                    <a:lnTo>
                      <a:pt x="1789448" y="741821"/>
                    </a:lnTo>
                    <a:cubicBezTo>
                      <a:pt x="1832318" y="634683"/>
                      <a:pt x="1936095" y="564437"/>
                      <a:pt x="2051491" y="564444"/>
                    </a:cubicBezTo>
                    <a:lnTo>
                      <a:pt x="2233807" y="564444"/>
                    </a:lnTo>
                    <a:cubicBezTo>
                      <a:pt x="2349203" y="564437"/>
                      <a:pt x="2452980" y="634683"/>
                      <a:pt x="2495850" y="741821"/>
                    </a:cubicBezTo>
                    <a:lnTo>
                      <a:pt x="2565982" y="917222"/>
                    </a:lnTo>
                    <a:lnTo>
                      <a:pt x="2756553" y="1361934"/>
                    </a:lnTo>
                    <a:cubicBezTo>
                      <a:pt x="2761228" y="1372839"/>
                      <a:pt x="2760108" y="1385363"/>
                      <a:pt x="2753572" y="1395265"/>
                    </a:cubicBezTo>
                    <a:cubicBezTo>
                      <a:pt x="2747037" y="1405168"/>
                      <a:pt x="2735962" y="1411122"/>
                      <a:pt x="2724097" y="1411111"/>
                    </a:cubicBezTo>
                    <a:lnTo>
                      <a:pt x="2659045" y="1411111"/>
                    </a:lnTo>
                    <a:cubicBezTo>
                      <a:pt x="2602607" y="1411105"/>
                      <a:pt x="2551601" y="1377471"/>
                      <a:pt x="2529364" y="1325598"/>
                    </a:cubicBezTo>
                    <a:lnTo>
                      <a:pt x="2375341" y="966258"/>
                    </a:lnTo>
                    <a:cubicBezTo>
                      <a:pt x="2372096" y="958709"/>
                      <a:pt x="2360736" y="961884"/>
                      <a:pt x="2361865" y="969998"/>
                    </a:cubicBezTo>
                    <a:lnTo>
                      <a:pt x="2424871" y="1411111"/>
                    </a:lnTo>
                    <a:lnTo>
                      <a:pt x="2492252" y="2219607"/>
                    </a:lnTo>
                    <a:cubicBezTo>
                      <a:pt x="2493060" y="2229429"/>
                      <a:pt x="2489723" y="2239141"/>
                      <a:pt x="2483048" y="2246392"/>
                    </a:cubicBezTo>
                    <a:cubicBezTo>
                      <a:pt x="2476374" y="2253643"/>
                      <a:pt x="2466970" y="2257771"/>
                      <a:pt x="2457115" y="2257778"/>
                    </a:cubicBezTo>
                    <a:lnTo>
                      <a:pt x="2403281" y="2257778"/>
                    </a:lnTo>
                    <a:cubicBezTo>
                      <a:pt x="2334300" y="2257786"/>
                      <a:pt x="2275423" y="2207921"/>
                      <a:pt x="2264075" y="2139879"/>
                    </a:cubicBezTo>
                    <a:lnTo>
                      <a:pt x="2149705" y="1452880"/>
                    </a:lnTo>
                    <a:cubicBezTo>
                      <a:pt x="2148364" y="1444978"/>
                      <a:pt x="2137075" y="1444978"/>
                      <a:pt x="2135734" y="1452880"/>
                    </a:cubicBezTo>
                    <a:lnTo>
                      <a:pt x="2021293" y="2139879"/>
                    </a:lnTo>
                    <a:cubicBezTo>
                      <a:pt x="2009942" y="2207948"/>
                      <a:pt x="1951025" y="2257821"/>
                      <a:pt x="1882017" y="2257778"/>
                    </a:cubicBezTo>
                    <a:lnTo>
                      <a:pt x="1828183" y="2257778"/>
                    </a:lnTo>
                    <a:cubicBezTo>
                      <a:pt x="1818328" y="2257771"/>
                      <a:pt x="1808924" y="2253643"/>
                      <a:pt x="1802250" y="2246392"/>
                    </a:cubicBezTo>
                    <a:cubicBezTo>
                      <a:pt x="1795575" y="2239141"/>
                      <a:pt x="1792238" y="2229429"/>
                      <a:pt x="1793046" y="2219607"/>
                    </a:cubicBezTo>
                    <a:lnTo>
                      <a:pt x="1860427" y="1411111"/>
                    </a:lnTo>
                    <a:lnTo>
                      <a:pt x="1923433" y="969998"/>
                    </a:ln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3064351" y="0"/>
                <a:ext cx="42852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42852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4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5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3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299" y="2257786"/>
                      <a:pt x="751423" y="2207921"/>
                      <a:pt x="740075" y="2139879"/>
                    </a:cubicBezTo>
                    <a:lnTo>
                      <a:pt x="625704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4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142649" y="0"/>
                    </a:moveTo>
                    <a:cubicBezTo>
                      <a:pt x="2025749" y="0"/>
                      <a:pt x="1930982" y="94766"/>
                      <a:pt x="1930982" y="211667"/>
                    </a:cubicBezTo>
                    <a:lnTo>
                      <a:pt x="1930982" y="282222"/>
                    </a:lnTo>
                    <a:cubicBezTo>
                      <a:pt x="1930982" y="399122"/>
                      <a:pt x="2025749" y="493889"/>
                      <a:pt x="2142649" y="493889"/>
                    </a:cubicBezTo>
                    <a:cubicBezTo>
                      <a:pt x="2259549" y="493889"/>
                      <a:pt x="2354316" y="399122"/>
                      <a:pt x="2354316" y="282222"/>
                    </a:cubicBezTo>
                    <a:lnTo>
                      <a:pt x="2354316" y="211667"/>
                    </a:lnTo>
                    <a:cubicBezTo>
                      <a:pt x="2354316" y="94766"/>
                      <a:pt x="2259549" y="0"/>
                      <a:pt x="2142649" y="0"/>
                    </a:cubicBezTo>
                    <a:moveTo>
                      <a:pt x="1923433" y="969998"/>
                    </a:moveTo>
                    <a:cubicBezTo>
                      <a:pt x="1924632" y="961884"/>
                      <a:pt x="1913202" y="958709"/>
                      <a:pt x="1910027" y="966258"/>
                    </a:cubicBezTo>
                    <a:lnTo>
                      <a:pt x="1756004" y="1325598"/>
                    </a:lnTo>
                    <a:cubicBezTo>
                      <a:pt x="1733748" y="1377518"/>
                      <a:pt x="1682672" y="1411161"/>
                      <a:pt x="1626182" y="1411111"/>
                    </a:cubicBezTo>
                    <a:lnTo>
                      <a:pt x="1561130" y="1411111"/>
                    </a:lnTo>
                    <a:cubicBezTo>
                      <a:pt x="1549265" y="1411122"/>
                      <a:pt x="1538191" y="1405168"/>
                      <a:pt x="1531655" y="1395265"/>
                    </a:cubicBezTo>
                    <a:cubicBezTo>
                      <a:pt x="1525120" y="1385363"/>
                      <a:pt x="1524000" y="1372839"/>
                      <a:pt x="1528674" y="1361934"/>
                    </a:cubicBezTo>
                    <a:lnTo>
                      <a:pt x="1719316" y="917222"/>
                    </a:lnTo>
                    <a:lnTo>
                      <a:pt x="1789448" y="741821"/>
                    </a:lnTo>
                    <a:cubicBezTo>
                      <a:pt x="1832318" y="634683"/>
                      <a:pt x="1936095" y="564437"/>
                      <a:pt x="2051491" y="564444"/>
                    </a:cubicBezTo>
                    <a:lnTo>
                      <a:pt x="2233807" y="564444"/>
                    </a:lnTo>
                    <a:cubicBezTo>
                      <a:pt x="2349203" y="564437"/>
                      <a:pt x="2452980" y="634683"/>
                      <a:pt x="2495850" y="741821"/>
                    </a:cubicBezTo>
                    <a:lnTo>
                      <a:pt x="2565982" y="917222"/>
                    </a:lnTo>
                    <a:lnTo>
                      <a:pt x="2756553" y="1361934"/>
                    </a:lnTo>
                    <a:cubicBezTo>
                      <a:pt x="2761228" y="1372839"/>
                      <a:pt x="2760107" y="1385363"/>
                      <a:pt x="2753572" y="1395265"/>
                    </a:cubicBezTo>
                    <a:cubicBezTo>
                      <a:pt x="2747037" y="1405168"/>
                      <a:pt x="2735962" y="1411122"/>
                      <a:pt x="2724097" y="1411111"/>
                    </a:cubicBezTo>
                    <a:lnTo>
                      <a:pt x="2659045" y="1411111"/>
                    </a:lnTo>
                    <a:cubicBezTo>
                      <a:pt x="2602607" y="1411105"/>
                      <a:pt x="2551601" y="1377471"/>
                      <a:pt x="2529364" y="1325598"/>
                    </a:cubicBezTo>
                    <a:lnTo>
                      <a:pt x="2375341" y="966258"/>
                    </a:lnTo>
                    <a:cubicBezTo>
                      <a:pt x="2372096" y="958709"/>
                      <a:pt x="2360736" y="961884"/>
                      <a:pt x="2361865" y="969998"/>
                    </a:cubicBezTo>
                    <a:lnTo>
                      <a:pt x="2424871" y="1411111"/>
                    </a:lnTo>
                    <a:lnTo>
                      <a:pt x="2492252" y="2219607"/>
                    </a:lnTo>
                    <a:cubicBezTo>
                      <a:pt x="2493060" y="2229429"/>
                      <a:pt x="2489723" y="2239141"/>
                      <a:pt x="2483048" y="2246392"/>
                    </a:cubicBezTo>
                    <a:cubicBezTo>
                      <a:pt x="2476374" y="2253643"/>
                      <a:pt x="2466970" y="2257771"/>
                      <a:pt x="2457115" y="2257778"/>
                    </a:cubicBezTo>
                    <a:lnTo>
                      <a:pt x="2403281" y="2257778"/>
                    </a:lnTo>
                    <a:cubicBezTo>
                      <a:pt x="2334299" y="2257786"/>
                      <a:pt x="2275423" y="2207921"/>
                      <a:pt x="2264075" y="2139879"/>
                    </a:cubicBezTo>
                    <a:lnTo>
                      <a:pt x="2149704" y="1452880"/>
                    </a:lnTo>
                    <a:cubicBezTo>
                      <a:pt x="2148364" y="1444978"/>
                      <a:pt x="2137075" y="1444978"/>
                      <a:pt x="2135735" y="1452880"/>
                    </a:cubicBezTo>
                    <a:lnTo>
                      <a:pt x="2021294" y="2139879"/>
                    </a:lnTo>
                    <a:cubicBezTo>
                      <a:pt x="2009942" y="2207948"/>
                      <a:pt x="1951025" y="2257821"/>
                      <a:pt x="1882017" y="2257778"/>
                    </a:cubicBezTo>
                    <a:lnTo>
                      <a:pt x="1828183" y="2257778"/>
                    </a:lnTo>
                    <a:cubicBezTo>
                      <a:pt x="1818328" y="2257771"/>
                      <a:pt x="1808924" y="2253643"/>
                      <a:pt x="1802250" y="2246392"/>
                    </a:cubicBezTo>
                    <a:cubicBezTo>
                      <a:pt x="1795575" y="2239141"/>
                      <a:pt x="1792238" y="2229429"/>
                      <a:pt x="1793046" y="2219607"/>
                    </a:cubicBezTo>
                    <a:lnTo>
                      <a:pt x="1860427" y="1411111"/>
                    </a:lnTo>
                    <a:lnTo>
                      <a:pt x="1923433" y="969998"/>
                    </a:lnTo>
                    <a:moveTo>
                      <a:pt x="3666649" y="0"/>
                    </a:moveTo>
                    <a:cubicBezTo>
                      <a:pt x="3549748" y="0"/>
                      <a:pt x="3454982" y="94766"/>
                      <a:pt x="3454982" y="211667"/>
                    </a:cubicBezTo>
                    <a:lnTo>
                      <a:pt x="3454982" y="282222"/>
                    </a:lnTo>
                    <a:cubicBezTo>
                      <a:pt x="3454982" y="399122"/>
                      <a:pt x="3549748" y="493889"/>
                      <a:pt x="3666649" y="493889"/>
                    </a:cubicBezTo>
                    <a:cubicBezTo>
                      <a:pt x="3783550" y="493889"/>
                      <a:pt x="3878316" y="399122"/>
                      <a:pt x="3878316" y="282222"/>
                    </a:cubicBezTo>
                    <a:lnTo>
                      <a:pt x="3878316" y="211667"/>
                    </a:lnTo>
                    <a:cubicBezTo>
                      <a:pt x="3878316" y="94766"/>
                      <a:pt x="3783550" y="0"/>
                      <a:pt x="3666649" y="0"/>
                    </a:cubicBezTo>
                    <a:moveTo>
                      <a:pt x="3447433" y="969998"/>
                    </a:moveTo>
                    <a:cubicBezTo>
                      <a:pt x="3448632" y="961884"/>
                      <a:pt x="3437202" y="958709"/>
                      <a:pt x="3434027" y="966258"/>
                    </a:cubicBezTo>
                    <a:lnTo>
                      <a:pt x="3280004" y="1325598"/>
                    </a:lnTo>
                    <a:cubicBezTo>
                      <a:pt x="3257748" y="1377518"/>
                      <a:pt x="3206672" y="1411161"/>
                      <a:pt x="3150182" y="1411111"/>
                    </a:cubicBezTo>
                    <a:lnTo>
                      <a:pt x="3085130" y="1411111"/>
                    </a:lnTo>
                    <a:cubicBezTo>
                      <a:pt x="3073265" y="1411122"/>
                      <a:pt x="3062191" y="1405168"/>
                      <a:pt x="3055655" y="1395265"/>
                    </a:cubicBezTo>
                    <a:cubicBezTo>
                      <a:pt x="3049120" y="1385363"/>
                      <a:pt x="3048000" y="1372839"/>
                      <a:pt x="3052674" y="1361934"/>
                    </a:cubicBezTo>
                    <a:lnTo>
                      <a:pt x="3243316" y="917222"/>
                    </a:lnTo>
                    <a:lnTo>
                      <a:pt x="3313448" y="741821"/>
                    </a:lnTo>
                    <a:cubicBezTo>
                      <a:pt x="3356318" y="634683"/>
                      <a:pt x="3460094" y="564437"/>
                      <a:pt x="3575491" y="564444"/>
                    </a:cubicBezTo>
                    <a:lnTo>
                      <a:pt x="3757807" y="564444"/>
                    </a:lnTo>
                    <a:cubicBezTo>
                      <a:pt x="3873204" y="564437"/>
                      <a:pt x="3976980" y="634683"/>
                      <a:pt x="4019850" y="741821"/>
                    </a:cubicBezTo>
                    <a:lnTo>
                      <a:pt x="4089982" y="917222"/>
                    </a:lnTo>
                    <a:lnTo>
                      <a:pt x="4280553" y="1361934"/>
                    </a:lnTo>
                    <a:cubicBezTo>
                      <a:pt x="4285228" y="1372839"/>
                      <a:pt x="4284107" y="1385363"/>
                      <a:pt x="4277572" y="1395265"/>
                    </a:cubicBezTo>
                    <a:cubicBezTo>
                      <a:pt x="4271037" y="1405168"/>
                      <a:pt x="4259962" y="1411122"/>
                      <a:pt x="4248097" y="1411111"/>
                    </a:cubicBezTo>
                    <a:lnTo>
                      <a:pt x="4183045" y="1411111"/>
                    </a:lnTo>
                    <a:cubicBezTo>
                      <a:pt x="4126607" y="1411105"/>
                      <a:pt x="4075601" y="1377471"/>
                      <a:pt x="4053364" y="1325598"/>
                    </a:cubicBezTo>
                    <a:lnTo>
                      <a:pt x="3899341" y="966258"/>
                    </a:lnTo>
                    <a:cubicBezTo>
                      <a:pt x="3896095" y="958709"/>
                      <a:pt x="3884736" y="961884"/>
                      <a:pt x="3885865" y="969998"/>
                    </a:cubicBezTo>
                    <a:lnTo>
                      <a:pt x="3948871" y="1411111"/>
                    </a:lnTo>
                    <a:lnTo>
                      <a:pt x="4016252" y="2219607"/>
                    </a:lnTo>
                    <a:cubicBezTo>
                      <a:pt x="4017060" y="2229429"/>
                      <a:pt x="4013722" y="2239141"/>
                      <a:pt x="4007048" y="2246392"/>
                    </a:cubicBezTo>
                    <a:cubicBezTo>
                      <a:pt x="4000374" y="2253643"/>
                      <a:pt x="3990970" y="2257771"/>
                      <a:pt x="3981115" y="2257778"/>
                    </a:cubicBezTo>
                    <a:lnTo>
                      <a:pt x="3927281" y="2257778"/>
                    </a:lnTo>
                    <a:cubicBezTo>
                      <a:pt x="3858299" y="2257786"/>
                      <a:pt x="3799422" y="2207921"/>
                      <a:pt x="3788075" y="2139879"/>
                    </a:cubicBezTo>
                    <a:lnTo>
                      <a:pt x="3673704" y="1452880"/>
                    </a:lnTo>
                    <a:cubicBezTo>
                      <a:pt x="3672364" y="1444978"/>
                      <a:pt x="3661075" y="1444978"/>
                      <a:pt x="3659735" y="1452880"/>
                    </a:cubicBezTo>
                    <a:lnTo>
                      <a:pt x="3545294" y="2139879"/>
                    </a:lnTo>
                    <a:cubicBezTo>
                      <a:pt x="3533942" y="2207948"/>
                      <a:pt x="3475025" y="2257821"/>
                      <a:pt x="3406017" y="2257778"/>
                    </a:cubicBezTo>
                    <a:lnTo>
                      <a:pt x="3352183" y="2257778"/>
                    </a:lnTo>
                    <a:cubicBezTo>
                      <a:pt x="3342328" y="2257771"/>
                      <a:pt x="3332924" y="2253643"/>
                      <a:pt x="3326250" y="2246392"/>
                    </a:cubicBezTo>
                    <a:cubicBezTo>
                      <a:pt x="3319575" y="2239141"/>
                      <a:pt x="3316238" y="2229429"/>
                      <a:pt x="3317046" y="2219607"/>
                    </a:cubicBezTo>
                    <a:lnTo>
                      <a:pt x="3384427" y="1411111"/>
                    </a:lnTo>
                    <a:lnTo>
                      <a:pt x="3447433" y="969998"/>
                    </a:lnTo>
                  </a:path>
                </a:pathLst>
              </a:custGeom>
              <a:solidFill>
                <a:srgbClr val="344C6B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8122469" y="7145897"/>
            <a:ext cx="2043063" cy="2043063"/>
            <a:chOff x="0" y="0"/>
            <a:chExt cx="2724084" cy="2724084"/>
          </a:xfrm>
        </p:grpSpPr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0" y="0"/>
              <a:ext cx="2724084" cy="2724084"/>
              <a:chOff x="0" y="0"/>
              <a:chExt cx="2540000" cy="254000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332235"/>
                    </a:lnTo>
                    <a:cubicBezTo>
                      <a:pt x="995966" y="330729"/>
                      <a:pt x="684141" y="509524"/>
                      <a:pt x="515325" y="800918"/>
                    </a:cubicBezTo>
                    <a:cubicBezTo>
                      <a:pt x="346509" y="1092311"/>
                      <a:pt x="346509" y="1451759"/>
                      <a:pt x="515325" y="1743152"/>
                    </a:cubicBezTo>
                    <a:cubicBezTo>
                      <a:pt x="684141" y="2034546"/>
                      <a:pt x="995966" y="2213341"/>
                      <a:pt x="1332725" y="2211835"/>
                    </a:cubicBezTo>
                    <a:cubicBezTo>
                      <a:pt x="1669484" y="2213341"/>
                      <a:pt x="1981309" y="2034546"/>
                      <a:pt x="2150125" y="1743152"/>
                    </a:cubicBezTo>
                    <a:cubicBezTo>
                      <a:pt x="2318941" y="1451759"/>
                      <a:pt x="2318941" y="1092311"/>
                      <a:pt x="2150125" y="800918"/>
                    </a:cubicBezTo>
                    <a:cubicBezTo>
                      <a:pt x="1981309" y="509524"/>
                      <a:pt x="1669484" y="330729"/>
                      <a:pt x="1332725" y="332235"/>
                    </a:cubicBezTo>
                    <a:close/>
                  </a:path>
                </a:pathLst>
              </a:custGeom>
              <a:solidFill>
                <a:srgbClr val="344C6B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-67143" y="5157"/>
                <a:ext cx="2693066" cy="2616140"/>
              </a:xfrm>
              <a:custGeom>
                <a:avLst/>
                <a:gdLst/>
                <a:ahLst/>
                <a:cxnLst/>
                <a:rect r="r" b="b" t="t" l="l"/>
                <a:pathLst>
                  <a:path h="2616140" w="2693066">
                    <a:moveTo>
                      <a:pt x="1526913" y="9101"/>
                    </a:moveTo>
                    <a:cubicBezTo>
                      <a:pt x="2036435" y="86101"/>
                      <a:pt x="2448921" y="463351"/>
                      <a:pt x="2570994" y="963990"/>
                    </a:cubicBezTo>
                    <a:cubicBezTo>
                      <a:pt x="2693066" y="1464629"/>
                      <a:pt x="2500522" y="1989405"/>
                      <a:pt x="2083630" y="2292295"/>
                    </a:cubicBezTo>
                    <a:cubicBezTo>
                      <a:pt x="1666738" y="2595184"/>
                      <a:pt x="1108148" y="2616140"/>
                      <a:pt x="669734" y="2345336"/>
                    </a:cubicBezTo>
                    <a:cubicBezTo>
                      <a:pt x="231320" y="2074532"/>
                      <a:pt x="0" y="1565658"/>
                      <a:pt x="84219" y="1057280"/>
                    </a:cubicBezTo>
                    <a:cubicBezTo>
                      <a:pt x="93627" y="998871"/>
                      <a:pt x="133568" y="949961"/>
                      <a:pt x="188917" y="929070"/>
                    </a:cubicBezTo>
                    <a:cubicBezTo>
                      <a:pt x="244267" y="908178"/>
                      <a:pt x="306564" y="918498"/>
                      <a:pt x="352219" y="956123"/>
                    </a:cubicBezTo>
                    <a:cubicBezTo>
                      <a:pt x="397875" y="993747"/>
                      <a:pt x="419910" y="1052924"/>
                      <a:pt x="409980" y="1111246"/>
                    </a:cubicBezTo>
                    <a:cubicBezTo>
                      <a:pt x="347657" y="1487446"/>
                      <a:pt x="518834" y="1864013"/>
                      <a:pt x="843260" y="2064408"/>
                    </a:cubicBezTo>
                    <a:cubicBezTo>
                      <a:pt x="1167686" y="2264803"/>
                      <a:pt x="1581044" y="2249296"/>
                      <a:pt x="1889544" y="2025157"/>
                    </a:cubicBezTo>
                    <a:cubicBezTo>
                      <a:pt x="2198044" y="1801019"/>
                      <a:pt x="2340526" y="1412685"/>
                      <a:pt x="2250193" y="1042212"/>
                    </a:cubicBezTo>
                    <a:cubicBezTo>
                      <a:pt x="2159859" y="671739"/>
                      <a:pt x="1854619" y="392574"/>
                      <a:pt x="1477573" y="335594"/>
                    </a:cubicBezTo>
                    <a:cubicBezTo>
                      <a:pt x="1419037" y="327016"/>
                      <a:pt x="1369566" y="287773"/>
                      <a:pt x="1347891" y="232725"/>
                    </a:cubicBezTo>
                    <a:cubicBezTo>
                      <a:pt x="1326216" y="177678"/>
                      <a:pt x="1335652" y="115241"/>
                      <a:pt x="1372625" y="69056"/>
                    </a:cubicBezTo>
                    <a:cubicBezTo>
                      <a:pt x="1409598" y="22871"/>
                      <a:pt x="1468456" y="0"/>
                      <a:pt x="1526913" y="9101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name="Group 16" id="16"/>
          <p:cNvGrpSpPr/>
          <p:nvPr/>
        </p:nvGrpSpPr>
        <p:grpSpPr>
          <a:xfrm rot="0">
            <a:off x="0" y="6856788"/>
            <a:ext cx="6096000" cy="2254998"/>
            <a:chOff x="0" y="0"/>
            <a:chExt cx="8128000" cy="3006664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89178">
              <a:off x="835884" y="1800782"/>
              <a:ext cx="6212692" cy="513592"/>
            </a:xfrm>
            <a:prstGeom prst="rect">
              <a:avLst/>
            </a:prstGeom>
          </p:spPr>
        </p:pic>
        <p:sp>
          <p:nvSpPr>
            <p:cNvPr name="TextBox 18" id="18"/>
            <p:cNvSpPr txBox="true"/>
            <p:nvPr/>
          </p:nvSpPr>
          <p:spPr>
            <a:xfrm rot="0">
              <a:off x="0" y="2518610"/>
              <a:ext cx="8128000" cy="4880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9"/>
                </a:lnSpc>
                <a:spcBef>
                  <a:spcPct val="0"/>
                </a:spcBef>
              </a:pPr>
              <a:r>
                <a:rPr lang="en-US" sz="2404" u="none">
                  <a:solidFill>
                    <a:srgbClr val="FFFFFF"/>
                  </a:solidFill>
                  <a:latin typeface="Josefin Sans Regular"/>
                </a:rPr>
                <a:t>Elaborate on the featured statistic.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357665" y="76200"/>
              <a:ext cx="7169130" cy="15443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 u="none">
                  <a:solidFill>
                    <a:srgbClr val="FFFFFF"/>
                  </a:solidFill>
                  <a:latin typeface="Yomogi Font"/>
                </a:rPr>
                <a:t>2 out of 5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6546904" y="1769992"/>
            <a:ext cx="5194193" cy="2256546"/>
            <a:chOff x="0" y="0"/>
            <a:chExt cx="6925590" cy="3008729"/>
          </a:xfrm>
        </p:grpSpPr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89178">
              <a:off x="356449" y="1800782"/>
              <a:ext cx="6212692" cy="513592"/>
            </a:xfrm>
            <a:prstGeom prst="rect">
              <a:avLst/>
            </a:prstGeom>
          </p:spPr>
        </p:pic>
        <p:sp>
          <p:nvSpPr>
            <p:cNvPr name="TextBox 22" id="22"/>
            <p:cNvSpPr txBox="true"/>
            <p:nvPr/>
          </p:nvSpPr>
          <p:spPr>
            <a:xfrm rot="0">
              <a:off x="0" y="2520675"/>
              <a:ext cx="6925590" cy="4880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9"/>
                </a:lnSpc>
                <a:spcBef>
                  <a:spcPct val="0"/>
                </a:spcBef>
              </a:pPr>
              <a:r>
                <a:rPr lang="en-US" sz="2404" u="none">
                  <a:solidFill>
                    <a:srgbClr val="FFFFFF"/>
                  </a:solidFill>
                  <a:latin typeface="Josefin Sans Regular"/>
                </a:rPr>
                <a:t>Elaborate on the featured statistic.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45857" y="76200"/>
              <a:ext cx="6233876" cy="15443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>
                  <a:solidFill>
                    <a:srgbClr val="FFFFFF"/>
                  </a:solidFill>
                  <a:latin typeface="Yomogi Font"/>
                </a:rPr>
                <a:t>80</a:t>
              </a:r>
              <a:r>
                <a:rPr lang="en-US" sz="8000" spc="-344" u="none">
                  <a:solidFill>
                    <a:srgbClr val="FFFFFF"/>
                  </a:solidFill>
                  <a:latin typeface="Yomogi Font"/>
                </a:rPr>
                <a:t>%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2440922" y="3937673"/>
            <a:ext cx="5598156" cy="2160327"/>
            <a:chOff x="0" y="0"/>
            <a:chExt cx="7464208" cy="2880436"/>
          </a:xfrm>
        </p:grpSpPr>
        <p:pic>
          <p:nvPicPr>
            <p:cNvPr name="Picture 25" id="25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89178">
              <a:off x="625758" y="1674554"/>
              <a:ext cx="6212692" cy="513592"/>
            </a:xfrm>
            <a:prstGeom prst="rect">
              <a:avLst/>
            </a:prstGeom>
          </p:spPr>
        </p:pic>
        <p:sp>
          <p:nvSpPr>
            <p:cNvPr name="TextBox 26" id="26"/>
            <p:cNvSpPr txBox="true"/>
            <p:nvPr/>
          </p:nvSpPr>
          <p:spPr>
            <a:xfrm rot="0">
              <a:off x="269309" y="2392382"/>
              <a:ext cx="6925590" cy="4880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9"/>
                </a:lnSpc>
                <a:spcBef>
                  <a:spcPct val="0"/>
                </a:spcBef>
              </a:pPr>
              <a:r>
                <a:rPr lang="en-US" sz="2404" u="none">
                  <a:solidFill>
                    <a:srgbClr val="FFFFFF"/>
                  </a:solidFill>
                  <a:latin typeface="Josefin Sans Regular"/>
                </a:rPr>
                <a:t>Elaborate on the featured statistic.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76200"/>
              <a:ext cx="7464208" cy="15443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 u="none">
                  <a:solidFill>
                    <a:srgbClr val="FFFFFF"/>
                  </a:solidFill>
                  <a:latin typeface="Yomogi Font"/>
                </a:rPr>
                <a:t>12 million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ABC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449974">
            <a:off x="-4404925" y="9792199"/>
            <a:ext cx="11934744" cy="623221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167864">
            <a:off x="13804147" y="-1786899"/>
            <a:ext cx="6910306" cy="56311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1143680"/>
            <a:ext cx="10906710" cy="29778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682"/>
              </a:lnSpc>
              <a:spcBef>
                <a:spcPct val="0"/>
              </a:spcBef>
            </a:pPr>
            <a:r>
              <a:rPr lang="en-US" sz="10525" u="none">
                <a:solidFill>
                  <a:srgbClr val="FFFFFF"/>
                </a:solidFill>
                <a:latin typeface="Yomogi Font Bold"/>
              </a:rPr>
              <a:t>How to Use This Presentation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6543469"/>
            <a:ext cx="4926457" cy="2308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00"/>
              </a:lnSpc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Click on the "Google Slides" button below this presentation preview. </a:t>
            </a:r>
          </a:p>
          <a:p>
            <a:pPr algn="l" marL="0" indent="0" lvl="0">
              <a:lnSpc>
                <a:spcPts val="3000"/>
              </a:lnSpc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Click on "Make a copy."</a:t>
            </a:r>
          </a:p>
          <a:p>
            <a:pPr algn="l" marL="0" indent="0" lvl="0">
              <a:lnSpc>
                <a:spcPts val="3000"/>
              </a:lnSpc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Start editing your presentation.</a:t>
            </a:r>
          </a:p>
          <a:p>
            <a:pPr algn="l" marL="0" indent="0" lvl="0">
              <a:lnSpc>
                <a:spcPts val="3000"/>
              </a:lnSpc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You need to sign in to your</a:t>
            </a:r>
          </a:p>
          <a:p>
            <a:pPr algn="l" marL="0" indent="0" lvl="0">
              <a:lnSpc>
                <a:spcPts val="3000"/>
              </a:lnSpc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Google account.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5760231"/>
            <a:ext cx="5141301" cy="50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85"/>
              </a:lnSpc>
              <a:spcBef>
                <a:spcPct val="0"/>
              </a:spcBef>
            </a:pPr>
            <a:r>
              <a:rPr lang="en-US" sz="3500" u="none">
                <a:solidFill>
                  <a:srgbClr val="344C6B"/>
                </a:solidFill>
                <a:latin typeface="Josefin Sans Regular"/>
              </a:rPr>
              <a:t>Google Slides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573349" y="6619161"/>
            <a:ext cx="4711613" cy="2308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Click on the "PowerPoint" button below this presentation preview. </a:t>
            </a:r>
          </a:p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Start editing your presentation.</a:t>
            </a:r>
          </a:p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Download and install the fonts used in this presentation as listed on the next page.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573349" y="5760231"/>
            <a:ext cx="5141301" cy="50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85"/>
              </a:lnSpc>
              <a:spcBef>
                <a:spcPct val="0"/>
              </a:spcBef>
            </a:pPr>
            <a:r>
              <a:rPr lang="en-US" sz="3500" u="none">
                <a:solidFill>
                  <a:srgbClr val="344C6B"/>
                </a:solidFill>
                <a:latin typeface="Josefin Sans Regular"/>
              </a:rPr>
              <a:t>PowerPoint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117999" y="6619161"/>
            <a:ext cx="5141301" cy="1927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Click on the "Canva" button under</a:t>
            </a:r>
          </a:p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this presentation preview. </a:t>
            </a:r>
          </a:p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Start editing your presentation.</a:t>
            </a:r>
          </a:p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You need to sign in to your</a:t>
            </a:r>
          </a:p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344C6B"/>
                </a:solidFill>
                <a:latin typeface="Josefin Sans Regular"/>
              </a:rPr>
              <a:t>Canva account.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117999" y="5760231"/>
            <a:ext cx="5141301" cy="50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85"/>
              </a:lnSpc>
              <a:spcBef>
                <a:spcPct val="0"/>
              </a:spcBef>
            </a:pPr>
            <a:r>
              <a:rPr lang="en-US" sz="3500" u="none">
                <a:solidFill>
                  <a:srgbClr val="344C6B"/>
                </a:solidFill>
                <a:latin typeface="Josefin Sans Regular"/>
              </a:rPr>
              <a:t>Canva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AF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4266101"/>
            <a:chOff x="0" y="0"/>
            <a:chExt cx="24384000" cy="568813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4992" r="0" b="54793"/>
            <a:stretch>
              <a:fillRect/>
            </a:stretch>
          </p:blipFill>
          <p:spPr>
            <a:xfrm>
              <a:off x="0" y="0"/>
              <a:ext cx="24384000" cy="5688135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9144000" y="4807279"/>
            <a:ext cx="8277696" cy="5067862"/>
            <a:chOff x="0" y="0"/>
            <a:chExt cx="11036928" cy="675715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1371561" y="6202972"/>
              <a:ext cx="253596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Josefin Sans Regular"/>
                </a:rPr>
                <a:t>0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3256385" y="6202972"/>
              <a:ext cx="212570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Josefin Sans Regular"/>
                </a:rPr>
                <a:t>5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5033115" y="6202972"/>
              <a:ext cx="387731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Josefin Sans Regular"/>
                </a:rPr>
                <a:t>10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6917939" y="6202972"/>
              <a:ext cx="346705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Josefin Sans Regular"/>
                </a:rPr>
                <a:t>15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8718076" y="6202972"/>
              <a:ext cx="475053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Josefin Sans Regular"/>
                </a:rPr>
                <a:t>20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0602900" y="6202972"/>
              <a:ext cx="434027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Josefin Sans Regular"/>
                </a:rPr>
                <a:t>25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87426" y="-66675"/>
              <a:ext cx="1207733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Josefin Sans Regular"/>
                </a:rPr>
                <a:t>Item 1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287802"/>
              <a:ext cx="1295159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Josefin Sans Regular"/>
                </a:rPr>
                <a:t>Item 2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8577" y="2642280"/>
              <a:ext cx="1286581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Josefin Sans Regular"/>
                </a:rPr>
                <a:t>Item 3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3720" y="3996757"/>
              <a:ext cx="1291438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Josefin Sans Regular"/>
                </a:rPr>
                <a:t>Item 4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8991" y="5351234"/>
              <a:ext cx="1286168" cy="5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Josefin Sans Regular"/>
                </a:rPr>
                <a:t>Item 5 </a:t>
              </a:r>
            </a:p>
          </p:txBody>
        </p:sp>
        <p:grpSp>
          <p:nvGrpSpPr>
            <p:cNvPr name="Group 16" id="16"/>
            <p:cNvGrpSpPr>
              <a:grpSpLocks noChangeAspect="true"/>
            </p:cNvGrpSpPr>
            <p:nvPr/>
          </p:nvGrpSpPr>
          <p:grpSpPr>
            <a:xfrm rot="0">
              <a:off x="1498359" y="117641"/>
              <a:ext cx="8209582" cy="5948806"/>
              <a:chOff x="0" y="267562"/>
              <a:chExt cx="7882190" cy="5711572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0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0">
                    <a:moveTo>
                      <a:pt x="0" y="0"/>
                    </a:moveTo>
                    <a:lnTo>
                      <a:pt x="0" y="0"/>
                    </a:lnTo>
                    <a:lnTo>
                      <a:pt x="0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AABCD4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1300462"/>
                <a:ext cx="2870292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2870292">
                    <a:moveTo>
                      <a:pt x="0" y="0"/>
                    </a:moveTo>
                    <a:lnTo>
                      <a:pt x="2870292" y="0"/>
                    </a:lnTo>
                    <a:lnTo>
                      <a:pt x="2870292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AABCD4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0" y="2600924"/>
                <a:ext cx="5376241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5376241">
                    <a:moveTo>
                      <a:pt x="0" y="0"/>
                    </a:moveTo>
                    <a:lnTo>
                      <a:pt x="5376241" y="0"/>
                    </a:lnTo>
                    <a:lnTo>
                      <a:pt x="5376241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AABCD4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0" y="3901385"/>
                <a:ext cx="6450219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6450219">
                    <a:moveTo>
                      <a:pt x="0" y="0"/>
                    </a:moveTo>
                    <a:lnTo>
                      <a:pt x="6450219" y="0"/>
                    </a:lnTo>
                    <a:lnTo>
                      <a:pt x="6450219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AABCD4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0" y="5201847"/>
                <a:ext cx="7882190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7882190">
                    <a:moveTo>
                      <a:pt x="0" y="0"/>
                    </a:moveTo>
                    <a:lnTo>
                      <a:pt x="7882190" y="0"/>
                    </a:lnTo>
                    <a:lnTo>
                      <a:pt x="7882190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AABCD4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>
                <a:off x="0" y="267562"/>
                <a:ext cx="1802664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1802664">
                    <a:moveTo>
                      <a:pt x="0" y="0"/>
                    </a:moveTo>
                    <a:lnTo>
                      <a:pt x="1802664" y="0"/>
                    </a:lnTo>
                    <a:lnTo>
                      <a:pt x="1802664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E6C4B1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0" y="1568024"/>
                <a:ext cx="2870292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2870292">
                    <a:moveTo>
                      <a:pt x="0" y="0"/>
                    </a:moveTo>
                    <a:lnTo>
                      <a:pt x="2870292" y="0"/>
                    </a:lnTo>
                    <a:lnTo>
                      <a:pt x="2870292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E6C4B1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0" y="2868486"/>
                <a:ext cx="3584161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3584161">
                    <a:moveTo>
                      <a:pt x="0" y="0"/>
                    </a:moveTo>
                    <a:lnTo>
                      <a:pt x="3584161" y="0"/>
                    </a:lnTo>
                    <a:lnTo>
                      <a:pt x="3584161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E6C4B1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0" y="4168948"/>
                <a:ext cx="5016837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5016837">
                    <a:moveTo>
                      <a:pt x="0" y="0"/>
                    </a:moveTo>
                    <a:lnTo>
                      <a:pt x="5016837" y="0"/>
                    </a:lnTo>
                    <a:lnTo>
                      <a:pt x="5016837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E6C4B1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0" y="5469410"/>
                <a:ext cx="7165627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7165627">
                    <a:moveTo>
                      <a:pt x="0" y="0"/>
                    </a:moveTo>
                    <a:lnTo>
                      <a:pt x="7165627" y="0"/>
                    </a:lnTo>
                    <a:lnTo>
                      <a:pt x="7165627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E6C4B1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535125"/>
                <a:ext cx="1802664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1802664">
                    <a:moveTo>
                      <a:pt x="0" y="0"/>
                    </a:moveTo>
                    <a:lnTo>
                      <a:pt x="1802664" y="0"/>
                    </a:lnTo>
                    <a:lnTo>
                      <a:pt x="1802664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0" y="1835587"/>
                <a:ext cx="1435146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1435146">
                    <a:moveTo>
                      <a:pt x="0" y="0"/>
                    </a:moveTo>
                    <a:lnTo>
                      <a:pt x="1435146" y="0"/>
                    </a:lnTo>
                    <a:lnTo>
                      <a:pt x="1435146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0" y="3136049"/>
                <a:ext cx="1792080" cy="242162"/>
              </a:xfrm>
              <a:custGeom>
                <a:avLst/>
                <a:gdLst/>
                <a:ahLst/>
                <a:cxnLst/>
                <a:rect r="r" b="b" t="t" l="l"/>
                <a:pathLst>
                  <a:path h="242162" w="1792080">
                    <a:moveTo>
                      <a:pt x="0" y="0"/>
                    </a:moveTo>
                    <a:lnTo>
                      <a:pt x="1792080" y="0"/>
                    </a:lnTo>
                    <a:lnTo>
                      <a:pt x="1792080" y="242162"/>
                    </a:lnTo>
                    <a:lnTo>
                      <a:pt x="0" y="2421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0" y="4436510"/>
                <a:ext cx="2866764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2866764">
                    <a:moveTo>
                      <a:pt x="0" y="0"/>
                    </a:moveTo>
                    <a:lnTo>
                      <a:pt x="2866764" y="0"/>
                    </a:lnTo>
                    <a:lnTo>
                      <a:pt x="2866764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0" y="5736972"/>
                <a:ext cx="2866251" cy="242163"/>
              </a:xfrm>
              <a:custGeom>
                <a:avLst/>
                <a:gdLst/>
                <a:ahLst/>
                <a:cxnLst/>
                <a:rect r="r" b="b" t="t" l="l"/>
                <a:pathLst>
                  <a:path h="242163" w="2866251">
                    <a:moveTo>
                      <a:pt x="0" y="0"/>
                    </a:moveTo>
                    <a:lnTo>
                      <a:pt x="2866251" y="0"/>
                    </a:lnTo>
                    <a:lnTo>
                      <a:pt x="2866251" y="242163"/>
                    </a:lnTo>
                    <a:lnTo>
                      <a:pt x="0" y="24216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name="Picture 32" id="32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612438">
            <a:off x="-2956472" y="289029"/>
            <a:ext cx="7315200" cy="1108483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612438">
            <a:off x="-2022897" y="1092557"/>
            <a:ext cx="7315200" cy="1108483"/>
          </a:xfrm>
          <a:prstGeom prst="rect">
            <a:avLst/>
          </a:prstGeom>
        </p:spPr>
      </p:pic>
      <p:grpSp>
        <p:nvGrpSpPr>
          <p:cNvPr name="Group 34" id="34"/>
          <p:cNvGrpSpPr/>
          <p:nvPr/>
        </p:nvGrpSpPr>
        <p:grpSpPr>
          <a:xfrm rot="0">
            <a:off x="701128" y="5491495"/>
            <a:ext cx="8031657" cy="3362171"/>
            <a:chOff x="0" y="0"/>
            <a:chExt cx="10708876" cy="4482895"/>
          </a:xfrm>
        </p:grpSpPr>
        <p:sp>
          <p:nvSpPr>
            <p:cNvPr name="TextBox 35" id="35"/>
            <p:cNvSpPr txBox="true"/>
            <p:nvPr/>
          </p:nvSpPr>
          <p:spPr>
            <a:xfrm rot="0">
              <a:off x="0" y="76200"/>
              <a:ext cx="10708876" cy="34391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987"/>
                </a:lnSpc>
                <a:spcBef>
                  <a:spcPct val="0"/>
                </a:spcBef>
              </a:pPr>
              <a:r>
                <a:rPr lang="en-US" sz="8997" spc="-89" u="none">
                  <a:solidFill>
                    <a:srgbClr val="FFFFFF"/>
                  </a:solidFill>
                  <a:latin typeface="Yomogi Font Bold"/>
                </a:rPr>
                <a:t>Write Your Topic or Idea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0" y="4001819"/>
              <a:ext cx="9925315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Elaborate on the featured statistic.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C4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94573" y="4078028"/>
            <a:ext cx="3207340" cy="3152016"/>
            <a:chOff x="0" y="0"/>
            <a:chExt cx="4276453" cy="420268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514017">
              <a:off x="506907" y="547141"/>
              <a:ext cx="3262639" cy="3108405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1265806" y="1288544"/>
              <a:ext cx="1744841" cy="1454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24"/>
                </a:lnSpc>
                <a:spcBef>
                  <a:spcPct val="0"/>
                </a:spcBef>
              </a:pPr>
              <a:r>
                <a:rPr lang="en-US" sz="7499" spc="-322">
                  <a:solidFill>
                    <a:srgbClr val="FFFFFF"/>
                  </a:solidFill>
                  <a:latin typeface="Yomogi Font Bold"/>
                </a:rPr>
                <a:t>01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716341" y="4386087"/>
            <a:ext cx="2424813" cy="2535897"/>
            <a:chOff x="0" y="0"/>
            <a:chExt cx="3233084" cy="3381196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533888">
              <a:off x="-14777" y="136395"/>
              <a:ext cx="3262639" cy="3108405"/>
            </a:xfrm>
            <a:prstGeom prst="rect">
              <a:avLst/>
            </a:prstGeom>
          </p:spPr>
        </p:pic>
        <p:sp>
          <p:nvSpPr>
            <p:cNvPr name="TextBox 7" id="7"/>
            <p:cNvSpPr txBox="true"/>
            <p:nvPr/>
          </p:nvSpPr>
          <p:spPr>
            <a:xfrm rot="0">
              <a:off x="744122" y="877798"/>
              <a:ext cx="1744841" cy="1454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24"/>
                </a:lnSpc>
                <a:spcBef>
                  <a:spcPct val="0"/>
                </a:spcBef>
              </a:pPr>
              <a:r>
                <a:rPr lang="en-US" sz="7499" spc="-322">
                  <a:solidFill>
                    <a:srgbClr val="FFFFFF"/>
                  </a:solidFill>
                  <a:latin typeface="Yomogi Font Bold"/>
                </a:rPr>
                <a:t>02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910030" y="4248569"/>
            <a:ext cx="2898444" cy="2810934"/>
            <a:chOff x="0" y="0"/>
            <a:chExt cx="3864592" cy="374791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040368">
              <a:off x="300976" y="319754"/>
              <a:ext cx="3262639" cy="3108405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1059876" y="1061156"/>
              <a:ext cx="1744841" cy="1454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24"/>
                </a:lnSpc>
                <a:spcBef>
                  <a:spcPct val="0"/>
                </a:spcBef>
              </a:pPr>
              <a:r>
                <a:rPr lang="en-US" sz="7499" spc="-322">
                  <a:solidFill>
                    <a:srgbClr val="FFFFFF"/>
                  </a:solidFill>
                  <a:latin typeface="Yomogi Font Bold"/>
                </a:rPr>
                <a:t>03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100451" y="3968826"/>
            <a:ext cx="3378613" cy="3370419"/>
            <a:chOff x="0" y="0"/>
            <a:chExt cx="4504817" cy="4493892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8272249">
              <a:off x="621089" y="692744"/>
              <a:ext cx="3262639" cy="3108405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0">
              <a:off x="1379988" y="1434146"/>
              <a:ext cx="1744841" cy="1454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324"/>
                </a:lnSpc>
                <a:spcBef>
                  <a:spcPct val="0"/>
                </a:spcBef>
              </a:pPr>
              <a:r>
                <a:rPr lang="en-US" sz="7499" spc="-322">
                  <a:solidFill>
                    <a:srgbClr val="FFFFFF"/>
                  </a:solidFill>
                  <a:latin typeface="Yomogi Font Bold"/>
                </a:rPr>
                <a:t>04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28700" y="817722"/>
            <a:ext cx="16230600" cy="1356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CF8054"/>
                </a:solidFill>
                <a:latin typeface="Yomogi Font Bold"/>
              </a:rPr>
              <a:t>Add a Timeline Page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356132">
            <a:off x="9438" y="866580"/>
            <a:ext cx="1479335" cy="1520812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505464">
            <a:off x="16922497" y="7802136"/>
            <a:ext cx="1593838" cy="291232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43394" y="8333013"/>
            <a:ext cx="1943329" cy="195398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191841">
            <a:off x="17618731" y="-50168"/>
            <a:ext cx="2087326" cy="4114800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815780" y="3714413"/>
            <a:ext cx="3364925" cy="43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30"/>
              </a:lnSpc>
              <a:spcBef>
                <a:spcPct val="0"/>
              </a:spcBef>
            </a:pPr>
            <a:r>
              <a:rPr lang="en-US" sz="3000" spc="-129" u="none">
                <a:solidFill>
                  <a:srgbClr val="FFFFFF"/>
                </a:solidFill>
                <a:latin typeface="Josefin Sans Regular"/>
              </a:rPr>
              <a:t>Add a main point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15780" y="7191630"/>
            <a:ext cx="3364925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Elaborate on what</a:t>
            </a:r>
          </a:p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you want to discuss.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246285" y="3714413"/>
            <a:ext cx="3364925" cy="43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30"/>
              </a:lnSpc>
              <a:spcBef>
                <a:spcPct val="0"/>
              </a:spcBef>
            </a:pPr>
            <a:r>
              <a:rPr lang="en-US" sz="3000" spc="-129" u="none">
                <a:solidFill>
                  <a:srgbClr val="FFFFFF"/>
                </a:solidFill>
                <a:latin typeface="Josefin Sans Regular"/>
              </a:rPr>
              <a:t>Add a main point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246285" y="7191630"/>
            <a:ext cx="3364925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Elaborate on what</a:t>
            </a:r>
          </a:p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you want to discuss.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676790" y="3714413"/>
            <a:ext cx="3364925" cy="43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30"/>
              </a:lnSpc>
              <a:spcBef>
                <a:spcPct val="0"/>
              </a:spcBef>
            </a:pPr>
            <a:r>
              <a:rPr lang="en-US" sz="3000" spc="-129" u="none">
                <a:solidFill>
                  <a:srgbClr val="FFFFFF"/>
                </a:solidFill>
                <a:latin typeface="Josefin Sans Regular"/>
              </a:rPr>
              <a:t>Add a main point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676790" y="7191630"/>
            <a:ext cx="3364925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Elaborate on what</a:t>
            </a:r>
          </a:p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you want to discuss.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107295" y="7191630"/>
            <a:ext cx="3364925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Elaborate on what</a:t>
            </a:r>
          </a:p>
          <a:p>
            <a:pPr algn="ctr"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CF8054"/>
                </a:solidFill>
                <a:latin typeface="Josefin Sans Regular"/>
              </a:rPr>
              <a:t>you want to discuss.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107295" y="3714413"/>
            <a:ext cx="3364925" cy="43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30"/>
              </a:lnSpc>
              <a:spcBef>
                <a:spcPct val="0"/>
              </a:spcBef>
            </a:pPr>
            <a:r>
              <a:rPr lang="en-US" sz="3000" spc="-129" u="none">
                <a:solidFill>
                  <a:srgbClr val="FFFFFF"/>
                </a:solidFill>
                <a:latin typeface="Josefin Sans Regular"/>
              </a:rPr>
              <a:t>Add a main point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ABC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6955062" y="3421055"/>
          <a:ext cx="4988347" cy="1543050"/>
        </p:xfrm>
        <a:graphic>
          <a:graphicData uri="http://schemas.openxmlformats.org/drawingml/2006/table">
            <a:tbl>
              <a:tblPr/>
              <a:tblGrid>
                <a:gridCol w="3419440"/>
              </a:tblGrid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What are you doing well?</a:t>
                      </a: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What sets you apart?</a:t>
                      </a: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What are your good qualities?</a:t>
                      </a: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6955062" y="8281379"/>
          <a:ext cx="4988347" cy="1543050"/>
        </p:xfrm>
        <a:graphic>
          <a:graphicData uri="http://schemas.openxmlformats.org/drawingml/2006/table">
            <a:tbl>
              <a:tblPr/>
              <a:tblGrid>
                <a:gridCol w="3419440"/>
              </a:tblGrid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What are your goals?</a:t>
                      </a: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Are demands shifting?</a:t>
                      </a: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How can it be improved?</a:t>
                      </a: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11943409" y="3421055"/>
          <a:ext cx="5914509" cy="1543050"/>
        </p:xfrm>
        <a:graphic>
          <a:graphicData uri="http://schemas.openxmlformats.org/drawingml/2006/table">
            <a:tbl>
              <a:tblPr/>
              <a:tblGrid>
                <a:gridCol w="4807055"/>
              </a:tblGrid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Where do you need to improve?</a:t>
                      </a: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 </a:t>
                      </a: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Are resources adequate?</a:t>
                      </a: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What do others do better than you?</a:t>
                      </a: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11943409" y="8281379"/>
          <a:ext cx="5914509" cy="1543050"/>
        </p:xfrm>
        <a:graphic>
          <a:graphicData uri="http://schemas.openxmlformats.org/drawingml/2006/table">
            <a:tbl>
              <a:tblPr/>
              <a:tblGrid>
                <a:gridCol w="4807055"/>
              </a:tblGrid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What are the blockers you're facing?</a:t>
                      </a: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 </a:t>
                      </a: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344C6B"/>
                          </a:solidFill>
                          <a:latin typeface="Josefin Sans Regular Bold"/>
                        </a:rPr>
                        <a:t>What are factors outside of your control?</a:t>
                      </a: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2A4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6" id="6"/>
          <p:cNvGrpSpPr/>
          <p:nvPr/>
        </p:nvGrpSpPr>
        <p:grpSpPr>
          <a:xfrm rot="0">
            <a:off x="0" y="0"/>
            <a:ext cx="6681024" cy="10287000"/>
            <a:chOff x="0" y="0"/>
            <a:chExt cx="8908032" cy="13716000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/>
            <a:srcRect l="0" t="4033" r="8181" b="1715"/>
            <a:stretch>
              <a:fillRect/>
            </a:stretch>
          </p:blipFill>
          <p:spPr>
            <a:xfrm>
              <a:off x="0" y="0"/>
              <a:ext cx="8908032" cy="13716000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7705570" y="493732"/>
            <a:ext cx="3487331" cy="2647629"/>
            <a:chOff x="0" y="0"/>
            <a:chExt cx="4649774" cy="353017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81353" y="0"/>
              <a:ext cx="3687068" cy="3530172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1176632" y="446615"/>
              <a:ext cx="2296511" cy="15443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>
                  <a:solidFill>
                    <a:srgbClr val="FFFFFF"/>
                  </a:solidFill>
                  <a:latin typeface="Yomogi Font"/>
                </a:rPr>
                <a:t>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2200928"/>
              <a:ext cx="4649774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>
                  <a:solidFill>
                    <a:srgbClr val="FFFFFF"/>
                  </a:solidFill>
                  <a:latin typeface="Josefin Sans Regular"/>
                </a:rPr>
                <a:t>STRENGTHS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705570" y="5354056"/>
            <a:ext cx="3487331" cy="2647629"/>
            <a:chOff x="0" y="0"/>
            <a:chExt cx="4649774" cy="3530172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81353" y="0"/>
              <a:ext cx="3687068" cy="3530172"/>
            </a:xfrm>
            <a:prstGeom prst="rect">
              <a:avLst/>
            </a:prstGeom>
          </p:spPr>
        </p:pic>
        <p:sp>
          <p:nvSpPr>
            <p:cNvPr name="TextBox 14" id="14"/>
            <p:cNvSpPr txBox="true"/>
            <p:nvPr/>
          </p:nvSpPr>
          <p:spPr>
            <a:xfrm rot="0">
              <a:off x="1176632" y="446615"/>
              <a:ext cx="2296511" cy="15443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 u="none">
                  <a:solidFill>
                    <a:srgbClr val="FFFFFF"/>
                  </a:solidFill>
                  <a:latin typeface="Yomogi Font"/>
                </a:rPr>
                <a:t>O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2200928"/>
              <a:ext cx="4649774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 u="none">
                  <a:solidFill>
                    <a:srgbClr val="FFFFFF"/>
                  </a:solidFill>
                  <a:latin typeface="Josefin Sans Regular"/>
                </a:rPr>
                <a:t>OPPORTUNITIES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156998" y="493732"/>
            <a:ext cx="3487331" cy="2647629"/>
            <a:chOff x="0" y="0"/>
            <a:chExt cx="4649774" cy="3530172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81353" y="0"/>
              <a:ext cx="3687068" cy="3530172"/>
            </a:xfrm>
            <a:prstGeom prst="rect">
              <a:avLst/>
            </a:prstGeom>
          </p:spPr>
        </p:pic>
        <p:sp>
          <p:nvSpPr>
            <p:cNvPr name="TextBox 18" id="18"/>
            <p:cNvSpPr txBox="true"/>
            <p:nvPr/>
          </p:nvSpPr>
          <p:spPr>
            <a:xfrm rot="0">
              <a:off x="1176632" y="446615"/>
              <a:ext cx="2296511" cy="15443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 u="none">
                  <a:solidFill>
                    <a:srgbClr val="FFFFFF"/>
                  </a:solidFill>
                  <a:latin typeface="Yomogi Font"/>
                </a:rPr>
                <a:t>W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2200928"/>
              <a:ext cx="4649774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 u="none">
                  <a:solidFill>
                    <a:srgbClr val="FFFFFF"/>
                  </a:solidFill>
                  <a:latin typeface="Josefin Sans Regular"/>
                </a:rPr>
                <a:t>WEAKNESSES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3156998" y="5354056"/>
            <a:ext cx="3487331" cy="2647629"/>
            <a:chOff x="0" y="0"/>
            <a:chExt cx="4649774" cy="3530172"/>
          </a:xfrm>
        </p:grpSpPr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81353" y="0"/>
              <a:ext cx="3687068" cy="3530172"/>
            </a:xfrm>
            <a:prstGeom prst="rect">
              <a:avLst/>
            </a:prstGeom>
          </p:spPr>
        </p:pic>
        <p:sp>
          <p:nvSpPr>
            <p:cNvPr name="TextBox 22" id="22"/>
            <p:cNvSpPr txBox="true"/>
            <p:nvPr/>
          </p:nvSpPr>
          <p:spPr>
            <a:xfrm rot="0">
              <a:off x="1176632" y="446615"/>
              <a:ext cx="2296511" cy="15443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880"/>
                </a:lnSpc>
                <a:spcBef>
                  <a:spcPct val="0"/>
                </a:spcBef>
              </a:pPr>
              <a:r>
                <a:rPr lang="en-US" sz="8000" spc="-344" u="none">
                  <a:solidFill>
                    <a:srgbClr val="FFFFFF"/>
                  </a:solidFill>
                  <a:latin typeface="Yomogi Font"/>
                </a:rPr>
                <a:t>T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2200928"/>
              <a:ext cx="4649774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2"/>
                </a:lnSpc>
                <a:spcBef>
                  <a:spcPct val="0"/>
                </a:spcBef>
              </a:pPr>
              <a:r>
                <a:rPr lang="en-US" sz="2200" spc="-94" u="none">
                  <a:solidFill>
                    <a:srgbClr val="FFFFFF"/>
                  </a:solidFill>
                  <a:latin typeface="Josefin Sans Regular"/>
                </a:rPr>
                <a:t>THREATS</a:t>
              </a:r>
            </a:p>
          </p:txBody>
        </p:sp>
      </p:grpSp>
      <p:pic>
        <p:nvPicPr>
          <p:cNvPr name="Picture 24" id="2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true" flipV="false" rot="-2170029">
            <a:off x="52266" y="7299482"/>
            <a:ext cx="2767219" cy="350684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AF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2847207" y="4967965"/>
            <a:ext cx="2044227" cy="195723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640492" y="7532765"/>
            <a:ext cx="2044227" cy="195723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9856783" y="7532765"/>
            <a:ext cx="2044227" cy="195723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4807542" y="7532765"/>
            <a:ext cx="2044227" cy="195723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14023833" y="7532765"/>
            <a:ext cx="2044227" cy="195723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11955085" y="4967965"/>
            <a:ext cx="2044227" cy="1957239"/>
          </a:xfrm>
          <a:prstGeom prst="rect">
            <a:avLst/>
          </a:prstGeom>
        </p:spPr>
      </p:pic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3031292" y="5082192"/>
            <a:ext cx="1696737" cy="1696731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59293" r="-57059" t="-54321" b="-170209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824576" y="7646992"/>
            <a:ext cx="1696737" cy="1696731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107696" r="-19826" t="-50504" b="-190780"/>
              </a:stretch>
            </a:blip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0040867" y="7646992"/>
            <a:ext cx="1696737" cy="1696731"/>
            <a:chOff x="0" y="0"/>
            <a:chExt cx="6350000" cy="6349975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205300" r="-239833" t="-14148" b="-249275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4991626" y="7646992"/>
            <a:ext cx="1696737" cy="1696731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-116166" r="-90289" t="-51528" b="-308158"/>
              </a:stretch>
            </a:blipFill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14207917" y="7646992"/>
            <a:ext cx="1696737" cy="1696731"/>
            <a:chOff x="0" y="0"/>
            <a:chExt cx="6350000" cy="6349975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15730" r="-15730" t="-39521" b="-57672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12139169" y="5082192"/>
            <a:ext cx="1696737" cy="1696731"/>
            <a:chOff x="0" y="0"/>
            <a:chExt cx="6350000" cy="6349975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123427" r="-106608" t="-85424" b="-309321"/>
              </a:stretch>
            </a:blipFill>
          </p:spPr>
        </p: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9609">
            <a:off x="7332162" y="2756868"/>
            <a:ext cx="2044227" cy="1957239"/>
          </a:xfrm>
          <a:prstGeom prst="rect">
            <a:avLst/>
          </a:prstGeom>
        </p:spPr>
      </p:pic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7516246" y="2871096"/>
            <a:ext cx="1696737" cy="1696731"/>
            <a:chOff x="0" y="0"/>
            <a:chExt cx="6350000" cy="6349975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-347426" r="-336727" t="-182003" b="-240768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8867081" y="2710263"/>
            <a:ext cx="2133286" cy="2050449"/>
            <a:chOff x="0" y="0"/>
            <a:chExt cx="2844381" cy="2733932"/>
          </a:xfrm>
        </p:grpSpPr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59372" y="62140"/>
              <a:ext cx="2725637" cy="2609652"/>
            </a:xfrm>
            <a:prstGeom prst="rect">
              <a:avLst/>
            </a:prstGeom>
          </p:spPr>
        </p:pic>
        <p:sp>
          <p:nvSpPr>
            <p:cNvPr name="TextBox 25" id="25"/>
            <p:cNvSpPr txBox="true"/>
            <p:nvPr/>
          </p:nvSpPr>
          <p:spPr>
            <a:xfrm rot="0">
              <a:off x="132696" y="932489"/>
              <a:ext cx="2578989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132696" y="1471388"/>
              <a:ext cx="2578989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1"/>
                </a:lnSpc>
                <a:spcBef>
                  <a:spcPct val="0"/>
                </a:spcBef>
              </a:pPr>
              <a:r>
                <a:rPr lang="en-US" sz="2199" spc="-94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4382126" y="4921360"/>
            <a:ext cx="2133286" cy="2050449"/>
            <a:chOff x="0" y="0"/>
            <a:chExt cx="2844381" cy="2733932"/>
          </a:xfrm>
        </p:grpSpPr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59372" y="62140"/>
              <a:ext cx="2725637" cy="2609652"/>
            </a:xfrm>
            <a:prstGeom prst="rect">
              <a:avLst/>
            </a:prstGeom>
          </p:spPr>
        </p:pic>
        <p:sp>
          <p:nvSpPr>
            <p:cNvPr name="TextBox 29" id="29"/>
            <p:cNvSpPr txBox="true"/>
            <p:nvPr/>
          </p:nvSpPr>
          <p:spPr>
            <a:xfrm rot="0">
              <a:off x="132696" y="932489"/>
              <a:ext cx="2578989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132696" y="1471388"/>
              <a:ext cx="2578989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1"/>
                </a:lnSpc>
                <a:spcBef>
                  <a:spcPct val="0"/>
                </a:spcBef>
              </a:pPr>
              <a:r>
                <a:rPr lang="en-US" sz="2199" spc="-94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2175411" y="7486159"/>
            <a:ext cx="2133286" cy="2050449"/>
            <a:chOff x="0" y="0"/>
            <a:chExt cx="2844381" cy="2733932"/>
          </a:xfrm>
        </p:grpSpPr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59372" y="62140"/>
              <a:ext cx="2725637" cy="2609652"/>
            </a:xfrm>
            <a:prstGeom prst="rect">
              <a:avLst/>
            </a:prstGeom>
          </p:spPr>
        </p:pic>
        <p:sp>
          <p:nvSpPr>
            <p:cNvPr name="TextBox 33" id="33"/>
            <p:cNvSpPr txBox="true"/>
            <p:nvPr/>
          </p:nvSpPr>
          <p:spPr>
            <a:xfrm rot="0">
              <a:off x="132696" y="932489"/>
              <a:ext cx="2578989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132696" y="1471388"/>
              <a:ext cx="2578989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1"/>
                </a:lnSpc>
                <a:spcBef>
                  <a:spcPct val="0"/>
                </a:spcBef>
              </a:pPr>
              <a:r>
                <a:rPr lang="en-US" sz="2199" spc="-94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1391701" y="7486159"/>
            <a:ext cx="2133286" cy="2050449"/>
            <a:chOff x="0" y="0"/>
            <a:chExt cx="2844381" cy="2733932"/>
          </a:xfrm>
        </p:grpSpPr>
        <p:pic>
          <p:nvPicPr>
            <p:cNvPr name="Picture 36" id="3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59372" y="62140"/>
              <a:ext cx="2725637" cy="2609652"/>
            </a:xfrm>
            <a:prstGeom prst="rect">
              <a:avLst/>
            </a:prstGeom>
          </p:spPr>
        </p:pic>
        <p:sp>
          <p:nvSpPr>
            <p:cNvPr name="TextBox 37" id="37"/>
            <p:cNvSpPr txBox="true"/>
            <p:nvPr/>
          </p:nvSpPr>
          <p:spPr>
            <a:xfrm rot="0">
              <a:off x="132696" y="932489"/>
              <a:ext cx="2578989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132696" y="1471388"/>
              <a:ext cx="2578989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1"/>
                </a:lnSpc>
                <a:spcBef>
                  <a:spcPct val="0"/>
                </a:spcBef>
              </a:pPr>
              <a:r>
                <a:rPr lang="en-US" sz="2199" spc="-94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6342461" y="7486159"/>
            <a:ext cx="2133286" cy="2050449"/>
            <a:chOff x="0" y="0"/>
            <a:chExt cx="2844381" cy="2733932"/>
          </a:xfrm>
        </p:grpSpPr>
        <p:pic>
          <p:nvPicPr>
            <p:cNvPr name="Picture 40" id="40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59372" y="62140"/>
              <a:ext cx="2725637" cy="2609652"/>
            </a:xfrm>
            <a:prstGeom prst="rect">
              <a:avLst/>
            </a:prstGeom>
          </p:spPr>
        </p:pic>
        <p:sp>
          <p:nvSpPr>
            <p:cNvPr name="TextBox 41" id="41"/>
            <p:cNvSpPr txBox="true"/>
            <p:nvPr/>
          </p:nvSpPr>
          <p:spPr>
            <a:xfrm rot="0">
              <a:off x="132696" y="932489"/>
              <a:ext cx="2578989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132696" y="1471388"/>
              <a:ext cx="2578989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1"/>
                </a:lnSpc>
                <a:spcBef>
                  <a:spcPct val="0"/>
                </a:spcBef>
              </a:pPr>
              <a:r>
                <a:rPr lang="en-US" sz="2199" spc="-94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5558751" y="7486159"/>
            <a:ext cx="2133286" cy="2050449"/>
            <a:chOff x="0" y="0"/>
            <a:chExt cx="2844381" cy="2733932"/>
          </a:xfrm>
        </p:grpSpPr>
        <p:pic>
          <p:nvPicPr>
            <p:cNvPr name="Picture 44" id="4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59372" y="62140"/>
              <a:ext cx="2725637" cy="2609652"/>
            </a:xfrm>
            <a:prstGeom prst="rect">
              <a:avLst/>
            </a:prstGeom>
          </p:spPr>
        </p:pic>
        <p:sp>
          <p:nvSpPr>
            <p:cNvPr name="TextBox 45" id="45"/>
            <p:cNvSpPr txBox="true"/>
            <p:nvPr/>
          </p:nvSpPr>
          <p:spPr>
            <a:xfrm rot="0">
              <a:off x="132696" y="932489"/>
              <a:ext cx="2578989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132696" y="1471388"/>
              <a:ext cx="2578989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1"/>
                </a:lnSpc>
                <a:spcBef>
                  <a:spcPct val="0"/>
                </a:spcBef>
              </a:pPr>
              <a:r>
                <a:rPr lang="en-US" sz="2199" spc="-94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3490003" y="4921360"/>
            <a:ext cx="2133286" cy="2050449"/>
            <a:chOff x="0" y="0"/>
            <a:chExt cx="2844381" cy="2733932"/>
          </a:xfrm>
        </p:grpSpPr>
        <p:pic>
          <p:nvPicPr>
            <p:cNvPr name="Picture 48" id="4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0639609">
              <a:off x="59372" y="62140"/>
              <a:ext cx="2725637" cy="2609652"/>
            </a:xfrm>
            <a:prstGeom prst="rect">
              <a:avLst/>
            </a:prstGeom>
          </p:spPr>
        </p:pic>
        <p:sp>
          <p:nvSpPr>
            <p:cNvPr name="TextBox 49" id="49"/>
            <p:cNvSpPr txBox="true"/>
            <p:nvPr/>
          </p:nvSpPr>
          <p:spPr>
            <a:xfrm rot="0">
              <a:off x="132696" y="932489"/>
              <a:ext cx="2578989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3"/>
                </a:lnSpc>
                <a:spcBef>
                  <a:spcPct val="0"/>
                </a:spcBef>
              </a:pPr>
              <a:r>
                <a:rPr lang="en-US" sz="2399" spc="-103" u="none">
                  <a:solidFill>
                    <a:srgbClr val="2A4737"/>
                  </a:solidFill>
                  <a:latin typeface="Josefin Sans Regular Bold"/>
                </a:rPr>
                <a:t> NAME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0">
              <a:off x="132696" y="1471388"/>
              <a:ext cx="2578989" cy="430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41"/>
                </a:lnSpc>
                <a:spcBef>
                  <a:spcPct val="0"/>
                </a:spcBef>
              </a:pPr>
              <a:r>
                <a:rPr lang="en-US" sz="2199" spc="-94" u="none">
                  <a:solidFill>
                    <a:srgbClr val="2A4737"/>
                  </a:solidFill>
                  <a:latin typeface="Josefin Sans Regular"/>
                </a:rPr>
                <a:t>Title or Position</a:t>
              </a:r>
            </a:p>
          </p:txBody>
        </p:sp>
      </p:grpSp>
      <p:pic>
        <p:nvPicPr>
          <p:cNvPr name="Picture 51" id="51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313135" y="-99612"/>
            <a:ext cx="4860192" cy="3375624"/>
          </a:xfrm>
          <a:prstGeom prst="rect">
            <a:avLst/>
          </a:prstGeom>
        </p:spPr>
      </p:pic>
      <p:pic>
        <p:nvPicPr>
          <p:cNvPr name="Picture 52" id="52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04654" y="813696"/>
            <a:ext cx="3164655" cy="4114800"/>
          </a:xfrm>
          <a:prstGeom prst="rect">
            <a:avLst/>
          </a:prstGeom>
        </p:spPr>
      </p:pic>
      <p:sp>
        <p:nvSpPr>
          <p:cNvPr name="TextBox 53" id="53"/>
          <p:cNvSpPr txBox="true"/>
          <p:nvPr/>
        </p:nvSpPr>
        <p:spPr>
          <a:xfrm rot="0">
            <a:off x="1028700" y="601459"/>
            <a:ext cx="16230600" cy="1356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2"/>
              </a:lnSpc>
              <a:spcBef>
                <a:spcPct val="0"/>
              </a:spcBef>
            </a:pPr>
            <a:r>
              <a:rPr lang="en-US" sz="9497" u="none">
                <a:solidFill>
                  <a:srgbClr val="FFFFFF"/>
                </a:solidFill>
                <a:latin typeface="Yomogi Font Bold"/>
              </a:rPr>
              <a:t>Add a Chart Page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C4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7193" y="4214805"/>
            <a:ext cx="354286" cy="45741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5171" y="5291414"/>
            <a:ext cx="258330" cy="48000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6447767"/>
            <a:ext cx="375512" cy="34547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9313" y="8618528"/>
            <a:ext cx="354286" cy="35428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7193" y="7577422"/>
            <a:ext cx="278428" cy="27842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true" rot="-5003618">
            <a:off x="9590900" y="3333479"/>
            <a:ext cx="10646659" cy="5559587"/>
          </a:xfrm>
          <a:prstGeom prst="rect">
            <a:avLst/>
          </a:prstGeom>
        </p:spPr>
      </p:pic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9415090" y="684416"/>
            <a:ext cx="7986349" cy="10107170"/>
            <a:chOff x="0" y="0"/>
            <a:chExt cx="6021070" cy="7620000"/>
          </a:xfrm>
        </p:grpSpPr>
        <p:sp>
          <p:nvSpPr>
            <p:cNvPr name="Freeform 9" id="9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14"/>
              <a:stretch>
                <a:fillRect l="-55016" r="-33929" t="0" b="0"/>
              </a:stretch>
            </a:blipFill>
          </p:spPr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true" flipV="false" rot="-3605798">
            <a:off x="9112354" y="7188907"/>
            <a:ext cx="2588287" cy="356781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450514">
            <a:off x="15823672" y="1598528"/>
            <a:ext cx="1729482" cy="2891232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028700" y="1384992"/>
            <a:ext cx="6276573" cy="1445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495"/>
              </a:lnSpc>
              <a:spcBef>
                <a:spcPct val="0"/>
              </a:spcBef>
            </a:pPr>
            <a:r>
              <a:rPr lang="en-US" sz="9500" u="none">
                <a:solidFill>
                  <a:srgbClr val="CF8054"/>
                </a:solidFill>
                <a:latin typeface="Yomogi Font Bold"/>
              </a:rPr>
              <a:t>Contact Us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10482" y="4214640"/>
            <a:ext cx="5594792" cy="424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CF8054"/>
                </a:solidFill>
                <a:latin typeface="Josefin Sans Regular"/>
              </a:rPr>
              <a:t>123 Anywhere St., Any City,ST 12345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10482" y="5296880"/>
            <a:ext cx="5594792" cy="424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CF8054"/>
                </a:solidFill>
                <a:latin typeface="Josefin Sans Regular"/>
              </a:rPr>
              <a:t>123-456-7890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10482" y="6379119"/>
            <a:ext cx="5594792" cy="424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CF8054"/>
                </a:solidFill>
                <a:latin typeface="Josefin Sans Regular"/>
              </a:rPr>
              <a:t>hello@reallygreatsite.com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10482" y="8543598"/>
            <a:ext cx="5594792" cy="424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CF8054"/>
                </a:solidFill>
                <a:latin typeface="Josefin Sans Regular"/>
              </a:rPr>
              <a:t>reallygreatsite.com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710482" y="7461359"/>
            <a:ext cx="5594792" cy="424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CF8054"/>
                </a:solidFill>
                <a:latin typeface="Josefin Sans Regular"/>
              </a:rPr>
              <a:t>@reallygreatsite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ABC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835714">
            <a:off x="11900673" y="-3322896"/>
            <a:ext cx="11337150" cy="1172073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747386">
            <a:off x="-3220494" y="6077234"/>
            <a:ext cx="11427534" cy="6378642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028700" y="2518423"/>
            <a:ext cx="8993922" cy="2068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345"/>
              </a:lnSpc>
              <a:spcBef>
                <a:spcPct val="0"/>
              </a:spcBef>
            </a:pPr>
            <a:r>
              <a:rPr lang="en-US" sz="13509" spc="-135" u="none">
                <a:solidFill>
                  <a:srgbClr val="FFFFFF"/>
                </a:solidFill>
                <a:latin typeface="Yomogi Font Bold"/>
              </a:rPr>
              <a:t>Thank you!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4000" y="8841740"/>
            <a:ext cx="8679501" cy="424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Josefin Sans Regular"/>
              </a:rPr>
              <a:t>Write a closing statement or call-to-action here.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AF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290941">
            <a:off x="-676349" y="3950635"/>
            <a:ext cx="29039082" cy="7972548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142748" y="6777362"/>
            <a:ext cx="6795298" cy="1592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49"/>
              </a:lnSpc>
            </a:pPr>
            <a:r>
              <a:rPr lang="en-US" sz="2699" spc="-159" u="none">
                <a:solidFill>
                  <a:srgbClr val="344C6B"/>
                </a:solidFill>
                <a:latin typeface="Josefin Sans Regular"/>
              </a:rPr>
              <a:t>SlidesCarnival for the presentation template</a:t>
            </a:r>
          </a:p>
          <a:p>
            <a:pPr algn="ctr">
              <a:lnSpc>
                <a:spcPts val="6749"/>
              </a:lnSpc>
            </a:pPr>
            <a:r>
              <a:rPr lang="en-US" sz="2699" spc="-159" u="none">
                <a:solidFill>
                  <a:srgbClr val="344C6B"/>
                </a:solidFill>
                <a:latin typeface="Josefin Sans Regular"/>
              </a:rPr>
              <a:t>Pexels for the photos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10569439" y="7630803"/>
            <a:ext cx="5941917" cy="0"/>
          </a:xfrm>
          <a:prstGeom prst="line">
            <a:avLst/>
          </a:prstGeom>
          <a:ln cap="flat" w="28575">
            <a:solidFill>
              <a:srgbClr val="344C6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12086114" y="8457304"/>
            <a:ext cx="2908566" cy="0"/>
          </a:xfrm>
          <a:prstGeom prst="line">
            <a:avLst/>
          </a:prstGeom>
          <a:ln cap="flat" w="28575">
            <a:solidFill>
              <a:srgbClr val="344C6B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492274" y="624962"/>
            <a:ext cx="6911351" cy="8746700"/>
            <a:chOff x="0" y="0"/>
            <a:chExt cx="6021070" cy="7620000"/>
          </a:xfrm>
        </p:grpSpPr>
        <p:sp>
          <p:nvSpPr>
            <p:cNvPr name="Freeform 7" id="7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4"/>
              <a:stretch>
                <a:fillRect l="-79483" r="-38381" t="-8289" b="-7014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878593" y="8032159"/>
            <a:ext cx="6126526" cy="1971406"/>
            <a:chOff x="0" y="0"/>
            <a:chExt cx="8168701" cy="262854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77964">
              <a:off x="51884" y="207175"/>
              <a:ext cx="8064933" cy="2214191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182046" y="538285"/>
              <a:ext cx="7986655" cy="11698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419"/>
                </a:lnSpc>
                <a:spcBef>
                  <a:spcPct val="0"/>
                </a:spcBef>
              </a:pPr>
              <a:r>
                <a:rPr lang="en-US" sz="5299" spc="-222" u="none">
                  <a:solidFill>
                    <a:srgbClr val="FFFFFF"/>
                  </a:solidFill>
                  <a:latin typeface="Yomogi Font Bold"/>
                </a:rPr>
                <a:t>Happy designing!</a:t>
              </a: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66369">
            <a:off x="-820150" y="604341"/>
            <a:ext cx="2319251" cy="411480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true" flipV="false" rot="1711540">
            <a:off x="7637377" y="5661007"/>
            <a:ext cx="2517731" cy="4742302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10142748" y="2228975"/>
            <a:ext cx="6795298" cy="1386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30"/>
              </a:lnSpc>
              <a:spcBef>
                <a:spcPct val="0"/>
              </a:spcBef>
            </a:pPr>
            <a:r>
              <a:rPr lang="en-US" sz="9500" u="none">
                <a:solidFill>
                  <a:srgbClr val="344C6B"/>
                </a:solidFill>
                <a:latin typeface="Yomogi Font Bold"/>
              </a:rPr>
              <a:t>Credits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142748" y="5591170"/>
            <a:ext cx="6795298" cy="1044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38"/>
              </a:lnSpc>
            </a:pPr>
            <a:r>
              <a:rPr lang="en-US" sz="2699" spc="-159" u="none">
                <a:solidFill>
                  <a:srgbClr val="344C6B"/>
                </a:solidFill>
                <a:latin typeface="Josefin Sans Regular"/>
              </a:rPr>
              <a:t>This presentation template is free for</a:t>
            </a:r>
          </a:p>
          <a:p>
            <a:pPr algn="ctr" marL="0" indent="0" lvl="0">
              <a:lnSpc>
                <a:spcPts val="4238"/>
              </a:lnSpc>
            </a:pPr>
            <a:r>
              <a:rPr lang="en-US" sz="2699" spc="-159" u="none">
                <a:solidFill>
                  <a:srgbClr val="344C6B"/>
                </a:solidFill>
                <a:latin typeface="Josefin Sans Regular"/>
              </a:rPr>
              <a:t>everyone to use thanks to the following: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C4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true" rot="-198612">
            <a:off x="-1807939" y="4275155"/>
            <a:ext cx="13573475" cy="3726536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9848642" y="0"/>
            <a:ext cx="8439358" cy="10287000"/>
            <a:chOff x="0" y="0"/>
            <a:chExt cx="11252478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/>
            <a:srcRect l="0" t="9368" r="0" b="9368"/>
            <a:stretch>
              <a:fillRect/>
            </a:stretch>
          </p:blipFill>
          <p:spPr>
            <a:xfrm>
              <a:off x="0" y="0"/>
              <a:ext cx="11252478" cy="13716000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183446">
            <a:off x="16333597" y="6698540"/>
            <a:ext cx="1851406" cy="4114800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341404" y="5154781"/>
            <a:ext cx="9165834" cy="2233998"/>
            <a:chOff x="0" y="0"/>
            <a:chExt cx="12221112" cy="2978664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104775"/>
              <a:ext cx="12221112" cy="6468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38"/>
                </a:lnSpc>
                <a:spcBef>
                  <a:spcPct val="0"/>
                </a:spcBef>
              </a:pPr>
              <a:r>
                <a:rPr lang="en-US" sz="2699" spc="-159" u="none">
                  <a:solidFill>
                    <a:srgbClr val="2A4737"/>
                  </a:solidFill>
                  <a:latin typeface="Josefin Sans Regular"/>
                </a:rPr>
                <a:t>This presentation template uses the following free fonts: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909452"/>
              <a:ext cx="12221112" cy="2069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38"/>
                </a:lnSpc>
                <a:spcBef>
                  <a:spcPct val="0"/>
                </a:spcBef>
              </a:pPr>
              <a:r>
                <a:rPr lang="en-US" sz="2699" spc="-159" u="none">
                  <a:solidFill>
                    <a:srgbClr val="2A4737"/>
                  </a:solidFill>
                  <a:latin typeface="Josefin Sans Regular"/>
                </a:rPr>
                <a:t>Titles: Yomogi</a:t>
              </a:r>
            </a:p>
            <a:p>
              <a:pPr algn="ctr" marL="0" indent="0" lvl="0">
                <a:lnSpc>
                  <a:spcPts val="4238"/>
                </a:lnSpc>
                <a:spcBef>
                  <a:spcPct val="0"/>
                </a:spcBef>
              </a:pPr>
              <a:r>
                <a:rPr lang="en-US" sz="2699" spc="-159" u="none">
                  <a:solidFill>
                    <a:srgbClr val="2A4737"/>
                  </a:solidFill>
                  <a:latin typeface="Josefin Sans Regular"/>
                </a:rPr>
                <a:t>Headers: Josefin Sans Thin</a:t>
              </a:r>
            </a:p>
            <a:p>
              <a:pPr algn="ctr" marL="0" indent="0" lvl="0">
                <a:lnSpc>
                  <a:spcPts val="4238"/>
                </a:lnSpc>
                <a:spcBef>
                  <a:spcPct val="0"/>
                </a:spcBef>
              </a:pPr>
              <a:r>
                <a:rPr lang="en-US" sz="2699" spc="-159" u="none">
                  <a:solidFill>
                    <a:srgbClr val="2A4737"/>
                  </a:solidFill>
                  <a:latin typeface="Josefin Sans Regular"/>
                </a:rPr>
                <a:t>Body Copy: Josefin Sans Regular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341404" y="8823197"/>
            <a:ext cx="9165834" cy="511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38"/>
              </a:lnSpc>
              <a:spcBef>
                <a:spcPct val="0"/>
              </a:spcBef>
            </a:pPr>
            <a:r>
              <a:rPr lang="en-US" sz="2699" spc="-159" u="none">
                <a:solidFill>
                  <a:srgbClr val="FFFFFF"/>
                </a:solidFill>
                <a:latin typeface="Josefin Sans Regular"/>
              </a:rPr>
              <a:t>You can find these fonts online too. Happy designing!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1404" y="1144905"/>
            <a:ext cx="9165834" cy="2758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30"/>
              </a:lnSpc>
            </a:pPr>
            <a:r>
              <a:rPr lang="en-US" sz="9500" u="none">
                <a:solidFill>
                  <a:srgbClr val="CF8054"/>
                </a:solidFill>
                <a:latin typeface="Yomogi Font Bold"/>
              </a:rPr>
              <a:t>Fonts In this Presentation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ABC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55835" y="2646963"/>
            <a:ext cx="14976330" cy="4650175"/>
            <a:chOff x="0" y="0"/>
            <a:chExt cx="19968440" cy="6200233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35057">
              <a:off x="98967" y="386165"/>
              <a:ext cx="19770505" cy="5427902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1051911" y="1396847"/>
              <a:ext cx="17962101" cy="321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599"/>
                </a:lnSpc>
                <a:spcBef>
                  <a:spcPct val="0"/>
                </a:spcBef>
              </a:pPr>
              <a:r>
                <a:rPr lang="en-US" sz="7999">
                  <a:solidFill>
                    <a:srgbClr val="FFFFFF"/>
                  </a:solidFill>
                  <a:latin typeface="Yomogi Font Bold"/>
                </a:rPr>
                <a:t>Free templates for all your presentation needs</a:t>
              </a: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478178" y="731374"/>
            <a:ext cx="5331644" cy="126548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09437" y="7581740"/>
            <a:ext cx="644312" cy="88152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434595" y="7581740"/>
            <a:ext cx="964337" cy="96433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84149" y="7683057"/>
            <a:ext cx="761703" cy="76170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31068" y="7683541"/>
            <a:ext cx="757464" cy="86253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700000">
            <a:off x="239385" y="193575"/>
            <a:ext cx="2251918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884153">
            <a:off x="17007580" y="324257"/>
            <a:ext cx="2103104" cy="4645411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858679" y="8868474"/>
            <a:ext cx="3839042" cy="778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8"/>
              </a:lnSpc>
              <a:spcBef>
                <a:spcPct val="0"/>
              </a:spcBef>
            </a:pPr>
            <a:r>
              <a:rPr lang="en-US" sz="2400" u="none">
                <a:solidFill>
                  <a:srgbClr val="344C6B"/>
                </a:solidFill>
                <a:latin typeface="Josefin Sans Regular"/>
              </a:rPr>
              <a:t>For PowerPoint,</a:t>
            </a:r>
          </a:p>
          <a:p>
            <a:pPr algn="ctr" marL="0" indent="0" lvl="1">
              <a:lnSpc>
                <a:spcPts val="3048"/>
              </a:lnSpc>
              <a:spcBef>
                <a:spcPct val="0"/>
              </a:spcBef>
            </a:pPr>
            <a:r>
              <a:rPr lang="en-US" sz="2400" u="none">
                <a:solidFill>
                  <a:srgbClr val="344C6B"/>
                </a:solidFill>
                <a:latin typeface="Josefin Sans Regular"/>
              </a:rPr>
              <a:t>Google Slides, and Canva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102546" y="8868474"/>
            <a:ext cx="3839042" cy="778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8"/>
              </a:lnSpc>
              <a:spcBef>
                <a:spcPct val="0"/>
              </a:spcBef>
            </a:pPr>
            <a:r>
              <a:rPr lang="en-US" sz="2400" u="none">
                <a:solidFill>
                  <a:srgbClr val="344C6B"/>
                </a:solidFill>
                <a:latin typeface="Josefin Sans Regular"/>
              </a:rPr>
              <a:t>100% free for personal</a:t>
            </a:r>
          </a:p>
          <a:p>
            <a:pPr algn="ctr" marL="0" indent="0" lvl="1">
              <a:lnSpc>
                <a:spcPts val="3048"/>
              </a:lnSpc>
              <a:spcBef>
                <a:spcPct val="0"/>
              </a:spcBef>
            </a:pPr>
            <a:r>
              <a:rPr lang="en-US" sz="2400" u="none">
                <a:solidFill>
                  <a:srgbClr val="344C6B"/>
                </a:solidFill>
                <a:latin typeface="Josefin Sans Regular"/>
              </a:rPr>
              <a:t>or commercial use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346412" y="8868474"/>
            <a:ext cx="3839042" cy="778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8"/>
              </a:lnSpc>
              <a:spcBef>
                <a:spcPct val="0"/>
              </a:spcBef>
            </a:pPr>
            <a:r>
              <a:rPr lang="en-US" sz="2400" u="none">
                <a:solidFill>
                  <a:srgbClr val="344C6B"/>
                </a:solidFill>
                <a:latin typeface="Josefin Sans Regular"/>
              </a:rPr>
              <a:t>Ready to use, professional,</a:t>
            </a:r>
          </a:p>
          <a:p>
            <a:pPr algn="ctr" marL="0" indent="0" lvl="1">
              <a:lnSpc>
                <a:spcPts val="3048"/>
              </a:lnSpc>
              <a:spcBef>
                <a:spcPct val="0"/>
              </a:spcBef>
            </a:pPr>
            <a:r>
              <a:rPr lang="en-US" sz="2400" u="none">
                <a:solidFill>
                  <a:srgbClr val="344C6B"/>
                </a:solidFill>
                <a:latin typeface="Josefin Sans Regular"/>
              </a:rPr>
              <a:t>and customizable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590279" y="8868474"/>
            <a:ext cx="3839042" cy="778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8"/>
              </a:lnSpc>
              <a:spcBef>
                <a:spcPct val="0"/>
              </a:spcBef>
            </a:pPr>
            <a:r>
              <a:rPr lang="en-US" sz="2400" u="none">
                <a:solidFill>
                  <a:srgbClr val="344C6B"/>
                </a:solidFill>
                <a:latin typeface="Josefin Sans Regular"/>
              </a:rPr>
              <a:t>Blow your audience away</a:t>
            </a:r>
          </a:p>
          <a:p>
            <a:pPr algn="ctr" marL="0" indent="0" lvl="1">
              <a:lnSpc>
                <a:spcPts val="3048"/>
              </a:lnSpc>
              <a:spcBef>
                <a:spcPct val="0"/>
              </a:spcBef>
            </a:pPr>
            <a:r>
              <a:rPr lang="en-US" sz="2400" u="none">
                <a:solidFill>
                  <a:srgbClr val="344C6B"/>
                </a:solidFill>
                <a:latin typeface="Josefin Sans Regular"/>
              </a:rPr>
              <a:t>with attractive visuals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AF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391966" y="5141520"/>
            <a:ext cx="10257527" cy="0"/>
          </a:xfrm>
          <a:prstGeom prst="line">
            <a:avLst/>
          </a:prstGeom>
          <a:ln cap="rnd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762000" y="815639"/>
            <a:ext cx="5482504" cy="2656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355"/>
              </a:lnSpc>
            </a:pPr>
            <a:r>
              <a:rPr lang="en-US" sz="9500" u="none">
                <a:solidFill>
                  <a:srgbClr val="FFFFFF"/>
                </a:solidFill>
                <a:latin typeface="Yomogi Font Bold"/>
              </a:rPr>
              <a:t>Resource </a:t>
            </a:r>
          </a:p>
          <a:p>
            <a:pPr marL="0" indent="0" lvl="0">
              <a:lnSpc>
                <a:spcPts val="10355"/>
              </a:lnSpc>
            </a:pPr>
            <a:r>
              <a:rPr lang="en-US" sz="9500" u="none">
                <a:solidFill>
                  <a:srgbClr val="FFFFFF"/>
                </a:solidFill>
                <a:latin typeface="Yomogi Font Bold"/>
              </a:rPr>
              <a:t>Page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62000" y="7369143"/>
            <a:ext cx="5425354" cy="2101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spc="-112" u="none">
                <a:solidFill>
                  <a:srgbClr val="FFFFFF"/>
                </a:solidFill>
                <a:latin typeface="Josefin Sans Regular"/>
              </a:rPr>
              <a:t>Use these design resources in your</a:t>
            </a:r>
          </a:p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spc="-112" u="none">
                <a:solidFill>
                  <a:srgbClr val="FFFFFF"/>
                </a:solidFill>
                <a:latin typeface="Josefin Sans Regular"/>
              </a:rPr>
              <a:t>Canva Presentation. Happy designing! </a:t>
            </a:r>
          </a:p>
          <a:p>
            <a:pPr marL="0" indent="0" lvl="0">
              <a:lnSpc>
                <a:spcPts val="3359"/>
              </a:lnSpc>
              <a:spcBef>
                <a:spcPct val="0"/>
              </a:spcBef>
            </a:pPr>
          </a:p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spc="-112" u="none">
                <a:solidFill>
                  <a:srgbClr val="FFFFFF"/>
                </a:solidFill>
                <a:latin typeface="Josefin Sans Regular"/>
              </a:rPr>
              <a:t>Don't forget to delete this page</a:t>
            </a:r>
          </a:p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spc="-112" u="none">
                <a:solidFill>
                  <a:srgbClr val="FFFFFF"/>
                </a:solidFill>
                <a:latin typeface="Josefin Sans Regular"/>
              </a:rPr>
              <a:t>before presenting. 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82135" y="1201256"/>
            <a:ext cx="832459" cy="71591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31902" y="1128165"/>
            <a:ext cx="862097" cy="86209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21522" y="1053200"/>
            <a:ext cx="704739" cy="101202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97755" y="1201256"/>
            <a:ext cx="1164950" cy="71591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09164" y="1128165"/>
            <a:ext cx="862097" cy="86209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26641" y="1053200"/>
            <a:ext cx="1119949" cy="101202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98785" y="1053200"/>
            <a:ext cx="675298" cy="101202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99149" y="1053200"/>
            <a:ext cx="732340" cy="101202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67096" y="3064911"/>
            <a:ext cx="862536" cy="86253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80705" y="3064911"/>
            <a:ext cx="862536" cy="86253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94314" y="3064911"/>
            <a:ext cx="856263" cy="86253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98252" y="3060768"/>
            <a:ext cx="714074" cy="87082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60001" y="3064911"/>
            <a:ext cx="903609" cy="86253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14683" y="3064911"/>
            <a:ext cx="757464" cy="86253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6997" y="3064911"/>
            <a:ext cx="857832" cy="86253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02008" y="3165916"/>
            <a:ext cx="1110978" cy="66052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0992" y="4980429"/>
            <a:ext cx="885701" cy="76170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29092" y="4980429"/>
            <a:ext cx="761703" cy="76170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43194" y="4980429"/>
            <a:ext cx="761703" cy="76170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57296" y="4980429"/>
            <a:ext cx="760318" cy="761703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70014" y="4980429"/>
            <a:ext cx="827938" cy="761703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50351" y="4980429"/>
            <a:ext cx="614902" cy="76170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17652" y="5046621"/>
            <a:ext cx="1095335" cy="629320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79750" y="6679656"/>
            <a:ext cx="914303" cy="816223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31438" y="6647007"/>
            <a:ext cx="642709" cy="88152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11532" y="6647007"/>
            <a:ext cx="827027" cy="88152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75944" y="6647007"/>
            <a:ext cx="644312" cy="88152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57641" y="6739185"/>
            <a:ext cx="1158432" cy="697166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53458" y="6647007"/>
            <a:ext cx="1117135" cy="881521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07978" y="6647007"/>
            <a:ext cx="881521" cy="881521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26884" y="6647007"/>
            <a:ext cx="881521" cy="881521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86242" y="8479532"/>
            <a:ext cx="424245" cy="788293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30116" y="8479532"/>
            <a:ext cx="610569" cy="78829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60313" y="8479532"/>
            <a:ext cx="680799" cy="788293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60740" y="8479532"/>
            <a:ext cx="397013" cy="788293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77382" y="8479532"/>
            <a:ext cx="788293" cy="788293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85304" y="8479532"/>
            <a:ext cx="963470" cy="788293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68402" y="8580080"/>
            <a:ext cx="838854" cy="587198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20620" y="8479532"/>
            <a:ext cx="689398" cy="7882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AF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2599" y="3735971"/>
            <a:ext cx="4732616" cy="4590664"/>
            <a:chOff x="0" y="0"/>
            <a:chExt cx="6310155" cy="612088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47" t="0" r="647" b="0"/>
            <a:stretch>
              <a:fillRect/>
            </a:stretch>
          </p:blipFill>
          <p:spPr>
            <a:xfrm flipH="false" flipV="false" rot="0">
              <a:off x="0" y="0"/>
              <a:ext cx="6310155" cy="6120885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268151" y="2698822"/>
              <a:ext cx="5529263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FFFFF"/>
                  </a:solidFill>
                  <a:latin typeface="Josefin Sans Regular"/>
                </a:rPr>
                <a:t>About Us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575423" y="972856"/>
              <a:ext cx="2914720" cy="1371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839"/>
                </a:lnSpc>
                <a:spcBef>
                  <a:spcPct val="0"/>
                </a:spcBef>
              </a:pPr>
              <a:r>
                <a:rPr lang="en-US" sz="7062">
                  <a:solidFill>
                    <a:srgbClr val="FFFFFF"/>
                  </a:solidFill>
                  <a:latin typeface="Yomogi Font"/>
                </a:rPr>
                <a:t>01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268151" y="3610174"/>
              <a:ext cx="5529263" cy="925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Elaborate on what</a:t>
              </a:r>
            </a:p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you want to discuss. 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5895510" y="2804306"/>
            <a:ext cx="6496980" cy="6453994"/>
            <a:chOff x="0" y="0"/>
            <a:chExt cx="8662640" cy="8605325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8620850">
              <a:off x="1176243" y="1281844"/>
              <a:ext cx="6310155" cy="6041637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0">
              <a:off x="1396916" y="3980666"/>
              <a:ext cx="5868807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FFFFF"/>
                  </a:solidFill>
                  <a:latin typeface="Josefin Sans Regular"/>
                </a:rPr>
                <a:t>Our Projects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2127271" y="2254700"/>
              <a:ext cx="4408098" cy="1371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839"/>
                </a:lnSpc>
                <a:spcBef>
                  <a:spcPct val="0"/>
                </a:spcBef>
              </a:pPr>
              <a:r>
                <a:rPr lang="en-US" sz="7062">
                  <a:solidFill>
                    <a:srgbClr val="FFFFFF"/>
                  </a:solidFill>
                  <a:latin typeface="Yomogi Font"/>
                </a:rPr>
                <a:t>02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396916" y="4852394"/>
              <a:ext cx="5868807" cy="925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Elaborate on what</a:t>
              </a:r>
            </a:p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you want to discuss. 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915959" y="3071114"/>
            <a:ext cx="6036767" cy="5920378"/>
            <a:chOff x="0" y="0"/>
            <a:chExt cx="8049023" cy="7893838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9547248">
              <a:off x="869434" y="926100"/>
              <a:ext cx="6310155" cy="6041637"/>
            </a:xfrm>
            <a:prstGeom prst="rect">
              <a:avLst/>
            </a:prstGeom>
          </p:spPr>
        </p:pic>
        <p:sp>
          <p:nvSpPr>
            <p:cNvPr name="TextBox 14" id="14"/>
            <p:cNvSpPr txBox="true"/>
            <p:nvPr/>
          </p:nvSpPr>
          <p:spPr>
            <a:xfrm rot="0">
              <a:off x="1898639" y="1898956"/>
              <a:ext cx="4408098" cy="1371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839"/>
                </a:lnSpc>
                <a:spcBef>
                  <a:spcPct val="0"/>
                </a:spcBef>
              </a:pPr>
              <a:r>
                <a:rPr lang="en-US" sz="7062">
                  <a:solidFill>
                    <a:srgbClr val="FFFFFF"/>
                  </a:solidFill>
                  <a:latin typeface="Yomogi Font"/>
                </a:rPr>
                <a:t>03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1342178" y="4496650"/>
              <a:ext cx="5521019" cy="925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Elaborate on what</a:t>
              </a:r>
            </a:p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you want to discuss.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1080921" y="3624922"/>
              <a:ext cx="6043533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FFFFF"/>
                  </a:solidFill>
                  <a:latin typeface="Josefin Sans Regular"/>
                </a:rPr>
                <a:t>Stats &amp; Numbers</a:t>
              </a: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456674">
            <a:off x="15655596" y="937298"/>
            <a:ext cx="2578404" cy="307263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2599" y="7916211"/>
            <a:ext cx="1669071" cy="2684179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028700" y="1143680"/>
            <a:ext cx="14256226" cy="1501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682"/>
              </a:lnSpc>
              <a:spcBef>
                <a:spcPct val="0"/>
              </a:spcBef>
            </a:pPr>
            <a:r>
              <a:rPr lang="en-US" sz="10525" u="none">
                <a:solidFill>
                  <a:srgbClr val="FFFFFF"/>
                </a:solidFill>
                <a:latin typeface="Yomogi Font Bold"/>
              </a:rPr>
              <a:t>Table Of Contents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ABC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119433" y="-926795"/>
            <a:ext cx="12580510" cy="1204516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75496">
            <a:off x="12090660" y="2427881"/>
            <a:ext cx="7453449" cy="1547955"/>
          </a:xfrm>
          <a:prstGeom prst="rect">
            <a:avLst/>
          </a:prstGeom>
        </p:spPr>
      </p:pic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4798574" y="798091"/>
            <a:ext cx="8690852" cy="8690818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9034" r="-18506" t="-5027" b="0"/>
              </a:stretch>
            </a:blip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977803">
            <a:off x="15064900" y="5447577"/>
            <a:ext cx="5602877" cy="564392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8093">
            <a:off x="4865249" y="2845248"/>
            <a:ext cx="2314625" cy="2383977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813422" y="7586764"/>
            <a:ext cx="6155432" cy="1907479"/>
            <a:chOff x="0" y="0"/>
            <a:chExt cx="8207242" cy="2543305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85725"/>
              <a:ext cx="8207242" cy="18370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0542"/>
                </a:lnSpc>
                <a:spcBef>
                  <a:spcPct val="0"/>
                </a:spcBef>
              </a:pPr>
              <a:r>
                <a:rPr lang="en-US" sz="9497" u="none">
                  <a:solidFill>
                    <a:srgbClr val="CF8054"/>
                  </a:solidFill>
                  <a:latin typeface="Yomogi Font Bold"/>
                </a:rPr>
                <a:t>About us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062229"/>
              <a:ext cx="8207242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CF8054"/>
                  </a:solidFill>
                  <a:latin typeface="Josefin Sans Regular"/>
                </a:rPr>
                <a:t>Elaborate on what you want to discuss. 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3768430" y="506309"/>
            <a:ext cx="4097908" cy="23701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8347"/>
              </a:lnSpc>
              <a:spcBef>
                <a:spcPct val="0"/>
              </a:spcBef>
            </a:pPr>
            <a:r>
              <a:rPr lang="en-US" sz="16529">
                <a:solidFill>
                  <a:srgbClr val="FFFFFF"/>
                </a:solidFill>
                <a:latin typeface="Yomogi Font"/>
              </a:rPr>
              <a:t>01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AF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97910" y="0"/>
            <a:ext cx="10990090" cy="7050706"/>
            <a:chOff x="0" y="0"/>
            <a:chExt cx="14653453" cy="940094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27089" r="0" b="30140"/>
            <a:stretch>
              <a:fillRect/>
            </a:stretch>
          </p:blipFill>
          <p:spPr>
            <a:xfrm>
              <a:off x="0" y="0"/>
              <a:ext cx="14653453" cy="9400941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2959091" y="-1667264"/>
            <a:ext cx="11384775" cy="899899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51539" y="2832233"/>
            <a:ext cx="12151855" cy="1215185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53026" y="2832233"/>
            <a:ext cx="12151855" cy="1215185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175440">
            <a:off x="15377714" y="1467953"/>
            <a:ext cx="3763172" cy="4114800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673468" y="2223285"/>
            <a:ext cx="7334870" cy="2689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545"/>
              </a:lnSpc>
              <a:spcBef>
                <a:spcPct val="0"/>
              </a:spcBef>
            </a:pPr>
            <a:r>
              <a:rPr lang="en-US" sz="9500" u="none">
                <a:solidFill>
                  <a:srgbClr val="FFFFFF"/>
                </a:solidFill>
                <a:latin typeface="Yomogi Font Bold"/>
              </a:rPr>
              <a:t>Welcome To Presentation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98425" y="8100792"/>
            <a:ext cx="15691149" cy="1201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58"/>
              </a:lnSpc>
            </a:pPr>
            <a:r>
              <a:rPr lang="en-US" sz="3495" u="none">
                <a:solidFill>
                  <a:srgbClr val="CF8054"/>
                </a:solidFill>
                <a:latin typeface="Josefin Sans Regular"/>
              </a:rPr>
              <a:t>I'm Rain, and I'll be sharing with you my beautiful ideas.</a:t>
            </a:r>
          </a:p>
          <a:p>
            <a:pPr algn="ctr" marL="0" indent="0" lvl="0">
              <a:lnSpc>
                <a:spcPts val="4858"/>
              </a:lnSpc>
            </a:pPr>
            <a:r>
              <a:rPr lang="en-US" sz="3495" u="none">
                <a:solidFill>
                  <a:srgbClr val="CF8054"/>
                </a:solidFill>
                <a:latin typeface="Josefin Sans Regular"/>
              </a:rPr>
              <a:t>Follow me at @reallygreatsite to learn more.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C4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079" y="466589"/>
            <a:ext cx="8490311" cy="7099999"/>
            <a:chOff x="0" y="0"/>
            <a:chExt cx="11320415" cy="946666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3115905" y="3115905"/>
              <a:ext cx="8871277" cy="2639467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3390" y="6120343"/>
              <a:ext cx="11247024" cy="3346322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747520" y="441269"/>
            <a:ext cx="8104870" cy="6704099"/>
            <a:chOff x="0" y="0"/>
            <a:chExt cx="10806493" cy="8938798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/>
            <a:srcRect l="29638" t="50665" r="32694" b="2656"/>
            <a:stretch>
              <a:fillRect/>
            </a:stretch>
          </p:blipFill>
          <p:spPr>
            <a:xfrm>
              <a:off x="0" y="0"/>
              <a:ext cx="10806493" cy="8938798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9420649" y="2952274"/>
            <a:ext cx="8775462" cy="7099888"/>
            <a:chOff x="0" y="0"/>
            <a:chExt cx="11700616" cy="9466517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200218">
              <a:off x="6102630" y="3596033"/>
              <a:ext cx="8892809" cy="1789678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10735414">
              <a:off x="19947" y="7135135"/>
              <a:ext cx="11068864" cy="2227609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9435610" y="2951132"/>
            <a:ext cx="8104870" cy="6704099"/>
            <a:chOff x="0" y="0"/>
            <a:chExt cx="10806493" cy="8938798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7"/>
            <a:srcRect l="24057" t="60637" r="33729" b="16084"/>
            <a:stretch>
              <a:fillRect/>
            </a:stretch>
          </p:blipFill>
          <p:spPr>
            <a:xfrm>
              <a:off x="0" y="0"/>
              <a:ext cx="10806493" cy="8938798"/>
            </a:xfrm>
            <a:prstGeom prst="rect">
              <a:avLst/>
            </a:prstGeom>
          </p:spPr>
        </p:pic>
      </p:grpSp>
      <p:grpSp>
        <p:nvGrpSpPr>
          <p:cNvPr name="Group 12" id="12"/>
          <p:cNvGrpSpPr/>
          <p:nvPr/>
        </p:nvGrpSpPr>
        <p:grpSpPr>
          <a:xfrm rot="0">
            <a:off x="2057843" y="8976826"/>
            <a:ext cx="4970615" cy="604275"/>
            <a:chOff x="0" y="0"/>
            <a:chExt cx="6627486" cy="805699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6627486" cy="805699"/>
              <a:chOff x="0" y="0"/>
              <a:chExt cx="1309133" cy="159151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0" y="0"/>
                <a:ext cx="1309133" cy="159150"/>
              </a:xfrm>
              <a:custGeom>
                <a:avLst/>
                <a:gdLst/>
                <a:ahLst/>
                <a:cxnLst/>
                <a:rect r="r" b="b" t="t" l="l"/>
                <a:pathLst>
                  <a:path h="159150" w="1309133">
                    <a:moveTo>
                      <a:pt x="79434" y="0"/>
                    </a:moveTo>
                    <a:lnTo>
                      <a:pt x="1229699" y="0"/>
                    </a:lnTo>
                    <a:cubicBezTo>
                      <a:pt x="1273569" y="0"/>
                      <a:pt x="1309133" y="35564"/>
                      <a:pt x="1309133" y="79434"/>
                    </a:cubicBezTo>
                    <a:lnTo>
                      <a:pt x="1309133" y="79716"/>
                    </a:lnTo>
                    <a:cubicBezTo>
                      <a:pt x="1309133" y="123586"/>
                      <a:pt x="1273569" y="159150"/>
                      <a:pt x="1229699" y="159150"/>
                    </a:cubicBezTo>
                    <a:lnTo>
                      <a:pt x="79434" y="159150"/>
                    </a:lnTo>
                    <a:cubicBezTo>
                      <a:pt x="35564" y="159150"/>
                      <a:pt x="0" y="123586"/>
                      <a:pt x="0" y="79716"/>
                    </a:cubicBezTo>
                    <a:lnTo>
                      <a:pt x="0" y="79434"/>
                    </a:lnTo>
                    <a:cubicBezTo>
                      <a:pt x="0" y="35564"/>
                      <a:pt x="35564" y="0"/>
                      <a:pt x="79434" y="0"/>
                    </a:cubicBezTo>
                    <a:close/>
                  </a:path>
                </a:pathLst>
              </a:custGeom>
              <a:solidFill>
                <a:srgbClr val="AABCD4"/>
              </a:solidFill>
              <a:ln>
                <a:noFill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553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257660" y="155335"/>
              <a:ext cx="6112166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Enter your grand vision statement!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159830" y="1788516"/>
            <a:ext cx="4970615" cy="604275"/>
            <a:chOff x="0" y="0"/>
            <a:chExt cx="6627486" cy="805699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6627486" cy="805699"/>
              <a:chOff x="0" y="0"/>
              <a:chExt cx="1309133" cy="159151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309133" cy="159150"/>
              </a:xfrm>
              <a:custGeom>
                <a:avLst/>
                <a:gdLst/>
                <a:ahLst/>
                <a:cxnLst/>
                <a:rect r="r" b="b" t="t" l="l"/>
                <a:pathLst>
                  <a:path h="159150" w="1309133">
                    <a:moveTo>
                      <a:pt x="79434" y="0"/>
                    </a:moveTo>
                    <a:lnTo>
                      <a:pt x="1229699" y="0"/>
                    </a:lnTo>
                    <a:cubicBezTo>
                      <a:pt x="1273569" y="0"/>
                      <a:pt x="1309133" y="35564"/>
                      <a:pt x="1309133" y="79434"/>
                    </a:cubicBezTo>
                    <a:lnTo>
                      <a:pt x="1309133" y="79716"/>
                    </a:lnTo>
                    <a:cubicBezTo>
                      <a:pt x="1309133" y="123586"/>
                      <a:pt x="1273569" y="159150"/>
                      <a:pt x="1229699" y="159150"/>
                    </a:cubicBezTo>
                    <a:lnTo>
                      <a:pt x="79434" y="159150"/>
                    </a:lnTo>
                    <a:cubicBezTo>
                      <a:pt x="35564" y="159150"/>
                      <a:pt x="0" y="123586"/>
                      <a:pt x="0" y="79716"/>
                    </a:cubicBezTo>
                    <a:lnTo>
                      <a:pt x="0" y="79434"/>
                    </a:lnTo>
                    <a:cubicBezTo>
                      <a:pt x="0" y="35564"/>
                      <a:pt x="35564" y="0"/>
                      <a:pt x="79434" y="0"/>
                    </a:cubicBezTo>
                    <a:close/>
                  </a:path>
                </a:pathLst>
              </a:custGeom>
              <a:solidFill>
                <a:srgbClr val="AABCD4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53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257660" y="155335"/>
              <a:ext cx="6112166" cy="4810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Enter your grand vision statement!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2057843" y="8082708"/>
            <a:ext cx="4970615" cy="641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94"/>
              </a:lnSpc>
              <a:spcBef>
                <a:spcPct val="0"/>
              </a:spcBef>
            </a:pPr>
            <a:r>
              <a:rPr lang="en-US" sz="4499" u="none">
                <a:solidFill>
                  <a:srgbClr val="CF8054"/>
                </a:solidFill>
                <a:latin typeface="Yomogi Font"/>
              </a:rPr>
              <a:t>Mission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159830" y="894398"/>
            <a:ext cx="4970615" cy="641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94"/>
              </a:lnSpc>
              <a:spcBef>
                <a:spcPct val="0"/>
              </a:spcBef>
            </a:pPr>
            <a:r>
              <a:rPr lang="en-US" sz="4499">
                <a:solidFill>
                  <a:srgbClr val="CF8054"/>
                </a:solidFill>
                <a:latin typeface="Yomogi Font"/>
              </a:rPr>
              <a:t>Vision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ABC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50250" y="680101"/>
            <a:ext cx="11702899" cy="1319236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9144000" cy="10287000"/>
            <a:chOff x="0" y="0"/>
            <a:chExt cx="12192000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/>
            <a:srcRect l="19978" t="0" r="20761" b="0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10645157" y="3909287"/>
            <a:ext cx="6201338" cy="1551830"/>
            <a:chOff x="0" y="0"/>
            <a:chExt cx="8268450" cy="2069106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78145" y="701040"/>
              <a:ext cx="3712161" cy="152505"/>
            </a:xfrm>
            <a:prstGeom prst="rect">
              <a:avLst/>
            </a:prstGeom>
          </p:spPr>
        </p:pic>
        <p:sp>
          <p:nvSpPr>
            <p:cNvPr name="TextBox 7" id="7"/>
            <p:cNvSpPr txBox="true"/>
            <p:nvPr/>
          </p:nvSpPr>
          <p:spPr>
            <a:xfrm rot="0">
              <a:off x="0" y="19050"/>
              <a:ext cx="8268450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FFFFF"/>
                  </a:solidFill>
                  <a:latin typeface="Josefin Sans Regular"/>
                </a:rPr>
                <a:t>Who we are?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143530"/>
              <a:ext cx="8268450" cy="925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Briefly elaborate on</a:t>
              </a:r>
            </a:p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what you want to discuss.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645157" y="6801250"/>
            <a:ext cx="6201338" cy="1531819"/>
            <a:chOff x="0" y="0"/>
            <a:chExt cx="8268450" cy="2042425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78145" y="701040"/>
              <a:ext cx="3712161" cy="152505"/>
            </a:xfrm>
            <a:prstGeom prst="rect">
              <a:avLst/>
            </a:prstGeom>
          </p:spPr>
        </p:pic>
        <p:sp>
          <p:nvSpPr>
            <p:cNvPr name="TextBox 11" id="11"/>
            <p:cNvSpPr txBox="true"/>
            <p:nvPr/>
          </p:nvSpPr>
          <p:spPr>
            <a:xfrm rot="0">
              <a:off x="0" y="19050"/>
              <a:ext cx="8268450" cy="6819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8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FFFFFF"/>
                  </a:solidFill>
                  <a:latin typeface="Josefin Sans Regular"/>
                </a:rPr>
                <a:t>What we do?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116849"/>
              <a:ext cx="8268450" cy="9255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Briefly elaborate on</a:t>
              </a:r>
            </a:p>
            <a:p>
              <a:pPr algn="ctr" marL="0" indent="0" lvl="0">
                <a:lnSpc>
                  <a:spcPts val="2664"/>
                </a:lnSpc>
                <a:spcBef>
                  <a:spcPct val="0"/>
                </a:spcBef>
              </a:pPr>
              <a:r>
                <a:rPr lang="en-US" sz="2400" spc="-103" u="none">
                  <a:solidFill>
                    <a:srgbClr val="FFFFFF"/>
                  </a:solidFill>
                  <a:latin typeface="Josefin Sans Regular"/>
                </a:rPr>
                <a:t>what you want to discuss.</a:t>
              </a: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00910" y="7952069"/>
            <a:ext cx="2212778" cy="237109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48718">
            <a:off x="-157213" y="5894669"/>
            <a:ext cx="3763172" cy="4114800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9821703" y="652502"/>
            <a:ext cx="7848245" cy="1356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45"/>
              </a:lnSpc>
              <a:spcBef>
                <a:spcPct val="0"/>
              </a:spcBef>
            </a:pPr>
            <a:r>
              <a:rPr lang="en-US" sz="9500" u="none">
                <a:solidFill>
                  <a:srgbClr val="AABCD4"/>
                </a:solidFill>
                <a:latin typeface="Yomogi Font Bold"/>
              </a:rPr>
              <a:t>About Us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AF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-10800000">
            <a:off x="4724881" y="3265492"/>
            <a:ext cx="13512078" cy="7665033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5079792" y="4028513"/>
            <a:ext cx="12610756" cy="6590069"/>
            <a:chOff x="0" y="0"/>
            <a:chExt cx="12151360" cy="63500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2151360" cy="6350000"/>
            </a:xfrm>
            <a:custGeom>
              <a:avLst/>
              <a:gdLst/>
              <a:ahLst/>
              <a:cxnLst/>
              <a:rect r="r" b="b" t="t" l="l"/>
              <a:pathLst>
                <a:path h="6350000" w="12151360">
                  <a:moveTo>
                    <a:pt x="6075680" y="0"/>
                  </a:moveTo>
                  <a:cubicBezTo>
                    <a:pt x="9431020" y="0"/>
                    <a:pt x="12151360" y="1421130"/>
                    <a:pt x="12151360" y="3175000"/>
                  </a:cubicBezTo>
                  <a:cubicBezTo>
                    <a:pt x="12151360" y="4928870"/>
                    <a:pt x="9431020" y="6350000"/>
                    <a:pt x="6075680" y="6350000"/>
                  </a:cubicBezTo>
                  <a:cubicBezTo>
                    <a:pt x="2720340" y="6350000"/>
                    <a:pt x="0" y="4928870"/>
                    <a:pt x="0" y="3175000"/>
                  </a:cubicBezTo>
                  <a:cubicBezTo>
                    <a:pt x="0" y="1421130"/>
                    <a:pt x="2720340" y="0"/>
                    <a:pt x="6075680" y="0"/>
                  </a:cubicBezTo>
                  <a:close/>
                </a:path>
              </a:pathLst>
            </a:custGeom>
            <a:blipFill>
              <a:blip r:embed="rId4"/>
              <a:stretch>
                <a:fillRect l="-22060" r="0" t="-25883" b="-29833"/>
              </a:stretch>
            </a:blip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19953">
            <a:off x="6516114" y="1885946"/>
            <a:ext cx="13923535" cy="115103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true" flipV="false" rot="-1053194">
            <a:off x="15460040" y="3165361"/>
            <a:ext cx="2226563" cy="241540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72393" y="6785777"/>
            <a:ext cx="3022508" cy="4114800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6493562" y="723923"/>
            <a:ext cx="10860988" cy="1356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0545"/>
              </a:lnSpc>
              <a:spcBef>
                <a:spcPct val="0"/>
              </a:spcBef>
            </a:pPr>
            <a:r>
              <a:rPr lang="en-US" sz="9500" u="none">
                <a:solidFill>
                  <a:srgbClr val="FFFFFF"/>
                </a:solidFill>
                <a:latin typeface="Yomogi Font Bold"/>
              </a:rPr>
              <a:t>Write Your Idea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9675" y="1443823"/>
            <a:ext cx="3998684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Briefly elaborate on</a:t>
            </a:r>
          </a:p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what you want to discuss.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69675" y="3678880"/>
            <a:ext cx="3998684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Briefly elaborate on</a:t>
            </a:r>
          </a:p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what you want to discuss.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9675" y="5913937"/>
            <a:ext cx="3998684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Briefly elaborate on</a:t>
            </a:r>
          </a:p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69675" y="8148995"/>
            <a:ext cx="3998684" cy="69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Briefly elaborate on</a:t>
            </a:r>
          </a:p>
          <a:p>
            <a:pPr marL="0" indent="0" lvl="0">
              <a:lnSpc>
                <a:spcPts val="2664"/>
              </a:lnSpc>
              <a:spcBef>
                <a:spcPct val="0"/>
              </a:spcBef>
            </a:pPr>
            <a:r>
              <a:rPr lang="en-US" sz="2400" spc="-103" u="none">
                <a:solidFill>
                  <a:srgbClr val="FFFFFF"/>
                </a:solidFill>
                <a:latin typeface="Josefin Sans Regular"/>
              </a:rPr>
              <a:t>what you want to discuss.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C4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</a:blip>
            <a:srcRect l="0" t="2632" r="0" b="13097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204110" y="-1435137"/>
            <a:ext cx="4666268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80560" y="7225855"/>
            <a:ext cx="4666268" cy="41148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80560" y="-1435137"/>
            <a:ext cx="6131494" cy="5302349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129024" y="4862702"/>
            <a:ext cx="12804764" cy="3809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899"/>
              </a:lnSpc>
              <a:spcBef>
                <a:spcPct val="0"/>
              </a:spcBef>
            </a:pPr>
            <a:r>
              <a:rPr lang="en-US" sz="9999" u="none">
                <a:solidFill>
                  <a:srgbClr val="FFFFFF"/>
                </a:solidFill>
                <a:latin typeface="Yomogi Font Bold"/>
              </a:rPr>
              <a:t>Write an original statement or</a:t>
            </a:r>
          </a:p>
          <a:p>
            <a:pPr marL="0" indent="0" lvl="1">
              <a:lnSpc>
                <a:spcPts val="9899"/>
              </a:lnSpc>
              <a:spcBef>
                <a:spcPct val="0"/>
              </a:spcBef>
            </a:pPr>
            <a:r>
              <a:rPr lang="en-US" sz="9999" u="none">
                <a:solidFill>
                  <a:srgbClr val="FFFFFF"/>
                </a:solidFill>
                <a:latin typeface="Yomogi Font Bold"/>
              </a:rPr>
              <a:t>inspiring quote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29024" y="9111805"/>
            <a:ext cx="12804764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775"/>
              </a:lnSpc>
              <a:spcBef>
                <a:spcPct val="0"/>
              </a:spcBef>
            </a:pPr>
            <a:r>
              <a:rPr lang="en-US" sz="2500" spc="-107" u="none">
                <a:solidFill>
                  <a:srgbClr val="FFFFFF"/>
                </a:solidFill>
                <a:latin typeface="Josefin Sans Regular"/>
              </a:rPr>
              <a:t>— Include a credit, citation, or supporting message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47947" y="-1058772"/>
            <a:ext cx="6131494" cy="53023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DAFZgH3IUaE</dc:identifier>
  <dcterms:modified xsi:type="dcterms:W3CDTF">2011-08-01T06:04:30Z</dcterms:modified>
  <cp:revision>1</cp:revision>
  <dc:title>Copia de Pastel Blue, Salmon&amp;Green Modern Organic Doodles Minimalist Gym PresentationPastel Blue, Salmon&amp;Green Modern Organic Doodles Minimalist Gym Presentation</dc:title>
</cp:coreProperties>
</file>