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urd" charset="1" panose="00000500000000000000"/>
      <p:regular r:id="rId10"/>
    </p:embeddedFont>
    <p:embeddedFont>
      <p:font typeface="Nourd Bold" charset="1" panose="00000800000000000000"/>
      <p:regular r:id="rId11"/>
    </p:embeddedFont>
    <p:embeddedFont>
      <p:font typeface="Nourd Bold" charset="1" panose="00000700000000000000"/>
      <p:regular r:id="rId12"/>
    </p:embeddedFont>
    <p:embeddedFont>
      <p:font typeface="Nourd Bold Bold" charset="1" panose="00000A00000000000000"/>
      <p:regular r:id="rId13"/>
    </p:embeddedFont>
    <p:embeddedFont>
      <p:font typeface="Open Sauce" charset="1" panose="00000500000000000000"/>
      <p:regular r:id="rId14"/>
    </p:embeddedFont>
    <p:embeddedFont>
      <p:font typeface="Open Sauce Bold" charset="1" panose="00000800000000000000"/>
      <p:regular r:id="rId15"/>
    </p:embeddedFont>
    <p:embeddedFont>
      <p:font typeface="Open Sauce Italics" charset="1" panose="00000500000000000000"/>
      <p:regular r:id="rId16"/>
    </p:embeddedFont>
    <p:embeddedFont>
      <p:font typeface="Open Sauce Bold Italics" charset="1" panose="00000800000000000000"/>
      <p:regular r:id="rId17"/>
    </p:embeddedFont>
    <p:embeddedFont>
      <p:font typeface="Canva Sans" charset="1" panose="020B0503030501040103"/>
      <p:regular r:id="rId18"/>
    </p:embeddedFont>
    <p:embeddedFont>
      <p:font typeface="Canva Sans Bold" charset="1" panose="020B0803030501040103"/>
      <p:regular r:id="rId19"/>
    </p:embeddedFont>
    <p:embeddedFont>
      <p:font typeface="Canva Sans Italics" charset="1" panose="020B0503030501040103"/>
      <p:regular r:id="rId20"/>
    </p:embeddedFont>
    <p:embeddedFont>
      <p:font typeface="Canva Sans Bold Italics" charset="1" panose="020B0803030501040103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51" Target="slides/slide30.xml" Type="http://schemas.openxmlformats.org/officeDocument/2006/relationships/slide"/><Relationship Id="rId52" Target="slides/slide31.xml" Type="http://schemas.openxmlformats.org/officeDocument/2006/relationships/slide"/><Relationship Id="rId53" Target="slides/slide32.xml" Type="http://schemas.openxmlformats.org/officeDocument/2006/relationships/slide"/><Relationship Id="rId54" Target="slides/slide33.xml" Type="http://schemas.openxmlformats.org/officeDocument/2006/relationships/slide"/><Relationship Id="rId55" Target="slides/slide34.xml" Type="http://schemas.openxmlformats.org/officeDocument/2006/relationships/slide"/><Relationship Id="rId56" Target="slides/slide35.xml" Type="http://schemas.openxmlformats.org/officeDocument/2006/relationships/slide"/><Relationship Id="rId57" Target="slides/slide36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11" Target="../media/image38.png" Type="http://schemas.openxmlformats.org/officeDocument/2006/relationships/image"/><Relationship Id="rId12" Target="../media/image39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31.pn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Relationship Id="rId7" Target="../media/image34.png" Type="http://schemas.openxmlformats.org/officeDocument/2006/relationships/image"/><Relationship Id="rId8" Target="../media/image35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42.png" Type="http://schemas.openxmlformats.org/officeDocument/2006/relationships/image"/><Relationship Id="rId4" Target="../media/image43.sv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45.jpeg" Type="http://schemas.openxmlformats.org/officeDocument/2006/relationships/image"/><Relationship Id="rId4" Target="../media/image46.jpeg" Type="http://schemas.openxmlformats.org/officeDocument/2006/relationships/image"/><Relationship Id="rId5" Target="../media/image47.jpe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2.jpe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svg" Type="http://schemas.openxmlformats.org/officeDocument/2006/relationships/image"/><Relationship Id="rId11" Target="../media/image61.png" Type="http://schemas.openxmlformats.org/officeDocument/2006/relationships/image"/><Relationship Id="rId12" Target="../media/image62.svg" Type="http://schemas.openxmlformats.org/officeDocument/2006/relationships/image"/><Relationship Id="rId2" Target="../media/image54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55.png" Type="http://schemas.openxmlformats.org/officeDocument/2006/relationships/image"/><Relationship Id="rId6" Target="../media/image56.svg" Type="http://schemas.openxmlformats.org/officeDocument/2006/relationships/image"/><Relationship Id="rId7" Target="../media/image57.png" Type="http://schemas.openxmlformats.org/officeDocument/2006/relationships/image"/><Relationship Id="rId8" Target="../media/image58.svg" Type="http://schemas.openxmlformats.org/officeDocument/2006/relationships/image"/><Relationship Id="rId9" Target="../media/image59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svg" Type="http://schemas.openxmlformats.org/officeDocument/2006/relationships/image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66.jpe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69.png" Type="http://schemas.openxmlformats.org/officeDocument/2006/relationships/image"/><Relationship Id="rId8" Target="../media/image70.sv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jpeg" Type="http://schemas.openxmlformats.org/officeDocument/2006/relationships/image"/><Relationship Id="rId3" Target="../media/image74.png" Type="http://schemas.openxmlformats.org/officeDocument/2006/relationships/image"/><Relationship Id="rId4" Target="../media/image75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74.png" Type="http://schemas.openxmlformats.org/officeDocument/2006/relationships/image"/><Relationship Id="rId4" Target="../media/image75.svg" Type="http://schemas.openxmlformats.org/officeDocument/2006/relationships/image"/><Relationship Id="rId5" Target="../media/image77.png" Type="http://schemas.openxmlformats.org/officeDocument/2006/relationships/image"/><Relationship Id="rId6" Target="../media/image78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png" Type="http://schemas.openxmlformats.org/officeDocument/2006/relationships/image"/><Relationship Id="rId3" Target="../media/image80.svg" Type="http://schemas.openxmlformats.org/officeDocument/2006/relationships/image"/><Relationship Id="rId4" Target="../media/image69.png" Type="http://schemas.openxmlformats.org/officeDocument/2006/relationships/image"/><Relationship Id="rId5" Target="../media/image70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82.png" Type="http://schemas.openxmlformats.org/officeDocument/2006/relationships/image"/><Relationship Id="rId4" Target="../media/image83.svg" Type="http://schemas.openxmlformats.org/officeDocument/2006/relationships/image"/><Relationship Id="rId5" Target="../media/image84.png" Type="http://schemas.openxmlformats.org/officeDocument/2006/relationships/image"/><Relationship Id="rId6" Target="../media/image85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Relationship Id="rId4" Target="../media/image86.png" Type="http://schemas.openxmlformats.org/officeDocument/2006/relationships/image"/><Relationship Id="rId5" Target="../media/image87.svg" Type="http://schemas.openxmlformats.org/officeDocument/2006/relationships/image"/><Relationship Id="rId6" Target="../media/image88.png" Type="http://schemas.openxmlformats.org/officeDocument/2006/relationships/image"/><Relationship Id="rId7" Target="../media/image89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0.png" Type="http://schemas.openxmlformats.org/officeDocument/2006/relationships/image"/><Relationship Id="rId11" Target="../media/image91.svg" Type="http://schemas.openxmlformats.org/officeDocument/2006/relationships/image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png" Type="http://schemas.openxmlformats.org/officeDocument/2006/relationships/image"/><Relationship Id="rId11" Target="../media/image99.svg" Type="http://schemas.openxmlformats.org/officeDocument/2006/relationships/image"/><Relationship Id="rId2" Target="../media/image90.png" Type="http://schemas.openxmlformats.org/officeDocument/2006/relationships/image"/><Relationship Id="rId3" Target="../media/image91.svg" Type="http://schemas.openxmlformats.org/officeDocument/2006/relationships/image"/><Relationship Id="rId4" Target="../media/image92.png" Type="http://schemas.openxmlformats.org/officeDocument/2006/relationships/image"/><Relationship Id="rId5" Target="../media/image93.svg" Type="http://schemas.openxmlformats.org/officeDocument/2006/relationships/image"/><Relationship Id="rId6" Target="../media/image94.png" Type="http://schemas.openxmlformats.org/officeDocument/2006/relationships/image"/><Relationship Id="rId7" Target="../media/image95.svg" Type="http://schemas.openxmlformats.org/officeDocument/2006/relationships/image"/><Relationship Id="rId8" Target="../media/image96.png" Type="http://schemas.openxmlformats.org/officeDocument/2006/relationships/image"/><Relationship Id="rId9" Target="../media/image97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0.jpeg" Type="http://schemas.openxmlformats.org/officeDocument/2006/relationships/image"/><Relationship Id="rId3" Target="../media/image101.png" Type="http://schemas.openxmlformats.org/officeDocument/2006/relationships/image"/><Relationship Id="rId4" Target="../media/image102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8.jpeg" Type="http://schemas.openxmlformats.org/officeDocument/2006/relationships/image"/><Relationship Id="rId2" Target="../media/image103.png" Type="http://schemas.openxmlformats.org/officeDocument/2006/relationships/image"/><Relationship Id="rId3" Target="../media/image104.svg" Type="http://schemas.openxmlformats.org/officeDocument/2006/relationships/image"/><Relationship Id="rId4" Target="../media/image45.jpeg" Type="http://schemas.openxmlformats.org/officeDocument/2006/relationships/image"/><Relationship Id="rId5" Target="../media/image46.jpeg" Type="http://schemas.openxmlformats.org/officeDocument/2006/relationships/image"/><Relationship Id="rId6" Target="../media/image44.jpeg" Type="http://schemas.openxmlformats.org/officeDocument/2006/relationships/image"/><Relationship Id="rId7" Target="../media/image105.jpeg" Type="http://schemas.openxmlformats.org/officeDocument/2006/relationships/image"/><Relationship Id="rId8" Target="../media/image106.jpeg" Type="http://schemas.openxmlformats.org/officeDocument/2006/relationships/image"/><Relationship Id="rId9" Target="../media/image107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svg" Type="http://schemas.openxmlformats.org/officeDocument/2006/relationships/image"/><Relationship Id="rId11" Target="../media/image118.png" Type="http://schemas.openxmlformats.org/officeDocument/2006/relationships/image"/><Relationship Id="rId12" Target="../media/image119.svg" Type="http://schemas.openxmlformats.org/officeDocument/2006/relationships/image"/><Relationship Id="rId13" Target="../media/image120.png" Type="http://schemas.openxmlformats.org/officeDocument/2006/relationships/image"/><Relationship Id="rId14" Target="../media/image121.svg" Type="http://schemas.openxmlformats.org/officeDocument/2006/relationships/image"/><Relationship Id="rId15" Target="../media/image82.png" Type="http://schemas.openxmlformats.org/officeDocument/2006/relationships/image"/><Relationship Id="rId16" Target="../media/image83.svg" Type="http://schemas.openxmlformats.org/officeDocument/2006/relationships/image"/><Relationship Id="rId2" Target="../media/image109.png" Type="http://schemas.openxmlformats.org/officeDocument/2006/relationships/image"/><Relationship Id="rId3" Target="../media/image110.svg" Type="http://schemas.openxmlformats.org/officeDocument/2006/relationships/image"/><Relationship Id="rId4" Target="../media/image111.jpeg" Type="http://schemas.openxmlformats.org/officeDocument/2006/relationships/image"/><Relationship Id="rId5" Target="../media/image112.png" Type="http://schemas.openxmlformats.org/officeDocument/2006/relationships/image"/><Relationship Id="rId6" Target="../media/image113.svg" Type="http://schemas.openxmlformats.org/officeDocument/2006/relationships/image"/><Relationship Id="rId7" Target="../media/image114.png" Type="http://schemas.openxmlformats.org/officeDocument/2006/relationships/image"/><Relationship Id="rId8" Target="../media/image115.svg" Type="http://schemas.openxmlformats.org/officeDocument/2006/relationships/image"/><Relationship Id="rId9" Target="../media/image116.pn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84.png" Type="http://schemas.openxmlformats.org/officeDocument/2006/relationships/image"/><Relationship Id="rId5" Target="../media/image85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0.jpeg" Type="http://schemas.openxmlformats.org/officeDocument/2006/relationships/image"/><Relationship Id="rId3" Target="../media/image122.png" Type="http://schemas.openxmlformats.org/officeDocument/2006/relationships/image"/><Relationship Id="rId4" Target="../media/image123.sv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24.jpe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1.svg" Type="http://schemas.openxmlformats.org/officeDocument/2006/relationships/image"/><Relationship Id="rId11" Target="../media/image132.png" Type="http://schemas.openxmlformats.org/officeDocument/2006/relationships/image"/><Relationship Id="rId12" Target="../media/image133.svg" Type="http://schemas.openxmlformats.org/officeDocument/2006/relationships/image"/><Relationship Id="rId2" Target="../media/image125.png" Type="http://schemas.openxmlformats.org/officeDocument/2006/relationships/image"/><Relationship Id="rId3" Target="../media/image109.png" Type="http://schemas.openxmlformats.org/officeDocument/2006/relationships/image"/><Relationship Id="rId4" Target="../media/image110.svg" Type="http://schemas.openxmlformats.org/officeDocument/2006/relationships/image"/><Relationship Id="rId5" Target="../media/image126.png" Type="http://schemas.openxmlformats.org/officeDocument/2006/relationships/image"/><Relationship Id="rId6" Target="../media/image127.svg" Type="http://schemas.openxmlformats.org/officeDocument/2006/relationships/image"/><Relationship Id="rId7" Target="../media/image128.png" Type="http://schemas.openxmlformats.org/officeDocument/2006/relationships/image"/><Relationship Id="rId8" Target="../media/image129.svg" Type="http://schemas.openxmlformats.org/officeDocument/2006/relationships/image"/><Relationship Id="rId9" Target="../media/image130.pn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2.png" Type="http://schemas.openxmlformats.org/officeDocument/2006/relationships/image"/><Relationship Id="rId11" Target="../media/image143.svg" Type="http://schemas.openxmlformats.org/officeDocument/2006/relationships/image"/><Relationship Id="rId12" Target="../media/image144.png" Type="http://schemas.openxmlformats.org/officeDocument/2006/relationships/image"/><Relationship Id="rId13" Target="../media/image145.svg" Type="http://schemas.openxmlformats.org/officeDocument/2006/relationships/image"/><Relationship Id="rId14" Target="../media/image146.png" Type="http://schemas.openxmlformats.org/officeDocument/2006/relationships/image"/><Relationship Id="rId15" Target="../media/image147.svg" Type="http://schemas.openxmlformats.org/officeDocument/2006/relationships/image"/><Relationship Id="rId16" Target="../media/image148.png" Type="http://schemas.openxmlformats.org/officeDocument/2006/relationships/image"/><Relationship Id="rId17" Target="../media/image149.svg" Type="http://schemas.openxmlformats.org/officeDocument/2006/relationships/image"/><Relationship Id="rId18" Target="../media/image150.png" Type="http://schemas.openxmlformats.org/officeDocument/2006/relationships/image"/><Relationship Id="rId19" Target="../media/image151.svg" Type="http://schemas.openxmlformats.org/officeDocument/2006/relationships/image"/><Relationship Id="rId2" Target="../media/image134.png" Type="http://schemas.openxmlformats.org/officeDocument/2006/relationships/image"/><Relationship Id="rId20" Target="../media/image152.png" Type="http://schemas.openxmlformats.org/officeDocument/2006/relationships/image"/><Relationship Id="rId21" Target="../media/image153.svg" Type="http://schemas.openxmlformats.org/officeDocument/2006/relationships/image"/><Relationship Id="rId22" Target="../media/image154.png" Type="http://schemas.openxmlformats.org/officeDocument/2006/relationships/image"/><Relationship Id="rId23" Target="../media/image155.svg" Type="http://schemas.openxmlformats.org/officeDocument/2006/relationships/image"/><Relationship Id="rId24" Target="../media/image156.png" Type="http://schemas.openxmlformats.org/officeDocument/2006/relationships/image"/><Relationship Id="rId25" Target="../media/image157.svg" Type="http://schemas.openxmlformats.org/officeDocument/2006/relationships/image"/><Relationship Id="rId26" Target="../media/image158.png" Type="http://schemas.openxmlformats.org/officeDocument/2006/relationships/image"/><Relationship Id="rId27" Target="../media/image159.svg" Type="http://schemas.openxmlformats.org/officeDocument/2006/relationships/image"/><Relationship Id="rId28" Target="../media/image160.png" Type="http://schemas.openxmlformats.org/officeDocument/2006/relationships/image"/><Relationship Id="rId29" Target="../media/image161.svg" Type="http://schemas.openxmlformats.org/officeDocument/2006/relationships/image"/><Relationship Id="rId3" Target="../media/image135.svg" Type="http://schemas.openxmlformats.org/officeDocument/2006/relationships/image"/><Relationship Id="rId30" Target="../media/image162.png" Type="http://schemas.openxmlformats.org/officeDocument/2006/relationships/image"/><Relationship Id="rId31" Target="../media/image163.svg" Type="http://schemas.openxmlformats.org/officeDocument/2006/relationships/image"/><Relationship Id="rId32" Target="../media/image164.png" Type="http://schemas.openxmlformats.org/officeDocument/2006/relationships/image"/><Relationship Id="rId33" Target="../media/image165.svg" Type="http://schemas.openxmlformats.org/officeDocument/2006/relationships/image"/><Relationship Id="rId34" Target="../media/image166.png" Type="http://schemas.openxmlformats.org/officeDocument/2006/relationships/image"/><Relationship Id="rId35" Target="../media/image167.svg" Type="http://schemas.openxmlformats.org/officeDocument/2006/relationships/image"/><Relationship Id="rId36" Target="../media/image168.png" Type="http://schemas.openxmlformats.org/officeDocument/2006/relationships/image"/><Relationship Id="rId37" Target="../media/image169.svg" Type="http://schemas.openxmlformats.org/officeDocument/2006/relationships/image"/><Relationship Id="rId38" Target="../media/image170.png" Type="http://schemas.openxmlformats.org/officeDocument/2006/relationships/image"/><Relationship Id="rId39" Target="../media/image171.svg" Type="http://schemas.openxmlformats.org/officeDocument/2006/relationships/image"/><Relationship Id="rId4" Target="../media/image136.png" Type="http://schemas.openxmlformats.org/officeDocument/2006/relationships/image"/><Relationship Id="rId40" Target="../media/image172.png" Type="http://schemas.openxmlformats.org/officeDocument/2006/relationships/image"/><Relationship Id="rId41" Target="../media/image173.svg" Type="http://schemas.openxmlformats.org/officeDocument/2006/relationships/image"/><Relationship Id="rId42" Target="../media/image174.png" Type="http://schemas.openxmlformats.org/officeDocument/2006/relationships/image"/><Relationship Id="rId43" Target="../media/image175.svg" Type="http://schemas.openxmlformats.org/officeDocument/2006/relationships/image"/><Relationship Id="rId44" Target="../media/image176.png" Type="http://schemas.openxmlformats.org/officeDocument/2006/relationships/image"/><Relationship Id="rId45" Target="../media/image177.svg" Type="http://schemas.openxmlformats.org/officeDocument/2006/relationships/image"/><Relationship Id="rId46" Target="../media/image178.png" Type="http://schemas.openxmlformats.org/officeDocument/2006/relationships/image"/><Relationship Id="rId47" Target="../media/image179.svg" Type="http://schemas.openxmlformats.org/officeDocument/2006/relationships/image"/><Relationship Id="rId48" Target="../media/image180.png" Type="http://schemas.openxmlformats.org/officeDocument/2006/relationships/image"/><Relationship Id="rId49" Target="../media/image181.svg" Type="http://schemas.openxmlformats.org/officeDocument/2006/relationships/image"/><Relationship Id="rId5" Target="../media/image137.svg" Type="http://schemas.openxmlformats.org/officeDocument/2006/relationships/image"/><Relationship Id="rId50" Target="../media/image182.png" Type="http://schemas.openxmlformats.org/officeDocument/2006/relationships/image"/><Relationship Id="rId51" Target="../media/image183.svg" Type="http://schemas.openxmlformats.org/officeDocument/2006/relationships/image"/><Relationship Id="rId52" Target="../media/image184.png" Type="http://schemas.openxmlformats.org/officeDocument/2006/relationships/image"/><Relationship Id="rId53" Target="../media/image185.svg" Type="http://schemas.openxmlformats.org/officeDocument/2006/relationships/image"/><Relationship Id="rId54" Target="../media/image186.png" Type="http://schemas.openxmlformats.org/officeDocument/2006/relationships/image"/><Relationship Id="rId55" Target="../media/image187.svg" Type="http://schemas.openxmlformats.org/officeDocument/2006/relationships/image"/><Relationship Id="rId56" Target="../media/image188.png" Type="http://schemas.openxmlformats.org/officeDocument/2006/relationships/image"/><Relationship Id="rId57" Target="../media/image189.svg" Type="http://schemas.openxmlformats.org/officeDocument/2006/relationships/image"/><Relationship Id="rId58" Target="../media/image190.png" Type="http://schemas.openxmlformats.org/officeDocument/2006/relationships/image"/><Relationship Id="rId59" Target="../media/image191.svg" Type="http://schemas.openxmlformats.org/officeDocument/2006/relationships/image"/><Relationship Id="rId6" Target="../media/image138.png" Type="http://schemas.openxmlformats.org/officeDocument/2006/relationships/image"/><Relationship Id="rId60" Target="../media/image192.png" Type="http://schemas.openxmlformats.org/officeDocument/2006/relationships/image"/><Relationship Id="rId61" Target="../media/image193.svg" Type="http://schemas.openxmlformats.org/officeDocument/2006/relationships/image"/><Relationship Id="rId62" Target="../media/image194.png" Type="http://schemas.openxmlformats.org/officeDocument/2006/relationships/image"/><Relationship Id="rId63" Target="../media/image195.svg" Type="http://schemas.openxmlformats.org/officeDocument/2006/relationships/image"/><Relationship Id="rId64" Target="../media/image196.png" Type="http://schemas.openxmlformats.org/officeDocument/2006/relationships/image"/><Relationship Id="rId65" Target="../media/image197.svg" Type="http://schemas.openxmlformats.org/officeDocument/2006/relationships/image"/><Relationship Id="rId66" Target="../media/image198.png" Type="http://schemas.openxmlformats.org/officeDocument/2006/relationships/image"/><Relationship Id="rId67" Target="../media/image199.svg" Type="http://schemas.openxmlformats.org/officeDocument/2006/relationships/image"/><Relationship Id="rId68" Target="../media/image200.png" Type="http://schemas.openxmlformats.org/officeDocument/2006/relationships/image"/><Relationship Id="rId69" Target="../media/image201.svg" Type="http://schemas.openxmlformats.org/officeDocument/2006/relationships/image"/><Relationship Id="rId7" Target="../media/image139.svg" Type="http://schemas.openxmlformats.org/officeDocument/2006/relationships/image"/><Relationship Id="rId70" Target="../media/image202.png" Type="http://schemas.openxmlformats.org/officeDocument/2006/relationships/image"/><Relationship Id="rId71" Target="../media/image203.svg" Type="http://schemas.openxmlformats.org/officeDocument/2006/relationships/image"/><Relationship Id="rId72" Target="../media/image204.png" Type="http://schemas.openxmlformats.org/officeDocument/2006/relationships/image"/><Relationship Id="rId73" Target="../media/image205.svg" Type="http://schemas.openxmlformats.org/officeDocument/2006/relationships/image"/><Relationship Id="rId74" Target="../media/image206.png" Type="http://schemas.openxmlformats.org/officeDocument/2006/relationships/image"/><Relationship Id="rId75" Target="../media/image207.svg" Type="http://schemas.openxmlformats.org/officeDocument/2006/relationships/image"/><Relationship Id="rId76" Target="../media/image208.png" Type="http://schemas.openxmlformats.org/officeDocument/2006/relationships/image"/><Relationship Id="rId77" Target="../media/image209.svg" Type="http://schemas.openxmlformats.org/officeDocument/2006/relationships/image"/><Relationship Id="rId78" Target="../media/image210.png" Type="http://schemas.openxmlformats.org/officeDocument/2006/relationships/image"/><Relationship Id="rId79" Target="../media/image211.svg" Type="http://schemas.openxmlformats.org/officeDocument/2006/relationships/image"/><Relationship Id="rId8" Target="../media/image140.png" Type="http://schemas.openxmlformats.org/officeDocument/2006/relationships/image"/><Relationship Id="rId9" Target="../media/image141.sv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12" Target="../media/image5.png" Type="http://schemas.openxmlformats.org/officeDocument/2006/relationships/image"/><Relationship Id="rId13" Target="../media/image6.svg" Type="http://schemas.openxmlformats.org/officeDocument/2006/relationships/image"/><Relationship Id="rId14" Target="../media/image3.png" Type="http://schemas.openxmlformats.org/officeDocument/2006/relationships/image"/><Relationship Id="rId15" Target="../media/image4.svg" Type="http://schemas.openxmlformats.org/officeDocument/2006/relationships/image"/><Relationship Id="rId16" Target="../media/image8.png" Type="http://schemas.openxmlformats.org/officeDocument/2006/relationships/image"/><Relationship Id="rId17" Target="../media/image9.svg" Type="http://schemas.openxmlformats.org/officeDocument/2006/relationships/image"/><Relationship Id="rId18" Target="../media/image216.png" Type="http://schemas.openxmlformats.org/officeDocument/2006/relationships/image"/><Relationship Id="rId19" Target="../media/image217.svg" Type="http://schemas.openxmlformats.org/officeDocument/2006/relationships/image"/><Relationship Id="rId2" Target="../media/image79.png" Type="http://schemas.openxmlformats.org/officeDocument/2006/relationships/image"/><Relationship Id="rId20" Target="../media/image82.png" Type="http://schemas.openxmlformats.org/officeDocument/2006/relationships/image"/><Relationship Id="rId21" Target="../media/image83.svg" Type="http://schemas.openxmlformats.org/officeDocument/2006/relationships/image"/><Relationship Id="rId22" Target="../media/image218.png" Type="http://schemas.openxmlformats.org/officeDocument/2006/relationships/image"/><Relationship Id="rId23" Target="../media/image219.svg" Type="http://schemas.openxmlformats.org/officeDocument/2006/relationships/image"/><Relationship Id="rId24" Target="../media/image220.png" Type="http://schemas.openxmlformats.org/officeDocument/2006/relationships/image"/><Relationship Id="rId25" Target="../media/image221.svg" Type="http://schemas.openxmlformats.org/officeDocument/2006/relationships/image"/><Relationship Id="rId26" Target="../media/image222.png" Type="http://schemas.openxmlformats.org/officeDocument/2006/relationships/image"/><Relationship Id="rId27" Target="../media/image223.svg" Type="http://schemas.openxmlformats.org/officeDocument/2006/relationships/image"/><Relationship Id="rId28" Target="../media/image55.png" Type="http://schemas.openxmlformats.org/officeDocument/2006/relationships/image"/><Relationship Id="rId29" Target="../media/image56.svg" Type="http://schemas.openxmlformats.org/officeDocument/2006/relationships/image"/><Relationship Id="rId3" Target="../media/image80.svg" Type="http://schemas.openxmlformats.org/officeDocument/2006/relationships/image"/><Relationship Id="rId30" Target="../media/image92.png" Type="http://schemas.openxmlformats.org/officeDocument/2006/relationships/image"/><Relationship Id="rId31" Target="../media/image93.svg" Type="http://schemas.openxmlformats.org/officeDocument/2006/relationships/image"/><Relationship Id="rId32" Target="../media/image94.png" Type="http://schemas.openxmlformats.org/officeDocument/2006/relationships/image"/><Relationship Id="rId33" Target="../media/image95.svg" Type="http://schemas.openxmlformats.org/officeDocument/2006/relationships/image"/><Relationship Id="rId34" Target="../media/image96.png" Type="http://schemas.openxmlformats.org/officeDocument/2006/relationships/image"/><Relationship Id="rId35" Target="../media/image97.svg" Type="http://schemas.openxmlformats.org/officeDocument/2006/relationships/image"/><Relationship Id="rId36" Target="../media/image224.png" Type="http://schemas.openxmlformats.org/officeDocument/2006/relationships/image"/><Relationship Id="rId37" Target="../media/image225.svg" Type="http://schemas.openxmlformats.org/officeDocument/2006/relationships/image"/><Relationship Id="rId38" Target="../media/image98.png" Type="http://schemas.openxmlformats.org/officeDocument/2006/relationships/image"/><Relationship Id="rId39" Target="../media/image99.svg" Type="http://schemas.openxmlformats.org/officeDocument/2006/relationships/image"/><Relationship Id="rId4" Target="../media/image212.png" Type="http://schemas.openxmlformats.org/officeDocument/2006/relationships/image"/><Relationship Id="rId40" Target="../media/image226.png" Type="http://schemas.openxmlformats.org/officeDocument/2006/relationships/image"/><Relationship Id="rId41" Target="../media/image227.svg" Type="http://schemas.openxmlformats.org/officeDocument/2006/relationships/image"/><Relationship Id="rId42" Target="../media/image114.png" Type="http://schemas.openxmlformats.org/officeDocument/2006/relationships/image"/><Relationship Id="rId43" Target="../media/image115.svg" Type="http://schemas.openxmlformats.org/officeDocument/2006/relationships/image"/><Relationship Id="rId44" Target="../media/image116.png" Type="http://schemas.openxmlformats.org/officeDocument/2006/relationships/image"/><Relationship Id="rId45" Target="../media/image117.svg" Type="http://schemas.openxmlformats.org/officeDocument/2006/relationships/image"/><Relationship Id="rId46" Target="../media/image118.png" Type="http://schemas.openxmlformats.org/officeDocument/2006/relationships/image"/><Relationship Id="rId47" Target="../media/image119.svg" Type="http://schemas.openxmlformats.org/officeDocument/2006/relationships/image"/><Relationship Id="rId48" Target="../media/image120.png" Type="http://schemas.openxmlformats.org/officeDocument/2006/relationships/image"/><Relationship Id="rId49" Target="../media/image121.svg" Type="http://schemas.openxmlformats.org/officeDocument/2006/relationships/image"/><Relationship Id="rId5" Target="../media/image213.svg" Type="http://schemas.openxmlformats.org/officeDocument/2006/relationships/image"/><Relationship Id="rId50" Target="../media/image228.png" Type="http://schemas.openxmlformats.org/officeDocument/2006/relationships/image"/><Relationship Id="rId51" Target="../media/image229.svg" Type="http://schemas.openxmlformats.org/officeDocument/2006/relationships/image"/><Relationship Id="rId52" Target="../media/image230.png" Type="http://schemas.openxmlformats.org/officeDocument/2006/relationships/image"/><Relationship Id="rId53" Target="../media/image231.svg" Type="http://schemas.openxmlformats.org/officeDocument/2006/relationships/image"/><Relationship Id="rId54" Target="../media/image232.png" Type="http://schemas.openxmlformats.org/officeDocument/2006/relationships/image"/><Relationship Id="rId55" Target="../media/image233.svg" Type="http://schemas.openxmlformats.org/officeDocument/2006/relationships/image"/><Relationship Id="rId56" Target="../media/image234.png" Type="http://schemas.openxmlformats.org/officeDocument/2006/relationships/image"/><Relationship Id="rId57" Target="../media/image235.svg" Type="http://schemas.openxmlformats.org/officeDocument/2006/relationships/image"/><Relationship Id="rId58" Target="../media/image236.png" Type="http://schemas.openxmlformats.org/officeDocument/2006/relationships/image"/><Relationship Id="rId59" Target="../media/image237.svg" Type="http://schemas.openxmlformats.org/officeDocument/2006/relationships/image"/><Relationship Id="rId6" Target="../media/image48.png" Type="http://schemas.openxmlformats.org/officeDocument/2006/relationships/image"/><Relationship Id="rId60" Target="../media/image238.png" Type="http://schemas.openxmlformats.org/officeDocument/2006/relationships/image"/><Relationship Id="rId61" Target="../media/image239.svg" Type="http://schemas.openxmlformats.org/officeDocument/2006/relationships/image"/><Relationship Id="rId7" Target="../media/image49.svg" Type="http://schemas.openxmlformats.org/officeDocument/2006/relationships/image"/><Relationship Id="rId8" Target="../media/image214.png" Type="http://schemas.openxmlformats.org/officeDocument/2006/relationships/image"/><Relationship Id="rId9" Target="../media/image215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5.jpe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9.jpeg" Type="http://schemas.openxmlformats.org/officeDocument/2006/relationships/image"/><Relationship Id="rId5" Target="../media/image30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-5400000">
            <a:off x="5914286" y="130949"/>
            <a:ext cx="16671768" cy="937787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1786262" y="0"/>
            <a:ext cx="12714270" cy="102870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50170" y="6934511"/>
            <a:ext cx="8850759" cy="8850759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9561235" y="1079286"/>
            <a:ext cx="8128428" cy="812842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896016" y="1414082"/>
            <a:ext cx="7458865" cy="7458835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7457" r="-32635" t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598337" y="3613765"/>
            <a:ext cx="8962898" cy="3648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FFFFFF"/>
                </a:solidFill>
                <a:latin typeface="Nourd"/>
              </a:rPr>
              <a:t>PROFESSIONAL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FFFFFF"/>
                </a:solidFill>
                <a:latin typeface="Nourd"/>
              </a:rPr>
              <a:t>MEDICAL CENTER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Nourd"/>
              </a:rPr>
              <a:t>PRESENTATION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28747" y="2568429"/>
            <a:ext cx="9498062" cy="680066"/>
            <a:chOff x="0" y="0"/>
            <a:chExt cx="12664083" cy="906755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664083" cy="906755"/>
              <a:chOff x="0" y="0"/>
              <a:chExt cx="2152378" cy="1541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2152378" cy="154111"/>
              </a:xfrm>
              <a:custGeom>
                <a:avLst/>
                <a:gdLst/>
                <a:ahLst/>
                <a:cxnLst/>
                <a:rect r="r" b="b" t="t" l="l"/>
                <a:pathLst>
                  <a:path h="154111" w="2152378">
                    <a:moveTo>
                      <a:pt x="41570" y="0"/>
                    </a:moveTo>
                    <a:lnTo>
                      <a:pt x="2110808" y="0"/>
                    </a:lnTo>
                    <a:cubicBezTo>
                      <a:pt x="2121833" y="0"/>
                      <a:pt x="2132406" y="4380"/>
                      <a:pt x="2140203" y="12176"/>
                    </a:cubicBezTo>
                    <a:cubicBezTo>
                      <a:pt x="2147998" y="19972"/>
                      <a:pt x="2152378" y="30545"/>
                      <a:pt x="2152378" y="41570"/>
                    </a:cubicBezTo>
                    <a:lnTo>
                      <a:pt x="2152378" y="112541"/>
                    </a:lnTo>
                    <a:cubicBezTo>
                      <a:pt x="2152378" y="123566"/>
                      <a:pt x="2147998" y="134140"/>
                      <a:pt x="2140203" y="141936"/>
                    </a:cubicBezTo>
                    <a:cubicBezTo>
                      <a:pt x="2132406" y="149732"/>
                      <a:pt x="2121833" y="154111"/>
                      <a:pt x="2110808" y="154111"/>
                    </a:cubicBezTo>
                    <a:lnTo>
                      <a:pt x="41570" y="154111"/>
                    </a:lnTo>
                    <a:cubicBezTo>
                      <a:pt x="30545" y="154111"/>
                      <a:pt x="19972" y="149732"/>
                      <a:pt x="12176" y="141936"/>
                    </a:cubicBezTo>
                    <a:cubicBezTo>
                      <a:pt x="4380" y="134140"/>
                      <a:pt x="0" y="123566"/>
                      <a:pt x="0" y="112541"/>
                    </a:cubicBezTo>
                    <a:lnTo>
                      <a:pt x="0" y="41570"/>
                    </a:lnTo>
                    <a:cubicBezTo>
                      <a:pt x="0" y="30545"/>
                      <a:pt x="4380" y="19972"/>
                      <a:pt x="12176" y="12176"/>
                    </a:cubicBezTo>
                    <a:cubicBezTo>
                      <a:pt x="19972" y="4380"/>
                      <a:pt x="30545" y="0"/>
                      <a:pt x="41570" y="0"/>
                    </a:cubicBezTo>
                    <a:close/>
                  </a:path>
                </a:pathLst>
              </a:custGeom>
              <a:solidFill>
                <a:srgbClr val="DCFAFA">
                  <a:alpha val="74902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9041" lIns="59041" bIns="59041" rIns="59041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2169445" y="175078"/>
              <a:ext cx="9627817" cy="566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486"/>
                </a:lnSpc>
              </a:pPr>
              <a:r>
                <a:rPr lang="en-US" sz="2905">
                  <a:solidFill>
                    <a:srgbClr val="18BBCB"/>
                  </a:solidFill>
                  <a:latin typeface="Nourd Bold"/>
                </a:rPr>
                <a:t>Business | Your Healthcare Presentation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68125" y="-190500"/>
            <a:ext cx="18824250" cy="444937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8181570" cy="10287000"/>
            <a:chOff x="0" y="0"/>
            <a:chExt cx="2154817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15481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54817">
                  <a:moveTo>
                    <a:pt x="0" y="0"/>
                  </a:moveTo>
                  <a:lnTo>
                    <a:pt x="2154817" y="0"/>
                  </a:lnTo>
                  <a:lnTo>
                    <a:pt x="215481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8181570" cy="10287000"/>
            <a:chOff x="0" y="0"/>
            <a:chExt cx="10908760" cy="1371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alphaModFix amt="35000"/>
            </a:blip>
            <a:srcRect l="0" t="8193" r="0" b="8193"/>
            <a:stretch>
              <a:fillRect/>
            </a:stretch>
          </p:blipFill>
          <p:spPr>
            <a:xfrm>
              <a:off x="0" y="0"/>
              <a:ext cx="10908760" cy="1371600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4553380" y="1794846"/>
            <a:ext cx="1870356" cy="1870356"/>
            <a:chOff x="0" y="0"/>
            <a:chExt cx="2493808" cy="2493808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493808" cy="2493808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24597" y="594386"/>
              <a:ext cx="1444614" cy="1134679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14553380" y="5633255"/>
            <a:ext cx="1870356" cy="1870356"/>
            <a:chOff x="0" y="0"/>
            <a:chExt cx="2493808" cy="2493808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2493808" cy="2493808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24597" y="564703"/>
              <a:ext cx="1444614" cy="1263381"/>
            </a:xfrm>
            <a:prstGeom prst="rect">
              <a:avLst/>
            </a:prstGeom>
          </p:spPr>
        </p:pic>
      </p:grpSp>
      <p:grpSp>
        <p:nvGrpSpPr>
          <p:cNvPr name="Group 18" id="18"/>
          <p:cNvGrpSpPr/>
          <p:nvPr/>
        </p:nvGrpSpPr>
        <p:grpSpPr>
          <a:xfrm rot="0">
            <a:off x="10029633" y="1794846"/>
            <a:ext cx="1870356" cy="1870356"/>
            <a:chOff x="0" y="0"/>
            <a:chExt cx="2493808" cy="249380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2493808" cy="2493808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88419" y="522454"/>
              <a:ext cx="1116971" cy="1448901"/>
            </a:xfrm>
            <a:prstGeom prst="rect">
              <a:avLst/>
            </a:prstGeom>
          </p:spPr>
        </p:pic>
      </p:grpSp>
      <p:grpSp>
        <p:nvGrpSpPr>
          <p:cNvPr name="Group 23" id="23"/>
          <p:cNvGrpSpPr/>
          <p:nvPr/>
        </p:nvGrpSpPr>
        <p:grpSpPr>
          <a:xfrm rot="0">
            <a:off x="10029633" y="5633255"/>
            <a:ext cx="1870356" cy="1870356"/>
            <a:chOff x="0" y="0"/>
            <a:chExt cx="2493808" cy="2493808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2493808" cy="2493808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88419" y="636234"/>
              <a:ext cx="1116971" cy="1221340"/>
            </a:xfrm>
            <a:prstGeom prst="rect">
              <a:avLst/>
            </a:prstGeom>
          </p:spPr>
        </p:pic>
      </p:grpSp>
      <p:sp>
        <p:nvSpPr>
          <p:cNvPr name="TextBox 28" id="28"/>
          <p:cNvSpPr txBox="true"/>
          <p:nvPr/>
        </p:nvSpPr>
        <p:spPr>
          <a:xfrm rot="0">
            <a:off x="858349" y="3785732"/>
            <a:ext cx="6934611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Write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Your Idea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965469" y="4044145"/>
            <a:ext cx="3998684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965469" y="7882554"/>
            <a:ext cx="3998684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489216" y="4044145"/>
            <a:ext cx="3998684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489216" y="7882554"/>
            <a:ext cx="3998684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600450"/>
            <a:ext cx="18288000" cy="6686550"/>
            <a:chOff x="0" y="0"/>
            <a:chExt cx="4816593" cy="176106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761067"/>
            </a:xfrm>
            <a:custGeom>
              <a:avLst/>
              <a:gdLst/>
              <a:ahLst/>
              <a:cxnLst/>
              <a:rect r="r" b="b" t="t" l="l"/>
              <a:pathLst>
                <a:path h="17610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761067"/>
                  </a:lnTo>
                  <a:lnTo>
                    <a:pt x="0" y="17610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8961121" y="0"/>
            <a:ext cx="9326879" cy="5246370"/>
            <a:chOff x="0" y="0"/>
            <a:chExt cx="6089457" cy="342532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r="r" b="b" t="t" l="l"/>
              <a:pathLst>
                <a:path h="3425320" w="6089457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/>
            </a:solidFill>
          </p:spPr>
        </p:sp>
        <p:sp>
          <p:nvSpPr>
            <p:cNvPr name="Freeform 7" id="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r="r" b="b" t="t" l="l"/>
              <a:pathLst>
                <a:path h="3425320" w="6089457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2"/>
              <a:stretch>
                <a:fillRect l="-111" r="-111" t="0" b="0"/>
              </a:stretch>
            </a:blipFill>
          </p:spPr>
        </p:sp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006278" y="7434337"/>
          <a:ext cx="16275445" cy="2213905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76562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1006278" y="4445053"/>
          <a:ext cx="16275445" cy="2213905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76562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18BBCB"/>
                          </a:solidFill>
                          <a:latin typeface="Nourd Bold"/>
                        </a:rPr>
                        <a:t>Add a main point</a:t>
                      </a:r>
                      <a:endParaRPr lang="en-US" sz="1100"/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02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Briefly 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you </a:t>
                      </a: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want to discuss.</a:t>
                      </a:r>
                    </a:p>
                  </a:txBody>
                  <a:tcPr marL="38100" marR="38100" marT="38100" marB="381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0" id="10"/>
          <p:cNvSpPr txBox="true"/>
          <p:nvPr/>
        </p:nvSpPr>
        <p:spPr>
          <a:xfrm rot="0">
            <a:off x="1028700" y="1237230"/>
            <a:ext cx="9455178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Add a Table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2999"/>
            </a:blip>
            <a:srcRect l="0" t="40142" r="0" b="22310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52656" y="-5057536"/>
            <a:ext cx="9070688" cy="9070688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0" y="5031842"/>
            <a:ext cx="21945600" cy="6172200"/>
            <a:chOff x="0" y="0"/>
            <a:chExt cx="29260800" cy="822960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630400" y="0"/>
              <a:ext cx="14630400" cy="8229600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1028700" y="3406591"/>
            <a:ext cx="16230600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 Bold"/>
              </a:rPr>
              <a:t>Write an original statement</a:t>
            </a:r>
          </a:p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 Bold"/>
              </a:rPr>
              <a:t>or inspiring quote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461309"/>
            <a:ext cx="162306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 u="none">
                <a:solidFill>
                  <a:srgbClr val="FFFFFF"/>
                </a:solidFill>
                <a:latin typeface="Nourd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8997" y="3847357"/>
            <a:ext cx="3538297" cy="5825753"/>
            <a:chOff x="0" y="0"/>
            <a:chExt cx="4717729" cy="776767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8265" t="5861" r="10645" b="16155"/>
            <a:stretch>
              <a:fillRect/>
            </a:stretch>
          </p:blipFill>
          <p:spPr>
            <a:xfrm>
              <a:off x="0" y="0"/>
              <a:ext cx="4717729" cy="776767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817780" y="3847357"/>
            <a:ext cx="3538297" cy="5825753"/>
            <a:chOff x="0" y="0"/>
            <a:chExt cx="4717729" cy="776767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27638" t="0" r="35357" b="8551"/>
            <a:stretch>
              <a:fillRect/>
            </a:stretch>
          </p:blipFill>
          <p:spPr>
            <a:xfrm>
              <a:off x="0" y="0"/>
              <a:ext cx="4717729" cy="776767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9144000" y="3847357"/>
            <a:ext cx="3538297" cy="5825753"/>
            <a:chOff x="0" y="0"/>
            <a:chExt cx="4717729" cy="776767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46699" t="15430" r="23137" b="10168"/>
            <a:stretch>
              <a:fillRect/>
            </a:stretch>
          </p:blipFill>
          <p:spPr>
            <a:xfrm>
              <a:off x="0" y="0"/>
              <a:ext cx="4717729" cy="7767671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721003" y="3847357"/>
            <a:ext cx="3538297" cy="5825753"/>
            <a:chOff x="0" y="0"/>
            <a:chExt cx="4717729" cy="7767671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21422" t="3753" r="7047" b="17780"/>
            <a:stretch>
              <a:fillRect/>
            </a:stretch>
          </p:blipFill>
          <p:spPr>
            <a:xfrm>
              <a:off x="0" y="0"/>
              <a:ext cx="4717729" cy="7767671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8997" y="7685230"/>
            <a:ext cx="3538297" cy="19878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17780" y="7685230"/>
            <a:ext cx="3538297" cy="198787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7685230"/>
            <a:ext cx="3538297" cy="198787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21003" y="7685230"/>
            <a:ext cx="3538297" cy="198787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68125" y="-190500"/>
            <a:ext cx="18824250" cy="444937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828404" y="1028700"/>
            <a:ext cx="16631193" cy="1777275"/>
            <a:chOff x="0" y="0"/>
            <a:chExt cx="22174924" cy="236970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9525"/>
              <a:ext cx="22174924" cy="1616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Add a Team Members Page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872533" y="1950600"/>
              <a:ext cx="16429858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 you want to discuss.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23282" y="8305786"/>
            <a:ext cx="2429727" cy="746768"/>
            <a:chOff x="0" y="0"/>
            <a:chExt cx="3239636" cy="99569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 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57659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5372065" y="8305786"/>
            <a:ext cx="2429727" cy="746768"/>
            <a:chOff x="0" y="0"/>
            <a:chExt cx="3239636" cy="995690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 Bold"/>
                </a:rPr>
                <a:t> Name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57659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698285" y="8305786"/>
            <a:ext cx="2429727" cy="746768"/>
            <a:chOff x="0" y="0"/>
            <a:chExt cx="3239636" cy="995690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 Bold"/>
                </a:rPr>
                <a:t> 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57659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4275288" y="8305786"/>
            <a:ext cx="2429727" cy="746768"/>
            <a:chOff x="0" y="0"/>
            <a:chExt cx="3239636" cy="995690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 Bold"/>
                </a:rPr>
                <a:t> Name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576590"/>
              <a:ext cx="323963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-1686040" y="0"/>
            <a:ext cx="1271427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52656" y="-5057536"/>
            <a:ext cx="9070688" cy="907068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137334" y="7057669"/>
            <a:ext cx="8850759" cy="8850759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-3601379" y="1117742"/>
            <a:ext cx="13419193" cy="8051516"/>
            <a:chOff x="0" y="0"/>
            <a:chExt cx="6350000" cy="381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6350000">
                  <a:moveTo>
                    <a:pt x="0" y="1905000"/>
                  </a:moveTo>
                  <a:lnTo>
                    <a:pt x="0" y="1905000"/>
                  </a:ln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lnTo>
                    <a:pt x="6350000" y="1905000"/>
                  </a:ln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8"/>
              <a:stretch>
                <a:fillRect l="0" r="0" t="-5520" b="-552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5637968" y="1117742"/>
            <a:ext cx="2004054" cy="2004054"/>
            <a:chOff x="0" y="0"/>
            <a:chExt cx="2672072" cy="267207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72072" cy="2672072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115319" y="729611"/>
              <a:ext cx="2289033" cy="1317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5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FFFFF"/>
                  </a:solidFill>
                  <a:latin typeface="Nourd"/>
                </a:rPr>
                <a:t>02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817813" y="7057669"/>
            <a:ext cx="7623419" cy="1821686"/>
            <a:chOff x="0" y="0"/>
            <a:chExt cx="10164558" cy="242891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068023" y="9525"/>
              <a:ext cx="9096535" cy="1616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18BBCB"/>
                  </a:solidFill>
                  <a:latin typeface="Nourd"/>
                </a:rPr>
                <a:t>Our Projects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2009814"/>
              <a:ext cx="10164558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 you want to discuss.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3500619" cy="5831107"/>
            <a:chOff x="0" y="0"/>
            <a:chExt cx="3555719" cy="153576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555719" cy="1535765"/>
            </a:xfrm>
            <a:custGeom>
              <a:avLst/>
              <a:gdLst/>
              <a:ahLst/>
              <a:cxnLst/>
              <a:rect r="r" b="b" t="t" l="l"/>
              <a:pathLst>
                <a:path h="1535765" w="3555719">
                  <a:moveTo>
                    <a:pt x="0" y="0"/>
                  </a:moveTo>
                  <a:lnTo>
                    <a:pt x="3555719" y="0"/>
                  </a:lnTo>
                  <a:lnTo>
                    <a:pt x="3555719" y="1535765"/>
                  </a:lnTo>
                  <a:lnTo>
                    <a:pt x="0" y="1535765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34475" y="6884678"/>
            <a:ext cx="8732289" cy="3086100"/>
            <a:chOff x="0" y="0"/>
            <a:chExt cx="2299862" cy="8128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299862" cy="812800"/>
            </a:xfrm>
            <a:custGeom>
              <a:avLst/>
              <a:gdLst/>
              <a:ahLst/>
              <a:cxnLst/>
              <a:rect r="r" b="b" t="t" l="l"/>
              <a:pathLst>
                <a:path h="812800" w="2299862">
                  <a:moveTo>
                    <a:pt x="0" y="0"/>
                  </a:moveTo>
                  <a:lnTo>
                    <a:pt x="2299862" y="0"/>
                  </a:lnTo>
                  <a:lnTo>
                    <a:pt x="229986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43975" y="506722"/>
            <a:ext cx="8732289" cy="9273557"/>
            <a:chOff x="0" y="0"/>
            <a:chExt cx="11643052" cy="1236474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18631" t="0" r="18631" b="0"/>
            <a:stretch>
              <a:fillRect/>
            </a:stretch>
          </p:blipFill>
          <p:spPr>
            <a:xfrm>
              <a:off x="0" y="0"/>
              <a:ext cx="11643052" cy="1236474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2224964" y="4943475"/>
            <a:ext cx="7808771" cy="3286125"/>
            <a:chOff x="0" y="0"/>
            <a:chExt cx="10411694" cy="4381500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8958682" cy="2324100"/>
              <a:chOff x="0" y="0"/>
              <a:chExt cx="1769616" cy="459081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1769616" cy="459081"/>
              </a:xfrm>
              <a:custGeom>
                <a:avLst/>
                <a:gdLst/>
                <a:ahLst/>
                <a:cxnLst/>
                <a:rect r="r" b="b" t="t" l="l"/>
                <a:pathLst>
                  <a:path h="459081" w="1769616">
                    <a:moveTo>
                      <a:pt x="0" y="0"/>
                    </a:moveTo>
                    <a:lnTo>
                      <a:pt x="1769616" y="0"/>
                    </a:lnTo>
                    <a:lnTo>
                      <a:pt x="1769616" y="459081"/>
                    </a:lnTo>
                    <a:lnTo>
                      <a:pt x="0" y="45908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254000" y="266700"/>
              <a:ext cx="10157694" cy="4114800"/>
              <a:chOff x="0" y="0"/>
              <a:chExt cx="2006458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200645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6458">
                    <a:moveTo>
                      <a:pt x="0" y="0"/>
                    </a:moveTo>
                    <a:lnTo>
                      <a:pt x="2006458" y="0"/>
                    </a:lnTo>
                    <a:lnTo>
                      <a:pt x="2006458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729979" y="940308"/>
              <a:ext cx="9205737" cy="27231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Presentations are communication tools that</a:t>
              </a:r>
            </a:p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can be used as demonstrations, lectures,</a:t>
              </a:r>
            </a:p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speeches, reports, and more. It is mostly</a:t>
              </a:r>
            </a:p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presented before an audience. It serves a</a:t>
              </a:r>
            </a:p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variety of purposes, making presentations</a:t>
              </a:r>
            </a:p>
            <a:p>
              <a:pPr algn="ctr" marL="0" indent="0" lvl="0">
                <a:lnSpc>
                  <a:spcPts val="2751"/>
                </a:lnSpc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powerful tools for convincing and teaching.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8700" y="1038225"/>
            <a:ext cx="768278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Your Project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8917695"/>
            <a:ext cx="5492628" cy="862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28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YEAR: 2022</a:t>
            </a:r>
          </a:p>
          <a:p>
            <a:pPr algn="l" marL="0" indent="0" lvl="0">
              <a:lnSpc>
                <a:spcPts val="3528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ROLE: WRITE YOUR ROLE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6570492"/>
            <a:chOff x="0" y="0"/>
            <a:chExt cx="24384000" cy="876065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25000"/>
            </a:blip>
            <a:srcRect l="0" t="23037" r="0" b="23037"/>
            <a:stretch>
              <a:fillRect/>
            </a:stretch>
          </p:blipFill>
          <p:spPr>
            <a:xfrm>
              <a:off x="0" y="0"/>
              <a:ext cx="24384000" cy="876065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6570492"/>
            <a:ext cx="18288000" cy="3716508"/>
            <a:chOff x="0" y="0"/>
            <a:chExt cx="4816593" cy="978833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4816592" cy="978833"/>
            </a:xfrm>
            <a:custGeom>
              <a:avLst/>
              <a:gdLst/>
              <a:ahLst/>
              <a:cxnLst/>
              <a:rect r="r" b="b" t="t" l="l"/>
              <a:pathLst>
                <a:path h="9788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78833"/>
                  </a:lnTo>
                  <a:lnTo>
                    <a:pt x="0" y="978833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176297" y="4505475"/>
            <a:ext cx="3186619" cy="3186619"/>
            <a:chOff x="0" y="0"/>
            <a:chExt cx="4248825" cy="424882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248825" cy="4248825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7955" y="418483"/>
              <a:ext cx="3325257" cy="3325257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09939" y="1332667"/>
              <a:ext cx="1420689" cy="1420689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2883862" y="4505475"/>
            <a:ext cx="3186619" cy="3186619"/>
            <a:chOff x="0" y="0"/>
            <a:chExt cx="4248825" cy="4248825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248825" cy="424882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79626" y="418483"/>
              <a:ext cx="3325257" cy="3325257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58170" y="1332667"/>
              <a:ext cx="1568170" cy="1496889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1966491" y="3703757"/>
            <a:ext cx="3690487" cy="585142"/>
            <a:chOff x="0" y="0"/>
            <a:chExt cx="4920650" cy="780189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4920650" cy="780189"/>
              <a:chOff x="0" y="0"/>
              <a:chExt cx="971980" cy="154111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971980" cy="154111"/>
              </a:xfrm>
              <a:custGeom>
                <a:avLst/>
                <a:gdLst/>
                <a:ahLst/>
                <a:cxnLst/>
                <a:rect r="r" b="b" t="t" l="l"/>
                <a:pathLst>
                  <a:path h="154111" w="971980">
                    <a:moveTo>
                      <a:pt x="77056" y="0"/>
                    </a:moveTo>
                    <a:lnTo>
                      <a:pt x="894924" y="0"/>
                    </a:lnTo>
                    <a:cubicBezTo>
                      <a:pt x="937481" y="0"/>
                      <a:pt x="971980" y="34499"/>
                      <a:pt x="971980" y="77056"/>
                    </a:cubicBezTo>
                    <a:lnTo>
                      <a:pt x="971980" y="77056"/>
                    </a:lnTo>
                    <a:cubicBezTo>
                      <a:pt x="971980" y="97492"/>
                      <a:pt x="963862" y="117092"/>
                      <a:pt x="949411" y="131542"/>
                    </a:cubicBezTo>
                    <a:cubicBezTo>
                      <a:pt x="934960" y="145993"/>
                      <a:pt x="915361" y="154111"/>
                      <a:pt x="894924" y="154111"/>
                    </a:cubicBezTo>
                    <a:lnTo>
                      <a:pt x="77056" y="154111"/>
                    </a:lnTo>
                    <a:cubicBezTo>
                      <a:pt x="34499" y="154111"/>
                      <a:pt x="0" y="119612"/>
                      <a:pt x="0" y="77056"/>
                    </a:cubicBezTo>
                    <a:lnTo>
                      <a:pt x="0" y="77056"/>
                    </a:lnTo>
                    <a:cubicBezTo>
                      <a:pt x="0" y="34499"/>
                      <a:pt x="34499" y="0"/>
                      <a:pt x="77056" y="0"/>
                    </a:cubicBez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392083" y="136095"/>
              <a:ext cx="4136484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18BBCB"/>
                  </a:solidFill>
                  <a:latin typeface="Nourd Bold"/>
                </a:rPr>
                <a:t>Add a main point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635356" y="3703757"/>
            <a:ext cx="3690487" cy="585142"/>
            <a:chOff x="0" y="0"/>
            <a:chExt cx="4920650" cy="780189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4920650" cy="780189"/>
              <a:chOff x="0" y="0"/>
              <a:chExt cx="971980" cy="154111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971980" cy="154111"/>
              </a:xfrm>
              <a:custGeom>
                <a:avLst/>
                <a:gdLst/>
                <a:ahLst/>
                <a:cxnLst/>
                <a:rect r="r" b="b" t="t" l="l"/>
                <a:pathLst>
                  <a:path h="154111" w="971980">
                    <a:moveTo>
                      <a:pt x="77056" y="0"/>
                    </a:moveTo>
                    <a:lnTo>
                      <a:pt x="894924" y="0"/>
                    </a:lnTo>
                    <a:cubicBezTo>
                      <a:pt x="937481" y="0"/>
                      <a:pt x="971980" y="34499"/>
                      <a:pt x="971980" y="77056"/>
                    </a:cubicBezTo>
                    <a:lnTo>
                      <a:pt x="971980" y="77056"/>
                    </a:lnTo>
                    <a:cubicBezTo>
                      <a:pt x="971980" y="97492"/>
                      <a:pt x="963862" y="117092"/>
                      <a:pt x="949411" y="131542"/>
                    </a:cubicBezTo>
                    <a:cubicBezTo>
                      <a:pt x="934960" y="145993"/>
                      <a:pt x="915361" y="154111"/>
                      <a:pt x="894924" y="154111"/>
                    </a:cubicBezTo>
                    <a:lnTo>
                      <a:pt x="77056" y="154111"/>
                    </a:lnTo>
                    <a:cubicBezTo>
                      <a:pt x="34499" y="154111"/>
                      <a:pt x="0" y="119612"/>
                      <a:pt x="0" y="77056"/>
                    </a:cubicBezTo>
                    <a:lnTo>
                      <a:pt x="0" y="77056"/>
                    </a:lnTo>
                    <a:cubicBezTo>
                      <a:pt x="0" y="34499"/>
                      <a:pt x="34499" y="0"/>
                      <a:pt x="77056" y="0"/>
                    </a:cubicBezTo>
                    <a:close/>
                  </a:path>
                </a:pathLst>
              </a:custGeom>
              <a:solidFill>
                <a:srgbClr val="DCFAFA"/>
              </a:solidFill>
              <a:ln>
                <a:noFill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340483" y="136095"/>
              <a:ext cx="4239685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18BBCB"/>
                  </a:solidFill>
                  <a:latin typeface="Nourd Bold"/>
                </a:rPr>
                <a:t>Add a main point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550690" y="4505475"/>
            <a:ext cx="3186619" cy="3186619"/>
            <a:chOff x="0" y="0"/>
            <a:chExt cx="4248825" cy="4248825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248825" cy="4248825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61784" y="418483"/>
              <a:ext cx="3325257" cy="3325257"/>
            </a:xfrm>
            <a:prstGeom prst="rect">
              <a:avLst/>
            </a:prstGeom>
          </p:spPr>
        </p:pic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14068" y="1370767"/>
              <a:ext cx="1420689" cy="1420689"/>
            </a:xfrm>
            <a:prstGeom prst="rect">
              <a:avLst/>
            </a:prstGeom>
          </p:spPr>
        </p:pic>
      </p:grpSp>
      <p:grpSp>
        <p:nvGrpSpPr>
          <p:cNvPr name="Group 29" id="29"/>
          <p:cNvGrpSpPr/>
          <p:nvPr/>
        </p:nvGrpSpPr>
        <p:grpSpPr>
          <a:xfrm rot="0">
            <a:off x="7298756" y="3703757"/>
            <a:ext cx="3690487" cy="585142"/>
            <a:chOff x="0" y="0"/>
            <a:chExt cx="4920650" cy="780189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4920650" cy="780189"/>
              <a:chOff x="0" y="0"/>
              <a:chExt cx="971980" cy="154111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971980" cy="154111"/>
              </a:xfrm>
              <a:custGeom>
                <a:avLst/>
                <a:gdLst/>
                <a:ahLst/>
                <a:cxnLst/>
                <a:rect r="r" b="b" t="t" l="l"/>
                <a:pathLst>
                  <a:path h="154111" w="971980">
                    <a:moveTo>
                      <a:pt x="77056" y="0"/>
                    </a:moveTo>
                    <a:lnTo>
                      <a:pt x="894924" y="0"/>
                    </a:lnTo>
                    <a:cubicBezTo>
                      <a:pt x="937481" y="0"/>
                      <a:pt x="971980" y="34499"/>
                      <a:pt x="971980" y="77056"/>
                    </a:cubicBezTo>
                    <a:lnTo>
                      <a:pt x="971980" y="77056"/>
                    </a:lnTo>
                    <a:cubicBezTo>
                      <a:pt x="971980" y="97492"/>
                      <a:pt x="963862" y="117092"/>
                      <a:pt x="949411" y="131542"/>
                    </a:cubicBezTo>
                    <a:cubicBezTo>
                      <a:pt x="934960" y="145993"/>
                      <a:pt x="915361" y="154111"/>
                      <a:pt x="894924" y="154111"/>
                    </a:cubicBezTo>
                    <a:lnTo>
                      <a:pt x="77056" y="154111"/>
                    </a:lnTo>
                    <a:cubicBezTo>
                      <a:pt x="34499" y="154111"/>
                      <a:pt x="0" y="119612"/>
                      <a:pt x="0" y="77056"/>
                    </a:cubicBezTo>
                    <a:lnTo>
                      <a:pt x="0" y="77056"/>
                    </a:lnTo>
                    <a:cubicBezTo>
                      <a:pt x="0" y="34499"/>
                      <a:pt x="34499" y="0"/>
                      <a:pt x="77056" y="0"/>
                    </a:cubicBezTo>
                    <a:close/>
                  </a:path>
                </a:pathLst>
              </a:custGeom>
              <a:solidFill>
                <a:srgbClr val="DCFAFA"/>
              </a:solidFill>
              <a:ln>
                <a:noFill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3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335912" y="136095"/>
              <a:ext cx="4248825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18BBCB"/>
                  </a:solidFill>
                  <a:latin typeface="Nourd Bold"/>
                </a:rPr>
                <a:t>Add a main point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2539507" y="1038225"/>
            <a:ext cx="13208985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Write your topic or idea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19672" y="7689390"/>
            <a:ext cx="4584125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851938" y="7689390"/>
            <a:ext cx="4584125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198491" y="7689390"/>
            <a:ext cx="4584125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Briefly elaborate on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you want to discuss.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5267" t="0" r="25510" b="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9144000" y="3973403"/>
            <a:ext cx="6593739" cy="6313597"/>
            <a:chOff x="0" y="0"/>
            <a:chExt cx="1736623" cy="166284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736622" cy="1662840"/>
            </a:xfrm>
            <a:custGeom>
              <a:avLst/>
              <a:gdLst/>
              <a:ahLst/>
              <a:cxnLst/>
              <a:rect r="r" b="b" t="t" l="l"/>
              <a:pathLst>
                <a:path h="1662840" w="1736622">
                  <a:moveTo>
                    <a:pt x="0" y="0"/>
                  </a:moveTo>
                  <a:lnTo>
                    <a:pt x="1736622" y="0"/>
                  </a:lnTo>
                  <a:lnTo>
                    <a:pt x="1736622" y="1662840"/>
                  </a:lnTo>
                  <a:lnTo>
                    <a:pt x="0" y="1662840"/>
                  </a:lnTo>
                  <a:close/>
                </a:path>
              </a:pathLst>
            </a:custGeom>
            <a:solidFill>
              <a:srgbClr val="18BBCB">
                <a:alpha val="60000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550261" y="3973403"/>
            <a:ext cx="6593739" cy="6313597"/>
            <a:chOff x="0" y="0"/>
            <a:chExt cx="1736623" cy="166284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736622" cy="1662840"/>
            </a:xfrm>
            <a:custGeom>
              <a:avLst/>
              <a:gdLst/>
              <a:ahLst/>
              <a:cxnLst/>
              <a:rect r="r" b="b" t="t" l="l"/>
              <a:pathLst>
                <a:path h="1662840" w="1736622">
                  <a:moveTo>
                    <a:pt x="0" y="0"/>
                  </a:moveTo>
                  <a:lnTo>
                    <a:pt x="1736622" y="0"/>
                  </a:lnTo>
                  <a:lnTo>
                    <a:pt x="1736622" y="1662840"/>
                  </a:lnTo>
                  <a:lnTo>
                    <a:pt x="0" y="1662840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1417646"/>
            <a:ext cx="719993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Our Services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357878" y="5143500"/>
            <a:ext cx="3870752" cy="1357832"/>
            <a:chOff x="0" y="0"/>
            <a:chExt cx="5161003" cy="181044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525"/>
              <a:ext cx="5161003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urd Bold"/>
                </a:rPr>
                <a:t>Service One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972242"/>
              <a:ext cx="5161003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Elaborate on what</a:t>
              </a:r>
            </a:p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357878" y="7779501"/>
            <a:ext cx="3870752" cy="1354446"/>
            <a:chOff x="0" y="0"/>
            <a:chExt cx="5161003" cy="180592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9525"/>
              <a:ext cx="5161003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urd Bold"/>
                </a:rPr>
                <a:t>Service Three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67728"/>
              <a:ext cx="5161003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Elaborate on what</a:t>
              </a:r>
            </a:p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424493" y="5143500"/>
            <a:ext cx="4032753" cy="1357832"/>
            <a:chOff x="0" y="0"/>
            <a:chExt cx="5377004" cy="181044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9525"/>
              <a:ext cx="5377004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urd Bold"/>
                </a:rPr>
                <a:t>Service Two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972242"/>
              <a:ext cx="5161003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Elaborate on what</a:t>
              </a:r>
            </a:p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424493" y="7779501"/>
            <a:ext cx="4032753" cy="1354446"/>
            <a:chOff x="0" y="0"/>
            <a:chExt cx="5377004" cy="180592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9525"/>
              <a:ext cx="5377004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urd Bold"/>
                </a:rPr>
                <a:t>Service Four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967728"/>
              <a:ext cx="5161003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Elaborate on what</a:t>
              </a:r>
            </a:p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you want to discuss.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32031" y="0"/>
            <a:ext cx="7655969" cy="10287000"/>
            <a:chOff x="0" y="0"/>
            <a:chExt cx="2016387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01638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16387">
                  <a:moveTo>
                    <a:pt x="0" y="0"/>
                  </a:moveTo>
                  <a:lnTo>
                    <a:pt x="2016387" y="0"/>
                  </a:lnTo>
                  <a:lnTo>
                    <a:pt x="201638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0" y="0"/>
            <a:ext cx="10287000" cy="10287000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7472602" y="1076379"/>
            <a:ext cx="6318859" cy="12502949"/>
            <a:chOff x="0" y="0"/>
            <a:chExt cx="2620010" cy="5184140"/>
          </a:xfrm>
        </p:grpSpPr>
        <p:sp>
          <p:nvSpPr>
            <p:cNvPr name="Freeform 7" id="7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-112628" r="-112628" t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  <p:sp>
          <p:nvSpPr>
            <p:cNvPr name="Freeform 10" id="10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  <p:sp>
          <p:nvSpPr>
            <p:cNvPr name="Freeform 11" id="11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60016" y="-4676725"/>
            <a:ext cx="8850759" cy="885075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051011">
            <a:off x="15939875" y="5548680"/>
            <a:ext cx="9247911" cy="938441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04411" y="-6553788"/>
            <a:ext cx="9247911" cy="9384411"/>
          </a:xfrm>
          <a:prstGeom prst="rect">
            <a:avLst/>
          </a:prstGeom>
        </p:spPr>
      </p:pic>
      <p:grpSp>
        <p:nvGrpSpPr>
          <p:cNvPr name="Group 19" id="19"/>
          <p:cNvGrpSpPr/>
          <p:nvPr/>
        </p:nvGrpSpPr>
        <p:grpSpPr>
          <a:xfrm rot="0">
            <a:off x="1385761" y="6254703"/>
            <a:ext cx="5761967" cy="3323723"/>
            <a:chOff x="0" y="0"/>
            <a:chExt cx="7682622" cy="443163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85725"/>
              <a:ext cx="7682622" cy="3021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800"/>
                </a:lnSpc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Phone</a:t>
              </a:r>
            </a:p>
            <a:p>
              <a:pPr algn="l" marL="0" indent="0" lvl="0">
                <a:lnSpc>
                  <a:spcPts val="8800"/>
                </a:lnSpc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Mockup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3593430"/>
              <a:ext cx="7682622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What can you say about your projects?</a:t>
              </a:r>
            </a:p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Share it here!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7505939"/>
            <a:chOff x="0" y="0"/>
            <a:chExt cx="24384000" cy="1000791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0000"/>
            </a:blip>
            <a:srcRect l="0" t="2645" r="0" b="35751"/>
            <a:stretch>
              <a:fillRect/>
            </a:stretch>
          </p:blipFill>
          <p:spPr>
            <a:xfrm>
              <a:off x="0" y="0"/>
              <a:ext cx="24384000" cy="1000791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7505939"/>
            <a:ext cx="18288000" cy="2781061"/>
            <a:chOff x="0" y="0"/>
            <a:chExt cx="4816593" cy="73246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4816592" cy="732460"/>
            </a:xfrm>
            <a:custGeom>
              <a:avLst/>
              <a:gdLst/>
              <a:ahLst/>
              <a:cxnLst/>
              <a:rect r="r" b="b" t="t" l="l"/>
              <a:pathLst>
                <a:path h="73246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32460"/>
                  </a:lnTo>
                  <a:lnTo>
                    <a:pt x="0" y="732460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0"/>
            <a:ext cx="26462952" cy="2974839"/>
            <a:chOff x="0" y="0"/>
            <a:chExt cx="35283936" cy="396645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0">
              <a:off x="0" y="0"/>
              <a:ext cx="17641968" cy="396645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true" rot="0">
              <a:off x="17641968" y="0"/>
              <a:ext cx="17641968" cy="3966452"/>
            </a:xfrm>
            <a:prstGeom prst="rect">
              <a:avLst/>
            </a:prstGeom>
          </p:spPr>
        </p:pic>
      </p:grpSp>
      <p:sp>
        <p:nvSpPr>
          <p:cNvPr name="TextBox 10" id="10"/>
          <p:cNvSpPr txBox="true"/>
          <p:nvPr/>
        </p:nvSpPr>
        <p:spPr>
          <a:xfrm rot="0">
            <a:off x="1067497" y="8429745"/>
            <a:ext cx="7454709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Presentations are communication tools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that can be used as demonstrations,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lectures, speeches, reports, and more.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05482" y="8429745"/>
            <a:ext cx="691472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It serves a variety of purposes, making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presentations powerful tools for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convincing and teaching.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77972" y="2238495"/>
            <a:ext cx="15132056" cy="3038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Nourd"/>
              </a:rPr>
              <a:t>Write Your Big</a:t>
            </a:r>
          </a:p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Nourd"/>
              </a:rPr>
              <a:t>Topic or Idea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38834" y="6012460"/>
            <a:ext cx="3086100" cy="552758"/>
            <a:chOff x="0" y="0"/>
            <a:chExt cx="812800" cy="14558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62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488345" y="5885109"/>
            <a:ext cx="21669392" cy="512186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3809985" y="3567192"/>
            <a:ext cx="1901349" cy="1901349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>
              <a:solidFill>
                <a:srgbClr val="18BBCB"/>
              </a:solidFill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269601" y="3979299"/>
            <a:ext cx="982116" cy="982116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531209" y="3567192"/>
            <a:ext cx="1901349" cy="1901349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>
              <a:solidFill>
                <a:srgbClr val="18BBCB"/>
              </a:solidFill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43316" y="3979299"/>
            <a:ext cx="1077135" cy="1077135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8193326" y="3567192"/>
            <a:ext cx="1901349" cy="1901349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>
              <a:solidFill>
                <a:srgbClr val="18BBCB"/>
              </a:solidFill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621269" y="3947626"/>
            <a:ext cx="1045462" cy="1045462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156397" y="1181100"/>
            <a:ext cx="17975206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90"/>
              </a:lnSpc>
            </a:pPr>
            <a:r>
              <a:rPr lang="en-US" sz="8500" u="none">
                <a:solidFill>
                  <a:srgbClr val="18BBCB"/>
                </a:solidFill>
                <a:latin typeface="Nourd"/>
              </a:rPr>
              <a:t>How to Use This Presentation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50477" y="6927168"/>
            <a:ext cx="4662812" cy="138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Click on the </a:t>
            </a:r>
            <a:r>
              <a:rPr lang="en-US" sz="2000">
                <a:solidFill>
                  <a:srgbClr val="545454"/>
                </a:solidFill>
                <a:latin typeface="Nourd Bold"/>
              </a:rPr>
              <a:t>"Canva"</a:t>
            </a:r>
            <a:r>
              <a:rPr lang="en-US" sz="2000">
                <a:solidFill>
                  <a:srgbClr val="545454"/>
                </a:solidFill>
                <a:latin typeface="Nourd"/>
              </a:rPr>
              <a:t> button under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this presentation preview. Start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editing your presentation. You need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545454"/>
                </a:solidFill>
                <a:latin typeface="Nourd"/>
              </a:rPr>
              <a:t>to sign in to your Canva account.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443651" y="6927168"/>
            <a:ext cx="4634016" cy="2092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Export this design from Canva as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a </a:t>
            </a:r>
            <a:r>
              <a:rPr lang="en-US" sz="2000">
                <a:solidFill>
                  <a:srgbClr val="545454"/>
                </a:solidFill>
                <a:latin typeface="Nourd Bold"/>
              </a:rPr>
              <a:t>GoogleSlide template</a:t>
            </a:r>
            <a:r>
              <a:rPr lang="en-US" sz="2000">
                <a:solidFill>
                  <a:srgbClr val="545454"/>
                </a:solidFill>
                <a:latin typeface="Nourd"/>
              </a:rPr>
              <a:t>. This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will provide you with all the fonts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used and elements used in this presentation as listed on page 21.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545454"/>
                </a:solidFill>
                <a:latin typeface="Nourd"/>
              </a:rPr>
              <a:t>Learn more on slide 4.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907724" y="5984039"/>
            <a:ext cx="3148319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 Bold"/>
              </a:rPr>
              <a:t>CANVA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44903" y="6927168"/>
            <a:ext cx="4798193" cy="2092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Export this design from Canva as a </a:t>
            </a:r>
            <a:r>
              <a:rPr lang="en-US" sz="2000">
                <a:solidFill>
                  <a:srgbClr val="545454"/>
                </a:solidFill>
                <a:latin typeface="Nourd Bold"/>
              </a:rPr>
              <a:t>PowerPoint template</a:t>
            </a:r>
            <a:r>
              <a:rPr lang="en-US" sz="2000">
                <a:solidFill>
                  <a:srgbClr val="545454"/>
                </a:solidFill>
                <a:latin typeface="Nourd"/>
              </a:rPr>
              <a:t>. Open the design in </a:t>
            </a:r>
            <a:r>
              <a:rPr lang="en-US" sz="2000">
                <a:solidFill>
                  <a:srgbClr val="545454"/>
                </a:solidFill>
                <a:latin typeface="Nourd Bold"/>
              </a:rPr>
              <a:t>Canva</a:t>
            </a:r>
            <a:r>
              <a:rPr lang="en-US" sz="2000">
                <a:solidFill>
                  <a:srgbClr val="545454"/>
                </a:solidFill>
                <a:latin typeface="Nourd"/>
              </a:rPr>
              <a:t>. This will provide you with all the fonts used and elements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Nourd"/>
              </a:rPr>
              <a:t>used in this presentation as listed on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545454"/>
                </a:solidFill>
                <a:latin typeface="Nourd"/>
              </a:rPr>
              <a:t>page 21. Learn more on slide 3.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151543" y="5984039"/>
            <a:ext cx="3984914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 Bold"/>
              </a:rPr>
              <a:t>POWERPOINT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234240" y="5984039"/>
            <a:ext cx="3052839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 Bold"/>
              </a:rPr>
              <a:t>GOOGLE SLIDES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4317"/>
            <a:ext cx="18288000" cy="6482683"/>
            <a:chOff x="0" y="0"/>
            <a:chExt cx="4816593" cy="170737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707373"/>
            </a:xfrm>
            <a:custGeom>
              <a:avLst/>
              <a:gdLst/>
              <a:ahLst/>
              <a:cxnLst/>
              <a:rect r="r" b="b" t="t" l="l"/>
              <a:pathLst>
                <a:path h="170737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707373"/>
                  </a:lnTo>
                  <a:lnTo>
                    <a:pt x="0" y="1707373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206535" y="3804317"/>
            <a:ext cx="12081465" cy="6482683"/>
            <a:chOff x="0" y="0"/>
            <a:chExt cx="16108620" cy="864357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alphaModFix amt="55000"/>
            </a:blip>
            <a:srcRect l="0" t="17901" r="0" b="1560"/>
            <a:stretch>
              <a:fillRect/>
            </a:stretch>
          </p:blipFill>
          <p:spPr>
            <a:xfrm>
              <a:off x="0" y="0"/>
              <a:ext cx="16108620" cy="864357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0" y="829478"/>
            <a:ext cx="26462952" cy="2974839"/>
            <a:chOff x="0" y="0"/>
            <a:chExt cx="35283936" cy="396645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7641968" cy="396645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641968" y="0"/>
              <a:ext cx="17641968" cy="396645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839728" y="7419619"/>
            <a:ext cx="8090945" cy="1791056"/>
            <a:chOff x="0" y="0"/>
            <a:chExt cx="10787927" cy="238807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9525"/>
              <a:ext cx="10787927" cy="1616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18BBCB"/>
                  </a:solidFill>
                  <a:latin typeface="Nourd"/>
                </a:rPr>
                <a:t>Stats &amp; Numbers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968974"/>
              <a:ext cx="10787927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 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49864" y="866775"/>
            <a:ext cx="2004054" cy="2004054"/>
            <a:chOff x="0" y="0"/>
            <a:chExt cx="2672072" cy="267207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72072" cy="2672072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253152" y="726436"/>
              <a:ext cx="2013367" cy="1314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4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18BBCB"/>
                  </a:solidFill>
                  <a:latin typeface="Nourd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3067119" y="6114937"/>
          <a:ext cx="2919870" cy="3679888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7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7684065" y="611493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301011" y="6114937"/>
          <a:ext cx="2919870" cy="3675125"/>
        </p:xfrm>
        <a:graphic>
          <a:graphicData uri="http://schemas.openxmlformats.org/drawingml/2006/table">
            <a:tbl>
              <a:tblPr/>
              <a:tblGrid>
                <a:gridCol w="1171571"/>
              </a:tblGrid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545454"/>
                          </a:solidFill>
                          <a:latin typeface="Nourd"/>
                        </a:rPr>
                        <a:t>Add a feature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18BB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82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91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5" id="5"/>
          <p:cNvGrpSpPr/>
          <p:nvPr/>
        </p:nvGrpSpPr>
        <p:grpSpPr>
          <a:xfrm rot="0">
            <a:off x="0" y="0"/>
            <a:ext cx="18288000" cy="4150663"/>
            <a:chOff x="0" y="0"/>
            <a:chExt cx="4816593" cy="1093179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816592" cy="1093179"/>
            </a:xfrm>
            <a:custGeom>
              <a:avLst/>
              <a:gdLst/>
              <a:ahLst/>
              <a:cxnLst/>
              <a:rect r="r" b="b" t="t" l="l"/>
              <a:pathLst>
                <a:path h="109317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93179"/>
                  </a:lnTo>
                  <a:lnTo>
                    <a:pt x="0" y="1093179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761042"/>
            <a:ext cx="1623060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Add a Pricing Page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006216" y="2012879"/>
            <a:ext cx="4275568" cy="4275568"/>
            <a:chOff x="0" y="0"/>
            <a:chExt cx="5700757" cy="570075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1189540" y="1193168"/>
              <a:ext cx="3314421" cy="3314421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3615624">
              <a:off x="761191" y="761191"/>
              <a:ext cx="4178375" cy="4178375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1442014" y="2501626"/>
              <a:ext cx="2816730" cy="1199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545454"/>
                  </a:solidFill>
                  <a:latin typeface="Nourd Bold"/>
                </a:rPr>
                <a:t>30$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595578" y="1963273"/>
              <a:ext cx="2509602" cy="4155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 spc="73">
                  <a:solidFill>
                    <a:srgbClr val="545454"/>
                  </a:solidFill>
                  <a:latin typeface="Nourd"/>
                </a:rPr>
                <a:t>MONTHLY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385208" y="2008817"/>
            <a:ext cx="4283691" cy="4283691"/>
            <a:chOff x="0" y="0"/>
            <a:chExt cx="5711588" cy="5711588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1198584" y="1198584"/>
              <a:ext cx="3314421" cy="3314421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3591369">
              <a:off x="766606" y="766606"/>
              <a:ext cx="4178375" cy="4178375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655450" y="2507041"/>
              <a:ext cx="4400688" cy="1199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545454"/>
                  </a:solidFill>
                  <a:latin typeface="Nourd Bold"/>
                </a:rPr>
                <a:t>300$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600993" y="1968688"/>
              <a:ext cx="2509602" cy="4155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 spc="73">
                  <a:solidFill>
                    <a:srgbClr val="545454"/>
                  </a:solidFill>
                  <a:latin typeface="Nourd"/>
                </a:rPr>
                <a:t>YEARLY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624543" y="2014259"/>
            <a:ext cx="4272807" cy="4272807"/>
            <a:chOff x="0" y="0"/>
            <a:chExt cx="5697076" cy="5697076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1191327" y="1191327"/>
              <a:ext cx="3314421" cy="3314421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3623726">
              <a:off x="759350" y="759350"/>
              <a:ext cx="4178375" cy="4178375"/>
            </a:xfrm>
            <a:prstGeom prst="rect">
              <a:avLst/>
            </a:prstGeom>
          </p:spPr>
        </p:pic>
        <p:sp>
          <p:nvSpPr>
            <p:cNvPr name="TextBox 28" id="28"/>
            <p:cNvSpPr txBox="true"/>
            <p:nvPr/>
          </p:nvSpPr>
          <p:spPr>
            <a:xfrm rot="0">
              <a:off x="1593737" y="1961432"/>
              <a:ext cx="2509602" cy="4155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41"/>
                </a:lnSpc>
              </a:pPr>
              <a:r>
                <a:rPr lang="en-US" sz="2100" spc="73">
                  <a:solidFill>
                    <a:srgbClr val="545454"/>
                  </a:solidFill>
                  <a:latin typeface="Nourd"/>
                </a:rPr>
                <a:t>MONTHLY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440173" y="2499785"/>
              <a:ext cx="2816730" cy="1199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6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545454"/>
                  </a:solidFill>
                  <a:latin typeface="Nourd Bold"/>
                </a:rPr>
                <a:t>20$</a:t>
              </a:r>
            </a:p>
          </p:txBody>
        </p:sp>
      </p:grpSp>
      <p:pic>
        <p:nvPicPr>
          <p:cNvPr name="Picture 30" id="3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944983">
            <a:off x="16207533" y="-3940689"/>
            <a:ext cx="9247911" cy="93844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5000"/>
            </a:blip>
            <a:srcRect l="0" t="7786" r="0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280159" y="3358128"/>
            <a:ext cx="13727682" cy="2571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0"/>
              </a:lnSpc>
              <a:spcBef>
                <a:spcPct val="0"/>
              </a:spcBef>
            </a:pPr>
            <a:r>
              <a:rPr lang="en-US" sz="15000">
                <a:solidFill>
                  <a:srgbClr val="FFFFFF"/>
                </a:solidFill>
                <a:latin typeface="Nourd Bold"/>
              </a:rPr>
              <a:t>123,456,789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5679330" y="6133831"/>
            <a:ext cx="6929339" cy="457951"/>
            <a:chOff x="0" y="0"/>
            <a:chExt cx="9239119" cy="610601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239119" cy="610601"/>
              <a:chOff x="0" y="0"/>
              <a:chExt cx="6149314" cy="4064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203200" y="-326"/>
                <a:ext cx="5742915" cy="407051"/>
              </a:xfrm>
              <a:custGeom>
                <a:avLst/>
                <a:gdLst/>
                <a:ahLst/>
                <a:cxnLst/>
                <a:rect r="r" b="b" t="t" l="l"/>
                <a:pathLst>
                  <a:path h="407051" w="5742915">
                    <a:moveTo>
                      <a:pt x="5742915" y="326"/>
                    </a:moveTo>
                    <a:cubicBezTo>
                      <a:pt x="5670102" y="0"/>
                      <a:pt x="5602680" y="38659"/>
                      <a:pt x="5566179" y="101663"/>
                    </a:cubicBezTo>
                    <a:cubicBezTo>
                      <a:pt x="5529679" y="164667"/>
                      <a:pt x="5529679" y="242385"/>
                      <a:pt x="5566179" y="305389"/>
                    </a:cubicBezTo>
                    <a:cubicBezTo>
                      <a:pt x="5602680" y="368393"/>
                      <a:pt x="5670102" y="407052"/>
                      <a:pt x="5742915" y="406726"/>
                    </a:cubicBezTo>
                    <a:lnTo>
                      <a:pt x="0" y="406726"/>
                    </a:lnTo>
                    <a:cubicBezTo>
                      <a:pt x="72813" y="407052"/>
                      <a:pt x="140234" y="368393"/>
                      <a:pt x="176735" y="305389"/>
                    </a:cubicBezTo>
                    <a:cubicBezTo>
                      <a:pt x="213236" y="242385"/>
                      <a:pt x="213236" y="164667"/>
                      <a:pt x="176735" y="101663"/>
                    </a:cubicBezTo>
                    <a:cubicBezTo>
                      <a:pt x="140234" y="38659"/>
                      <a:pt x="72813" y="0"/>
                      <a:pt x="0" y="326"/>
                    </a:cubicBezTo>
                    <a:close/>
                  </a:path>
                </a:pathLst>
              </a:custGeom>
              <a:solidFill>
                <a:srgbClr val="FFFFFF">
                  <a:alpha val="49804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1197167" y="95751"/>
              <a:ext cx="684478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the featured statistic.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21293">
            <a:off x="-1803283" y="7733670"/>
            <a:ext cx="11603935" cy="970510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588610">
            <a:off x="15369290" y="2481902"/>
            <a:ext cx="11603935" cy="970510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960805">
            <a:off x="-8218326" y="-5863209"/>
            <a:ext cx="11603935" cy="970510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bg>
      <p:bgPr>
        <a:solidFill>
          <a:srgbClr val="A2DF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096000" cy="10287000"/>
            <a:chOff x="0" y="0"/>
            <a:chExt cx="1505185" cy="2540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05185" cy="2540000"/>
            </a:xfrm>
            <a:custGeom>
              <a:avLst/>
              <a:gdLst/>
              <a:ahLst/>
              <a:cxnLst/>
              <a:rect r="r" b="b" t="t" l="l"/>
              <a:pathLst>
                <a:path h="2540000" w="1505185">
                  <a:moveTo>
                    <a:pt x="0" y="0"/>
                  </a:moveTo>
                  <a:lnTo>
                    <a:pt x="1505185" y="0"/>
                  </a:lnTo>
                  <a:lnTo>
                    <a:pt x="1505185" y="2540000"/>
                  </a:lnTo>
                  <a:lnTo>
                    <a:pt x="0" y="2540000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192000" y="0"/>
            <a:ext cx="6096000" cy="10287000"/>
            <a:chOff x="0" y="0"/>
            <a:chExt cx="1505185" cy="254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505185" cy="2540000"/>
            </a:xfrm>
            <a:custGeom>
              <a:avLst/>
              <a:gdLst/>
              <a:ahLst/>
              <a:cxnLst/>
              <a:rect r="r" b="b" t="t" l="l"/>
              <a:pathLst>
                <a:path h="2540000" w="1505185">
                  <a:moveTo>
                    <a:pt x="0" y="0"/>
                  </a:moveTo>
                  <a:lnTo>
                    <a:pt x="1505185" y="0"/>
                  </a:lnTo>
                  <a:lnTo>
                    <a:pt x="1505185" y="2540000"/>
                  </a:lnTo>
                  <a:lnTo>
                    <a:pt x="0" y="25400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2338" y="3309873"/>
            <a:ext cx="4429809" cy="1312536"/>
            <a:chOff x="0" y="0"/>
            <a:chExt cx="5906411" cy="1750048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5906411" cy="1750048"/>
              <a:chOff x="0" y="0"/>
              <a:chExt cx="7620000" cy="225777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6351" y="0"/>
                <a:ext cx="28247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2824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206149" y="0"/>
                    </a:moveTo>
                    <a:cubicBezTo>
                      <a:pt x="2089249" y="0"/>
                      <a:pt x="1994482" y="94766"/>
                      <a:pt x="1994482" y="211667"/>
                    </a:cubicBezTo>
                    <a:lnTo>
                      <a:pt x="1994482" y="282222"/>
                    </a:lnTo>
                    <a:cubicBezTo>
                      <a:pt x="1994482" y="399122"/>
                      <a:pt x="2089249" y="493889"/>
                      <a:pt x="2206149" y="493889"/>
                    </a:cubicBezTo>
                    <a:cubicBezTo>
                      <a:pt x="2323049" y="493889"/>
                      <a:pt x="2417816" y="399122"/>
                      <a:pt x="2417816" y="282222"/>
                    </a:cubicBezTo>
                    <a:lnTo>
                      <a:pt x="2417816" y="211667"/>
                    </a:lnTo>
                    <a:cubicBezTo>
                      <a:pt x="2417816" y="94766"/>
                      <a:pt x="2323049" y="0"/>
                      <a:pt x="2206149" y="0"/>
                    </a:cubicBezTo>
                    <a:moveTo>
                      <a:pt x="1986933" y="969998"/>
                    </a:moveTo>
                    <a:cubicBezTo>
                      <a:pt x="1988132" y="961884"/>
                      <a:pt x="1976702" y="958709"/>
                      <a:pt x="1973527" y="966258"/>
                    </a:cubicBezTo>
                    <a:lnTo>
                      <a:pt x="1819505" y="1325598"/>
                    </a:lnTo>
                    <a:cubicBezTo>
                      <a:pt x="1797248" y="1377518"/>
                      <a:pt x="1746172" y="1411161"/>
                      <a:pt x="1689682" y="1411111"/>
                    </a:cubicBezTo>
                    <a:lnTo>
                      <a:pt x="1624630" y="1411111"/>
                    </a:lnTo>
                    <a:cubicBezTo>
                      <a:pt x="1612766" y="1411122"/>
                      <a:pt x="1601690" y="1405168"/>
                      <a:pt x="1595155" y="1395265"/>
                    </a:cubicBezTo>
                    <a:cubicBezTo>
                      <a:pt x="1588620" y="1385363"/>
                      <a:pt x="1587500" y="1372839"/>
                      <a:pt x="1592175" y="1361934"/>
                    </a:cubicBezTo>
                    <a:lnTo>
                      <a:pt x="1782816" y="917222"/>
                    </a:lnTo>
                    <a:lnTo>
                      <a:pt x="1852948" y="741821"/>
                    </a:lnTo>
                    <a:cubicBezTo>
                      <a:pt x="1895818" y="634683"/>
                      <a:pt x="1999595" y="564437"/>
                      <a:pt x="2114991" y="564444"/>
                    </a:cubicBezTo>
                    <a:lnTo>
                      <a:pt x="2297307" y="564444"/>
                    </a:lnTo>
                    <a:cubicBezTo>
                      <a:pt x="2412703" y="564437"/>
                      <a:pt x="2516480" y="634683"/>
                      <a:pt x="2559350" y="741821"/>
                    </a:cubicBezTo>
                    <a:lnTo>
                      <a:pt x="2629482" y="917222"/>
                    </a:lnTo>
                    <a:lnTo>
                      <a:pt x="2820053" y="1361934"/>
                    </a:lnTo>
                    <a:cubicBezTo>
                      <a:pt x="2824728" y="1372839"/>
                      <a:pt x="2823608" y="1385363"/>
                      <a:pt x="2817072" y="1395265"/>
                    </a:cubicBezTo>
                    <a:cubicBezTo>
                      <a:pt x="2810537" y="1405168"/>
                      <a:pt x="2799462" y="1411122"/>
                      <a:pt x="2787597" y="1411111"/>
                    </a:cubicBezTo>
                    <a:lnTo>
                      <a:pt x="2722545" y="1411111"/>
                    </a:lnTo>
                    <a:cubicBezTo>
                      <a:pt x="2666107" y="1411105"/>
                      <a:pt x="2615101" y="1377471"/>
                      <a:pt x="2592864" y="1325598"/>
                    </a:cubicBezTo>
                    <a:lnTo>
                      <a:pt x="2438841" y="966258"/>
                    </a:lnTo>
                    <a:cubicBezTo>
                      <a:pt x="2435596" y="958709"/>
                      <a:pt x="2424236" y="961884"/>
                      <a:pt x="2425365" y="969998"/>
                    </a:cubicBezTo>
                    <a:lnTo>
                      <a:pt x="2488371" y="1411111"/>
                    </a:lnTo>
                    <a:lnTo>
                      <a:pt x="2555752" y="2219607"/>
                    </a:lnTo>
                    <a:cubicBezTo>
                      <a:pt x="2556560" y="2229429"/>
                      <a:pt x="2553223" y="2239141"/>
                      <a:pt x="2546548" y="2246392"/>
                    </a:cubicBezTo>
                    <a:cubicBezTo>
                      <a:pt x="2539874" y="2253643"/>
                      <a:pt x="2530470" y="2257771"/>
                      <a:pt x="2520615" y="2257778"/>
                    </a:cubicBezTo>
                    <a:lnTo>
                      <a:pt x="2466781" y="2257778"/>
                    </a:lnTo>
                    <a:cubicBezTo>
                      <a:pt x="2397800" y="2257786"/>
                      <a:pt x="2338923" y="2207921"/>
                      <a:pt x="2327575" y="2139879"/>
                    </a:cubicBezTo>
                    <a:lnTo>
                      <a:pt x="2213205" y="1452880"/>
                    </a:lnTo>
                    <a:cubicBezTo>
                      <a:pt x="2211864" y="1444978"/>
                      <a:pt x="2200575" y="1444978"/>
                      <a:pt x="2199234" y="1452880"/>
                    </a:cubicBezTo>
                    <a:lnTo>
                      <a:pt x="2084793" y="2139879"/>
                    </a:lnTo>
                    <a:cubicBezTo>
                      <a:pt x="2073442" y="2207948"/>
                      <a:pt x="2014525" y="2257821"/>
                      <a:pt x="1945517" y="2257778"/>
                    </a:cubicBezTo>
                    <a:lnTo>
                      <a:pt x="1891683" y="2257778"/>
                    </a:lnTo>
                    <a:cubicBezTo>
                      <a:pt x="1881828" y="2257771"/>
                      <a:pt x="1872424" y="2253643"/>
                      <a:pt x="1865750" y="2246392"/>
                    </a:cubicBezTo>
                    <a:cubicBezTo>
                      <a:pt x="1859075" y="2239141"/>
                      <a:pt x="1855738" y="2229429"/>
                      <a:pt x="1856546" y="2219607"/>
                    </a:cubicBezTo>
                    <a:lnTo>
                      <a:pt x="1923927" y="1411111"/>
                    </a:lnTo>
                    <a:lnTo>
                      <a:pt x="1986933" y="969998"/>
                    </a:lnTo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3191351" y="0"/>
                <a:ext cx="4412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4412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206149" y="0"/>
                    </a:moveTo>
                    <a:cubicBezTo>
                      <a:pt x="2089249" y="0"/>
                      <a:pt x="1994482" y="94766"/>
                      <a:pt x="1994482" y="211667"/>
                    </a:cubicBezTo>
                    <a:lnTo>
                      <a:pt x="1994482" y="282222"/>
                    </a:lnTo>
                    <a:cubicBezTo>
                      <a:pt x="1994482" y="399122"/>
                      <a:pt x="2089249" y="493889"/>
                      <a:pt x="2206149" y="493889"/>
                    </a:cubicBezTo>
                    <a:cubicBezTo>
                      <a:pt x="2323049" y="493889"/>
                      <a:pt x="2417816" y="399122"/>
                      <a:pt x="2417816" y="282222"/>
                    </a:cubicBezTo>
                    <a:lnTo>
                      <a:pt x="2417816" y="211667"/>
                    </a:lnTo>
                    <a:cubicBezTo>
                      <a:pt x="2417816" y="94766"/>
                      <a:pt x="2323049" y="0"/>
                      <a:pt x="2206149" y="0"/>
                    </a:cubicBezTo>
                    <a:moveTo>
                      <a:pt x="1986933" y="969998"/>
                    </a:moveTo>
                    <a:cubicBezTo>
                      <a:pt x="1988132" y="961884"/>
                      <a:pt x="1976702" y="958709"/>
                      <a:pt x="1973527" y="966258"/>
                    </a:cubicBezTo>
                    <a:lnTo>
                      <a:pt x="1819504" y="1325598"/>
                    </a:lnTo>
                    <a:cubicBezTo>
                      <a:pt x="1797248" y="1377518"/>
                      <a:pt x="1746172" y="1411161"/>
                      <a:pt x="1689682" y="1411111"/>
                    </a:cubicBezTo>
                    <a:lnTo>
                      <a:pt x="1624630" y="1411111"/>
                    </a:lnTo>
                    <a:cubicBezTo>
                      <a:pt x="1612765" y="1411122"/>
                      <a:pt x="1601691" y="1405168"/>
                      <a:pt x="1595155" y="1395265"/>
                    </a:cubicBezTo>
                    <a:cubicBezTo>
                      <a:pt x="1588620" y="1385363"/>
                      <a:pt x="1587500" y="1372839"/>
                      <a:pt x="1592174" y="1361934"/>
                    </a:cubicBezTo>
                    <a:lnTo>
                      <a:pt x="1782816" y="917222"/>
                    </a:lnTo>
                    <a:lnTo>
                      <a:pt x="1852948" y="741821"/>
                    </a:lnTo>
                    <a:cubicBezTo>
                      <a:pt x="1895818" y="634683"/>
                      <a:pt x="1999595" y="564437"/>
                      <a:pt x="2114991" y="564444"/>
                    </a:cubicBezTo>
                    <a:lnTo>
                      <a:pt x="2297307" y="564444"/>
                    </a:lnTo>
                    <a:cubicBezTo>
                      <a:pt x="2412703" y="564437"/>
                      <a:pt x="2516480" y="634683"/>
                      <a:pt x="2559350" y="741821"/>
                    </a:cubicBezTo>
                    <a:lnTo>
                      <a:pt x="2629482" y="917222"/>
                    </a:lnTo>
                    <a:lnTo>
                      <a:pt x="2820053" y="1361934"/>
                    </a:lnTo>
                    <a:cubicBezTo>
                      <a:pt x="2824728" y="1372839"/>
                      <a:pt x="2823607" y="1385363"/>
                      <a:pt x="2817072" y="1395265"/>
                    </a:cubicBezTo>
                    <a:cubicBezTo>
                      <a:pt x="2810537" y="1405168"/>
                      <a:pt x="2799462" y="1411122"/>
                      <a:pt x="2787597" y="1411111"/>
                    </a:cubicBezTo>
                    <a:lnTo>
                      <a:pt x="2722545" y="1411111"/>
                    </a:lnTo>
                    <a:cubicBezTo>
                      <a:pt x="2666107" y="1411105"/>
                      <a:pt x="2615101" y="1377471"/>
                      <a:pt x="2592864" y="1325598"/>
                    </a:cubicBezTo>
                    <a:lnTo>
                      <a:pt x="2438841" y="966258"/>
                    </a:lnTo>
                    <a:cubicBezTo>
                      <a:pt x="2435596" y="958709"/>
                      <a:pt x="2424236" y="961884"/>
                      <a:pt x="2425365" y="969998"/>
                    </a:cubicBezTo>
                    <a:lnTo>
                      <a:pt x="2488371" y="1411111"/>
                    </a:lnTo>
                    <a:lnTo>
                      <a:pt x="2555752" y="2219607"/>
                    </a:lnTo>
                    <a:cubicBezTo>
                      <a:pt x="2556560" y="2229429"/>
                      <a:pt x="2553223" y="2239141"/>
                      <a:pt x="2546548" y="2246392"/>
                    </a:cubicBezTo>
                    <a:cubicBezTo>
                      <a:pt x="2539874" y="2253643"/>
                      <a:pt x="2530470" y="2257771"/>
                      <a:pt x="2520615" y="2257778"/>
                    </a:cubicBezTo>
                    <a:lnTo>
                      <a:pt x="2466781" y="2257778"/>
                    </a:lnTo>
                    <a:cubicBezTo>
                      <a:pt x="2397799" y="2257786"/>
                      <a:pt x="2338923" y="2207921"/>
                      <a:pt x="2327575" y="2139879"/>
                    </a:cubicBezTo>
                    <a:lnTo>
                      <a:pt x="2213204" y="1452880"/>
                    </a:lnTo>
                    <a:cubicBezTo>
                      <a:pt x="2211864" y="1444978"/>
                      <a:pt x="2200575" y="1444978"/>
                      <a:pt x="2199235" y="1452880"/>
                    </a:cubicBezTo>
                    <a:lnTo>
                      <a:pt x="2084794" y="2139879"/>
                    </a:lnTo>
                    <a:cubicBezTo>
                      <a:pt x="2073442" y="2207948"/>
                      <a:pt x="2014525" y="2257821"/>
                      <a:pt x="1945517" y="2257778"/>
                    </a:cubicBezTo>
                    <a:lnTo>
                      <a:pt x="1891683" y="2257778"/>
                    </a:lnTo>
                    <a:cubicBezTo>
                      <a:pt x="1881828" y="2257771"/>
                      <a:pt x="1872424" y="2253643"/>
                      <a:pt x="1865750" y="2246392"/>
                    </a:cubicBezTo>
                    <a:cubicBezTo>
                      <a:pt x="1859075" y="2239141"/>
                      <a:pt x="1855738" y="2229429"/>
                      <a:pt x="1856546" y="2219607"/>
                    </a:cubicBezTo>
                    <a:lnTo>
                      <a:pt x="1923927" y="1411111"/>
                    </a:lnTo>
                    <a:lnTo>
                      <a:pt x="1986933" y="969998"/>
                    </a:lnTo>
                    <a:moveTo>
                      <a:pt x="3793649" y="0"/>
                    </a:moveTo>
                    <a:cubicBezTo>
                      <a:pt x="3676748" y="0"/>
                      <a:pt x="3581982" y="94766"/>
                      <a:pt x="3581982" y="211667"/>
                    </a:cubicBezTo>
                    <a:lnTo>
                      <a:pt x="3581982" y="282222"/>
                    </a:lnTo>
                    <a:cubicBezTo>
                      <a:pt x="3581982" y="399122"/>
                      <a:pt x="3676748" y="493889"/>
                      <a:pt x="3793649" y="493889"/>
                    </a:cubicBezTo>
                    <a:cubicBezTo>
                      <a:pt x="3910550" y="493889"/>
                      <a:pt x="4005316" y="399122"/>
                      <a:pt x="4005316" y="282222"/>
                    </a:cubicBezTo>
                    <a:lnTo>
                      <a:pt x="4005316" y="211667"/>
                    </a:lnTo>
                    <a:cubicBezTo>
                      <a:pt x="4005316" y="94766"/>
                      <a:pt x="3910550" y="0"/>
                      <a:pt x="3793649" y="0"/>
                    </a:cubicBezTo>
                    <a:moveTo>
                      <a:pt x="3574433" y="969998"/>
                    </a:moveTo>
                    <a:cubicBezTo>
                      <a:pt x="3575632" y="961884"/>
                      <a:pt x="3564203" y="958709"/>
                      <a:pt x="3561028" y="966258"/>
                    </a:cubicBezTo>
                    <a:lnTo>
                      <a:pt x="3407004" y="1325598"/>
                    </a:lnTo>
                    <a:cubicBezTo>
                      <a:pt x="3384748" y="1377518"/>
                      <a:pt x="3333672" y="1411161"/>
                      <a:pt x="3277182" y="1411111"/>
                    </a:cubicBezTo>
                    <a:lnTo>
                      <a:pt x="3212130" y="1411111"/>
                    </a:lnTo>
                    <a:cubicBezTo>
                      <a:pt x="3200265" y="1411122"/>
                      <a:pt x="3189191" y="1405168"/>
                      <a:pt x="3182655" y="1395265"/>
                    </a:cubicBezTo>
                    <a:cubicBezTo>
                      <a:pt x="3176120" y="1385363"/>
                      <a:pt x="3175000" y="1372839"/>
                      <a:pt x="3179674" y="1361934"/>
                    </a:cubicBezTo>
                    <a:lnTo>
                      <a:pt x="3370316" y="917222"/>
                    </a:lnTo>
                    <a:lnTo>
                      <a:pt x="3440448" y="741821"/>
                    </a:lnTo>
                    <a:cubicBezTo>
                      <a:pt x="3483318" y="634683"/>
                      <a:pt x="3587094" y="564437"/>
                      <a:pt x="3702491" y="564444"/>
                    </a:cubicBezTo>
                    <a:lnTo>
                      <a:pt x="3884807" y="564444"/>
                    </a:lnTo>
                    <a:cubicBezTo>
                      <a:pt x="4000204" y="564437"/>
                      <a:pt x="4103980" y="634683"/>
                      <a:pt x="4146850" y="741821"/>
                    </a:cubicBezTo>
                    <a:lnTo>
                      <a:pt x="4216982" y="917222"/>
                    </a:lnTo>
                    <a:lnTo>
                      <a:pt x="4407553" y="1361934"/>
                    </a:lnTo>
                    <a:cubicBezTo>
                      <a:pt x="4412228" y="1372839"/>
                      <a:pt x="4411107" y="1385363"/>
                      <a:pt x="4404572" y="1395265"/>
                    </a:cubicBezTo>
                    <a:cubicBezTo>
                      <a:pt x="4398037" y="1405168"/>
                      <a:pt x="4386962" y="1411122"/>
                      <a:pt x="4375097" y="1411111"/>
                    </a:cubicBezTo>
                    <a:lnTo>
                      <a:pt x="4310045" y="1411111"/>
                    </a:lnTo>
                    <a:cubicBezTo>
                      <a:pt x="4253607" y="1411105"/>
                      <a:pt x="4202601" y="1377471"/>
                      <a:pt x="4180364" y="1325598"/>
                    </a:cubicBezTo>
                    <a:lnTo>
                      <a:pt x="4026341" y="966258"/>
                    </a:lnTo>
                    <a:cubicBezTo>
                      <a:pt x="4023095" y="958709"/>
                      <a:pt x="4011736" y="961884"/>
                      <a:pt x="4012865" y="969998"/>
                    </a:cubicBezTo>
                    <a:lnTo>
                      <a:pt x="4075871" y="1411111"/>
                    </a:lnTo>
                    <a:lnTo>
                      <a:pt x="4143252" y="2219607"/>
                    </a:lnTo>
                    <a:cubicBezTo>
                      <a:pt x="4144060" y="2229429"/>
                      <a:pt x="4140722" y="2239141"/>
                      <a:pt x="4134048" y="2246392"/>
                    </a:cubicBezTo>
                    <a:cubicBezTo>
                      <a:pt x="4127374" y="2253643"/>
                      <a:pt x="4117970" y="2257771"/>
                      <a:pt x="4108115" y="2257778"/>
                    </a:cubicBezTo>
                    <a:lnTo>
                      <a:pt x="4054281" y="2257778"/>
                    </a:lnTo>
                    <a:cubicBezTo>
                      <a:pt x="3985299" y="2257786"/>
                      <a:pt x="3926422" y="2207921"/>
                      <a:pt x="3915075" y="2139879"/>
                    </a:cubicBezTo>
                    <a:lnTo>
                      <a:pt x="3800704" y="1452880"/>
                    </a:lnTo>
                    <a:cubicBezTo>
                      <a:pt x="3799364" y="1444978"/>
                      <a:pt x="3788075" y="1444978"/>
                      <a:pt x="3786735" y="1452880"/>
                    </a:cubicBezTo>
                    <a:lnTo>
                      <a:pt x="3672294" y="2139879"/>
                    </a:lnTo>
                    <a:cubicBezTo>
                      <a:pt x="3660942" y="2207948"/>
                      <a:pt x="3602025" y="2257821"/>
                      <a:pt x="3533017" y="2257778"/>
                    </a:cubicBezTo>
                    <a:lnTo>
                      <a:pt x="3479183" y="2257778"/>
                    </a:lnTo>
                    <a:cubicBezTo>
                      <a:pt x="3469328" y="2257771"/>
                      <a:pt x="3459924" y="2253643"/>
                      <a:pt x="3453250" y="2246392"/>
                    </a:cubicBezTo>
                    <a:cubicBezTo>
                      <a:pt x="3446576" y="2239141"/>
                      <a:pt x="3443238" y="2229429"/>
                      <a:pt x="3444046" y="2219607"/>
                    </a:cubicBezTo>
                    <a:lnTo>
                      <a:pt x="3511427" y="1411111"/>
                    </a:lnTo>
                    <a:lnTo>
                      <a:pt x="3574433" y="969998"/>
                    </a:lnTo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7496175" y="3060521"/>
            <a:ext cx="3295650" cy="1647825"/>
            <a:chOff x="0" y="0"/>
            <a:chExt cx="4394200" cy="2197100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4394200" cy="2197100"/>
              <a:chOff x="0" y="0"/>
              <a:chExt cx="2540000" cy="12700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260600" y="1264333"/>
                    </a:lnTo>
                    <a:cubicBezTo>
                      <a:pt x="2258161" y="718969"/>
                      <a:pt x="1815369" y="278153"/>
                      <a:pt x="1270000" y="278153"/>
                    </a:cubicBezTo>
                    <a:cubicBezTo>
                      <a:pt x="724631" y="278153"/>
                      <a:pt x="281839" y="718969"/>
                      <a:pt x="279400" y="126433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-99899"/>
                <a:ext cx="2168026" cy="1369899"/>
              </a:xfrm>
              <a:custGeom>
                <a:avLst/>
                <a:gdLst/>
                <a:ahLst/>
                <a:cxnLst/>
                <a:rect r="r" b="b" t="t" l="l"/>
                <a:pathLst>
                  <a:path h="1369899" w="2168026">
                    <a:moveTo>
                      <a:pt x="0" y="1369899"/>
                    </a:moveTo>
                    <a:cubicBezTo>
                      <a:pt x="0" y="856232"/>
                      <a:pt x="309426" y="393144"/>
                      <a:pt x="783992" y="196572"/>
                    </a:cubicBezTo>
                    <a:cubicBezTo>
                      <a:pt x="1258559" y="0"/>
                      <a:pt x="1804808" y="108656"/>
                      <a:pt x="2168026" y="471873"/>
                    </a:cubicBezTo>
                    <a:lnTo>
                      <a:pt x="1970460" y="669439"/>
                    </a:lnTo>
                    <a:cubicBezTo>
                      <a:pt x="1687150" y="386129"/>
                      <a:pt x="1261076" y="301378"/>
                      <a:pt x="890914" y="454704"/>
                    </a:cubicBezTo>
                    <a:cubicBezTo>
                      <a:pt x="520752" y="608030"/>
                      <a:pt x="279400" y="969239"/>
                      <a:pt x="279400" y="1369899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12767133" y="2032498"/>
            <a:ext cx="4919192" cy="3777048"/>
            <a:chOff x="0" y="0"/>
            <a:chExt cx="6558922" cy="5036064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787046" y="4672858"/>
              <a:ext cx="820868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Item 1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943954" y="4672858"/>
              <a:ext cx="889915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Item 2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135802" y="4672858"/>
              <a:ext cx="889082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Item 3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324512" y="4672858"/>
              <a:ext cx="894525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Item 4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516998" y="4672858"/>
              <a:ext cx="892416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Item 5</a:t>
              </a:r>
            </a:p>
          </p:txBody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601764" y="172078"/>
              <a:ext cx="5957158" cy="4375896"/>
              <a:chOff x="0" y="0"/>
              <a:chExt cx="12052829" cy="8853538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-6350"/>
                <a:ext cx="1205282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052829">
                    <a:moveTo>
                      <a:pt x="0" y="0"/>
                    </a:moveTo>
                    <a:lnTo>
                      <a:pt x="12052829" y="0"/>
                    </a:lnTo>
                    <a:lnTo>
                      <a:pt x="1205282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2207034"/>
                <a:ext cx="1205282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052829">
                    <a:moveTo>
                      <a:pt x="0" y="0"/>
                    </a:moveTo>
                    <a:lnTo>
                      <a:pt x="12052829" y="0"/>
                    </a:lnTo>
                    <a:lnTo>
                      <a:pt x="1205282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4420419"/>
                <a:ext cx="1205282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052829">
                    <a:moveTo>
                      <a:pt x="0" y="0"/>
                    </a:moveTo>
                    <a:lnTo>
                      <a:pt x="12052829" y="0"/>
                    </a:lnTo>
                    <a:lnTo>
                      <a:pt x="1205282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6633803"/>
                <a:ext cx="1205282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052829">
                    <a:moveTo>
                      <a:pt x="0" y="0"/>
                    </a:moveTo>
                    <a:lnTo>
                      <a:pt x="12052829" y="0"/>
                    </a:lnTo>
                    <a:lnTo>
                      <a:pt x="1205282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8847188"/>
                <a:ext cx="1205282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052829">
                    <a:moveTo>
                      <a:pt x="0" y="0"/>
                    </a:moveTo>
                    <a:lnTo>
                      <a:pt x="12052829" y="0"/>
                    </a:lnTo>
                    <a:lnTo>
                      <a:pt x="1205282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60000"/>
                </a:srgbClr>
              </a:solidFill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0" y="-19050"/>
              <a:ext cx="457831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40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5492" y="1074924"/>
              <a:ext cx="452338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30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4659" y="2168898"/>
              <a:ext cx="453172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20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73657" y="3262872"/>
              <a:ext cx="384174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10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182034" y="4356846"/>
              <a:ext cx="275797" cy="363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80"/>
                </a:lnSpc>
              </a:pPr>
              <a:r>
                <a:rPr lang="en-US" sz="1700">
                  <a:solidFill>
                    <a:srgbClr val="545454"/>
                  </a:solidFill>
                  <a:latin typeface="Nourd Bold"/>
                </a:rPr>
                <a:t>0 </a:t>
              </a:r>
            </a:p>
          </p:txBody>
        </p:sp>
        <p:grpSp>
          <p:nvGrpSpPr>
            <p:cNvPr name="Group 33" id="33"/>
            <p:cNvGrpSpPr>
              <a:grpSpLocks noChangeAspect="true"/>
            </p:cNvGrpSpPr>
            <p:nvPr/>
          </p:nvGrpSpPr>
          <p:grpSpPr>
            <a:xfrm rot="0">
              <a:off x="1153538" y="565726"/>
              <a:ext cx="4853611" cy="2057037"/>
              <a:chOff x="1116377" y="796448"/>
              <a:chExt cx="9820075" cy="4161904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1104980" y="2998293"/>
                <a:ext cx="2611171" cy="1971598"/>
              </a:xfrm>
              <a:custGeom>
                <a:avLst/>
                <a:gdLst/>
                <a:ahLst/>
                <a:cxnLst/>
                <a:rect r="r" b="b" t="t" l="l"/>
                <a:pathLst>
                  <a:path h="1971598" w="2611171">
                    <a:moveTo>
                      <a:pt x="100303" y="1871153"/>
                    </a:moveTo>
                    <a:lnTo>
                      <a:pt x="100303" y="1871153"/>
                    </a:lnTo>
                    <a:lnTo>
                      <a:pt x="100303" y="1871153"/>
                    </a:lnTo>
                    <a:close/>
                    <a:moveTo>
                      <a:pt x="47673" y="1799505"/>
                    </a:moveTo>
                    <a:cubicBezTo>
                      <a:pt x="8358" y="1828656"/>
                      <a:pt x="0" y="1884102"/>
                      <a:pt x="28975" y="1923547"/>
                    </a:cubicBezTo>
                    <a:cubicBezTo>
                      <a:pt x="57950" y="1962992"/>
                      <a:pt x="113358" y="1971598"/>
                      <a:pt x="152932" y="1942800"/>
                    </a:cubicBezTo>
                    <a:lnTo>
                      <a:pt x="2563498" y="172093"/>
                    </a:lnTo>
                    <a:cubicBezTo>
                      <a:pt x="2602813" y="142942"/>
                      <a:pt x="2611171" y="87496"/>
                      <a:pt x="2582196" y="48051"/>
                    </a:cubicBezTo>
                    <a:cubicBezTo>
                      <a:pt x="2553222" y="8606"/>
                      <a:pt x="2497814" y="0"/>
                      <a:pt x="2458239" y="28798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3517526" y="3000244"/>
                <a:ext cx="2607212" cy="861004"/>
              </a:xfrm>
              <a:custGeom>
                <a:avLst/>
                <a:gdLst/>
                <a:ahLst/>
                <a:cxnLst/>
                <a:rect r="r" b="b" t="t" l="l"/>
                <a:pathLst>
                  <a:path h="861004" w="2607212">
                    <a:moveTo>
                      <a:pt x="98323" y="98494"/>
                    </a:moveTo>
                    <a:lnTo>
                      <a:pt x="98323" y="98494"/>
                    </a:lnTo>
                    <a:lnTo>
                      <a:pt x="98323" y="98494"/>
                    </a:lnTo>
                    <a:close/>
                    <a:moveTo>
                      <a:pt x="121932" y="12786"/>
                    </a:moveTo>
                    <a:cubicBezTo>
                      <a:pt x="74688" y="0"/>
                      <a:pt x="25995" y="27805"/>
                      <a:pt x="12997" y="74991"/>
                    </a:cubicBezTo>
                    <a:cubicBezTo>
                      <a:pt x="0" y="122176"/>
                      <a:pt x="27586" y="170993"/>
                      <a:pt x="74714" y="184202"/>
                    </a:cubicBezTo>
                    <a:lnTo>
                      <a:pt x="2485279" y="848217"/>
                    </a:lnTo>
                    <a:cubicBezTo>
                      <a:pt x="2532523" y="861004"/>
                      <a:pt x="2581216" y="833199"/>
                      <a:pt x="2594214" y="786013"/>
                    </a:cubicBezTo>
                    <a:cubicBezTo>
                      <a:pt x="2607211" y="738827"/>
                      <a:pt x="2579625" y="690011"/>
                      <a:pt x="2532497" y="676802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5927854" y="1008263"/>
                <a:ext cx="2607687" cy="2852920"/>
              </a:xfrm>
              <a:custGeom>
                <a:avLst/>
                <a:gdLst/>
                <a:ahLst/>
                <a:cxnLst/>
                <a:rect r="r" b="b" t="t" l="l"/>
                <a:pathLst>
                  <a:path h="2852920" w="2607687">
                    <a:moveTo>
                      <a:pt x="98560" y="2754491"/>
                    </a:moveTo>
                    <a:lnTo>
                      <a:pt x="98560" y="2754491"/>
                    </a:lnTo>
                    <a:lnTo>
                      <a:pt x="98560" y="2754491"/>
                    </a:lnTo>
                    <a:close/>
                    <a:moveTo>
                      <a:pt x="32730" y="2694745"/>
                    </a:moveTo>
                    <a:cubicBezTo>
                      <a:pt x="0" y="2731134"/>
                      <a:pt x="2839" y="2787134"/>
                      <a:pt x="39081" y="2820027"/>
                    </a:cubicBezTo>
                    <a:cubicBezTo>
                      <a:pt x="75324" y="2852920"/>
                      <a:pt x="131336" y="2850331"/>
                      <a:pt x="164391" y="2814236"/>
                    </a:cubicBezTo>
                    <a:lnTo>
                      <a:pt x="2574956" y="158175"/>
                    </a:lnTo>
                    <a:cubicBezTo>
                      <a:pt x="2607687" y="121786"/>
                      <a:pt x="2604848" y="65785"/>
                      <a:pt x="2568605" y="32892"/>
                    </a:cubicBezTo>
                    <a:cubicBezTo>
                      <a:pt x="2532363" y="0"/>
                      <a:pt x="2476350" y="2588"/>
                      <a:pt x="2443295" y="38683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344372" y="792569"/>
                <a:ext cx="2595782" cy="406908"/>
              </a:xfrm>
              <a:custGeom>
                <a:avLst/>
                <a:gdLst/>
                <a:ahLst/>
                <a:cxnLst/>
                <a:rect r="r" b="b" t="t" l="l"/>
                <a:pathLst>
                  <a:path h="406908" w="2595782">
                    <a:moveTo>
                      <a:pt x="92608" y="314123"/>
                    </a:moveTo>
                    <a:lnTo>
                      <a:pt x="92608" y="314123"/>
                    </a:lnTo>
                    <a:lnTo>
                      <a:pt x="92608" y="314123"/>
                    </a:lnTo>
                    <a:close/>
                    <a:moveTo>
                      <a:pt x="84479" y="225596"/>
                    </a:moveTo>
                    <a:cubicBezTo>
                      <a:pt x="35761" y="230289"/>
                      <a:pt x="0" y="273477"/>
                      <a:pt x="4476" y="322215"/>
                    </a:cubicBezTo>
                    <a:cubicBezTo>
                      <a:pt x="8951" y="370954"/>
                      <a:pt x="51978" y="406908"/>
                      <a:pt x="100737" y="402651"/>
                    </a:cubicBezTo>
                    <a:lnTo>
                      <a:pt x="2511303" y="181312"/>
                    </a:lnTo>
                    <a:cubicBezTo>
                      <a:pt x="2560021" y="176619"/>
                      <a:pt x="2595782" y="133431"/>
                      <a:pt x="2591306" y="84692"/>
                    </a:cubicBezTo>
                    <a:cubicBezTo>
                      <a:pt x="2586831" y="35954"/>
                      <a:pt x="2543804" y="0"/>
                      <a:pt x="2495045" y="4257"/>
                    </a:cubicBezTo>
                    <a:close/>
                    <a:moveTo>
                      <a:pt x="2503174" y="92785"/>
                    </a:moveTo>
                    <a:lnTo>
                      <a:pt x="2503174" y="92785"/>
                    </a:lnTo>
                    <a:lnTo>
                      <a:pt x="2503174" y="92785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</p:grpSp>
      </p:grpSp>
      <p:grpSp>
        <p:nvGrpSpPr>
          <p:cNvPr name="Group 38" id="38"/>
          <p:cNvGrpSpPr/>
          <p:nvPr/>
        </p:nvGrpSpPr>
        <p:grpSpPr>
          <a:xfrm rot="0">
            <a:off x="325709" y="6622603"/>
            <a:ext cx="5444581" cy="1780964"/>
            <a:chOff x="0" y="0"/>
            <a:chExt cx="7259442" cy="2374618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1955518"/>
              <a:ext cx="7259442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the featured statistic.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-133350"/>
              <a:ext cx="7259442" cy="154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545454"/>
                  </a:solidFill>
                  <a:latin typeface="Nourd Bold"/>
                </a:rPr>
                <a:t>2 out of 5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6378212" y="6622603"/>
            <a:ext cx="5531575" cy="1780964"/>
            <a:chOff x="0" y="0"/>
            <a:chExt cx="7375434" cy="2374618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1955518"/>
              <a:ext cx="7375434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the featured statistic.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-133350"/>
              <a:ext cx="7375434" cy="154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545454"/>
                  </a:solidFill>
                  <a:latin typeface="Nourd Bold"/>
                </a:rPr>
                <a:t>75%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2519388" y="6622603"/>
            <a:ext cx="5441225" cy="1780964"/>
            <a:chOff x="0" y="0"/>
            <a:chExt cx="7254966" cy="2374618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1955518"/>
              <a:ext cx="7254966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the featured statistic.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-133350"/>
              <a:ext cx="7254966" cy="154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799"/>
                </a:lnSpc>
                <a:spcBef>
                  <a:spcPct val="0"/>
                </a:spcBef>
              </a:pPr>
              <a:r>
                <a:rPr lang="en-US" sz="6999">
                  <a:solidFill>
                    <a:srgbClr val="545454"/>
                  </a:solidFill>
                  <a:latin typeface="Nourd Bold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68524" y="1430062"/>
            <a:ext cx="8865678" cy="8286280"/>
            <a:chOff x="0" y="0"/>
            <a:chExt cx="11820905" cy="1104837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901086" y="10586093"/>
              <a:ext cx="1014016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295463" y="10586093"/>
              <a:ext cx="1099344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733049" y="10586093"/>
              <a:ext cx="1098252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8166717" y="10586093"/>
              <a:ext cx="110499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0605047" y="10586093"/>
              <a:ext cx="1102420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743446" y="212090"/>
              <a:ext cx="11077459" cy="10234303"/>
              <a:chOff x="0" y="0"/>
              <a:chExt cx="11077459" cy="10234303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40511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087371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34232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181092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27952"/>
                <a:ext cx="1107745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077459">
                    <a:moveTo>
                      <a:pt x="0" y="0"/>
                    </a:moveTo>
                    <a:lnTo>
                      <a:pt x="11077459" y="0"/>
                    </a:lnTo>
                    <a:lnTo>
                      <a:pt x="1107745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45454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2679" y="-38100"/>
              <a:ext cx="562967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08761"/>
              <a:ext cx="565646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6846" y="4055621"/>
              <a:ext cx="558800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5755" y="6102482"/>
              <a:ext cx="559891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90984" y="8149342"/>
              <a:ext cx="474662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24929" y="10196203"/>
              <a:ext cx="340717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743446" y="205740"/>
              <a:ext cx="11077459" cy="10240653"/>
              <a:chOff x="0" y="-6350"/>
              <a:chExt cx="11077459" cy="10240653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8174742"/>
                <a:ext cx="1329295" cy="2059560"/>
              </a:xfrm>
              <a:custGeom>
                <a:avLst/>
                <a:gdLst/>
                <a:ahLst/>
                <a:cxnLst/>
                <a:rect r="r" b="b" t="t" l="l"/>
                <a:pathLst>
                  <a:path h="2059560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2059560"/>
                    </a:lnTo>
                    <a:lnTo>
                      <a:pt x="0" y="2059560"/>
                    </a:ln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437041" y="6134232"/>
                <a:ext cx="1329295" cy="4100071"/>
              </a:xfrm>
              <a:custGeom>
                <a:avLst/>
                <a:gdLst/>
                <a:ahLst/>
                <a:cxnLst/>
                <a:rect r="r" b="b" t="t" l="l"/>
                <a:pathLst>
                  <a:path h="4100071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4100070"/>
                    </a:lnTo>
                    <a:lnTo>
                      <a:pt x="0" y="4100070"/>
                    </a:ln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874082" y="4087371"/>
                <a:ext cx="1329295" cy="6146931"/>
              </a:xfrm>
              <a:custGeom>
                <a:avLst/>
                <a:gdLst/>
                <a:ahLst/>
                <a:cxnLst/>
                <a:rect r="r" b="b" t="t" l="l"/>
                <a:pathLst>
                  <a:path h="6146931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6146931"/>
                    </a:lnTo>
                    <a:lnTo>
                      <a:pt x="0" y="6146931"/>
                    </a:ln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7311123" y="2040511"/>
                <a:ext cx="1329295" cy="8193792"/>
              </a:xfrm>
              <a:custGeom>
                <a:avLst/>
                <a:gdLst/>
                <a:ahLst/>
                <a:cxnLst/>
                <a:rect r="r" b="b" t="t" l="l"/>
                <a:pathLst>
                  <a:path h="8193792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8193791"/>
                    </a:lnTo>
                    <a:lnTo>
                      <a:pt x="0" y="8193791"/>
                    </a:ln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9748164" y="-6350"/>
                <a:ext cx="1329295" cy="10240652"/>
              </a:xfrm>
              <a:custGeom>
                <a:avLst/>
                <a:gdLst/>
                <a:ahLst/>
                <a:cxnLst/>
                <a:rect r="r" b="b" t="t" l="l"/>
                <a:pathLst>
                  <a:path h="10240652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10240652"/>
                    </a:lnTo>
                    <a:lnTo>
                      <a:pt x="0" y="10240652"/>
                    </a:ln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04523"/>
                <a:ext cx="1329295" cy="1029780"/>
              </a:xfrm>
              <a:custGeom>
                <a:avLst/>
                <a:gdLst/>
                <a:ahLst/>
                <a:cxnLst/>
                <a:rect r="r" b="b" t="t" l="l"/>
                <a:pathLst>
                  <a:path h="1029780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1029779"/>
                    </a:lnTo>
                    <a:lnTo>
                      <a:pt x="0" y="1029779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437041" y="6954246"/>
                <a:ext cx="1329295" cy="3280056"/>
              </a:xfrm>
              <a:custGeom>
                <a:avLst/>
                <a:gdLst/>
                <a:ahLst/>
                <a:cxnLst/>
                <a:rect r="r" b="b" t="t" l="l"/>
                <a:pathLst>
                  <a:path h="3280056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3280056"/>
                    </a:lnTo>
                    <a:lnTo>
                      <a:pt x="0" y="3280056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874082" y="5111860"/>
                <a:ext cx="1329295" cy="5122443"/>
              </a:xfrm>
              <a:custGeom>
                <a:avLst/>
                <a:gdLst/>
                <a:ahLst/>
                <a:cxnLst/>
                <a:rect r="r" b="b" t="t" l="l"/>
                <a:pathLst>
                  <a:path h="5122443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5122442"/>
                    </a:lnTo>
                    <a:lnTo>
                      <a:pt x="0" y="5122442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7311123" y="3679269"/>
                <a:ext cx="1329295" cy="6555034"/>
              </a:xfrm>
              <a:custGeom>
                <a:avLst/>
                <a:gdLst/>
                <a:ahLst/>
                <a:cxnLst/>
                <a:rect r="r" b="b" t="t" l="l"/>
                <a:pathLst>
                  <a:path h="6555034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6555033"/>
                    </a:lnTo>
                    <a:lnTo>
                      <a:pt x="0" y="6555033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9748164" y="1632154"/>
                <a:ext cx="1329295" cy="8602148"/>
              </a:xfrm>
              <a:custGeom>
                <a:avLst/>
                <a:gdLst/>
                <a:ahLst/>
                <a:cxnLst/>
                <a:rect r="r" b="b" t="t" l="l"/>
                <a:pathLst>
                  <a:path h="8602148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8602148"/>
                    </a:lnTo>
                    <a:lnTo>
                      <a:pt x="0" y="8602148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34302"/>
                <a:ext cx="1329295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437041" y="8594275"/>
                <a:ext cx="1329295" cy="1640028"/>
              </a:xfrm>
              <a:custGeom>
                <a:avLst/>
                <a:gdLst/>
                <a:ahLst/>
                <a:cxnLst/>
                <a:rect r="r" b="b" t="t" l="l"/>
                <a:pathLst>
                  <a:path h="1640028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1640027"/>
                    </a:lnTo>
                    <a:lnTo>
                      <a:pt x="0" y="1640027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874082" y="7160837"/>
                <a:ext cx="1329295" cy="3073466"/>
              </a:xfrm>
              <a:custGeom>
                <a:avLst/>
                <a:gdLst/>
                <a:ahLst/>
                <a:cxnLst/>
                <a:rect r="r" b="b" t="t" l="l"/>
                <a:pathLst>
                  <a:path h="3073466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3073465"/>
                    </a:lnTo>
                    <a:lnTo>
                      <a:pt x="0" y="3073465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7311123" y="6547096"/>
                <a:ext cx="1329295" cy="3687206"/>
              </a:xfrm>
              <a:custGeom>
                <a:avLst/>
                <a:gdLst/>
                <a:ahLst/>
                <a:cxnLst/>
                <a:rect r="r" b="b" t="t" l="l"/>
                <a:pathLst>
                  <a:path h="3687206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3687206"/>
                    </a:lnTo>
                    <a:lnTo>
                      <a:pt x="0" y="3687206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9748164" y="5728415"/>
                <a:ext cx="1329295" cy="4505887"/>
              </a:xfrm>
              <a:custGeom>
                <a:avLst/>
                <a:gdLst/>
                <a:ahLst/>
                <a:cxnLst/>
                <a:rect r="r" b="b" t="t" l="l"/>
                <a:pathLst>
                  <a:path h="4505887" w="1329295">
                    <a:moveTo>
                      <a:pt x="0" y="0"/>
                    </a:moveTo>
                    <a:lnTo>
                      <a:pt x="1329295" y="0"/>
                    </a:lnTo>
                    <a:lnTo>
                      <a:pt x="1329295" y="4505887"/>
                    </a:lnTo>
                    <a:lnTo>
                      <a:pt x="0" y="4505887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</p:grpSp>
      </p:grpSp>
      <p:grpSp>
        <p:nvGrpSpPr>
          <p:cNvPr name="Group 37" id="37"/>
          <p:cNvGrpSpPr/>
          <p:nvPr/>
        </p:nvGrpSpPr>
        <p:grpSpPr>
          <a:xfrm rot="0">
            <a:off x="933450" y="3422463"/>
            <a:ext cx="7242314" cy="3085259"/>
            <a:chOff x="0" y="0"/>
            <a:chExt cx="9656419" cy="4113678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9525"/>
              <a:ext cx="9656419" cy="3241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Write Your Topic or Idea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3694578"/>
              <a:ext cx="9656419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the featured statistic.</a:t>
              </a:r>
            </a:p>
          </p:txBody>
        </p:sp>
      </p:grpSp>
      <p:pic>
        <p:nvPicPr>
          <p:cNvPr name="Picture 40" id="4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68125" y="-190500"/>
            <a:ext cx="18824250" cy="4449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222636">
            <a:off x="-6799162" y="-3738638"/>
            <a:ext cx="9247911" cy="938441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840834" y="3801031"/>
            <a:ext cx="10606331" cy="525375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55340" y="4746587"/>
            <a:ext cx="530872" cy="7938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07411" y="6413956"/>
            <a:ext cx="530872" cy="7938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004933" y="3801031"/>
            <a:ext cx="530872" cy="79382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40993" y="7020420"/>
            <a:ext cx="530872" cy="79382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28700" y="4154076"/>
            <a:ext cx="3309799" cy="1341426"/>
            <a:chOff x="0" y="0"/>
            <a:chExt cx="4413065" cy="1788568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9525"/>
              <a:ext cx="3749512" cy="6349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Step One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950368"/>
              <a:ext cx="4413065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Presentations are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communication tools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28700" y="7207783"/>
            <a:ext cx="3976233" cy="1277098"/>
            <a:chOff x="0" y="0"/>
            <a:chExt cx="5301644" cy="1702798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9525"/>
              <a:ext cx="5301644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Step Three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864598"/>
              <a:ext cx="5301644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Presentations are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communication tools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051011">
            <a:off x="16751043" y="5175677"/>
            <a:ext cx="9247911" cy="9384411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3482143" y="4154076"/>
            <a:ext cx="3777157" cy="1310428"/>
            <a:chOff x="0" y="0"/>
            <a:chExt cx="5036210" cy="174723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832487" y="9525"/>
              <a:ext cx="4203723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Step Two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909037"/>
              <a:ext cx="5036210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Presentations are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communication tools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972977" y="7207783"/>
            <a:ext cx="3286323" cy="1277098"/>
            <a:chOff x="0" y="0"/>
            <a:chExt cx="4381764" cy="1702798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9525"/>
              <a:ext cx="4381764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Step Four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864598"/>
              <a:ext cx="4381764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Presentations are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communication tools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28700" y="1134031"/>
            <a:ext cx="1623060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World Map Report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7461020" y="5145461"/>
            <a:ext cx="10244979" cy="0"/>
          </a:xfrm>
          <a:prstGeom prst="line">
            <a:avLst/>
          </a:prstGeom>
          <a:ln cap="flat" w="38100">
            <a:solidFill>
              <a:srgbClr val="18BBCB">
                <a:alpha val="27843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2007215" y="5977102"/>
            <a:ext cx="1103999" cy="1103999"/>
            <a:chOff x="0" y="0"/>
            <a:chExt cx="1471999" cy="147199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83"/>
                  </a:lnSpc>
                </a:pPr>
              </a:p>
            </p:txBody>
          </p:sp>
        </p:grpSp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9649" y="350843"/>
              <a:ext cx="852700" cy="669757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007215" y="8433288"/>
            <a:ext cx="1103999" cy="1103999"/>
            <a:chOff x="0" y="0"/>
            <a:chExt cx="1471999" cy="147199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83"/>
                  </a:lnSpc>
                </a:pPr>
              </a:p>
            </p:txBody>
          </p:sp>
        </p:grpSp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9649" y="333323"/>
              <a:ext cx="852700" cy="745725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12007215" y="1064731"/>
            <a:ext cx="1103999" cy="1103999"/>
            <a:chOff x="0" y="0"/>
            <a:chExt cx="1471999" cy="1471999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83"/>
                  </a:lnSpc>
                </a:pPr>
              </a:p>
            </p:txBody>
          </p:sp>
        </p:grp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06347" y="308384"/>
              <a:ext cx="659305" cy="855230"/>
            </a:xfrm>
            <a:prstGeom prst="rect">
              <a:avLst/>
            </a:prstGeom>
          </p:spPr>
        </p:pic>
      </p:grpSp>
      <p:grpSp>
        <p:nvGrpSpPr>
          <p:cNvPr name="Group 18" id="18"/>
          <p:cNvGrpSpPr/>
          <p:nvPr/>
        </p:nvGrpSpPr>
        <p:grpSpPr>
          <a:xfrm rot="0">
            <a:off x="12007215" y="3520917"/>
            <a:ext cx="1103999" cy="1103999"/>
            <a:chOff x="0" y="0"/>
            <a:chExt cx="1471999" cy="1471999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83"/>
                  </a:lnSpc>
                </a:pPr>
              </a:p>
            </p:txBody>
          </p:sp>
        </p:grpSp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06347" y="375545"/>
              <a:ext cx="659305" cy="720910"/>
            </a:xfrm>
            <a:prstGeom prst="rect">
              <a:avLst/>
            </a:prstGeom>
          </p:spPr>
        </p:pic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180137" y="-143390"/>
            <a:ext cx="10731554" cy="10731554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327814" y="2902242"/>
            <a:ext cx="5543118" cy="3648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Add a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Timeline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Page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387502" y="1325826"/>
            <a:ext cx="428855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20"/>
              </a:lnSpc>
              <a:spcBef>
                <a:spcPct val="0"/>
              </a:spcBef>
            </a:pPr>
            <a:r>
              <a:rPr lang="en-US" sz="3600" spc="179">
                <a:solidFill>
                  <a:srgbClr val="18BBCB"/>
                </a:solidFill>
                <a:latin typeface="Nourd Bold"/>
              </a:rPr>
              <a:t>2016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553787" y="3791667"/>
            <a:ext cx="428855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320"/>
              </a:lnSpc>
              <a:spcBef>
                <a:spcPct val="0"/>
              </a:spcBef>
            </a:pPr>
            <a:r>
              <a:rPr lang="en-US" sz="3600" spc="179" u="none">
                <a:solidFill>
                  <a:srgbClr val="18BBCB"/>
                </a:solidFill>
                <a:latin typeface="Nourd Bold"/>
              </a:rPr>
              <a:t>2018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553787" y="8723350"/>
            <a:ext cx="428855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20"/>
              </a:lnSpc>
              <a:spcBef>
                <a:spcPct val="0"/>
              </a:spcBef>
            </a:pPr>
            <a:r>
              <a:rPr lang="en-US" sz="3600" spc="179" u="none">
                <a:solidFill>
                  <a:srgbClr val="18BBCB"/>
                </a:solidFill>
                <a:latin typeface="Nourd Bold"/>
              </a:rPr>
              <a:t>2022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387502" y="6257509"/>
            <a:ext cx="428855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20"/>
              </a:lnSpc>
              <a:spcBef>
                <a:spcPct val="0"/>
              </a:spcBef>
            </a:pPr>
            <a:r>
              <a:rPr lang="en-US" sz="3600" spc="179" u="none">
                <a:solidFill>
                  <a:srgbClr val="18BBCB"/>
                </a:solidFill>
                <a:latin typeface="Nourd Bold"/>
              </a:rPr>
              <a:t>2020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3553787" y="1064731"/>
            <a:ext cx="4288558" cy="1146429"/>
            <a:chOff x="0" y="0"/>
            <a:chExt cx="5718078" cy="1528572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0"/>
              <a:ext cx="5718078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690372"/>
              <a:ext cx="44865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7204307" y="3478487"/>
            <a:ext cx="4288558" cy="1146429"/>
            <a:chOff x="0" y="0"/>
            <a:chExt cx="5718078" cy="1528572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0"/>
              <a:ext cx="5718078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231512" y="690372"/>
              <a:ext cx="44865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3553787" y="5977102"/>
            <a:ext cx="4288558" cy="1146429"/>
            <a:chOff x="0" y="0"/>
            <a:chExt cx="5718078" cy="1528572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0"/>
              <a:ext cx="5718078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690372"/>
              <a:ext cx="44865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7204307" y="8390858"/>
            <a:ext cx="4288558" cy="1146429"/>
            <a:chOff x="0" y="0"/>
            <a:chExt cx="5718078" cy="1528572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0"/>
              <a:ext cx="5718078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231512" y="690372"/>
              <a:ext cx="44865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7556446" y="-143390"/>
            <a:ext cx="10731554" cy="10731554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387502" y="1306776"/>
            <a:ext cx="4288558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19"/>
              </a:lnSpc>
              <a:spcBef>
                <a:spcPct val="0"/>
              </a:spcBef>
            </a:pPr>
            <a:r>
              <a:rPr lang="en-US" sz="3599" spc="179">
                <a:solidFill>
                  <a:srgbClr val="FFFFFF"/>
                </a:solidFill>
                <a:latin typeface="Nourd Bold"/>
              </a:rPr>
              <a:t>2016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387502" y="3762532"/>
            <a:ext cx="4288558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19"/>
              </a:lnSpc>
              <a:spcBef>
                <a:spcPct val="0"/>
              </a:spcBef>
            </a:pPr>
            <a:r>
              <a:rPr lang="en-US" sz="3599" spc="179">
                <a:solidFill>
                  <a:srgbClr val="FFFFFF"/>
                </a:solidFill>
                <a:latin typeface="Nourd Bold"/>
              </a:rPr>
              <a:t>2018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87502" y="6218289"/>
            <a:ext cx="4288558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19"/>
              </a:lnSpc>
              <a:spcBef>
                <a:spcPct val="0"/>
              </a:spcBef>
            </a:pPr>
            <a:r>
              <a:rPr lang="en-US" sz="3599" spc="179">
                <a:solidFill>
                  <a:srgbClr val="FFFFFF"/>
                </a:solidFill>
                <a:latin typeface="Nourd Bold"/>
              </a:rPr>
              <a:t>2020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87502" y="8674045"/>
            <a:ext cx="4288558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19"/>
              </a:lnSpc>
              <a:spcBef>
                <a:spcPct val="0"/>
              </a:spcBef>
            </a:pPr>
            <a:r>
              <a:rPr lang="en-US" sz="3599" spc="179">
                <a:solidFill>
                  <a:srgbClr val="FFFFFF"/>
                </a:solidFill>
                <a:latin typeface="Nourd Bold"/>
              </a:rPr>
              <a:t>2022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553787" y="1121038"/>
            <a:ext cx="4121600" cy="1146429"/>
            <a:chOff x="0" y="0"/>
            <a:chExt cx="5495466" cy="152857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549546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690372"/>
              <a:ext cx="54954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3553787" y="3541298"/>
            <a:ext cx="4121600" cy="1146429"/>
            <a:chOff x="0" y="0"/>
            <a:chExt cx="5495466" cy="152857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0"/>
              <a:ext cx="549546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690372"/>
              <a:ext cx="54954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553787" y="5961558"/>
            <a:ext cx="4121600" cy="1146429"/>
            <a:chOff x="0" y="0"/>
            <a:chExt cx="5495466" cy="152857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549546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690372"/>
              <a:ext cx="54954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553787" y="8381818"/>
            <a:ext cx="4121600" cy="1146429"/>
            <a:chOff x="0" y="0"/>
            <a:chExt cx="5495466" cy="152857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5495466" cy="495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545454"/>
                  </a:solidFill>
                  <a:latin typeface="Nourd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90372"/>
              <a:ext cx="54954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you want to discuss. </a:t>
              </a:r>
            </a:p>
          </p:txBody>
        </p:sp>
      </p:grpSp>
      <p:sp>
        <p:nvSpPr>
          <p:cNvPr name="AutoShape 19" id="19"/>
          <p:cNvSpPr/>
          <p:nvPr/>
        </p:nvSpPr>
        <p:spPr>
          <a:xfrm rot="5400000">
            <a:off x="7461020" y="5145461"/>
            <a:ext cx="10244979" cy="0"/>
          </a:xfrm>
          <a:prstGeom prst="line">
            <a:avLst/>
          </a:prstGeom>
          <a:ln cap="flat" w="38100">
            <a:solidFill>
              <a:srgbClr val="DCFAF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2007215" y="5977102"/>
            <a:ext cx="1103999" cy="1103999"/>
            <a:chOff x="0" y="0"/>
            <a:chExt cx="1471999" cy="1471999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983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9649" y="350843"/>
              <a:ext cx="852700" cy="669757"/>
            </a:xfrm>
            <a:prstGeom prst="rect">
              <a:avLst/>
            </a:prstGeom>
          </p:spPr>
        </p:pic>
      </p:grpSp>
      <p:grpSp>
        <p:nvGrpSpPr>
          <p:cNvPr name="Group 25" id="25"/>
          <p:cNvGrpSpPr/>
          <p:nvPr/>
        </p:nvGrpSpPr>
        <p:grpSpPr>
          <a:xfrm rot="0">
            <a:off x="12007215" y="8433288"/>
            <a:ext cx="1103999" cy="1103999"/>
            <a:chOff x="0" y="0"/>
            <a:chExt cx="1471999" cy="1471999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983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9649" y="333323"/>
              <a:ext cx="852700" cy="745725"/>
            </a:xfrm>
            <a:prstGeom prst="rect">
              <a:avLst/>
            </a:prstGeom>
          </p:spPr>
        </p:pic>
      </p:grpSp>
      <p:grpSp>
        <p:nvGrpSpPr>
          <p:cNvPr name="Group 30" id="30"/>
          <p:cNvGrpSpPr/>
          <p:nvPr/>
        </p:nvGrpSpPr>
        <p:grpSpPr>
          <a:xfrm rot="0">
            <a:off x="12007215" y="1064731"/>
            <a:ext cx="1103999" cy="1103999"/>
            <a:chOff x="0" y="0"/>
            <a:chExt cx="1471999" cy="1471999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83"/>
                  </a:lnSpc>
                </a:pPr>
              </a:p>
            </p:txBody>
          </p:sp>
        </p:grpSp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06347" y="308384"/>
              <a:ext cx="659305" cy="855230"/>
            </a:xfrm>
            <a:prstGeom prst="rect">
              <a:avLst/>
            </a:prstGeom>
          </p:spPr>
        </p:pic>
      </p:grpSp>
      <p:grpSp>
        <p:nvGrpSpPr>
          <p:cNvPr name="Group 35" id="35"/>
          <p:cNvGrpSpPr/>
          <p:nvPr/>
        </p:nvGrpSpPr>
        <p:grpSpPr>
          <a:xfrm rot="0">
            <a:off x="12007215" y="3520917"/>
            <a:ext cx="1103999" cy="1103999"/>
            <a:chOff x="0" y="0"/>
            <a:chExt cx="1471999" cy="1471999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471999" cy="1471999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1983"/>
                  </a:lnSpc>
                  <a:spcBef>
                    <a:spcPct val="0"/>
                  </a:spcBef>
                </a:pPr>
              </a:p>
            </p:txBody>
          </p:sp>
        </p:grpSp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06347" y="375545"/>
              <a:ext cx="659305" cy="720910"/>
            </a:xfrm>
            <a:prstGeom prst="rect">
              <a:avLst/>
            </a:prstGeom>
          </p:spPr>
        </p:pic>
      </p:grpSp>
      <p:sp>
        <p:nvSpPr>
          <p:cNvPr name="TextBox 40" id="40"/>
          <p:cNvSpPr txBox="true"/>
          <p:nvPr/>
        </p:nvSpPr>
        <p:spPr>
          <a:xfrm rot="0">
            <a:off x="1327814" y="3056075"/>
            <a:ext cx="4498695" cy="3648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Add a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Timeline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Page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376306"/>
            <a:chOff x="0" y="0"/>
            <a:chExt cx="4816593" cy="8892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889233"/>
            </a:xfrm>
            <a:custGeom>
              <a:avLst/>
              <a:gdLst/>
              <a:ahLst/>
              <a:cxnLst/>
              <a:rect r="r" b="b" t="t" l="l"/>
              <a:pathLst>
                <a:path h="8892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89233"/>
                  </a:lnTo>
                  <a:lnTo>
                    <a:pt x="0" y="889233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3376306"/>
            <a:chOff x="0" y="0"/>
            <a:chExt cx="24384000" cy="450174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alphaModFix amt="43000"/>
            </a:blip>
            <a:srcRect l="0" t="42267" r="0" b="30074"/>
            <a:stretch>
              <a:fillRect/>
            </a:stretch>
          </p:blipFill>
          <p:spPr>
            <a:xfrm>
              <a:off x="0" y="0"/>
              <a:ext cx="24384000" cy="4501741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6169156" y="4128781"/>
            <a:ext cx="2486512" cy="2486512"/>
            <a:chOff x="0" y="0"/>
            <a:chExt cx="3315350" cy="331535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315350" cy="3315350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765435" y="559415"/>
              <a:ext cx="1784480" cy="14276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534"/>
                </a:lnSpc>
                <a:spcBef>
                  <a:spcPct val="0"/>
                </a:spcBef>
              </a:pPr>
              <a:r>
                <a:rPr lang="en-US" sz="7111">
                  <a:solidFill>
                    <a:srgbClr val="FFFFFF"/>
                  </a:solidFill>
                  <a:latin typeface="Nourd Bold"/>
                </a:rPr>
                <a:t>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384417" y="2009273"/>
              <a:ext cx="2546516" cy="396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Nourd Bold"/>
                </a:rPr>
                <a:t>STRENGTHS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632332" y="4128781"/>
            <a:ext cx="2486512" cy="2486512"/>
            <a:chOff x="0" y="0"/>
            <a:chExt cx="3315350" cy="3315350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315350" cy="3315350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765435" y="559415"/>
              <a:ext cx="1784480" cy="14276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534"/>
                </a:lnSpc>
                <a:spcBef>
                  <a:spcPct val="0"/>
                </a:spcBef>
              </a:pPr>
              <a:r>
                <a:rPr lang="en-US" sz="7111">
                  <a:solidFill>
                    <a:srgbClr val="FFFFFF"/>
                  </a:solidFill>
                  <a:latin typeface="Nourd Bold"/>
                </a:rPr>
                <a:t>W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384417" y="2009273"/>
              <a:ext cx="2546516" cy="396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urd Bold"/>
                </a:rPr>
                <a:t>WEAKNESSES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169156" y="7033968"/>
            <a:ext cx="2486512" cy="2486512"/>
            <a:chOff x="0" y="0"/>
            <a:chExt cx="3315350" cy="3315350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315350" cy="3315350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765435" y="397427"/>
              <a:ext cx="1784480" cy="14276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534"/>
                </a:lnSpc>
                <a:spcBef>
                  <a:spcPct val="0"/>
                </a:spcBef>
              </a:pPr>
              <a:r>
                <a:rPr lang="en-US" sz="7111">
                  <a:solidFill>
                    <a:srgbClr val="FFFFFF"/>
                  </a:solidFill>
                  <a:latin typeface="Nourd Bold"/>
                </a:rPr>
                <a:t>O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3294" y="1847285"/>
              <a:ext cx="3068762" cy="396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urd Bold"/>
                </a:rPr>
                <a:t>OPPORTUNITIES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632332" y="7033968"/>
            <a:ext cx="2486512" cy="2486512"/>
            <a:chOff x="0" y="0"/>
            <a:chExt cx="3315350" cy="3315350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315350" cy="3315350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765435" y="397427"/>
              <a:ext cx="1784480" cy="14276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534"/>
                </a:lnSpc>
                <a:spcBef>
                  <a:spcPct val="0"/>
                </a:spcBef>
              </a:pPr>
              <a:r>
                <a:rPr lang="en-US" sz="7111">
                  <a:solidFill>
                    <a:srgbClr val="FFFFFF"/>
                  </a:solidFill>
                  <a:latin typeface="Nourd Bold"/>
                </a:rPr>
                <a:t>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84417" y="1847285"/>
              <a:ext cx="2546516" cy="396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urd Bold"/>
                </a:rPr>
                <a:t>THREATS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267054" y="4827349"/>
            <a:ext cx="4292465" cy="109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What are you doing well? </a:t>
            </a:r>
          </a:p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What sets you apart?</a:t>
            </a:r>
          </a:p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What are your good qualities?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7690865"/>
            <a:ext cx="4530819" cy="109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What are your goals? </a:t>
            </a:r>
          </a:p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Are demands shifting?</a:t>
            </a:r>
          </a:p>
          <a:p>
            <a:pPr algn="r">
              <a:lnSpc>
                <a:spcPts val="2961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How can it be improved?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730779" y="4827349"/>
            <a:ext cx="5270484" cy="109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Where do you need to improve? </a:t>
            </a:r>
          </a:p>
          <a:p>
            <a:pPr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Are resources adequate?</a:t>
            </a:r>
          </a:p>
          <a:p>
            <a:pPr marL="0" indent="0" lvl="0">
              <a:lnSpc>
                <a:spcPts val="2961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do others do better than you?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730779" y="7690865"/>
            <a:ext cx="5270484" cy="109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61"/>
              </a:lnSpc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are the blockers you're facing? </a:t>
            </a:r>
          </a:p>
          <a:p>
            <a:pPr>
              <a:lnSpc>
                <a:spcPts val="2961"/>
              </a:lnSpc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What are factors outside of</a:t>
            </a:r>
          </a:p>
          <a:p>
            <a:pPr>
              <a:lnSpc>
                <a:spcPts val="2961"/>
              </a:lnSpc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your control?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661673" y="-143390"/>
            <a:ext cx="10731554" cy="107315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356005" y="-143390"/>
            <a:ext cx="10731554" cy="10731554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2642789" y="4358547"/>
            <a:ext cx="12964321" cy="4109729"/>
            <a:chOff x="0" y="0"/>
            <a:chExt cx="17285762" cy="5479638"/>
          </a:xfrm>
        </p:grpSpPr>
        <p:sp>
          <p:nvSpPr>
            <p:cNvPr name="AutoShape 5" id="5"/>
            <p:cNvSpPr/>
            <p:nvPr/>
          </p:nvSpPr>
          <p:spPr>
            <a:xfrm rot="-5400000">
              <a:off x="12809407" y="2282730"/>
              <a:ext cx="3278678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-5400000">
              <a:off x="10820246" y="4688154"/>
              <a:ext cx="1532169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-5400000">
              <a:off x="16481577" y="4675454"/>
              <a:ext cx="1557569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-5399999">
              <a:off x="1248477" y="2282730"/>
              <a:ext cx="3278678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-5400000">
              <a:off x="5212998" y="4489359"/>
              <a:ext cx="1134579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-5400000">
              <a:off x="-541890" y="4489359"/>
              <a:ext cx="1134579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-5400000">
              <a:off x="8321186" y="321695"/>
              <a:ext cx="694191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0">
              <a:off x="2887816" y="668791"/>
              <a:ext cx="11560930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rot="0">
              <a:off x="0" y="3922069"/>
              <a:ext cx="5805687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0">
              <a:off x="11560930" y="3922069"/>
              <a:ext cx="5724832" cy="0"/>
            </a:xfrm>
            <a:prstGeom prst="line">
              <a:avLst/>
            </a:prstGeom>
            <a:ln cap="flat" w="50800">
              <a:solidFill>
                <a:srgbClr val="A2DFD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2777400" y="5290275"/>
            <a:ext cx="4062503" cy="1649037"/>
            <a:chOff x="0" y="0"/>
            <a:chExt cx="5416670" cy="2198716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74823" r="-96421" t="0" b="-80717"/>
                </a:stretch>
              </a:blipFill>
            </p:spPr>
          </p:sp>
        </p:grpSp>
      </p:grpSp>
      <p:sp>
        <p:nvSpPr>
          <p:cNvPr name="TextBox 23" id="23"/>
          <p:cNvSpPr txBox="true"/>
          <p:nvPr/>
        </p:nvSpPr>
        <p:spPr>
          <a:xfrm rot="0">
            <a:off x="1028700" y="785460"/>
            <a:ext cx="1623060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Nourd"/>
              </a:rPr>
              <a:t>Add a Chart Page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6958955" y="2709510"/>
            <a:ext cx="4062503" cy="1649037"/>
            <a:chOff x="0" y="0"/>
            <a:chExt cx="5416670" cy="2198716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178763" r="-98625" t="-43302" b="-108605"/>
                </a:stretch>
              </a:blipFill>
            </p:spPr>
          </p:sp>
        </p:grpSp>
        <p:sp>
          <p:nvSpPr>
            <p:cNvPr name="TextBox 30" id="30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448098" y="5290275"/>
            <a:ext cx="4062503" cy="1649037"/>
            <a:chOff x="0" y="0"/>
            <a:chExt cx="5416670" cy="2198716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36" id="36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34075" r="-22903" t="-20211" b="-115406"/>
                </a:stretch>
              </a:blipFill>
            </p:spPr>
          </p:sp>
        </p:grpSp>
        <p:sp>
          <p:nvSpPr>
            <p:cNvPr name="TextBox 38" id="38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4943262" y="7826403"/>
            <a:ext cx="4062503" cy="1649037"/>
            <a:chOff x="0" y="0"/>
            <a:chExt cx="5416670" cy="2198716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44" id="44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83845" r="-180346" t="-8300" b="-134343"/>
                </a:stretch>
              </a:blipFill>
            </p:spPr>
          </p:sp>
        </p:grpSp>
        <p:sp>
          <p:nvSpPr>
            <p:cNvPr name="TextBox 46" id="46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611538" y="7826403"/>
            <a:ext cx="4062503" cy="1649037"/>
            <a:chOff x="0" y="0"/>
            <a:chExt cx="5416670" cy="2198716"/>
          </a:xfrm>
        </p:grpSpPr>
        <p:grpSp>
          <p:nvGrpSpPr>
            <p:cNvPr name="Group 49" id="49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52" id="52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98245" r="-200004" t="-45336" b="-119999"/>
                </a:stretch>
              </a:blipFill>
            </p:spPr>
          </p:sp>
        </p:grpSp>
        <p:sp>
          <p:nvSpPr>
            <p:cNvPr name="TextBox 54" id="54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3613959" y="7826403"/>
            <a:ext cx="4062503" cy="1649037"/>
            <a:chOff x="0" y="0"/>
            <a:chExt cx="5416670" cy="2198716"/>
          </a:xfrm>
        </p:grpSpPr>
        <p:grpSp>
          <p:nvGrpSpPr>
            <p:cNvPr name="Group 57" id="57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58" id="58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60" id="60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61" id="61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33184" r="-7171" t="-5673" b="-104992"/>
                </a:stretch>
              </a:blipFill>
            </p:spPr>
          </p:sp>
        </p:grpSp>
        <p:sp>
          <p:nvSpPr>
            <p:cNvPr name="TextBox 62" id="62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9282236" y="7826403"/>
            <a:ext cx="4062503" cy="1649037"/>
            <a:chOff x="0" y="0"/>
            <a:chExt cx="5416670" cy="2198716"/>
          </a:xfrm>
        </p:grpSpPr>
        <p:grpSp>
          <p:nvGrpSpPr>
            <p:cNvPr name="Group 65" id="65"/>
            <p:cNvGrpSpPr/>
            <p:nvPr/>
          </p:nvGrpSpPr>
          <p:grpSpPr>
            <a:xfrm rot="0">
              <a:off x="0" y="0"/>
              <a:ext cx="5416670" cy="2198716"/>
              <a:chOff x="0" y="0"/>
              <a:chExt cx="963807" cy="391225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203200" y="-23291"/>
                <a:ext cx="557407" cy="437808"/>
              </a:xfrm>
              <a:custGeom>
                <a:avLst/>
                <a:gdLst/>
                <a:ahLst/>
                <a:cxnLst/>
                <a:rect r="r" b="b" t="t" l="l"/>
                <a:pathLst>
                  <a:path h="437808" w="557407">
                    <a:moveTo>
                      <a:pt x="557407" y="23291"/>
                    </a:moveTo>
                    <a:cubicBezTo>
                      <a:pt x="474582" y="0"/>
                      <a:pt x="386065" y="31395"/>
                      <a:pt x="336427" y="101670"/>
                    </a:cubicBezTo>
                    <a:cubicBezTo>
                      <a:pt x="286788" y="171944"/>
                      <a:pt x="286788" y="265863"/>
                      <a:pt x="336427" y="336138"/>
                    </a:cubicBezTo>
                    <a:cubicBezTo>
                      <a:pt x="386065" y="406412"/>
                      <a:pt x="474582" y="437808"/>
                      <a:pt x="557407" y="414516"/>
                    </a:cubicBezTo>
                    <a:lnTo>
                      <a:pt x="0" y="414516"/>
                    </a:lnTo>
                    <a:cubicBezTo>
                      <a:pt x="82825" y="437808"/>
                      <a:pt x="171341" y="406412"/>
                      <a:pt x="220980" y="336138"/>
                    </a:cubicBezTo>
                    <a:cubicBezTo>
                      <a:pt x="270618" y="265863"/>
                      <a:pt x="270618" y="171944"/>
                      <a:pt x="220980" y="101670"/>
                    </a:cubicBezTo>
                    <a:cubicBezTo>
                      <a:pt x="171341" y="31395"/>
                      <a:pt x="82825" y="0"/>
                      <a:pt x="0" y="23291"/>
                    </a:cubicBezTo>
                    <a:close/>
                  </a:path>
                </a:pathLst>
              </a:custGeom>
              <a:solidFill>
                <a:srgbClr val="A2DFDF"/>
              </a:solid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grpSp>
          <p:nvGrpSpPr>
            <p:cNvPr name="Group 68" id="68"/>
            <p:cNvGrpSpPr>
              <a:grpSpLocks noChangeAspect="true"/>
            </p:cNvGrpSpPr>
            <p:nvPr/>
          </p:nvGrpSpPr>
          <p:grpSpPr>
            <a:xfrm rot="0">
              <a:off x="203123" y="161018"/>
              <a:ext cx="1873309" cy="1873301"/>
              <a:chOff x="0" y="0"/>
              <a:chExt cx="6350000" cy="6349975"/>
            </a:xfrm>
          </p:grpSpPr>
          <p:sp>
            <p:nvSpPr>
              <p:cNvPr name="Freeform 69" id="69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146245" r="-161691" t="-38589" b="-133198"/>
                </a:stretch>
              </a:blipFill>
            </p:spPr>
          </p:sp>
        </p:grpSp>
        <p:sp>
          <p:nvSpPr>
            <p:cNvPr name="TextBox 70" id="70"/>
            <p:cNvSpPr txBox="true"/>
            <p:nvPr/>
          </p:nvSpPr>
          <p:spPr>
            <a:xfrm rot="0">
              <a:off x="2338651" y="646279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 Bold"/>
                </a:rPr>
                <a:t>Name</a:t>
              </a:r>
            </a:p>
          </p:txBody>
        </p:sp>
        <p:sp>
          <p:nvSpPr>
            <p:cNvPr name="TextBox 71" id="71"/>
            <p:cNvSpPr txBox="true"/>
            <p:nvPr/>
          </p:nvSpPr>
          <p:spPr>
            <a:xfrm rot="0">
              <a:off x="2338651" y="1166786"/>
              <a:ext cx="2688665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96676" y="5693172"/>
            <a:ext cx="3203703" cy="3230112"/>
            <a:chOff x="0" y="0"/>
            <a:chExt cx="4271605" cy="430681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271605" cy="4306816"/>
              <a:chOff x="0" y="0"/>
              <a:chExt cx="843774" cy="850729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43774" cy="850729"/>
              </a:xfrm>
              <a:custGeom>
                <a:avLst/>
                <a:gdLst/>
                <a:ahLst/>
                <a:cxnLst/>
                <a:rect r="r" b="b" t="t" l="l"/>
                <a:pathLst>
                  <a:path h="850729" w="843774">
                    <a:moveTo>
                      <a:pt x="0" y="0"/>
                    </a:moveTo>
                    <a:lnTo>
                      <a:pt x="843774" y="0"/>
                    </a:lnTo>
                    <a:lnTo>
                      <a:pt x="843774" y="850729"/>
                    </a:lnTo>
                    <a:lnTo>
                      <a:pt x="0" y="85072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81829" y="81829"/>
              <a:ext cx="4107946" cy="414315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7191630" y="5693172"/>
            <a:ext cx="2672860" cy="4092733"/>
            <a:chOff x="0" y="0"/>
            <a:chExt cx="3563813" cy="545697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3563813" cy="5456977"/>
              <a:chOff x="0" y="0"/>
              <a:chExt cx="703963" cy="1077921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703963" cy="1077922"/>
              </a:xfrm>
              <a:custGeom>
                <a:avLst/>
                <a:gdLst/>
                <a:ahLst/>
                <a:cxnLst/>
                <a:rect r="r" b="b" t="t" l="l"/>
                <a:pathLst>
                  <a:path h="1077922" w="703963">
                    <a:moveTo>
                      <a:pt x="0" y="0"/>
                    </a:moveTo>
                    <a:lnTo>
                      <a:pt x="703963" y="0"/>
                    </a:lnTo>
                    <a:lnTo>
                      <a:pt x="703963" y="1077922"/>
                    </a:lnTo>
                    <a:lnTo>
                      <a:pt x="0" y="107792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95974" y="100633"/>
              <a:ext cx="3371865" cy="5255712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13108996" y="5693172"/>
            <a:ext cx="3129466" cy="1862485"/>
            <a:chOff x="0" y="0"/>
            <a:chExt cx="4172622" cy="248331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4172622" cy="2483314"/>
              <a:chOff x="0" y="0"/>
              <a:chExt cx="824222" cy="490531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824222" cy="490531"/>
              </a:xfrm>
              <a:custGeom>
                <a:avLst/>
                <a:gdLst/>
                <a:ahLst/>
                <a:cxnLst/>
                <a:rect r="r" b="b" t="t" l="l"/>
                <a:pathLst>
                  <a:path h="490531" w="824222">
                    <a:moveTo>
                      <a:pt x="0" y="0"/>
                    </a:moveTo>
                    <a:lnTo>
                      <a:pt x="824222" y="0"/>
                    </a:lnTo>
                    <a:lnTo>
                      <a:pt x="824222" y="490531"/>
                    </a:lnTo>
                    <a:lnTo>
                      <a:pt x="0" y="49053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80711" y="81829"/>
              <a:ext cx="4003487" cy="2315996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1358048" y="2886458"/>
            <a:ext cx="4481646" cy="2447896"/>
            <a:chOff x="0" y="0"/>
            <a:chExt cx="5975528" cy="326386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423419"/>
              <a:ext cx="5975528" cy="18404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Click on the "Canva" button next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to this presentation. Start editing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your presentation. You may need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to sign in to your Canva account.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133350"/>
              <a:ext cx="2664925" cy="154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>
                  <a:solidFill>
                    <a:srgbClr val="18BBCB"/>
                  </a:solidFill>
                  <a:latin typeface="Nourd Bold"/>
                </a:rPr>
                <a:t>01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263788" y="2886458"/>
            <a:ext cx="4830137" cy="2095471"/>
            <a:chOff x="0" y="0"/>
            <a:chExt cx="6440183" cy="279396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1423419"/>
              <a:ext cx="6440183" cy="1370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Click on the "Share" button on the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top right corner in Canva and click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on "More" at the bottom of the menu.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133350"/>
              <a:ext cx="2664925" cy="1548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18BBCB"/>
                  </a:solidFill>
                  <a:latin typeface="Nourd Bold"/>
                </a:rPr>
                <a:t>02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167732" y="2886458"/>
            <a:ext cx="4267533" cy="2095471"/>
            <a:chOff x="0" y="0"/>
            <a:chExt cx="5690044" cy="279396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133350"/>
              <a:ext cx="2664925" cy="1548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18BBCB"/>
                  </a:solidFill>
                  <a:latin typeface="Nourd Bold"/>
                </a:rPr>
                <a:t>03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2396" y="1423419"/>
              <a:ext cx="5687648" cy="1370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Enter "PowerPoint" in the search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bar and click on the PowerPoint</a:t>
              </a:r>
            </a:p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icon to download.</a:t>
              </a: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68125" y="-190500"/>
            <a:ext cx="18824250" cy="444937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1028700" y="783048"/>
            <a:ext cx="16230600" cy="155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>
                <a:solidFill>
                  <a:srgbClr val="18BBCB"/>
                </a:solidFill>
                <a:latin typeface="Nourd"/>
              </a:rPr>
              <a:t>Download this presentation as a</a:t>
            </a:r>
          </a:p>
          <a:p>
            <a:pPr algn="ctr" marL="0" indent="0" lvl="0">
              <a:lnSpc>
                <a:spcPts val="6200"/>
              </a:lnSpc>
            </a:pPr>
            <a:r>
              <a:rPr lang="en-US" sz="5000">
                <a:solidFill>
                  <a:srgbClr val="18BBCB"/>
                </a:solidFill>
                <a:latin typeface="Nourd"/>
              </a:rPr>
              <a:t>Powerpoint template in 3 steps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3520475" y="4488873"/>
            <a:ext cx="10287000" cy="130925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568725" y="0"/>
            <a:ext cx="9719275" cy="10287000"/>
            <a:chOff x="0" y="0"/>
            <a:chExt cx="12959034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37051" t="0" r="0" b="0"/>
            <a:stretch>
              <a:fillRect/>
            </a:stretch>
          </p:blipFill>
          <p:spPr>
            <a:xfrm>
              <a:off x="0" y="0"/>
              <a:ext cx="12959034" cy="13716000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5461200"/>
            <a:ext cx="521807" cy="52180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8736493"/>
            <a:ext cx="521807" cy="52180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600112"/>
            <a:ext cx="521807" cy="52180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6572014"/>
            <a:ext cx="521807" cy="52180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2851" y="4383890"/>
            <a:ext cx="507655" cy="50765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56442" y="4668439"/>
            <a:ext cx="11603935" cy="9705109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28700" y="1687107"/>
            <a:ext cx="6519572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Contact Us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74104" y="4471271"/>
            <a:ext cx="577416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123 Anywhere St., Any City,ST 12345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74104" y="5553511"/>
            <a:ext cx="577416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123-456-7890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74104" y="6635750"/>
            <a:ext cx="577416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hello@reallygreatsite.com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74104" y="8800229"/>
            <a:ext cx="577416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74104" y="7717990"/>
            <a:ext cx="577416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@reallygreatsite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57327" y="3570637"/>
            <a:ext cx="14709501" cy="2047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6173"/>
              </a:lnSpc>
            </a:pPr>
            <a:r>
              <a:rPr lang="en-US" sz="13478">
                <a:solidFill>
                  <a:srgbClr val="18BBCB"/>
                </a:solidFill>
                <a:latin typeface="Nourd Bold"/>
              </a:rPr>
              <a:t>THANK YOU!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347001" y="9061132"/>
            <a:ext cx="10912299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545454"/>
                </a:solidFill>
                <a:latin typeface="Nourd"/>
              </a:rPr>
              <a:t>Write a closing statement or call-to-action here.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21293">
            <a:off x="-1803283" y="7733670"/>
            <a:ext cx="11603935" cy="970510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960805">
            <a:off x="-7715497" y="3075971"/>
            <a:ext cx="11603935" cy="970510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17010" y="-4256184"/>
            <a:ext cx="8850759" cy="885075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44999"/>
            </a:blip>
            <a:srcRect l="6794" t="11703" r="0" b="975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905894" y="-338260"/>
            <a:ext cx="14293352" cy="779637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79972" y="4220558"/>
            <a:ext cx="14293352" cy="7796374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286399" y="1653458"/>
            <a:ext cx="10393573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999"/>
              </a:lnSpc>
              <a:spcBef>
                <a:spcPct val="0"/>
              </a:spcBef>
            </a:pPr>
            <a:r>
              <a:rPr lang="en-US" sz="9999" u="none">
                <a:solidFill>
                  <a:srgbClr val="FFFFFF"/>
                </a:solidFill>
                <a:latin typeface="Nourd"/>
              </a:rPr>
              <a:t>Credits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86399" y="7177444"/>
            <a:ext cx="8557000" cy="2080856"/>
            <a:chOff x="0" y="0"/>
            <a:chExt cx="11409334" cy="277447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19050"/>
              <a:ext cx="11409334" cy="897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3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This presentation template is free for everyone</a:t>
              </a:r>
            </a:p>
            <a:p>
              <a:pPr algn="l" marL="0" indent="0" lvl="0">
                <a:lnSpc>
                  <a:spcPts val="273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to use thanks to the following: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816895"/>
              <a:ext cx="11409334" cy="957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SlidesCarnival for the presentation template</a:t>
              </a:r>
            </a:p>
            <a:p>
              <a:pPr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Pexels for the photos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71930" y="8956675"/>
            <a:ext cx="5774371" cy="60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809"/>
              </a:lnSpc>
              <a:spcBef>
                <a:spcPct val="0"/>
              </a:spcBef>
            </a:pPr>
            <a:r>
              <a:rPr lang="en-US" sz="3699">
                <a:solidFill>
                  <a:srgbClr val="18BBCB"/>
                </a:solidFill>
                <a:latin typeface="Nourd Bold"/>
              </a:rPr>
              <a:t>Happy designing!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2DF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33920" y="-2253680"/>
            <a:ext cx="8850759" cy="885075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5143500"/>
            <a:ext cx="10458220" cy="526919"/>
            <a:chOff x="0" y="0"/>
            <a:chExt cx="2754428" cy="138777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754428" cy="138777"/>
            </a:xfrm>
            <a:custGeom>
              <a:avLst/>
              <a:gdLst/>
              <a:ahLst/>
              <a:cxnLst/>
              <a:rect r="r" b="b" t="t" l="l"/>
              <a:pathLst>
                <a:path h="138777" w="2754428">
                  <a:moveTo>
                    <a:pt x="0" y="0"/>
                  </a:moveTo>
                  <a:lnTo>
                    <a:pt x="2754428" y="0"/>
                  </a:lnTo>
                  <a:lnTo>
                    <a:pt x="2754428" y="138777"/>
                  </a:lnTo>
                  <a:lnTo>
                    <a:pt x="0" y="138777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172700" y="2171700"/>
            <a:ext cx="8115300" cy="8115300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0" y="3175000"/>
                  </a:moveTo>
                  <a:cubicBezTo>
                    <a:pt x="0" y="4928870"/>
                    <a:pt x="1421130" y="6350000"/>
                    <a:pt x="3175000" y="6350000"/>
                  </a:cubicBezTo>
                  <a:lnTo>
                    <a:pt x="6350000" y="6350000"/>
                  </a:lnTo>
                  <a:lnTo>
                    <a:pt x="6350000" y="3175000"/>
                  </a:lnTo>
                  <a:cubicBezTo>
                    <a:pt x="6350000" y="1421130"/>
                    <a:pt x="4928870" y="0"/>
                    <a:pt x="3175000" y="0"/>
                  </a:cubicBezTo>
                  <a:cubicBezTo>
                    <a:pt x="1421130" y="0"/>
                    <a:pt x="0" y="1421130"/>
                    <a:pt x="0" y="3175000"/>
                  </a:cubicBez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Freeform 8" id="8"/>
            <p:cNvSpPr/>
            <p:nvPr/>
          </p:nvSpPr>
          <p:spPr>
            <a:xfrm>
              <a:off x="391160" y="364490"/>
              <a:ext cx="5619750" cy="5621020"/>
            </a:xfrm>
            <a:custGeom>
              <a:avLst/>
              <a:gdLst/>
              <a:ahLst/>
              <a:cxnLst/>
              <a:rect r="r" b="b" t="t" l="l"/>
              <a:pathLst>
                <a:path h="5621020" w="5619750">
                  <a:moveTo>
                    <a:pt x="2810510" y="0"/>
                  </a:moveTo>
                  <a:cubicBezTo>
                    <a:pt x="4362450" y="0"/>
                    <a:pt x="5619750" y="1258570"/>
                    <a:pt x="5619750" y="2810510"/>
                  </a:cubicBezTo>
                  <a:cubicBezTo>
                    <a:pt x="5619750" y="4362450"/>
                    <a:pt x="4361180" y="5621020"/>
                    <a:pt x="2810510" y="5621020"/>
                  </a:cubicBezTo>
                  <a:cubicBezTo>
                    <a:pt x="1258570" y="5621020"/>
                    <a:pt x="0" y="4362450"/>
                    <a:pt x="0" y="2810510"/>
                  </a:cubicBezTo>
                  <a:cubicBezTo>
                    <a:pt x="1270" y="1258570"/>
                    <a:pt x="1258570" y="0"/>
                    <a:pt x="2810510" y="0"/>
                  </a:cubicBezTo>
                  <a:close/>
                </a:path>
              </a:pathLst>
            </a:custGeom>
            <a:blipFill>
              <a:blip r:embed="rId4"/>
              <a:stretch>
                <a:fillRect l="-10565" r="-39562" t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8700" y="952463"/>
            <a:ext cx="9570132" cy="302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999"/>
              </a:lnSpc>
              <a:spcBef>
                <a:spcPct val="0"/>
              </a:spcBef>
            </a:pPr>
            <a:r>
              <a:rPr lang="en-US" sz="9999" u="none">
                <a:solidFill>
                  <a:srgbClr val="FFFFFF"/>
                </a:solidFill>
                <a:latin typeface="Nourd"/>
              </a:rPr>
              <a:t>Fonts In this Presentation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06844" y="5242662"/>
            <a:ext cx="8947329" cy="1814888"/>
            <a:chOff x="0" y="0"/>
            <a:chExt cx="11929772" cy="241985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19050"/>
              <a:ext cx="11929772" cy="4406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3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This presentation template uses the following free fonts: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876293"/>
              <a:ext cx="11929772" cy="15435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92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Titles: Nourd</a:t>
              </a:r>
            </a:p>
            <a:p>
              <a:pPr algn="l" marL="0" indent="0" lvl="0">
                <a:lnSpc>
                  <a:spcPts val="3192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Headers: Nourd Bold</a:t>
              </a:r>
            </a:p>
            <a:p>
              <a:pPr algn="l" marL="0" indent="0" lvl="0">
                <a:lnSpc>
                  <a:spcPts val="3192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Body Copy: Nourd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906844" y="8299750"/>
            <a:ext cx="12651949" cy="1210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809"/>
              </a:lnSpc>
              <a:spcBef>
                <a:spcPct val="0"/>
              </a:spcBef>
            </a:pPr>
            <a:r>
              <a:rPr lang="en-US" sz="3699" u="none">
                <a:solidFill>
                  <a:srgbClr val="18BBCB"/>
                </a:solidFill>
                <a:latin typeface="Nourd Bold"/>
              </a:rPr>
              <a:t>You can find these fonts online too.</a:t>
            </a:r>
          </a:p>
          <a:p>
            <a:pPr marL="0" indent="0" lvl="0">
              <a:lnSpc>
                <a:spcPts val="4809"/>
              </a:lnSpc>
              <a:spcBef>
                <a:spcPct val="0"/>
              </a:spcBef>
            </a:pPr>
            <a:r>
              <a:rPr lang="en-US" sz="3699" u="none">
                <a:solidFill>
                  <a:srgbClr val="18BBCB"/>
                </a:solidFill>
                <a:latin typeface="Nourd Bold"/>
              </a:rPr>
              <a:t>Happy designing! 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6964428" y="922814"/>
            <a:ext cx="4359145" cy="103466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-1079181" y="5871440"/>
            <a:ext cx="28288374" cy="36003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82575" y="6424968"/>
            <a:ext cx="1443714" cy="144371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76209" y="6682135"/>
            <a:ext cx="1820657" cy="98315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86215" y="6593465"/>
            <a:ext cx="754330" cy="110671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700000">
            <a:off x="10967398" y="6343972"/>
            <a:ext cx="356175" cy="1605705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17947" y="2593085"/>
            <a:ext cx="16852107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Nourd"/>
              </a:rPr>
              <a:t>Free templates for all your presentation needs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3859" y="8162758"/>
            <a:ext cx="383904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For PowerPoint,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Google Slides and 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984912" y="8162758"/>
            <a:ext cx="383904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100% free for personal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or commercial use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25964" y="8162758"/>
            <a:ext cx="383904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Ready to use, professional,</a:t>
            </a:r>
          </a:p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and customizable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79424" y="8162758"/>
            <a:ext cx="4814228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Nourd"/>
              </a:rPr>
              <a:t>Blow your audience</a:t>
            </a:r>
          </a:p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Nourd"/>
              </a:rPr>
              <a:t>away with attractive visuals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38225"/>
            <a:ext cx="5211531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18BBCB"/>
                </a:solidFill>
                <a:latin typeface="Nour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18BBCB"/>
                </a:solidFill>
                <a:latin typeface="Nour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551420"/>
            <a:ext cx="5211531" cy="1706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before presenting.</a:t>
            </a:r>
            <a:r>
              <a:rPr lang="en-US" sz="2100">
                <a:solidFill>
                  <a:srgbClr val="545454"/>
                </a:solidFill>
                <a:latin typeface="Nourd"/>
              </a:rPr>
              <a:t> </a:t>
            </a:r>
          </a:p>
        </p:txBody>
      </p:sp>
      <p:sp>
        <p:nvSpPr>
          <p:cNvPr name="AutoShape 4" id="4"/>
          <p:cNvSpPr/>
          <p:nvPr/>
        </p:nvSpPr>
        <p:spPr>
          <a:xfrm rot="-5400000">
            <a:off x="1458681" y="5133975"/>
            <a:ext cx="10287000" cy="0"/>
          </a:xfrm>
          <a:prstGeom prst="line">
            <a:avLst/>
          </a:prstGeom>
          <a:ln cap="flat" w="19050">
            <a:solidFill>
              <a:srgbClr val="18BBCB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21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9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15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77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091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266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987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91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670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807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943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82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00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146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69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020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909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290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31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572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00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03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76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797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314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5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59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576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34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079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68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862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301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03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607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73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853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84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20620" y="8479532"/>
            <a:ext cx="689398" cy="78829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458681" y="5133975"/>
            <a:ext cx="10287000" cy="0"/>
          </a:xfrm>
          <a:prstGeom prst="line">
            <a:avLst/>
          </a:prstGeom>
          <a:ln cap="flat" w="19050">
            <a:solidFill>
              <a:srgbClr val="18BBCB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53990" y="2447446"/>
            <a:ext cx="1037205" cy="103720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36290" y="4071175"/>
            <a:ext cx="3582839" cy="80553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29115" y="3924256"/>
            <a:ext cx="1695300" cy="95245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11902" y="1015081"/>
            <a:ext cx="1642648" cy="9239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11902" y="2298810"/>
            <a:ext cx="1642648" cy="123646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87069" y="911418"/>
            <a:ext cx="1131316" cy="113131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33342" y="2560666"/>
            <a:ext cx="1002069" cy="8107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65691" y="2917043"/>
            <a:ext cx="4146614" cy="9801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4036899" y="3792451"/>
            <a:ext cx="1084255" cy="108425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32775" y="804536"/>
            <a:ext cx="1608247" cy="134508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true" rot="-10800000">
            <a:off x="15735335" y="3979079"/>
            <a:ext cx="1595782" cy="89762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9814" y="7295656"/>
            <a:ext cx="724266" cy="72426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6435" y="7283619"/>
            <a:ext cx="783975" cy="74834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56336" y="893097"/>
            <a:ext cx="1167957" cy="116795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66370" y="936513"/>
            <a:ext cx="1081126" cy="108112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71607" y="5742453"/>
            <a:ext cx="1040679" cy="81740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4833" y="5719489"/>
            <a:ext cx="987179" cy="86333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44439" y="5742453"/>
            <a:ext cx="630146" cy="817406"/>
          </a:xfrm>
          <a:prstGeom prst="rect">
            <a:avLst/>
          </a:prstGeom>
        </p:spPr>
      </p:pic>
      <p:grpSp>
        <p:nvGrpSpPr>
          <p:cNvPr name="Group 21" id="21"/>
          <p:cNvGrpSpPr/>
          <p:nvPr/>
        </p:nvGrpSpPr>
        <p:grpSpPr>
          <a:xfrm rot="0">
            <a:off x="9561106" y="5761832"/>
            <a:ext cx="927346" cy="2379010"/>
            <a:chOff x="0" y="0"/>
            <a:chExt cx="1236462" cy="3172013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935551"/>
              <a:ext cx="1236462" cy="1236462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9861" y="0"/>
              <a:ext cx="996740" cy="1089875"/>
            </a:xfrm>
            <a:prstGeom prst="rect">
              <a:avLst/>
            </a:prstGeom>
          </p:spPr>
        </p:pic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25959" y="8719551"/>
            <a:ext cx="777020" cy="77702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71002" y="8719551"/>
            <a:ext cx="777020" cy="77702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8481" y="8719551"/>
            <a:ext cx="777020" cy="777020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3437" y="8719551"/>
            <a:ext cx="777020" cy="7770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93524" y="8730088"/>
            <a:ext cx="755947" cy="75594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76988" y="5648232"/>
            <a:ext cx="1011365" cy="1005848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2000" y="5716245"/>
            <a:ext cx="521893" cy="8698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01314" y="7194116"/>
            <a:ext cx="516396" cy="946726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82729" y="7331025"/>
            <a:ext cx="756504" cy="7221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80731" y="7295656"/>
            <a:ext cx="784431" cy="78443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94973" y="8730088"/>
            <a:ext cx="755947" cy="755947"/>
          </a:xfrm>
          <a:prstGeom prst="rect">
            <a:avLst/>
          </a:prstGeom>
        </p:spPr>
      </p:pic>
      <p:sp>
        <p:nvSpPr>
          <p:cNvPr name="TextBox 35" id="35"/>
          <p:cNvSpPr txBox="true"/>
          <p:nvPr/>
        </p:nvSpPr>
        <p:spPr>
          <a:xfrm rot="0">
            <a:off x="1028700" y="1038225"/>
            <a:ext cx="5211531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18BBCB"/>
                </a:solidFill>
                <a:latin typeface="Nourd"/>
              </a:rPr>
              <a:t>Resource </a:t>
            </a:r>
          </a:p>
          <a:p>
            <a:pPr>
              <a:lnSpc>
                <a:spcPts val="9600"/>
              </a:lnSpc>
            </a:pPr>
            <a:r>
              <a:rPr lang="en-US" sz="8000">
                <a:solidFill>
                  <a:srgbClr val="18BBCB"/>
                </a:solidFill>
                <a:latin typeface="Nourd"/>
              </a:rPr>
              <a:t>Page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7551420"/>
            <a:ext cx="5211531" cy="1706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Use these design resources in your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Canva Presentation. Happy designing! </a:t>
            </a:r>
          </a:p>
          <a:p>
            <a:pPr>
              <a:lnSpc>
                <a:spcPts val="2730"/>
              </a:lnSpc>
            </a:pP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Don't forget to delete this page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545454"/>
                </a:solidFill>
                <a:latin typeface="Nourd"/>
              </a:rPr>
              <a:t>before presenting.</a:t>
            </a:r>
            <a:r>
              <a:rPr lang="en-US" sz="2100">
                <a:solidFill>
                  <a:srgbClr val="545454"/>
                </a:solidFill>
                <a:latin typeface="Nourd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079262" y="6415167"/>
            <a:ext cx="3188933" cy="1786122"/>
            <a:chOff x="0" y="0"/>
            <a:chExt cx="4251910" cy="238149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251910" cy="2381496"/>
              <a:chOff x="0" y="0"/>
              <a:chExt cx="839884" cy="470419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39884" cy="470419"/>
              </a:xfrm>
              <a:custGeom>
                <a:avLst/>
                <a:gdLst/>
                <a:ahLst/>
                <a:cxnLst/>
                <a:rect r="r" b="b" t="t" l="l"/>
                <a:pathLst>
                  <a:path h="470419" w="839884">
                    <a:moveTo>
                      <a:pt x="0" y="0"/>
                    </a:moveTo>
                    <a:lnTo>
                      <a:pt x="839884" y="0"/>
                    </a:lnTo>
                    <a:lnTo>
                      <a:pt x="839884" y="470419"/>
                    </a:lnTo>
                    <a:lnTo>
                      <a:pt x="0" y="47041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3844" r="0" b="0"/>
            <a:stretch>
              <a:fillRect/>
            </a:stretch>
          </p:blipFill>
          <p:spPr>
            <a:xfrm flipH="false" flipV="false" rot="0">
              <a:off x="81347" y="92852"/>
              <a:ext cx="4089217" cy="2195792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68125" y="-190500"/>
            <a:ext cx="18824250" cy="44493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698819" y="783048"/>
            <a:ext cx="16890361" cy="155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>
                <a:solidFill>
                  <a:srgbClr val="18BBCB"/>
                </a:solidFill>
                <a:latin typeface="Nourd"/>
              </a:rPr>
              <a:t>Use this presentation as a</a:t>
            </a:r>
          </a:p>
          <a:p>
            <a:pPr algn="ctr" marL="0" indent="0" lvl="0">
              <a:lnSpc>
                <a:spcPts val="6200"/>
              </a:lnSpc>
            </a:pPr>
            <a:r>
              <a:rPr lang="en-US" sz="5000">
                <a:solidFill>
                  <a:srgbClr val="18BBCB"/>
                </a:solidFill>
                <a:latin typeface="Nourd"/>
              </a:rPr>
              <a:t>Google Slide template in 3 steps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167732" y="2886458"/>
            <a:ext cx="3909603" cy="3040986"/>
            <a:chOff x="0" y="0"/>
            <a:chExt cx="5212804" cy="4054648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2396" y="1423419"/>
              <a:ext cx="5210408" cy="26312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>
                  <a:solidFill>
                    <a:srgbClr val="545454"/>
                  </a:solidFill>
                  <a:latin typeface="Nourd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133350"/>
              <a:ext cx="2664925" cy="1548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18BBCB"/>
                  </a:solidFill>
                  <a:latin typeface="Nourd Bold"/>
                </a:rPr>
                <a:t>03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96676" y="5693172"/>
            <a:ext cx="3203703" cy="3230112"/>
            <a:chOff x="0" y="0"/>
            <a:chExt cx="4271605" cy="4306816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4271605" cy="4306816"/>
              <a:chOff x="0" y="0"/>
              <a:chExt cx="843774" cy="850729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843774" cy="850729"/>
              </a:xfrm>
              <a:custGeom>
                <a:avLst/>
                <a:gdLst/>
                <a:ahLst/>
                <a:cxnLst/>
                <a:rect r="r" b="b" t="t" l="l"/>
                <a:pathLst>
                  <a:path h="850729" w="843774">
                    <a:moveTo>
                      <a:pt x="0" y="0"/>
                    </a:moveTo>
                    <a:lnTo>
                      <a:pt x="843774" y="0"/>
                    </a:lnTo>
                    <a:lnTo>
                      <a:pt x="843774" y="850729"/>
                    </a:lnTo>
                    <a:lnTo>
                      <a:pt x="0" y="85072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5"/>
            <a:srcRect l="0" t="0" r="0" b="0"/>
            <a:stretch>
              <a:fillRect/>
            </a:stretch>
          </p:blipFill>
          <p:spPr>
            <a:xfrm flipH="false" flipV="false" rot="0">
              <a:off x="81829" y="81829"/>
              <a:ext cx="4107946" cy="4143157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7191630" y="5693172"/>
            <a:ext cx="2672860" cy="4092733"/>
            <a:chOff x="0" y="0"/>
            <a:chExt cx="3563813" cy="5456977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3563813" cy="5456977"/>
              <a:chOff x="0" y="0"/>
              <a:chExt cx="703963" cy="1077921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703963" cy="1077922"/>
              </a:xfrm>
              <a:custGeom>
                <a:avLst/>
                <a:gdLst/>
                <a:ahLst/>
                <a:cxnLst/>
                <a:rect r="r" b="b" t="t" l="l"/>
                <a:pathLst>
                  <a:path h="1077922" w="703963">
                    <a:moveTo>
                      <a:pt x="0" y="0"/>
                    </a:moveTo>
                    <a:lnTo>
                      <a:pt x="703963" y="0"/>
                    </a:lnTo>
                    <a:lnTo>
                      <a:pt x="703963" y="1077922"/>
                    </a:lnTo>
                    <a:lnTo>
                      <a:pt x="0" y="107792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42875">
                <a:solidFill>
                  <a:srgbClr val="18BBCB"/>
                </a:solidFill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6"/>
            <a:srcRect l="0" t="0" r="0" b="0"/>
            <a:stretch>
              <a:fillRect/>
            </a:stretch>
          </p:blipFill>
          <p:spPr>
            <a:xfrm flipH="false" flipV="false" rot="0">
              <a:off x="95974" y="100633"/>
              <a:ext cx="3371865" cy="5255712"/>
            </a:xfrm>
            <a:prstGeom prst="rect">
              <a:avLst/>
            </a:prstGeom>
          </p:spPr>
        </p:pic>
      </p:grpSp>
      <p:grpSp>
        <p:nvGrpSpPr>
          <p:cNvPr name="Group 22" id="22"/>
          <p:cNvGrpSpPr/>
          <p:nvPr/>
        </p:nvGrpSpPr>
        <p:grpSpPr>
          <a:xfrm rot="0">
            <a:off x="7263788" y="2886458"/>
            <a:ext cx="4345879" cy="2095471"/>
            <a:chOff x="0" y="0"/>
            <a:chExt cx="5794505" cy="2793961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133350"/>
              <a:ext cx="2664925" cy="15480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18BBCB"/>
                  </a:solidFill>
                  <a:latin typeface="Nourd Bold"/>
                </a:rPr>
                <a:t>02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1423419"/>
              <a:ext cx="5794505" cy="1370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Click on the "Share" button on the top right corner in Canva and click on "More" at the bottom of the menu.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58048" y="2886458"/>
            <a:ext cx="3997387" cy="2447896"/>
            <a:chOff x="0" y="0"/>
            <a:chExt cx="5329849" cy="3263861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133350"/>
              <a:ext cx="2664925" cy="154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800"/>
                </a:lnSpc>
                <a:spcBef>
                  <a:spcPct val="0"/>
                </a:spcBef>
              </a:pPr>
              <a:r>
                <a:rPr lang="en-US" sz="7000">
                  <a:solidFill>
                    <a:srgbClr val="18BBCB"/>
                  </a:solidFill>
                  <a:latin typeface="Nourd Bold"/>
                </a:rPr>
                <a:t>01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1423419"/>
              <a:ext cx="5329849" cy="18404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545454"/>
                  </a:solidFill>
                  <a:latin typeface="Nourd"/>
                </a:rPr>
                <a:t>Click on the "Canva" button next to this presentation. Start editing your presentation. You may need to sign in to your Canva account.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BB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992685"/>
            <a:ext cx="18288000" cy="4294315"/>
            <a:chOff x="0" y="0"/>
            <a:chExt cx="4816593" cy="113101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131013"/>
            </a:xfrm>
            <a:custGeom>
              <a:avLst/>
              <a:gdLst/>
              <a:ahLst/>
              <a:cxnLst/>
              <a:rect r="r" b="b" t="t" l="l"/>
              <a:pathLst>
                <a:path h="113101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31013"/>
                  </a:lnTo>
                  <a:lnTo>
                    <a:pt x="0" y="1131013"/>
                  </a:ln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5992685"/>
            <a:chOff x="0" y="0"/>
            <a:chExt cx="24384000" cy="799024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alphaModFix amt="44999"/>
            </a:blip>
            <a:srcRect l="0" t="36459" r="0" b="14357"/>
            <a:stretch>
              <a:fillRect/>
            </a:stretch>
          </p:blipFill>
          <p:spPr>
            <a:xfrm>
              <a:off x="0" y="0"/>
              <a:ext cx="24384000" cy="799024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7048814" y="7254621"/>
            <a:ext cx="4190372" cy="1432646"/>
            <a:chOff x="0" y="0"/>
            <a:chExt cx="5587163" cy="191019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9525"/>
              <a:ext cx="5587163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18BBCB"/>
                  </a:solidFill>
                  <a:latin typeface="Nourd"/>
                </a:rPr>
                <a:t>Our Projects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952615"/>
              <a:ext cx="5587163" cy="957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you want to discuss.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0914" y="4506738"/>
            <a:ext cx="2570842" cy="2570842"/>
            <a:chOff x="0" y="0"/>
            <a:chExt cx="3427790" cy="342779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965" y="7965"/>
              <a:ext cx="3411859" cy="3411859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4193612">
              <a:off x="377859" y="377859"/>
              <a:ext cx="2672072" cy="2672072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915446" y="1107470"/>
              <a:ext cx="1444497" cy="1317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5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FFFFF"/>
                  </a:solidFill>
                  <a:latin typeface="Nourd"/>
                </a:rPr>
                <a:t>01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860483" y="4508642"/>
            <a:ext cx="2567034" cy="2567034"/>
            <a:chOff x="0" y="0"/>
            <a:chExt cx="3422713" cy="3422713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427" y="5427"/>
              <a:ext cx="3411859" cy="3411859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4204547">
              <a:off x="375321" y="375321"/>
              <a:ext cx="2672072" cy="2672072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614290" y="1104931"/>
              <a:ext cx="2194133" cy="1317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5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FFFFF"/>
                  </a:solidFill>
                  <a:latin typeface="Nourd"/>
                </a:rPr>
                <a:t>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704117" y="4511333"/>
            <a:ext cx="2598373" cy="2561652"/>
            <a:chOff x="0" y="0"/>
            <a:chExt cx="3464497" cy="3415535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38"/>
              <a:ext cx="3411859" cy="3411859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4219880">
              <a:off x="420694" y="371732"/>
              <a:ext cx="2672072" cy="2672072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692156" y="1101343"/>
              <a:ext cx="2027548" cy="1317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5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FFFFF"/>
                  </a:solidFill>
                  <a:latin typeface="Nourd"/>
                </a:rPr>
                <a:t>03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44821" y="7254621"/>
            <a:ext cx="4443029" cy="1432646"/>
            <a:chOff x="0" y="0"/>
            <a:chExt cx="5924038" cy="1910195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9525"/>
              <a:ext cx="5924038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18BBCB"/>
                  </a:solidFill>
                  <a:latin typeface="Nourd"/>
                </a:rPr>
                <a:t>About Us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952615"/>
              <a:ext cx="5924038" cy="957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801286" y="7254621"/>
            <a:ext cx="4440757" cy="1432646"/>
            <a:chOff x="0" y="0"/>
            <a:chExt cx="5921009" cy="1910195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9525"/>
              <a:ext cx="5921009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18BBCB"/>
                  </a:solidFill>
                  <a:latin typeface="Nourd"/>
                </a:rPr>
                <a:t>Stats &amp; Numbers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952615"/>
              <a:ext cx="5921009" cy="957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Elaborate on what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545454"/>
                  </a:solidFill>
                  <a:latin typeface="Nourd"/>
                </a:rPr>
                <a:t>you want to discuss.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738890" y="1166813"/>
            <a:ext cx="16810220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24"/>
              </a:lnSpc>
              <a:spcBef>
                <a:spcPct val="0"/>
              </a:spcBef>
            </a:pPr>
            <a:r>
              <a:rPr lang="en-US" sz="8499" u="none">
                <a:solidFill>
                  <a:srgbClr val="FFFFFF"/>
                </a:solidFill>
                <a:latin typeface="Nourd"/>
              </a:rPr>
              <a:t>Table Of Contents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C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26636" y="0"/>
            <a:ext cx="1271427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4659807" y="659307"/>
            <a:ext cx="8968385" cy="8968385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CFAF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029184" y="1028700"/>
            <a:ext cx="8229633" cy="8229600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5046" r="-25046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137334" y="7057669"/>
            <a:ext cx="8850759" cy="8850759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053055" y="7057669"/>
            <a:ext cx="5320741" cy="1791056"/>
            <a:chOff x="0" y="0"/>
            <a:chExt cx="7094321" cy="2388074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9525"/>
              <a:ext cx="6071670" cy="1616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About us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968974"/>
              <a:ext cx="7094321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Elaborate on what 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49864" y="1117742"/>
            <a:ext cx="2004054" cy="2004054"/>
            <a:chOff x="0" y="0"/>
            <a:chExt cx="2672072" cy="267207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672072" cy="2672072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537587" y="729830"/>
              <a:ext cx="1444497" cy="13171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5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FFFFFF"/>
                  </a:solidFill>
                  <a:latin typeface="Nourd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422546"/>
            <a:chOff x="0" y="0"/>
            <a:chExt cx="4816593" cy="90141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901411"/>
            </a:xfrm>
            <a:custGeom>
              <a:avLst/>
              <a:gdLst/>
              <a:ahLst/>
              <a:cxnLst/>
              <a:rect r="r" b="b" t="t" l="l"/>
              <a:pathLst>
                <a:path h="90141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01411"/>
                  </a:lnTo>
                  <a:lnTo>
                    <a:pt x="0" y="901411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06539" y="7309057"/>
            <a:ext cx="16074922" cy="1254054"/>
            <a:chOff x="0" y="0"/>
            <a:chExt cx="4416947" cy="34458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416947" cy="344580"/>
            </a:xfrm>
            <a:custGeom>
              <a:avLst/>
              <a:gdLst/>
              <a:ahLst/>
              <a:cxnLst/>
              <a:rect r="r" b="b" t="t" l="l"/>
              <a:pathLst>
                <a:path h="344580" w="4416947">
                  <a:moveTo>
                    <a:pt x="0" y="0"/>
                  </a:moveTo>
                  <a:lnTo>
                    <a:pt x="4416947" y="0"/>
                  </a:lnTo>
                  <a:lnTo>
                    <a:pt x="4416947" y="344580"/>
                  </a:lnTo>
                  <a:lnTo>
                    <a:pt x="0" y="344580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4420" t="0" r="4420" b="30054"/>
          <a:stretch>
            <a:fillRect/>
          </a:stretch>
        </p:blipFill>
        <p:spPr>
          <a:xfrm flipH="false" flipV="false" rot="0">
            <a:off x="1365337" y="1616023"/>
            <a:ext cx="15557326" cy="6699616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6029333" y="412826"/>
            <a:ext cx="11561004" cy="77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171"/>
              </a:lnSpc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I'm Rain, and I'll be sharing with you my beautiful ideas.</a:t>
            </a:r>
          </a:p>
          <a:p>
            <a:pPr algn="r" marL="0" indent="0" lvl="0">
              <a:lnSpc>
                <a:spcPts val="3171"/>
              </a:lnSpc>
            </a:pPr>
            <a:r>
              <a:rPr lang="en-US" sz="2100" u="none">
                <a:solidFill>
                  <a:srgbClr val="FFFFFF"/>
                </a:solidFill>
                <a:latin typeface="Nourd"/>
              </a:rPr>
              <a:t>Follow me at @reallygreatsite to learn more.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9112" y="8772660"/>
            <a:ext cx="16092349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18BBCB"/>
                </a:solidFill>
                <a:latin typeface="Nourd"/>
              </a:rPr>
              <a:t>Welcome To Presentation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6058477"/>
            <a:ext cx="18830664" cy="1417435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933587" y="664933"/>
            <a:ext cx="5631255" cy="1468990"/>
            <a:chOff x="0" y="0"/>
            <a:chExt cx="1547314" cy="403638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547314" cy="403638"/>
            </a:xfrm>
            <a:custGeom>
              <a:avLst/>
              <a:gdLst/>
              <a:ahLst/>
              <a:cxnLst/>
              <a:rect r="r" b="b" t="t" l="l"/>
              <a:pathLst>
                <a:path h="403638" w="1547314">
                  <a:moveTo>
                    <a:pt x="0" y="0"/>
                  </a:moveTo>
                  <a:lnTo>
                    <a:pt x="1547314" y="0"/>
                  </a:lnTo>
                  <a:lnTo>
                    <a:pt x="1547314" y="403638"/>
                  </a:lnTo>
                  <a:lnTo>
                    <a:pt x="0" y="403638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569942" y="2491351"/>
            <a:ext cx="5631255" cy="1468990"/>
            <a:chOff x="0" y="0"/>
            <a:chExt cx="1547314" cy="403638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547314" cy="403638"/>
            </a:xfrm>
            <a:custGeom>
              <a:avLst/>
              <a:gdLst/>
              <a:ahLst/>
              <a:cxnLst/>
              <a:rect r="r" b="b" t="t" l="l"/>
              <a:pathLst>
                <a:path h="403638" w="1547314">
                  <a:moveTo>
                    <a:pt x="0" y="0"/>
                  </a:moveTo>
                  <a:lnTo>
                    <a:pt x="1547314" y="0"/>
                  </a:lnTo>
                  <a:lnTo>
                    <a:pt x="1547314" y="403638"/>
                  </a:lnTo>
                  <a:lnTo>
                    <a:pt x="0" y="403638"/>
                  </a:lnTo>
                  <a:close/>
                </a:path>
              </a:pathLst>
            </a:custGeom>
            <a:solidFill>
              <a:srgbClr val="18BBC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3124087" y="855433"/>
            <a:ext cx="5440755" cy="6731136"/>
            <a:chOff x="0" y="0"/>
            <a:chExt cx="7254340" cy="8974847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23073" t="0" r="23073" b="0"/>
            <a:stretch>
              <a:fillRect/>
            </a:stretch>
          </p:blipFill>
          <p:spPr>
            <a:xfrm>
              <a:off x="0" y="0"/>
              <a:ext cx="7254340" cy="8974847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1760442" y="2681851"/>
            <a:ext cx="5440755" cy="6731136"/>
            <a:chOff x="0" y="0"/>
            <a:chExt cx="7254340" cy="8974847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/>
            <a:srcRect l="26761" t="0" r="26761" b="0"/>
            <a:stretch>
              <a:fillRect/>
            </a:stretch>
          </p:blipFill>
          <p:spPr>
            <a:xfrm>
              <a:off x="0" y="0"/>
              <a:ext cx="7254340" cy="8974847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645098" y="5429719"/>
            <a:ext cx="5440755" cy="1654499"/>
            <a:chOff x="0" y="0"/>
            <a:chExt cx="7254340" cy="2205999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7254340" cy="2205999"/>
              <a:chOff x="0" y="0"/>
              <a:chExt cx="1432956" cy="435753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1432956" cy="435753"/>
              </a:xfrm>
              <a:custGeom>
                <a:avLst/>
                <a:gdLst/>
                <a:ahLst/>
                <a:cxnLst/>
                <a:rect r="r" b="b" t="t" l="l"/>
                <a:pathLst>
                  <a:path h="435753" w="1432956">
                    <a:moveTo>
                      <a:pt x="0" y="0"/>
                    </a:moveTo>
                    <a:lnTo>
                      <a:pt x="1432956" y="0"/>
                    </a:lnTo>
                    <a:lnTo>
                      <a:pt x="1432956" y="435753"/>
                    </a:lnTo>
                    <a:lnTo>
                      <a:pt x="0" y="435753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21851" y="420374"/>
              <a:ext cx="66106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FFFFF"/>
                  </a:solidFill>
                  <a:latin typeface="Nourd Bold"/>
                </a:rPr>
                <a:t>Mission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21851" y="1261749"/>
              <a:ext cx="6610637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Enter your grand vision statement!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81453" y="7256137"/>
            <a:ext cx="5440755" cy="1654499"/>
            <a:chOff x="0" y="0"/>
            <a:chExt cx="7254340" cy="2205999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7254340" cy="2205999"/>
              <a:chOff x="0" y="0"/>
              <a:chExt cx="1432956" cy="435753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1432956" cy="435753"/>
              </a:xfrm>
              <a:custGeom>
                <a:avLst/>
                <a:gdLst/>
                <a:ahLst/>
                <a:cxnLst/>
                <a:rect r="r" b="b" t="t" l="l"/>
                <a:pathLst>
                  <a:path h="435753" w="1432956">
                    <a:moveTo>
                      <a:pt x="0" y="0"/>
                    </a:moveTo>
                    <a:lnTo>
                      <a:pt x="1432956" y="0"/>
                    </a:lnTo>
                    <a:lnTo>
                      <a:pt x="1432956" y="435753"/>
                    </a:lnTo>
                    <a:lnTo>
                      <a:pt x="0" y="435753"/>
                    </a:lnTo>
                    <a:close/>
                  </a:path>
                </a:pathLst>
              </a:custGeom>
              <a:solidFill>
                <a:srgbClr val="18BBCB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21851" y="420374"/>
              <a:ext cx="6610637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urd Bold"/>
                </a:rPr>
                <a:t>Vision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21851" y="1261749"/>
              <a:ext cx="6610637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Nourd"/>
                </a:rPr>
                <a:t>Enter your grand vision statement!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2DF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20723633" y="0"/>
              <a:ext cx="3660367" cy="13716000"/>
              <a:chOff x="0" y="0"/>
              <a:chExt cx="723036" cy="2709333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723036" cy="2709333"/>
              </a:xfrm>
              <a:custGeom>
                <a:avLst/>
                <a:gdLst/>
                <a:ahLst/>
                <a:cxnLst/>
                <a:rect r="r" b="b" t="t" l="l"/>
                <a:pathLst>
                  <a:path h="2709333" w="723036">
                    <a:moveTo>
                      <a:pt x="0" y="0"/>
                    </a:moveTo>
                    <a:lnTo>
                      <a:pt x="723036" y="0"/>
                    </a:lnTo>
                    <a:lnTo>
                      <a:pt x="723036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20848320" cy="13716000"/>
              <a:chOff x="0" y="0"/>
              <a:chExt cx="9652000" cy="635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939165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9391650">
                    <a:moveTo>
                      <a:pt x="0" y="0"/>
                    </a:moveTo>
                    <a:lnTo>
                      <a:pt x="0" y="6350000"/>
                    </a:lnTo>
                    <a:lnTo>
                      <a:pt x="3789680" y="6350000"/>
                    </a:lnTo>
                    <a:lnTo>
                      <a:pt x="939165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r="-58755" t="-6367" b="-25413"/>
                </a:stretch>
              </a:blip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4064000" y="0"/>
                <a:ext cx="5588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5588000">
                    <a:moveTo>
                      <a:pt x="5588000" y="6350000"/>
                    </a:moveTo>
                    <a:lnTo>
                      <a:pt x="0" y="6350000"/>
                    </a:lnTo>
                    <a:lnTo>
                      <a:pt x="5588000" y="0"/>
                    </a:lnTo>
                    <a:close/>
                  </a:path>
                </a:pathLst>
              </a:custGeom>
              <a:solidFill>
                <a:srgbClr val="DCFAFA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12481860" y="3551118"/>
            <a:ext cx="4877792" cy="5947632"/>
            <a:chOff x="0" y="0"/>
            <a:chExt cx="6503722" cy="793017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391556" y="7091976"/>
              <a:ext cx="61121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Briefly elaborate on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what you want to discuss.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91556" y="5983901"/>
              <a:ext cx="6112166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What we do?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9525"/>
              <a:ext cx="6503722" cy="1616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18BBCB"/>
                  </a:solidFill>
                  <a:latin typeface="Nourd"/>
                </a:rPr>
                <a:t>About Us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391556" y="2427901"/>
              <a:ext cx="6112166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18BBCB"/>
                  </a:solidFill>
                  <a:latin typeface="Nourd Bold"/>
                </a:rPr>
                <a:t>Who we are?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391556" y="3540548"/>
              <a:ext cx="6112166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Briefly elaborate on</a:t>
              </a:r>
            </a:p>
            <a:p>
              <a:pPr algn="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545454"/>
                  </a:solidFill>
                  <a:latin typeface="Nourd"/>
                </a:rPr>
                <a:t>what you want to discuss.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DAFZgEo1l8E</dc:identifier>
  <dcterms:modified xsi:type="dcterms:W3CDTF">2011-08-01T06:04:30Z</dcterms:modified>
  <cp:revision>1</cp:revision>
  <dc:title>Copia de Blue and White Gradient Modern Healthcare Business Professional Medical Center Presentation</dc:title>
</cp:coreProperties>
</file>