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6"/>
    <p:sldId id="257" r:id="rId27"/>
    <p:sldId id="258" r:id="rId28"/>
    <p:sldId id="259" r:id="rId29"/>
    <p:sldId id="260" r:id="rId30"/>
    <p:sldId id="261" r:id="rId31"/>
    <p:sldId id="262" r:id="rId32"/>
    <p:sldId id="263" r:id="rId33"/>
    <p:sldId id="264" r:id="rId34"/>
    <p:sldId id="265" r:id="rId35"/>
    <p:sldId id="266" r:id="rId36"/>
    <p:sldId id="267" r:id="rId37"/>
    <p:sldId id="268" r:id="rId38"/>
    <p:sldId id="269" r:id="rId39"/>
    <p:sldId id="270" r:id="rId40"/>
    <p:sldId id="271" r:id="rId41"/>
    <p:sldId id="272" r:id="rId42"/>
    <p:sldId id="273" r:id="rId43"/>
    <p:sldId id="274" r:id="rId44"/>
    <p:sldId id="275" r:id="rId45"/>
    <p:sldId id="276" r:id="rId46"/>
    <p:sldId id="277" r:id="rId47"/>
    <p:sldId id="278" r:id="rId48"/>
    <p:sldId id="279" r:id="rId49"/>
    <p:sldId id="280" r:id="rId50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Mont" charset="1" panose="00000500000000000000"/>
      <p:regular r:id="rId10"/>
    </p:embeddedFont>
    <p:embeddedFont>
      <p:font typeface="Mont Bold" charset="1" panose="00000800000000000000"/>
      <p:regular r:id="rId11"/>
    </p:embeddedFont>
    <p:embeddedFont>
      <p:font typeface="Mont Italics" charset="1" panose="00000500000000000000"/>
      <p:regular r:id="rId12"/>
    </p:embeddedFont>
    <p:embeddedFont>
      <p:font typeface="Mont Bold Italics" charset="1" panose="00000800000000000000"/>
      <p:regular r:id="rId13"/>
    </p:embeddedFont>
    <p:embeddedFont>
      <p:font typeface="Montserrat" charset="1" panose="00000500000000000000"/>
      <p:regular r:id="rId14"/>
    </p:embeddedFont>
    <p:embeddedFont>
      <p:font typeface="Montserrat Bold" charset="1" panose="00000600000000000000"/>
      <p:regular r:id="rId15"/>
    </p:embeddedFont>
    <p:embeddedFont>
      <p:font typeface="Montserrat Italics" charset="1" panose="00000500000000000000"/>
      <p:regular r:id="rId16"/>
    </p:embeddedFont>
    <p:embeddedFont>
      <p:font typeface="Montserrat Bold Italics" charset="1" panose="00000600000000000000"/>
      <p:regular r:id="rId17"/>
    </p:embeddedFont>
    <p:embeddedFont>
      <p:font typeface="RoxboroughCF Bold" charset="1" panose="00000800000000000000"/>
      <p:regular r:id="rId18"/>
    </p:embeddedFont>
    <p:embeddedFont>
      <p:font typeface="RoxboroughCF Bold Bold" charset="1" panose="00000A00000000000000"/>
      <p:regular r:id="rId19"/>
    </p:embeddedFont>
    <p:embeddedFont>
      <p:font typeface="RoxboroughCF Bold Italics" charset="1" panose="00000800000000000000"/>
      <p:regular r:id="rId20"/>
    </p:embeddedFont>
    <p:embeddedFont>
      <p:font typeface="RoxboroughCF Bold Bold Italics" charset="1" panose="00000A00000000000000"/>
      <p:regular r:id="rId21"/>
    </p:embeddedFont>
    <p:embeddedFont>
      <p:font typeface="RoxboroughCF Thin" charset="1" panose="00000200000000000000"/>
      <p:regular r:id="rId22"/>
    </p:embeddedFont>
    <p:embeddedFont>
      <p:font typeface="RoxboroughCF Thin Bold" charset="1" panose="00000600000000000000"/>
      <p:regular r:id="rId23"/>
    </p:embeddedFont>
    <p:embeddedFont>
      <p:font typeface="RoxboroughCF Thin Italics" charset="1" panose="00000200000000000000"/>
      <p:regular r:id="rId24"/>
    </p:embeddedFont>
    <p:embeddedFont>
      <p:font typeface="RoxboroughCF Thin Bold Italics" charset="1" panose="0000060000000000000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slides/slide1.xml" Type="http://schemas.openxmlformats.org/officeDocument/2006/relationships/slide"/><Relationship Id="rId27" Target="slides/slide2.xml" Type="http://schemas.openxmlformats.org/officeDocument/2006/relationships/slide"/><Relationship Id="rId28" Target="slides/slide3.xml" Type="http://schemas.openxmlformats.org/officeDocument/2006/relationships/slide"/><Relationship Id="rId29" Target="slides/slide4.xml" Type="http://schemas.openxmlformats.org/officeDocument/2006/relationships/slide"/><Relationship Id="rId3" Target="viewProps.xml" Type="http://schemas.openxmlformats.org/officeDocument/2006/relationships/viewProps"/><Relationship Id="rId30" Target="slides/slide5.xml" Type="http://schemas.openxmlformats.org/officeDocument/2006/relationships/slide"/><Relationship Id="rId31" Target="slides/slide6.xml" Type="http://schemas.openxmlformats.org/officeDocument/2006/relationships/slide"/><Relationship Id="rId32" Target="slides/slide7.xml" Type="http://schemas.openxmlformats.org/officeDocument/2006/relationships/slide"/><Relationship Id="rId33" Target="slides/slide8.xml" Type="http://schemas.openxmlformats.org/officeDocument/2006/relationships/slide"/><Relationship Id="rId34" Target="slides/slide9.xml" Type="http://schemas.openxmlformats.org/officeDocument/2006/relationships/slide"/><Relationship Id="rId35" Target="slides/slide10.xml" Type="http://schemas.openxmlformats.org/officeDocument/2006/relationships/slide"/><Relationship Id="rId36" Target="slides/slide11.xml" Type="http://schemas.openxmlformats.org/officeDocument/2006/relationships/slide"/><Relationship Id="rId37" Target="slides/slide12.xml" Type="http://schemas.openxmlformats.org/officeDocument/2006/relationships/slide"/><Relationship Id="rId38" Target="slides/slide13.xml" Type="http://schemas.openxmlformats.org/officeDocument/2006/relationships/slide"/><Relationship Id="rId39" Target="slides/slide14.xml" Type="http://schemas.openxmlformats.org/officeDocument/2006/relationships/slide"/><Relationship Id="rId4" Target="theme/theme1.xml" Type="http://schemas.openxmlformats.org/officeDocument/2006/relationships/theme"/><Relationship Id="rId40" Target="slides/slide15.xml" Type="http://schemas.openxmlformats.org/officeDocument/2006/relationships/slide"/><Relationship Id="rId41" Target="slides/slide16.xml" Type="http://schemas.openxmlformats.org/officeDocument/2006/relationships/slide"/><Relationship Id="rId42" Target="slides/slide17.xml" Type="http://schemas.openxmlformats.org/officeDocument/2006/relationships/slide"/><Relationship Id="rId43" Target="slides/slide18.xml" Type="http://schemas.openxmlformats.org/officeDocument/2006/relationships/slide"/><Relationship Id="rId44" Target="slides/slide19.xml" Type="http://schemas.openxmlformats.org/officeDocument/2006/relationships/slide"/><Relationship Id="rId45" Target="slides/slide20.xml" Type="http://schemas.openxmlformats.org/officeDocument/2006/relationships/slide"/><Relationship Id="rId46" Target="slides/slide21.xml" Type="http://schemas.openxmlformats.org/officeDocument/2006/relationships/slide"/><Relationship Id="rId47" Target="slides/slide22.xml" Type="http://schemas.openxmlformats.org/officeDocument/2006/relationships/slide"/><Relationship Id="rId48" Target="slides/slide23.xml" Type="http://schemas.openxmlformats.org/officeDocument/2006/relationships/slide"/><Relationship Id="rId49" Target="slides/slide24.xml" Type="http://schemas.openxmlformats.org/officeDocument/2006/relationships/slide"/><Relationship Id="rId5" Target="tableStyles.xml" Type="http://schemas.openxmlformats.org/officeDocument/2006/relationships/tableStyles"/><Relationship Id="rId50" Target="slides/slide25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Relationship Id="rId3" Target="../media/image28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5.png" Type="http://schemas.openxmlformats.org/officeDocument/2006/relationships/image"/><Relationship Id="rId11" Target="../media/image36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9.png" Type="http://schemas.openxmlformats.org/officeDocument/2006/relationships/image"/><Relationship Id="rId5" Target="../media/image30.svg" Type="http://schemas.openxmlformats.org/officeDocument/2006/relationships/image"/><Relationship Id="rId6" Target="../media/image31.png" Type="http://schemas.openxmlformats.org/officeDocument/2006/relationships/image"/><Relationship Id="rId7" Target="../media/image32.svg" Type="http://schemas.openxmlformats.org/officeDocument/2006/relationships/image"/><Relationship Id="rId8" Target="../media/image33.png" Type="http://schemas.openxmlformats.org/officeDocument/2006/relationships/image"/><Relationship Id="rId9" Target="../media/image34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7.png" Type="http://schemas.openxmlformats.org/officeDocument/2006/relationships/image"/><Relationship Id="rId5" Target="../media/image38.svg" Type="http://schemas.openxmlformats.org/officeDocument/2006/relationships/image"/><Relationship Id="rId6" Target="../media/image39.png" Type="http://schemas.openxmlformats.org/officeDocument/2006/relationships/image"/><Relationship Id="rId7" Target="../media/image40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png" Type="http://schemas.openxmlformats.org/officeDocument/2006/relationships/image"/><Relationship Id="rId3" Target="../media/image42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3.png" Type="http://schemas.openxmlformats.org/officeDocument/2006/relationships/image"/><Relationship Id="rId5" Target="../media/image44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5.png" Type="http://schemas.openxmlformats.org/officeDocument/2006/relationships/image"/><Relationship Id="rId5" Target="../media/image46.svg" Type="http://schemas.openxmlformats.org/officeDocument/2006/relationships/image"/><Relationship Id="rId6" Target="../media/image47.png" Type="http://schemas.openxmlformats.org/officeDocument/2006/relationships/image"/><Relationship Id="rId7" Target="../media/image48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9.png" Type="http://schemas.openxmlformats.org/officeDocument/2006/relationships/image"/><Relationship Id="rId5" Target="../media/image50.svg" Type="http://schemas.openxmlformats.org/officeDocument/2006/relationships/image"/><Relationship Id="rId6" Target="../media/image51.png" Type="http://schemas.openxmlformats.org/officeDocument/2006/relationships/image"/><Relationship Id="rId7" Target="../media/image52.svg" Type="http://schemas.openxmlformats.org/officeDocument/2006/relationships/image"/><Relationship Id="rId8" Target="../media/image53.png" Type="http://schemas.openxmlformats.org/officeDocument/2006/relationships/image"/><Relationship Id="rId9" Target="../media/image54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5.png" Type="http://schemas.openxmlformats.org/officeDocument/2006/relationships/image"/><Relationship Id="rId3" Target="../media/image56.svg" Type="http://schemas.openxmlformats.org/officeDocument/2006/relationships/image"/><Relationship Id="rId4" Target="../media/image57.png" Type="http://schemas.openxmlformats.org/officeDocument/2006/relationships/image"/><Relationship Id="rId5" Target="../media/image58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9.jpeg" Type="http://schemas.openxmlformats.org/officeDocument/2006/relationships/image"/><Relationship Id="rId5" Target="../media/image60.jpeg" Type="http://schemas.openxmlformats.org/officeDocument/2006/relationships/image"/><Relationship Id="rId6" Target="../media/image6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8.jpe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2.jpeg" Type="http://schemas.openxmlformats.org/officeDocument/2006/relationships/image"/><Relationship Id="rId5" Target="../media/image63.jpeg" Type="http://schemas.openxmlformats.org/officeDocument/2006/relationships/image"/><Relationship Id="rId6" Target="../media/image64.jpeg" Type="http://schemas.openxmlformats.org/officeDocument/2006/relationships/image"/><Relationship Id="rId7" Target="../media/image65.jpeg" Type="http://schemas.openxmlformats.org/officeDocument/2006/relationships/image"/><Relationship Id="rId8" Target="../media/image66.png" Type="http://schemas.openxmlformats.org/officeDocument/2006/relationships/image"/><Relationship Id="rId9" Target="../media/image67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9.png" Type="http://schemas.openxmlformats.org/officeDocument/2006/relationships/image"/><Relationship Id="rId3" Target="../media/image70.svg" Type="http://schemas.openxmlformats.org/officeDocument/2006/relationships/image"/><Relationship Id="rId4" Target="../media/image71.png" Type="http://schemas.openxmlformats.org/officeDocument/2006/relationships/image"/><Relationship Id="rId5" Target="../media/image72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3.png" Type="http://schemas.openxmlformats.org/officeDocument/2006/relationships/image"/><Relationship Id="rId3" Target="../media/image74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3.png" Type="http://schemas.openxmlformats.org/officeDocument/2006/relationships/image"/><Relationship Id="rId13" Target="../media/image14.svg" Type="http://schemas.openxmlformats.org/officeDocument/2006/relationships/image"/><Relationship Id="rId14" Target="../media/image15.png" Type="http://schemas.openxmlformats.org/officeDocument/2006/relationships/image"/><Relationship Id="rId15" Target="../media/image16.svg" Type="http://schemas.openxmlformats.org/officeDocument/2006/relationships/image"/><Relationship Id="rId16" Target="../media/image17.png" Type="http://schemas.openxmlformats.org/officeDocument/2006/relationships/image"/><Relationship Id="rId17" Target="../media/image18.svg" Type="http://schemas.openxmlformats.org/officeDocument/2006/relationships/image"/><Relationship Id="rId18" Target="../media/image19.png" Type="http://schemas.openxmlformats.org/officeDocument/2006/relationships/image"/><Relationship Id="rId19" Target="../media/image20.svg" Type="http://schemas.openxmlformats.org/officeDocument/2006/relationships/image"/><Relationship Id="rId2" Target="../media/image3.png" Type="http://schemas.openxmlformats.org/officeDocument/2006/relationships/image"/><Relationship Id="rId20" Target="../media/image21.png" Type="http://schemas.openxmlformats.org/officeDocument/2006/relationships/image"/><Relationship Id="rId21" Target="../media/image22.svg" Type="http://schemas.openxmlformats.org/officeDocument/2006/relationships/image"/><Relationship Id="rId22" Target="../media/image23.png" Type="http://schemas.openxmlformats.org/officeDocument/2006/relationships/image"/><Relationship Id="rId23" Target="../media/image24.svg" Type="http://schemas.openxmlformats.org/officeDocument/2006/relationships/image"/><Relationship Id="rId24" Target="../media/image25.png" Type="http://schemas.openxmlformats.org/officeDocument/2006/relationships/image"/><Relationship Id="rId25" Target="../media/image26.svg" Type="http://schemas.openxmlformats.org/officeDocument/2006/relationships/image"/><Relationship Id="rId26" Target="../media/image39.png" Type="http://schemas.openxmlformats.org/officeDocument/2006/relationships/image"/><Relationship Id="rId27" Target="../media/image40.svg" Type="http://schemas.openxmlformats.org/officeDocument/2006/relationships/image"/><Relationship Id="rId28" Target="../media/image37.png" Type="http://schemas.openxmlformats.org/officeDocument/2006/relationships/image"/><Relationship Id="rId29" Target="../media/image38.svg" Type="http://schemas.openxmlformats.org/officeDocument/2006/relationships/image"/><Relationship Id="rId3" Target="../media/image4.svg" Type="http://schemas.openxmlformats.org/officeDocument/2006/relationships/image"/><Relationship Id="rId30" Target="../media/image43.png" Type="http://schemas.openxmlformats.org/officeDocument/2006/relationships/image"/><Relationship Id="rId31" Target="../media/image4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5.png" Type="http://schemas.openxmlformats.org/officeDocument/2006/relationships/image"/><Relationship Id="rId11" Target="../media/image36.svg" Type="http://schemas.openxmlformats.org/officeDocument/2006/relationships/image"/><Relationship Id="rId12" Target="../media/image41.png" Type="http://schemas.openxmlformats.org/officeDocument/2006/relationships/image"/><Relationship Id="rId13" Target="../media/image42.svg" Type="http://schemas.openxmlformats.org/officeDocument/2006/relationships/image"/><Relationship Id="rId14" Target="../media/image45.png" Type="http://schemas.openxmlformats.org/officeDocument/2006/relationships/image"/><Relationship Id="rId15" Target="../media/image46.svg" Type="http://schemas.openxmlformats.org/officeDocument/2006/relationships/image"/><Relationship Id="rId16" Target="../media/image47.png" Type="http://schemas.openxmlformats.org/officeDocument/2006/relationships/image"/><Relationship Id="rId17" Target="../media/image48.svg" Type="http://schemas.openxmlformats.org/officeDocument/2006/relationships/image"/><Relationship Id="rId18" Target="../media/image49.png" Type="http://schemas.openxmlformats.org/officeDocument/2006/relationships/image"/><Relationship Id="rId19" Target="../media/image50.svg" Type="http://schemas.openxmlformats.org/officeDocument/2006/relationships/image"/><Relationship Id="rId2" Target="../media/image27.png" Type="http://schemas.openxmlformats.org/officeDocument/2006/relationships/image"/><Relationship Id="rId20" Target="../media/image51.png" Type="http://schemas.openxmlformats.org/officeDocument/2006/relationships/image"/><Relationship Id="rId21" Target="../media/image52.svg" Type="http://schemas.openxmlformats.org/officeDocument/2006/relationships/image"/><Relationship Id="rId22" Target="../media/image53.png" Type="http://schemas.openxmlformats.org/officeDocument/2006/relationships/image"/><Relationship Id="rId23" Target="../media/image54.svg" Type="http://schemas.openxmlformats.org/officeDocument/2006/relationships/image"/><Relationship Id="rId24" Target="../media/image55.png" Type="http://schemas.openxmlformats.org/officeDocument/2006/relationships/image"/><Relationship Id="rId25" Target="../media/image56.svg" Type="http://schemas.openxmlformats.org/officeDocument/2006/relationships/image"/><Relationship Id="rId26" Target="../media/image69.png" Type="http://schemas.openxmlformats.org/officeDocument/2006/relationships/image"/><Relationship Id="rId27" Target="../media/image70.svg" Type="http://schemas.openxmlformats.org/officeDocument/2006/relationships/image"/><Relationship Id="rId28" Target="../media/image71.png" Type="http://schemas.openxmlformats.org/officeDocument/2006/relationships/image"/><Relationship Id="rId29" Target="../media/image72.svg" Type="http://schemas.openxmlformats.org/officeDocument/2006/relationships/image"/><Relationship Id="rId3" Target="../media/image28.svg" Type="http://schemas.openxmlformats.org/officeDocument/2006/relationships/image"/><Relationship Id="rId30" Target="../media/image73.png" Type="http://schemas.openxmlformats.org/officeDocument/2006/relationships/image"/><Relationship Id="rId31" Target="../media/image74.svg" Type="http://schemas.openxmlformats.org/officeDocument/2006/relationships/image"/><Relationship Id="rId4" Target="../media/image29.png" Type="http://schemas.openxmlformats.org/officeDocument/2006/relationships/image"/><Relationship Id="rId5" Target="../media/image30.svg" Type="http://schemas.openxmlformats.org/officeDocument/2006/relationships/image"/><Relationship Id="rId6" Target="../media/image31.png" Type="http://schemas.openxmlformats.org/officeDocument/2006/relationships/image"/><Relationship Id="rId7" Target="../media/image32.svg" Type="http://schemas.openxmlformats.org/officeDocument/2006/relationships/image"/><Relationship Id="rId8" Target="../media/image33.png" Type="http://schemas.openxmlformats.org/officeDocument/2006/relationships/image"/><Relationship Id="rId9" Target="../media/image34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5.jpeg" Type="http://schemas.openxmlformats.org/officeDocument/2006/relationships/image"/><Relationship Id="rId5" Target="../media/image7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11.png" Type="http://schemas.openxmlformats.org/officeDocument/2006/relationships/image"/><Relationship Id="rId7" Target="../media/image12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../media/image19.png" Type="http://schemas.openxmlformats.org/officeDocument/2006/relationships/image"/><Relationship Id="rId7" Target="../media/image20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1.png" Type="http://schemas.openxmlformats.org/officeDocument/2006/relationships/image"/><Relationship Id="rId5" Target="../media/image22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5.png" Type="http://schemas.openxmlformats.org/officeDocument/2006/relationships/image"/><Relationship Id="rId7" Target="../media/image26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227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844015" y="0"/>
            <a:ext cx="7443985" cy="10287000"/>
            <a:chOff x="0" y="0"/>
            <a:chExt cx="1960556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960556" cy="2709333"/>
            </a:xfrm>
            <a:custGeom>
              <a:avLst/>
              <a:gdLst/>
              <a:ahLst/>
              <a:cxnLst/>
              <a:rect r="r" b="b" t="t" l="l"/>
              <a:pathLst>
                <a:path h="2709333" w="1960556">
                  <a:moveTo>
                    <a:pt x="0" y="0"/>
                  </a:moveTo>
                  <a:lnTo>
                    <a:pt x="1960556" y="0"/>
                  </a:lnTo>
                  <a:lnTo>
                    <a:pt x="196055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2D8D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23825"/>
              <a:ext cx="812800" cy="9366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alphaModFix amt="43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7704" t="0" r="0" b="0"/>
          <a:stretch>
            <a:fillRect/>
          </a:stretch>
        </p:blipFill>
        <p:spPr>
          <a:xfrm flipH="false" flipV="false" rot="0">
            <a:off x="10860290" y="0"/>
            <a:ext cx="7427710" cy="102870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037003" y="0"/>
            <a:ext cx="8005156" cy="10287000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028700" y="8713487"/>
            <a:ext cx="7877175" cy="3892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spc="115" u="none">
                <a:solidFill>
                  <a:srgbClr val="E2D8D3"/>
                </a:solidFill>
                <a:latin typeface="RoxboroughCF Bold"/>
              </a:rPr>
              <a:t>PORTFOLIO YEAR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1014112"/>
            <a:ext cx="7877175" cy="3892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spc="115" u="none">
                <a:solidFill>
                  <a:srgbClr val="E2D8D3"/>
                </a:solidFill>
                <a:latin typeface="RoxboroughCF Bold"/>
              </a:rPr>
              <a:t>NAME SURNAME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3930700"/>
            <a:ext cx="7877175" cy="2606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999"/>
              </a:lnSpc>
            </a:pPr>
            <a:r>
              <a:rPr lang="en-US" sz="9999">
                <a:solidFill>
                  <a:srgbClr val="E2D8D3"/>
                </a:solidFill>
                <a:latin typeface="RoxboroughCF Thin"/>
              </a:rPr>
              <a:t>Illustrator Portfolio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227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199123" y="1208838"/>
            <a:ext cx="10088877" cy="7869324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028700" y="2505104"/>
            <a:ext cx="7877175" cy="5276793"/>
            <a:chOff x="0" y="0"/>
            <a:chExt cx="10502900" cy="7035723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6532636"/>
              <a:ext cx="8198035" cy="5030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 spc="115" u="none">
                  <a:solidFill>
                    <a:srgbClr val="E2D8D3"/>
                  </a:solidFill>
                  <a:latin typeface="RoxboroughCF Bold"/>
                </a:rPr>
                <a:t>www.illustratorwebsite.com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180975"/>
              <a:ext cx="10502900" cy="52247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9999"/>
                </a:lnSpc>
              </a:pPr>
              <a:r>
                <a:rPr lang="en-US" sz="9999">
                  <a:solidFill>
                    <a:srgbClr val="E2D8D3"/>
                  </a:solidFill>
                  <a:latin typeface="RoxboroughCF Thin"/>
                </a:rPr>
                <a:t>Add a Section Header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2D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-1847236"/>
            <a:ext cx="18288000" cy="1831088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241135" y="6227604"/>
            <a:ext cx="3018165" cy="290841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58776" y="2142342"/>
            <a:ext cx="3018733" cy="354009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97966" y="4837793"/>
            <a:ext cx="6321620" cy="41148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22110" y="2142342"/>
            <a:ext cx="3018733" cy="3540092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1028700" y="2784793"/>
            <a:ext cx="6238047" cy="4717415"/>
            <a:chOff x="0" y="0"/>
            <a:chExt cx="8317397" cy="6289886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180975"/>
              <a:ext cx="8317397" cy="35357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999"/>
                </a:lnSpc>
                <a:spcBef>
                  <a:spcPct val="0"/>
                </a:spcBef>
              </a:pPr>
              <a:r>
                <a:rPr lang="en-US" sz="9999" u="none">
                  <a:solidFill>
                    <a:srgbClr val="493F31"/>
                  </a:solidFill>
                  <a:latin typeface="RoxboroughCF Thin"/>
                </a:rPr>
                <a:t>My Projects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5427133"/>
              <a:ext cx="6892454" cy="862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What can you say about your projects? Share it here!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2D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-1847236"/>
            <a:ext cx="18288000" cy="1831088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017130" y="1459216"/>
            <a:ext cx="3242170" cy="7368568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1366866"/>
            <a:ext cx="3309705" cy="7553268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4960093" y="3092260"/>
            <a:ext cx="8367815" cy="4102481"/>
            <a:chOff x="0" y="0"/>
            <a:chExt cx="11157086" cy="5469974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180975"/>
              <a:ext cx="11157086" cy="35357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9999"/>
                </a:lnSpc>
                <a:spcBef>
                  <a:spcPct val="0"/>
                </a:spcBef>
              </a:pPr>
              <a:r>
                <a:rPr lang="en-US" sz="9999">
                  <a:solidFill>
                    <a:srgbClr val="493F31"/>
                  </a:solidFill>
                  <a:latin typeface="RoxboroughCF Thin"/>
                </a:rPr>
                <a:t>Write a Heading Here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4607221"/>
              <a:ext cx="11157086" cy="862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Elaborate on what you</a:t>
              </a:r>
            </a:p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want to discuss. 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2D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152271" y="1293336"/>
            <a:ext cx="7107029" cy="7700328"/>
            <a:chOff x="0" y="0"/>
            <a:chExt cx="9476039" cy="10267104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3683042" y="-38100"/>
              <a:ext cx="935029" cy="3335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079"/>
                </a:lnSpc>
                <a:spcBef>
                  <a:spcPct val="0"/>
                </a:spcBef>
              </a:pPr>
              <a:r>
                <a:rPr lang="en-US" sz="1485" u="none">
                  <a:solidFill>
                    <a:srgbClr val="493F31"/>
                  </a:solidFill>
                  <a:latin typeface="RoxboroughCF Bold"/>
                </a:rPr>
                <a:t>Series 3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5246759" y="-38100"/>
              <a:ext cx="938121" cy="3335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079"/>
                </a:lnSpc>
                <a:spcBef>
                  <a:spcPct val="0"/>
                </a:spcBef>
              </a:pPr>
              <a:r>
                <a:rPr lang="en-US" sz="1485" u="none">
                  <a:solidFill>
                    <a:srgbClr val="493F31"/>
                  </a:solidFill>
                  <a:latin typeface="RoxboroughCF Bold"/>
                </a:rPr>
                <a:t>Series 4</a:t>
              </a:r>
            </a:p>
          </p:txBody>
        </p:sp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0">
              <a:off x="3431567" y="84846"/>
              <a:ext cx="1689455" cy="125738"/>
              <a:chOff x="3331472" y="-560037"/>
              <a:chExt cx="2047699" cy="152400"/>
            </a:xfrm>
          </p:grpSpPr>
          <p:sp>
            <p:nvSpPr>
              <p:cNvPr name="Freeform 6" id="6"/>
              <p:cNvSpPr/>
              <p:nvPr/>
            </p:nvSpPr>
            <p:spPr>
              <a:xfrm>
                <a:off x="3331472" y="-560037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493F31"/>
              </a:solidFill>
            </p:spPr>
          </p:sp>
          <p:sp>
            <p:nvSpPr>
              <p:cNvPr name="Freeform 7" id="7"/>
              <p:cNvSpPr/>
              <p:nvPr/>
            </p:nvSpPr>
            <p:spPr>
              <a:xfrm>
                <a:off x="5226770" y="-560037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7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7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C75026"/>
              </a:solidFill>
            </p:spPr>
          </p:sp>
        </p:grp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682935" y="546904"/>
              <a:ext cx="8627791" cy="9299033"/>
              <a:chOff x="0" y="0"/>
              <a:chExt cx="10457289" cy="11270866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-6350" y="0"/>
                <a:ext cx="10469990" cy="11270866"/>
              </a:xfrm>
              <a:custGeom>
                <a:avLst/>
                <a:gdLst/>
                <a:ahLst/>
                <a:cxnLst/>
                <a:rect r="r" b="b" t="t" l="l"/>
                <a:pathLst>
                  <a:path h="11270866" w="10469990">
                    <a:moveTo>
                      <a:pt x="0" y="0"/>
                    </a:moveTo>
                    <a:lnTo>
                      <a:pt x="12700" y="0"/>
                    </a:lnTo>
                    <a:lnTo>
                      <a:pt x="12700" y="11270866"/>
                    </a:lnTo>
                    <a:lnTo>
                      <a:pt x="0" y="11270866"/>
                    </a:lnTo>
                    <a:close/>
                    <a:moveTo>
                      <a:pt x="3485763" y="0"/>
                    </a:moveTo>
                    <a:lnTo>
                      <a:pt x="3498463" y="0"/>
                    </a:lnTo>
                    <a:lnTo>
                      <a:pt x="3498463" y="11270866"/>
                    </a:lnTo>
                    <a:lnTo>
                      <a:pt x="3485763" y="11270866"/>
                    </a:lnTo>
                    <a:close/>
                    <a:moveTo>
                      <a:pt x="6971526" y="0"/>
                    </a:moveTo>
                    <a:lnTo>
                      <a:pt x="6984226" y="0"/>
                    </a:lnTo>
                    <a:lnTo>
                      <a:pt x="6984226" y="11270866"/>
                    </a:lnTo>
                    <a:lnTo>
                      <a:pt x="6971526" y="11270866"/>
                    </a:lnTo>
                    <a:close/>
                    <a:moveTo>
                      <a:pt x="10457290" y="0"/>
                    </a:moveTo>
                    <a:lnTo>
                      <a:pt x="10469990" y="0"/>
                    </a:lnTo>
                    <a:lnTo>
                      <a:pt x="10469990" y="11270866"/>
                    </a:lnTo>
                    <a:lnTo>
                      <a:pt x="10457290" y="11270866"/>
                    </a:lnTo>
                    <a:close/>
                  </a:path>
                </a:pathLst>
              </a:custGeom>
              <a:solidFill>
                <a:srgbClr val="493F31">
                  <a:alpha val="24706"/>
                </a:srgbClr>
              </a:solidFill>
            </p:spPr>
          </p:sp>
        </p:grpSp>
        <p:sp>
          <p:nvSpPr>
            <p:cNvPr name="TextBox 10" id="10"/>
            <p:cNvSpPr txBox="true"/>
            <p:nvPr/>
          </p:nvSpPr>
          <p:spPr>
            <a:xfrm rot="0">
              <a:off x="596299" y="9933575"/>
              <a:ext cx="173271" cy="3335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079"/>
                </a:lnSpc>
                <a:spcBef>
                  <a:spcPct val="0"/>
                </a:spcBef>
              </a:pPr>
              <a:r>
                <a:rPr lang="en-US" sz="1485" u="none">
                  <a:solidFill>
                    <a:srgbClr val="493F31"/>
                  </a:solidFill>
                  <a:latin typeface="RoxboroughCF Bold"/>
                </a:rPr>
                <a:t>0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3429253" y="9933575"/>
              <a:ext cx="259225" cy="3335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079"/>
                </a:lnSpc>
                <a:spcBef>
                  <a:spcPct val="0"/>
                </a:spcBef>
              </a:pPr>
              <a:r>
                <a:rPr lang="en-US" sz="1485" u="none">
                  <a:solidFill>
                    <a:srgbClr val="493F31"/>
                  </a:solidFill>
                  <a:latin typeface="RoxboroughCF Bold"/>
                </a:rPr>
                <a:t>10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6268846" y="9933575"/>
              <a:ext cx="331899" cy="3335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079"/>
                </a:lnSpc>
                <a:spcBef>
                  <a:spcPct val="0"/>
                </a:spcBef>
              </a:pPr>
              <a:r>
                <a:rPr lang="en-US" sz="1485" u="none">
                  <a:solidFill>
                    <a:srgbClr val="493F31"/>
                  </a:solidFill>
                  <a:latin typeface="RoxboroughCF Bold"/>
                </a:rPr>
                <a:t>20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9145413" y="9933575"/>
              <a:ext cx="330625" cy="3335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079"/>
                </a:lnSpc>
                <a:spcBef>
                  <a:spcPct val="0"/>
                </a:spcBef>
              </a:pPr>
              <a:r>
                <a:rPr lang="en-US" sz="1485" u="none">
                  <a:solidFill>
                    <a:srgbClr val="493F31"/>
                  </a:solidFill>
                  <a:latin typeface="RoxboroughCF Bold"/>
                </a:rPr>
                <a:t>30</a:t>
              </a:r>
            </a:p>
          </p:txBody>
        </p:sp>
        <p:grpSp>
          <p:nvGrpSpPr>
            <p:cNvPr name="Group 14" id="14"/>
            <p:cNvGrpSpPr>
              <a:grpSpLocks noChangeAspect="true"/>
            </p:cNvGrpSpPr>
            <p:nvPr/>
          </p:nvGrpSpPr>
          <p:grpSpPr>
            <a:xfrm rot="0">
              <a:off x="682935" y="546904"/>
              <a:ext cx="8627791" cy="9299033"/>
              <a:chOff x="0" y="0"/>
              <a:chExt cx="10457289" cy="11270866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-6350"/>
                <a:ext cx="1045729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457290">
                    <a:moveTo>
                      <a:pt x="0" y="0"/>
                    </a:moveTo>
                    <a:lnTo>
                      <a:pt x="10457290" y="0"/>
                    </a:lnTo>
                    <a:lnTo>
                      <a:pt x="1045729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93F31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>
                <a:off x="0" y="2811367"/>
                <a:ext cx="1045729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457290">
                    <a:moveTo>
                      <a:pt x="0" y="0"/>
                    </a:moveTo>
                    <a:lnTo>
                      <a:pt x="10457290" y="0"/>
                    </a:lnTo>
                    <a:lnTo>
                      <a:pt x="1045729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93F31"/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>
                <a:off x="0" y="5629083"/>
                <a:ext cx="1045729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457290">
                    <a:moveTo>
                      <a:pt x="0" y="0"/>
                    </a:moveTo>
                    <a:lnTo>
                      <a:pt x="10457290" y="0"/>
                    </a:lnTo>
                    <a:lnTo>
                      <a:pt x="1045729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93F31"/>
              </a:solidFill>
            </p:spPr>
          </p:sp>
          <p:sp>
            <p:nvSpPr>
              <p:cNvPr name="Freeform 18" id="18"/>
              <p:cNvSpPr/>
              <p:nvPr/>
            </p:nvSpPr>
            <p:spPr>
              <a:xfrm>
                <a:off x="0" y="8446799"/>
                <a:ext cx="1045729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457290">
                    <a:moveTo>
                      <a:pt x="0" y="0"/>
                    </a:moveTo>
                    <a:lnTo>
                      <a:pt x="10457290" y="0"/>
                    </a:lnTo>
                    <a:lnTo>
                      <a:pt x="1045729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93F31"/>
              </a:solidFill>
            </p:spPr>
          </p:sp>
          <p:sp>
            <p:nvSpPr>
              <p:cNvPr name="Freeform 19" id="19"/>
              <p:cNvSpPr/>
              <p:nvPr/>
            </p:nvSpPr>
            <p:spPr>
              <a:xfrm>
                <a:off x="0" y="11264516"/>
                <a:ext cx="1045729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457290">
                    <a:moveTo>
                      <a:pt x="0" y="0"/>
                    </a:moveTo>
                    <a:lnTo>
                      <a:pt x="10457290" y="0"/>
                    </a:lnTo>
                    <a:lnTo>
                      <a:pt x="1045729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93F31"/>
              </a:solidFill>
            </p:spPr>
          </p:sp>
        </p:grpSp>
        <p:sp>
          <p:nvSpPr>
            <p:cNvPr name="TextBox 20" id="20"/>
            <p:cNvSpPr txBox="true"/>
            <p:nvPr/>
          </p:nvSpPr>
          <p:spPr>
            <a:xfrm rot="0">
              <a:off x="0" y="361090"/>
              <a:ext cx="557197" cy="3335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079"/>
                </a:lnSpc>
                <a:spcBef>
                  <a:spcPct val="0"/>
                </a:spcBef>
              </a:pPr>
              <a:r>
                <a:rPr lang="en-US" sz="1485" u="none">
                  <a:solidFill>
                    <a:srgbClr val="493F31"/>
                  </a:solidFill>
                  <a:latin typeface="RoxboroughCF Bold"/>
                </a:rPr>
                <a:t>400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3002" y="2685848"/>
              <a:ext cx="554195" cy="3335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079"/>
                </a:lnSpc>
                <a:spcBef>
                  <a:spcPct val="0"/>
                </a:spcBef>
              </a:pPr>
              <a:r>
                <a:rPr lang="en-US" sz="1485" u="none">
                  <a:solidFill>
                    <a:srgbClr val="493F31"/>
                  </a:solidFill>
                  <a:latin typeface="RoxboroughCF Bold"/>
                </a:rPr>
                <a:t>300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1728" y="5010606"/>
              <a:ext cx="555469" cy="3335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079"/>
                </a:lnSpc>
                <a:spcBef>
                  <a:spcPct val="0"/>
                </a:spcBef>
              </a:pPr>
              <a:r>
                <a:rPr lang="en-US" sz="1485" u="none">
                  <a:solidFill>
                    <a:srgbClr val="493F31"/>
                  </a:solidFill>
                  <a:latin typeface="RoxboroughCF Bold"/>
                </a:rPr>
                <a:t>200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74402" y="7335365"/>
              <a:ext cx="482795" cy="3335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079"/>
                </a:lnSpc>
                <a:spcBef>
                  <a:spcPct val="0"/>
                </a:spcBef>
              </a:pPr>
              <a:r>
                <a:rPr lang="en-US" sz="1485" u="none">
                  <a:solidFill>
                    <a:srgbClr val="493F31"/>
                  </a:solidFill>
                  <a:latin typeface="RoxboroughCF Bold"/>
                </a:rPr>
                <a:t>100 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333627" y="9660123"/>
              <a:ext cx="223570" cy="3335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079"/>
                </a:lnSpc>
                <a:spcBef>
                  <a:spcPct val="0"/>
                </a:spcBef>
              </a:pPr>
              <a:r>
                <a:rPr lang="en-US" sz="1485" u="none">
                  <a:solidFill>
                    <a:srgbClr val="493F31"/>
                  </a:solidFill>
                  <a:latin typeface="RoxboroughCF Bold"/>
                </a:rPr>
                <a:t>0 </a:t>
              </a:r>
            </a:p>
          </p:txBody>
        </p:sp>
        <p:grpSp>
          <p:nvGrpSpPr>
            <p:cNvPr name="Group 25" id="25"/>
            <p:cNvGrpSpPr>
              <a:grpSpLocks noChangeAspect="true"/>
            </p:cNvGrpSpPr>
            <p:nvPr/>
          </p:nvGrpSpPr>
          <p:grpSpPr>
            <a:xfrm rot="0">
              <a:off x="1419976" y="2280973"/>
              <a:ext cx="6866115" cy="7597712"/>
              <a:chOff x="893329" y="2101773"/>
              <a:chExt cx="8322055" cy="9208784"/>
            </a:xfrm>
          </p:grpSpPr>
          <p:sp>
            <p:nvSpPr>
              <p:cNvPr name="Freeform 26" id="26"/>
              <p:cNvSpPr/>
              <p:nvPr/>
            </p:nvSpPr>
            <p:spPr>
              <a:xfrm>
                <a:off x="893329" y="10781020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9"/>
                      <a:pt x="236303" y="0"/>
                      <a:pt x="152400" y="0"/>
                    </a:cubicBezTo>
                    <a:cubicBezTo>
                      <a:pt x="68497" y="0"/>
                      <a:pt x="375" y="67819"/>
                      <a:pt x="0" y="151720"/>
                    </a:cubicBezTo>
                    <a:cubicBezTo>
                      <a:pt x="375" y="235622"/>
                      <a:pt x="68497" y="303441"/>
                      <a:pt x="152400" y="303441"/>
                    </a:cubicBezTo>
                    <a:cubicBezTo>
                      <a:pt x="236303" y="303441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493F31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3333363" y="10696488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9"/>
                      <a:pt x="236303" y="0"/>
                      <a:pt x="152400" y="0"/>
                    </a:cubicBezTo>
                    <a:cubicBezTo>
                      <a:pt x="68497" y="0"/>
                      <a:pt x="375" y="67819"/>
                      <a:pt x="0" y="151720"/>
                    </a:cubicBezTo>
                    <a:cubicBezTo>
                      <a:pt x="375" y="235622"/>
                      <a:pt x="68497" y="303441"/>
                      <a:pt x="152400" y="303441"/>
                    </a:cubicBezTo>
                    <a:cubicBezTo>
                      <a:pt x="236303" y="303441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493F31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3681940" y="10611957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4" y="67818"/>
                      <a:pt x="236303" y="0"/>
                      <a:pt x="152400" y="0"/>
                    </a:cubicBezTo>
                    <a:cubicBezTo>
                      <a:pt x="68497" y="0"/>
                      <a:pt x="375" y="67818"/>
                      <a:pt x="0" y="151720"/>
                    </a:cubicBezTo>
                    <a:cubicBezTo>
                      <a:pt x="375" y="235622"/>
                      <a:pt x="68497" y="303440"/>
                      <a:pt x="152400" y="303440"/>
                    </a:cubicBezTo>
                    <a:cubicBezTo>
                      <a:pt x="236303" y="303440"/>
                      <a:pt x="304424" y="235622"/>
                      <a:pt x="304800" y="151720"/>
                    </a:cubicBezTo>
                    <a:close/>
                  </a:path>
                </a:pathLst>
              </a:custGeom>
              <a:solidFill>
                <a:srgbClr val="493F31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4727668" y="9992059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3" y="0"/>
                      <a:pt x="152400" y="0"/>
                    </a:cubicBezTo>
                    <a:cubicBezTo>
                      <a:pt x="68497" y="0"/>
                      <a:pt x="376" y="67818"/>
                      <a:pt x="0" y="151720"/>
                    </a:cubicBezTo>
                    <a:cubicBezTo>
                      <a:pt x="376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493F31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7167703" y="6808039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1"/>
                    </a:moveTo>
                    <a:cubicBezTo>
                      <a:pt x="304425" y="67819"/>
                      <a:pt x="236302" y="0"/>
                      <a:pt x="152400" y="0"/>
                    </a:cubicBezTo>
                    <a:cubicBezTo>
                      <a:pt x="68497" y="0"/>
                      <a:pt x="375" y="67819"/>
                      <a:pt x="0" y="151721"/>
                    </a:cubicBezTo>
                    <a:cubicBezTo>
                      <a:pt x="375" y="235623"/>
                      <a:pt x="68497" y="303441"/>
                      <a:pt x="152400" y="303441"/>
                    </a:cubicBezTo>
                    <a:cubicBezTo>
                      <a:pt x="236302" y="303441"/>
                      <a:pt x="304425" y="235623"/>
                      <a:pt x="304800" y="151721"/>
                    </a:cubicBezTo>
                    <a:close/>
                  </a:path>
                </a:pathLst>
              </a:custGeom>
              <a:solidFill>
                <a:srgbClr val="493F31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8910584" y="4356627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7"/>
                      <a:pt x="236303" y="0"/>
                      <a:pt x="152400" y="0"/>
                    </a:cubicBezTo>
                    <a:cubicBezTo>
                      <a:pt x="68497" y="0"/>
                      <a:pt x="375" y="67817"/>
                      <a:pt x="0" y="151720"/>
                    </a:cubicBezTo>
                    <a:cubicBezTo>
                      <a:pt x="375" y="235622"/>
                      <a:pt x="68497" y="303439"/>
                      <a:pt x="152400" y="303439"/>
                    </a:cubicBezTo>
                    <a:cubicBezTo>
                      <a:pt x="236303" y="303439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493F31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893329" y="11006437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1"/>
                    </a:moveTo>
                    <a:cubicBezTo>
                      <a:pt x="304425" y="67819"/>
                      <a:pt x="236303" y="0"/>
                      <a:pt x="152400" y="0"/>
                    </a:cubicBezTo>
                    <a:cubicBezTo>
                      <a:pt x="68497" y="0"/>
                      <a:pt x="375" y="67819"/>
                      <a:pt x="0" y="151721"/>
                    </a:cubicBezTo>
                    <a:cubicBezTo>
                      <a:pt x="375" y="235623"/>
                      <a:pt x="68497" y="303441"/>
                      <a:pt x="152400" y="303441"/>
                    </a:cubicBezTo>
                    <a:cubicBezTo>
                      <a:pt x="236303" y="303441"/>
                      <a:pt x="304425" y="235623"/>
                      <a:pt x="304800" y="151721"/>
                    </a:cubicBezTo>
                    <a:close/>
                  </a:path>
                </a:pathLst>
              </a:custGeom>
              <a:solidFill>
                <a:srgbClr val="C75026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3333363" y="9766642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3" y="0"/>
                      <a:pt x="152400" y="0"/>
                    </a:cubicBezTo>
                    <a:cubicBezTo>
                      <a:pt x="68497" y="0"/>
                      <a:pt x="375" y="67818"/>
                      <a:pt x="0" y="151720"/>
                    </a:cubicBezTo>
                    <a:cubicBezTo>
                      <a:pt x="375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C75026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>
                <a:off x="3681940" y="8977681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1"/>
                    </a:moveTo>
                    <a:cubicBezTo>
                      <a:pt x="304424" y="67819"/>
                      <a:pt x="236303" y="0"/>
                      <a:pt x="152400" y="0"/>
                    </a:cubicBezTo>
                    <a:cubicBezTo>
                      <a:pt x="68497" y="0"/>
                      <a:pt x="375" y="67819"/>
                      <a:pt x="0" y="151721"/>
                    </a:cubicBezTo>
                    <a:cubicBezTo>
                      <a:pt x="375" y="235623"/>
                      <a:pt x="68497" y="303441"/>
                      <a:pt x="152400" y="303441"/>
                    </a:cubicBezTo>
                    <a:cubicBezTo>
                      <a:pt x="236303" y="303441"/>
                      <a:pt x="304424" y="235623"/>
                      <a:pt x="304800" y="151721"/>
                    </a:cubicBezTo>
                    <a:close/>
                  </a:path>
                </a:pathLst>
              </a:custGeom>
              <a:solidFill>
                <a:srgbClr val="C75026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>
                <a:off x="4727668" y="10217476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1"/>
                    </a:moveTo>
                    <a:cubicBezTo>
                      <a:pt x="304425" y="67819"/>
                      <a:pt x="236303" y="0"/>
                      <a:pt x="152400" y="0"/>
                    </a:cubicBezTo>
                    <a:cubicBezTo>
                      <a:pt x="68497" y="0"/>
                      <a:pt x="376" y="67819"/>
                      <a:pt x="0" y="151721"/>
                    </a:cubicBezTo>
                    <a:cubicBezTo>
                      <a:pt x="376" y="235622"/>
                      <a:pt x="68497" y="303441"/>
                      <a:pt x="152400" y="303441"/>
                    </a:cubicBezTo>
                    <a:cubicBezTo>
                      <a:pt x="236303" y="303441"/>
                      <a:pt x="304425" y="235622"/>
                      <a:pt x="304800" y="151721"/>
                    </a:cubicBezTo>
                    <a:close/>
                  </a:path>
                </a:pathLst>
              </a:custGeom>
              <a:solidFill>
                <a:srgbClr val="C75026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7167703" y="2102453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2" y="0"/>
                      <a:pt x="152400" y="0"/>
                    </a:cubicBezTo>
                    <a:cubicBezTo>
                      <a:pt x="68497" y="0"/>
                      <a:pt x="375" y="67818"/>
                      <a:pt x="0" y="151720"/>
                    </a:cubicBezTo>
                    <a:cubicBezTo>
                      <a:pt x="375" y="235623"/>
                      <a:pt x="68497" y="303440"/>
                      <a:pt x="152400" y="303440"/>
                    </a:cubicBezTo>
                    <a:cubicBezTo>
                      <a:pt x="236302" y="303440"/>
                      <a:pt x="304425" y="235623"/>
                      <a:pt x="304800" y="151720"/>
                    </a:cubicBezTo>
                    <a:close/>
                  </a:path>
                </a:pathLst>
              </a:custGeom>
              <a:solidFill>
                <a:srgbClr val="C75026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>
                <a:off x="8910584" y="3652198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19"/>
                    </a:moveTo>
                    <a:cubicBezTo>
                      <a:pt x="304425" y="67817"/>
                      <a:pt x="236303" y="0"/>
                      <a:pt x="152400" y="0"/>
                    </a:cubicBezTo>
                    <a:cubicBezTo>
                      <a:pt x="68497" y="0"/>
                      <a:pt x="375" y="67817"/>
                      <a:pt x="0" y="151719"/>
                    </a:cubicBezTo>
                    <a:cubicBezTo>
                      <a:pt x="375" y="235622"/>
                      <a:pt x="68497" y="303439"/>
                      <a:pt x="152400" y="303439"/>
                    </a:cubicBezTo>
                    <a:cubicBezTo>
                      <a:pt x="236303" y="303439"/>
                      <a:pt x="304425" y="235622"/>
                      <a:pt x="304800" y="151719"/>
                    </a:cubicBezTo>
                    <a:close/>
                  </a:path>
                </a:pathLst>
              </a:custGeom>
              <a:solidFill>
                <a:srgbClr val="C75026"/>
              </a:solidFill>
            </p:spPr>
          </p:sp>
        </p:grpSp>
      </p:grpSp>
      <p:pic>
        <p:nvPicPr>
          <p:cNvPr name="Picture 38" id="3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993318" y="4878864"/>
            <a:ext cx="5643741" cy="4114800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4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376" t="0" r="9001" b="0"/>
          <a:stretch>
            <a:fillRect/>
          </a:stretch>
        </p:blipFill>
        <p:spPr>
          <a:xfrm flipH="false" flipV="false" rot="0">
            <a:off x="0" y="0"/>
            <a:ext cx="9105087" cy="10287000"/>
          </a:xfrm>
          <a:prstGeom prst="rect">
            <a:avLst/>
          </a:prstGeom>
        </p:spPr>
      </p:pic>
      <p:grpSp>
        <p:nvGrpSpPr>
          <p:cNvPr name="Group 40" id="40"/>
          <p:cNvGrpSpPr/>
          <p:nvPr/>
        </p:nvGrpSpPr>
        <p:grpSpPr>
          <a:xfrm rot="0">
            <a:off x="1594257" y="1028700"/>
            <a:ext cx="6441863" cy="3092272"/>
            <a:chOff x="0" y="0"/>
            <a:chExt cx="8589150" cy="4123029"/>
          </a:xfrm>
        </p:grpSpPr>
        <p:sp>
          <p:nvSpPr>
            <p:cNvPr name="TextBox 41" id="41"/>
            <p:cNvSpPr txBox="true"/>
            <p:nvPr/>
          </p:nvSpPr>
          <p:spPr>
            <a:xfrm rot="0">
              <a:off x="0" y="133350"/>
              <a:ext cx="8589150" cy="28299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493F31"/>
                  </a:solidFill>
                  <a:latin typeface="RoxboroughCF Thin"/>
                </a:rPr>
                <a:t>Write Your Topic or Idea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375985" y="3704776"/>
              <a:ext cx="7837180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Elaborate on what you want to discuss. 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2D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4516456" cy="10287000"/>
            <a:chOff x="0" y="0"/>
            <a:chExt cx="1189519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189519" cy="2709333"/>
            </a:xfrm>
            <a:custGeom>
              <a:avLst/>
              <a:gdLst/>
              <a:ahLst/>
              <a:cxnLst/>
              <a:rect r="r" b="b" t="t" l="l"/>
              <a:pathLst>
                <a:path h="2709333" w="1189519">
                  <a:moveTo>
                    <a:pt x="0" y="0"/>
                  </a:moveTo>
                  <a:lnTo>
                    <a:pt x="1189519" y="0"/>
                  </a:lnTo>
                  <a:lnTo>
                    <a:pt x="118951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42271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23825"/>
              <a:ext cx="812800" cy="9366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516456" y="-1847236"/>
            <a:ext cx="13771544" cy="1378878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365538" y="0"/>
            <a:ext cx="4301836" cy="10287000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8101229" y="2708691"/>
            <a:ext cx="8413671" cy="4869618"/>
            <a:chOff x="0" y="0"/>
            <a:chExt cx="11218228" cy="6492824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133350"/>
              <a:ext cx="11218228" cy="41761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>
                  <a:solidFill>
                    <a:srgbClr val="493F31"/>
                  </a:solidFill>
                  <a:latin typeface="RoxboroughCF Thin"/>
                </a:rPr>
                <a:t>Write an original statement or inspiring quote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2997784" y="5630070"/>
              <a:ext cx="5222659" cy="862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— Include a credit, citation, or supporting message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2D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-1847236"/>
            <a:ext cx="18288000" cy="1831088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3535" y="4680462"/>
            <a:ext cx="3164655" cy="41148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47565" y="1028700"/>
            <a:ext cx="2437113" cy="2670144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1028700" y="1162050"/>
            <a:ext cx="5094646" cy="10794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>
                <a:solidFill>
                  <a:srgbClr val="493F31"/>
                </a:solidFill>
                <a:latin typeface="RoxboroughCF Thin"/>
              </a:rPr>
              <a:t>My Skills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2547565" y="4442782"/>
            <a:ext cx="4532816" cy="1294954"/>
            <a:chOff x="0" y="0"/>
            <a:chExt cx="6043754" cy="1726606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863852"/>
              <a:ext cx="6043754" cy="862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What makes you unique and interesting? Write them here!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-161925"/>
              <a:ext cx="6043754" cy="6229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462"/>
                </a:lnSpc>
                <a:spcBef>
                  <a:spcPct val="0"/>
                </a:spcBef>
              </a:pPr>
              <a:r>
                <a:rPr lang="en-US" sz="2300" spc="115" u="none">
                  <a:solidFill>
                    <a:srgbClr val="493F31"/>
                  </a:solidFill>
                  <a:latin typeface="RoxboroughCF Bold"/>
                </a:rPr>
                <a:t>Add a main point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734634" y="4442782"/>
            <a:ext cx="4532816" cy="1294954"/>
            <a:chOff x="0" y="0"/>
            <a:chExt cx="6043754" cy="1726606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863852"/>
              <a:ext cx="6043754" cy="862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What makes you unique and interesting? Write them here!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-161925"/>
              <a:ext cx="6043754" cy="6229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462"/>
                </a:lnSpc>
                <a:spcBef>
                  <a:spcPct val="0"/>
                </a:spcBef>
              </a:pPr>
              <a:r>
                <a:rPr lang="en-US" sz="2300" spc="115" u="none">
                  <a:solidFill>
                    <a:srgbClr val="493F31"/>
                  </a:solidFill>
                  <a:latin typeface="RoxboroughCF Bold"/>
                </a:rPr>
                <a:t>Add a main point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2547565" y="7500308"/>
            <a:ext cx="4532816" cy="1294954"/>
            <a:chOff x="0" y="0"/>
            <a:chExt cx="6043754" cy="1726606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863852"/>
              <a:ext cx="6043754" cy="862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What makes you unique and interesting? Write them here!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-161925"/>
              <a:ext cx="6043754" cy="6229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462"/>
                </a:lnSpc>
                <a:spcBef>
                  <a:spcPct val="0"/>
                </a:spcBef>
              </a:pPr>
              <a:r>
                <a:rPr lang="en-US" sz="2300" spc="115" u="none">
                  <a:solidFill>
                    <a:srgbClr val="493F31"/>
                  </a:solidFill>
                  <a:latin typeface="RoxboroughCF Bold"/>
                </a:rPr>
                <a:t>Add a main point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6734634" y="7500308"/>
            <a:ext cx="4532816" cy="1294954"/>
            <a:chOff x="0" y="0"/>
            <a:chExt cx="6043754" cy="1726606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863852"/>
              <a:ext cx="6043754" cy="862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What makes you unique and interesting? Write them here!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-161925"/>
              <a:ext cx="6043754" cy="6229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462"/>
                </a:lnSpc>
                <a:spcBef>
                  <a:spcPct val="0"/>
                </a:spcBef>
              </a:pPr>
              <a:r>
                <a:rPr lang="en-US" sz="2300" spc="115" u="none">
                  <a:solidFill>
                    <a:srgbClr val="493F31"/>
                  </a:solidFill>
                  <a:latin typeface="RoxboroughCF Bold"/>
                </a:rPr>
                <a:t>Add a main point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2D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-1847236"/>
            <a:ext cx="18288000" cy="1831088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851938" y="3179517"/>
            <a:ext cx="2867076" cy="316645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675175" y="3226736"/>
            <a:ext cx="2988228" cy="307201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3226736"/>
            <a:ext cx="3255364" cy="3119230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028700" y="1162050"/>
            <a:ext cx="13208985" cy="10794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493F31"/>
                </a:solidFill>
                <a:latin typeface="RoxboroughCF Thin"/>
              </a:rPr>
              <a:t>Write your topic or idea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28700" y="7283949"/>
            <a:ext cx="4584125" cy="1320099"/>
            <a:chOff x="0" y="0"/>
            <a:chExt cx="6112166" cy="1760131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161925"/>
              <a:ext cx="6112166" cy="6229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462"/>
                </a:lnSpc>
                <a:spcBef>
                  <a:spcPct val="0"/>
                </a:spcBef>
              </a:pPr>
              <a:r>
                <a:rPr lang="en-US" sz="2300" spc="115" u="none">
                  <a:solidFill>
                    <a:srgbClr val="493F31"/>
                  </a:solidFill>
                  <a:latin typeface="RoxboroughCF Bold"/>
                </a:rPr>
                <a:t>Add a main point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897378"/>
              <a:ext cx="6112166" cy="862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Briefly elaborate on what you</a:t>
              </a:r>
            </a:p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want to discuss. 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6851938" y="7283949"/>
            <a:ext cx="4584125" cy="1653474"/>
            <a:chOff x="0" y="0"/>
            <a:chExt cx="6112166" cy="2204632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-161925"/>
              <a:ext cx="6112166" cy="6229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462"/>
                </a:lnSpc>
                <a:spcBef>
                  <a:spcPct val="0"/>
                </a:spcBef>
              </a:pPr>
              <a:r>
                <a:rPr lang="en-US" sz="2300" spc="115" u="none">
                  <a:solidFill>
                    <a:srgbClr val="493F31"/>
                  </a:solidFill>
                  <a:latin typeface="RoxboroughCF Bold"/>
                </a:rPr>
                <a:t>Add a main point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897378"/>
              <a:ext cx="6112166" cy="1307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Briefly elaborate on what you</a:t>
              </a:r>
            </a:p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want to discuss. </a:t>
              </a:r>
            </a:p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2675175" y="7283949"/>
            <a:ext cx="4584125" cy="1653474"/>
            <a:chOff x="0" y="0"/>
            <a:chExt cx="6112166" cy="2204632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-161925"/>
              <a:ext cx="6112166" cy="6229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462"/>
                </a:lnSpc>
                <a:spcBef>
                  <a:spcPct val="0"/>
                </a:spcBef>
              </a:pPr>
              <a:r>
                <a:rPr lang="en-US" sz="2300" spc="115" u="none">
                  <a:solidFill>
                    <a:srgbClr val="493F31"/>
                  </a:solidFill>
                  <a:latin typeface="RoxboroughCF Bold"/>
                </a:rPr>
                <a:t>Add a main point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897378"/>
              <a:ext cx="6112166" cy="1307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Briefly elaborate on what you</a:t>
              </a:r>
            </a:p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want to discuss. </a:t>
              </a:r>
            </a:p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2D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-1847236"/>
            <a:ext cx="18288000" cy="18310889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9158288" y="0"/>
            <a:ext cx="9129712" cy="5129212"/>
            <a:chOff x="0" y="0"/>
            <a:chExt cx="2404533" cy="1350904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2404533" cy="1350904"/>
            </a:xfrm>
            <a:custGeom>
              <a:avLst/>
              <a:gdLst/>
              <a:ahLst/>
              <a:cxnLst/>
              <a:rect r="r" b="b" t="t" l="l"/>
              <a:pathLst>
                <a:path h="1350904" w="2404533">
                  <a:moveTo>
                    <a:pt x="0" y="0"/>
                  </a:moveTo>
                  <a:lnTo>
                    <a:pt x="2404533" y="0"/>
                  </a:lnTo>
                  <a:lnTo>
                    <a:pt x="2404533" y="1350904"/>
                  </a:lnTo>
                  <a:lnTo>
                    <a:pt x="0" y="1350904"/>
                  </a:lnTo>
                  <a:close/>
                </a:path>
              </a:pathLst>
            </a:custGeom>
            <a:solidFill>
              <a:srgbClr val="422716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04775"/>
              <a:ext cx="812800" cy="9175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28575" y="5157788"/>
            <a:ext cx="9129712" cy="5129212"/>
            <a:chOff x="0" y="0"/>
            <a:chExt cx="2404533" cy="1350904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404533" cy="1350904"/>
            </a:xfrm>
            <a:custGeom>
              <a:avLst/>
              <a:gdLst/>
              <a:ahLst/>
              <a:cxnLst/>
              <a:rect r="r" b="b" t="t" l="l"/>
              <a:pathLst>
                <a:path h="1350904" w="2404533">
                  <a:moveTo>
                    <a:pt x="0" y="0"/>
                  </a:moveTo>
                  <a:lnTo>
                    <a:pt x="2404533" y="0"/>
                  </a:lnTo>
                  <a:lnTo>
                    <a:pt x="2404533" y="1350904"/>
                  </a:lnTo>
                  <a:lnTo>
                    <a:pt x="0" y="1350904"/>
                  </a:lnTo>
                  <a:close/>
                </a:path>
              </a:pathLst>
            </a:custGeom>
            <a:solidFill>
              <a:srgbClr val="422716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104775"/>
              <a:ext cx="812800" cy="9175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28700" y="932102"/>
            <a:ext cx="6844263" cy="2880199"/>
            <a:chOff x="0" y="0"/>
            <a:chExt cx="9125684" cy="3840265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367" y="1667169"/>
              <a:ext cx="9124950" cy="6229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462"/>
                </a:lnSpc>
                <a:spcBef>
                  <a:spcPct val="0"/>
                </a:spcBef>
              </a:pPr>
              <a:r>
                <a:rPr lang="en-US" sz="2300" spc="115" u="none">
                  <a:solidFill>
                    <a:srgbClr val="493F31"/>
                  </a:solidFill>
                  <a:latin typeface="RoxboroughCF Bold"/>
                </a:rPr>
                <a:t>STRENGTHS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2533012"/>
              <a:ext cx="9125684" cy="1307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What are you doing well? </a:t>
              </a:r>
            </a:p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What sets you apart?</a:t>
              </a:r>
            </a:p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What are your good qualities?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4121511" y="133350"/>
              <a:ext cx="882662" cy="14837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493F31"/>
                  </a:solidFill>
                  <a:latin typeface="RoxboroughCF Thin"/>
                </a:rPr>
                <a:t>S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028700" y="6310918"/>
            <a:ext cx="6844263" cy="2880199"/>
            <a:chOff x="0" y="0"/>
            <a:chExt cx="9125684" cy="3840265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1659844"/>
              <a:ext cx="9125684" cy="6229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462"/>
                </a:lnSpc>
                <a:spcBef>
                  <a:spcPct val="0"/>
                </a:spcBef>
              </a:pPr>
              <a:r>
                <a:rPr lang="en-US" sz="2300" spc="115" u="none">
                  <a:solidFill>
                    <a:srgbClr val="E2D8D3"/>
                  </a:solidFill>
                  <a:latin typeface="RoxboroughCF Bold"/>
                </a:rPr>
                <a:t>OPPORTUNITIES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2533012"/>
              <a:ext cx="9125684" cy="1307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E2D8D3"/>
                  </a:solidFill>
                  <a:latin typeface="Montserrat"/>
                </a:rPr>
                <a:t>What are your goals? </a:t>
              </a:r>
            </a:p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E2D8D3"/>
                  </a:solidFill>
                  <a:latin typeface="Montserrat"/>
                </a:rPr>
                <a:t>Are demands shifting?</a:t>
              </a:r>
            </a:p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E2D8D3"/>
                  </a:solidFill>
                  <a:latin typeface="Montserrat"/>
                </a:rPr>
                <a:t>How can it be improved?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4121511" y="133350"/>
              <a:ext cx="882662" cy="14837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E2D8D3"/>
                  </a:solidFill>
                  <a:latin typeface="RoxboroughCF Thin"/>
                </a:rPr>
                <a:t>O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213289" y="932102"/>
            <a:ext cx="7046011" cy="3213574"/>
            <a:chOff x="0" y="0"/>
            <a:chExt cx="9394682" cy="4284765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134866" y="1667169"/>
              <a:ext cx="9124950" cy="6229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462"/>
                </a:lnSpc>
                <a:spcBef>
                  <a:spcPct val="0"/>
                </a:spcBef>
              </a:pPr>
              <a:r>
                <a:rPr lang="en-US" sz="2300" spc="115" u="none">
                  <a:solidFill>
                    <a:srgbClr val="E2D8D3"/>
                  </a:solidFill>
                  <a:latin typeface="RoxboroughCF Bold"/>
                </a:rPr>
                <a:t>WEAKNESSES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2533012"/>
              <a:ext cx="9394682" cy="1751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E2D8D3"/>
                  </a:solidFill>
                  <a:latin typeface="Montserrat"/>
                </a:rPr>
                <a:t>Where do you need to improve? </a:t>
              </a:r>
            </a:p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E2D8D3"/>
                  </a:solidFill>
                  <a:latin typeface="Montserrat"/>
                </a:rPr>
                <a:t>Are resources adequate?</a:t>
              </a:r>
            </a:p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E2D8D3"/>
                  </a:solidFill>
                  <a:latin typeface="Montserrat"/>
                </a:rPr>
                <a:t>What do others do better than you?</a:t>
              </a:r>
            </a:p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4256010" y="133350"/>
              <a:ext cx="882662" cy="14837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E2D8D3"/>
                  </a:solidFill>
                  <a:latin typeface="RoxboroughCF Thin"/>
                </a:rPr>
                <a:t>W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213289" y="6310918"/>
            <a:ext cx="7046011" cy="2546824"/>
            <a:chOff x="0" y="0"/>
            <a:chExt cx="9394682" cy="3395765"/>
          </a:xfrm>
        </p:grpSpPr>
        <p:sp>
          <p:nvSpPr>
            <p:cNvPr name="TextBox 22" id="22"/>
            <p:cNvSpPr txBox="true"/>
            <p:nvPr/>
          </p:nvSpPr>
          <p:spPr>
            <a:xfrm rot="0">
              <a:off x="134866" y="1667169"/>
              <a:ext cx="9124950" cy="6229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462"/>
                </a:lnSpc>
                <a:spcBef>
                  <a:spcPct val="0"/>
                </a:spcBef>
              </a:pPr>
              <a:r>
                <a:rPr lang="en-US" sz="2300" spc="115" u="none">
                  <a:solidFill>
                    <a:srgbClr val="493F31"/>
                  </a:solidFill>
                  <a:latin typeface="RoxboroughCF Bold"/>
                </a:rPr>
                <a:t>THREATS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2533012"/>
              <a:ext cx="9394682" cy="862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What are the blockers you're facing? </a:t>
              </a:r>
            </a:p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What are factors outside of your control?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4256010" y="133350"/>
              <a:ext cx="882662" cy="14837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493F31"/>
                  </a:solidFill>
                  <a:latin typeface="RoxboroughCF Thin"/>
                </a:rPr>
                <a:t>T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227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549847" y="3086100"/>
            <a:ext cx="2177103" cy="41148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3263" y="3488897"/>
            <a:ext cx="3522650" cy="3859477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5709828" y="2505104"/>
            <a:ext cx="6868343" cy="5276793"/>
            <a:chOff x="0" y="0"/>
            <a:chExt cx="9157791" cy="7035723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479878" y="6532636"/>
              <a:ext cx="8198035" cy="5030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 spc="115">
                  <a:solidFill>
                    <a:srgbClr val="E2D8D3"/>
                  </a:solidFill>
                  <a:latin typeface="RoxboroughCF Bold"/>
                </a:rPr>
                <a:t>Thank you for listening.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180975"/>
              <a:ext cx="9157791" cy="52247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999"/>
                </a:lnSpc>
              </a:pPr>
              <a:r>
                <a:rPr lang="en-US" sz="9999">
                  <a:solidFill>
                    <a:srgbClr val="E2D8D3"/>
                  </a:solidFill>
                  <a:latin typeface="RoxboroughCF Thin"/>
                </a:rPr>
                <a:t>It's so lovely to meet all of you!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2D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-1847236"/>
            <a:ext cx="18288000" cy="18310889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4285681" y="1162050"/>
            <a:ext cx="9716639" cy="20891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>
                <a:solidFill>
                  <a:srgbClr val="493F31"/>
                </a:solidFill>
                <a:latin typeface="RoxboroughCF Thin"/>
              </a:rPr>
              <a:t>Add a Team Members Page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2586429" y="3944022"/>
            <a:ext cx="3419210" cy="3007522"/>
            <a:chOff x="0" y="0"/>
            <a:chExt cx="4558947" cy="4010029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4"/>
            <a:srcRect l="12127" t="0" r="12127" b="0"/>
            <a:stretch>
              <a:fillRect/>
            </a:stretch>
          </p:blipFill>
          <p:spPr>
            <a:xfrm>
              <a:off x="0" y="0"/>
              <a:ext cx="4558947" cy="4010029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7434395" y="3944022"/>
            <a:ext cx="3419210" cy="3007522"/>
            <a:chOff x="0" y="0"/>
            <a:chExt cx="4558947" cy="4010029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5"/>
            <a:srcRect l="0" t="2827" r="0" b="38569"/>
            <a:stretch>
              <a:fillRect/>
            </a:stretch>
          </p:blipFill>
          <p:spPr>
            <a:xfrm>
              <a:off x="0" y="0"/>
              <a:ext cx="4558947" cy="4010029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12282361" y="3944022"/>
            <a:ext cx="3419210" cy="3007522"/>
            <a:chOff x="0" y="0"/>
            <a:chExt cx="4558947" cy="4010029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6"/>
            <a:srcRect l="0" t="16905" r="0" b="16905"/>
            <a:stretch>
              <a:fillRect/>
            </a:stretch>
          </p:blipFill>
          <p:spPr>
            <a:xfrm>
              <a:off x="0" y="0"/>
              <a:ext cx="4558947" cy="4010029"/>
            </a:xfrm>
            <a:prstGeom prst="rect">
              <a:avLst/>
            </a:prstGeom>
          </p:spPr>
        </p:pic>
      </p:grpSp>
      <p:sp>
        <p:nvSpPr>
          <p:cNvPr name="TextBox 10" id="10"/>
          <p:cNvSpPr txBox="true"/>
          <p:nvPr/>
        </p:nvSpPr>
        <p:spPr>
          <a:xfrm rot="0">
            <a:off x="7434395" y="7438624"/>
            <a:ext cx="3419210" cy="507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62"/>
              </a:lnSpc>
              <a:spcBef>
                <a:spcPct val="0"/>
              </a:spcBef>
            </a:pPr>
            <a:r>
              <a:rPr lang="en-US" sz="2300" spc="115" u="none">
                <a:solidFill>
                  <a:srgbClr val="493F31"/>
                </a:solidFill>
                <a:latin typeface="RoxboroughCF Bold"/>
              </a:rPr>
              <a:t>Name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2282361" y="7600549"/>
            <a:ext cx="3419210" cy="917341"/>
            <a:chOff x="0" y="0"/>
            <a:chExt cx="4558947" cy="1223122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-161925"/>
              <a:ext cx="4558947" cy="6229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462"/>
                </a:lnSpc>
                <a:spcBef>
                  <a:spcPct val="0"/>
                </a:spcBef>
              </a:pPr>
              <a:r>
                <a:rPr lang="en-US" sz="2300" spc="115" u="none">
                  <a:solidFill>
                    <a:srgbClr val="493F31"/>
                  </a:solidFill>
                  <a:latin typeface="RoxboroughCF Bold"/>
                </a:rPr>
                <a:t>Name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804869"/>
              <a:ext cx="4558947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Title or Position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7434395" y="8194675"/>
            <a:ext cx="341921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272727"/>
                </a:solidFill>
                <a:latin typeface="Montserrat"/>
              </a:rPr>
              <a:t>Title or Position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2586429" y="7600549"/>
            <a:ext cx="3419210" cy="917341"/>
            <a:chOff x="0" y="0"/>
            <a:chExt cx="4558947" cy="1223122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-161925"/>
              <a:ext cx="4558947" cy="6229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462"/>
                </a:lnSpc>
                <a:spcBef>
                  <a:spcPct val="0"/>
                </a:spcBef>
              </a:pPr>
              <a:r>
                <a:rPr lang="en-US" sz="2300" spc="115" u="none">
                  <a:solidFill>
                    <a:srgbClr val="493F31"/>
                  </a:solidFill>
                  <a:latin typeface="RoxboroughCF Bold"/>
                </a:rPr>
                <a:t>Name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804869"/>
              <a:ext cx="4558947" cy="418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Title or Position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227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942431" y="833048"/>
            <a:ext cx="4289059" cy="8578117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7457259" y="2552035"/>
            <a:ext cx="7877175" cy="5182930"/>
            <a:chOff x="0" y="0"/>
            <a:chExt cx="10502900" cy="6910574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142875"/>
              <a:ext cx="10502900" cy="32078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9799"/>
                </a:lnSpc>
              </a:pPr>
              <a:r>
                <a:rPr lang="en-US" sz="6999">
                  <a:solidFill>
                    <a:srgbClr val="ECE6DB"/>
                  </a:solidFill>
                  <a:latin typeface="RoxboroughCF Thin"/>
                </a:rPr>
                <a:t>Hello &amp; welcome to presentation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4714321"/>
              <a:ext cx="10362100" cy="2196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ECE6DB"/>
                  </a:solidFill>
                  <a:latin typeface="Montserrat"/>
                </a:rPr>
                <a:t>Presentations are communication tools that can be used as demonstrations, lectures, speeches, reports, and more. It is mostly presented before an audience. It serves a variety of purposes, making presentation powerful tools for convincing and teaching. 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2D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-1847236"/>
            <a:ext cx="18288000" cy="18310889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3322647" y="1566651"/>
            <a:ext cx="11642707" cy="10794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493F31"/>
                </a:solidFill>
                <a:latin typeface="RoxboroughCF Thin"/>
              </a:rPr>
              <a:t>Add a Chart Page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264412" y="3310829"/>
            <a:ext cx="2486258" cy="910265"/>
            <a:chOff x="0" y="0"/>
            <a:chExt cx="466811" cy="170908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422716"/>
            </a:solidFill>
            <a:ln>
              <a:noFill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Montserrat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Montserrat Bold"/>
                </a:rPr>
                <a:t>Job Title</a:t>
              </a:r>
            </a:p>
          </p:txBody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21799" t="0" r="21799" b="0"/>
          <a:stretch>
            <a:fillRect/>
          </a:stretch>
        </p:blipFill>
        <p:spPr>
          <a:xfrm flipH="false" flipV="false" rot="0">
            <a:off x="7299190" y="3158429"/>
            <a:ext cx="965222" cy="1215065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rcRect l="0" t="7986" r="0" b="7986"/>
          <a:stretch>
            <a:fillRect/>
          </a:stretch>
        </p:blipFill>
        <p:spPr>
          <a:xfrm flipH="false" flipV="false" rot="0">
            <a:off x="2922503" y="5272442"/>
            <a:ext cx="965222" cy="121506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rcRect l="23537" t="0" r="23537" b="0"/>
          <a:stretch>
            <a:fillRect/>
          </a:stretch>
        </p:blipFill>
        <p:spPr>
          <a:xfrm flipH="false" flipV="false" rot="0">
            <a:off x="11074745" y="5272442"/>
            <a:ext cx="965222" cy="1215065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7"/>
          <a:srcRect l="23537" t="0" r="23537" b="0"/>
          <a:stretch>
            <a:fillRect/>
          </a:stretch>
        </p:blipFill>
        <p:spPr>
          <a:xfrm flipH="false" flipV="false" rot="0">
            <a:off x="9646427" y="7196152"/>
            <a:ext cx="965222" cy="1215065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8"/>
          <a:srcRect l="0" t="0" r="0" b="16129"/>
          <a:stretch>
            <a:fillRect/>
          </a:stretch>
        </p:blipFill>
        <p:spPr>
          <a:xfrm flipH="false" flipV="false" rot="0">
            <a:off x="5305212" y="7196152"/>
            <a:ext cx="965222" cy="1215065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9"/>
          <a:srcRect l="23487" t="0" r="23487" b="0"/>
          <a:stretch>
            <a:fillRect/>
          </a:stretch>
        </p:blipFill>
        <p:spPr>
          <a:xfrm flipH="false" flipV="false" rot="0">
            <a:off x="1481443" y="7196152"/>
            <a:ext cx="965222" cy="1215065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0"/>
          <a:srcRect l="23537" t="0" r="23537" b="0"/>
          <a:stretch>
            <a:fillRect/>
          </a:stretch>
        </p:blipFill>
        <p:spPr>
          <a:xfrm flipH="false" flipV="false" rot="0">
            <a:off x="13500943" y="7196152"/>
            <a:ext cx="965222" cy="1215065"/>
          </a:xfrm>
          <a:prstGeom prst="rect">
            <a:avLst/>
          </a:prstGeom>
        </p:spPr>
      </p:pic>
      <p:sp>
        <p:nvSpPr>
          <p:cNvPr name="AutoShape 14" id="14"/>
          <p:cNvSpPr/>
          <p:nvPr/>
        </p:nvSpPr>
        <p:spPr>
          <a:xfrm rot="-5400000">
            <a:off x="4944324" y="5314534"/>
            <a:ext cx="741602" cy="0"/>
          </a:xfrm>
          <a:prstGeom prst="line">
            <a:avLst/>
          </a:prstGeom>
          <a:ln cap="flat" w="19050">
            <a:solidFill>
              <a:srgbClr val="42271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5" id="15"/>
          <p:cNvSpPr/>
          <p:nvPr/>
        </p:nvSpPr>
        <p:spPr>
          <a:xfrm rot="-5400000">
            <a:off x="12329710" y="5314534"/>
            <a:ext cx="741602" cy="0"/>
          </a:xfrm>
          <a:prstGeom prst="line">
            <a:avLst/>
          </a:prstGeom>
          <a:ln cap="flat" w="19050">
            <a:solidFill>
              <a:srgbClr val="42271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6" id="16"/>
          <p:cNvSpPr/>
          <p:nvPr/>
        </p:nvSpPr>
        <p:spPr>
          <a:xfrm rot="-5400000">
            <a:off x="13035326" y="6563827"/>
            <a:ext cx="514590" cy="0"/>
          </a:xfrm>
          <a:prstGeom prst="line">
            <a:avLst/>
          </a:prstGeom>
          <a:ln cap="flat" w="19050">
            <a:solidFill>
              <a:srgbClr val="42271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7" id="17"/>
          <p:cNvSpPr/>
          <p:nvPr/>
        </p:nvSpPr>
        <p:spPr>
          <a:xfrm rot="-5400000">
            <a:off x="4883084" y="6563827"/>
            <a:ext cx="514590" cy="0"/>
          </a:xfrm>
          <a:prstGeom prst="line">
            <a:avLst/>
          </a:prstGeom>
          <a:ln cap="flat" w="19050">
            <a:solidFill>
              <a:srgbClr val="42271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8" id="18"/>
          <p:cNvSpPr/>
          <p:nvPr/>
        </p:nvSpPr>
        <p:spPr>
          <a:xfrm rot="-5400000">
            <a:off x="11811247" y="7091258"/>
            <a:ext cx="514590" cy="0"/>
          </a:xfrm>
          <a:prstGeom prst="line">
            <a:avLst/>
          </a:prstGeom>
          <a:ln cap="flat" w="19050">
            <a:solidFill>
              <a:srgbClr val="42271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9" id="19"/>
          <p:cNvSpPr/>
          <p:nvPr/>
        </p:nvSpPr>
        <p:spPr>
          <a:xfrm rot="-5400000">
            <a:off x="3659005" y="7091258"/>
            <a:ext cx="514590" cy="0"/>
          </a:xfrm>
          <a:prstGeom prst="line">
            <a:avLst/>
          </a:prstGeom>
          <a:ln cap="flat" w="19050">
            <a:solidFill>
              <a:srgbClr val="42271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0" id="20"/>
          <p:cNvSpPr/>
          <p:nvPr/>
        </p:nvSpPr>
        <p:spPr>
          <a:xfrm rot="-5400000">
            <a:off x="14531522" y="7091258"/>
            <a:ext cx="514590" cy="0"/>
          </a:xfrm>
          <a:prstGeom prst="line">
            <a:avLst/>
          </a:prstGeom>
          <a:ln cap="flat" w="19050">
            <a:solidFill>
              <a:srgbClr val="42271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1" id="21"/>
          <p:cNvSpPr/>
          <p:nvPr/>
        </p:nvSpPr>
        <p:spPr>
          <a:xfrm rot="-5400000">
            <a:off x="6379280" y="7091258"/>
            <a:ext cx="514590" cy="0"/>
          </a:xfrm>
          <a:prstGeom prst="line">
            <a:avLst/>
          </a:prstGeom>
          <a:ln cap="flat" w="19050">
            <a:solidFill>
              <a:srgbClr val="422716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2" id="22"/>
          <p:cNvGrpSpPr/>
          <p:nvPr/>
        </p:nvGrpSpPr>
        <p:grpSpPr>
          <a:xfrm rot="0">
            <a:off x="3887724" y="5405792"/>
            <a:ext cx="2486258" cy="910265"/>
            <a:chOff x="0" y="0"/>
            <a:chExt cx="466811" cy="170908"/>
          </a:xfrm>
        </p:grpSpPr>
        <p:sp>
          <p:nvSpPr>
            <p:cNvPr name="Freeform 23" id="23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EAB4A7"/>
            </a:solidFill>
            <a:ln>
              <a:noFill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Montserrat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Montserrat Bold"/>
                </a:rPr>
                <a:t>Job Title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2039967" y="5405792"/>
            <a:ext cx="2486258" cy="910265"/>
            <a:chOff x="0" y="0"/>
            <a:chExt cx="466811" cy="170908"/>
          </a:xfrm>
        </p:grpSpPr>
        <p:sp>
          <p:nvSpPr>
            <p:cNvPr name="Freeform 26" id="26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EAB4A7"/>
            </a:solidFill>
            <a:ln>
              <a:noFill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Montserrat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Montserrat Bold"/>
                </a:rPr>
                <a:t>Job Title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2446664" y="7343097"/>
            <a:ext cx="2486258" cy="910265"/>
            <a:chOff x="0" y="0"/>
            <a:chExt cx="466811" cy="170908"/>
          </a:xfrm>
        </p:grpSpPr>
        <p:sp>
          <p:nvSpPr>
            <p:cNvPr name="Freeform 29" id="29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EAB4A7"/>
            </a:solidFill>
            <a:ln>
              <a:noFill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Montserrat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Montserrat Bold"/>
                </a:rPr>
                <a:t>Job Title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6270434" y="7343097"/>
            <a:ext cx="2486258" cy="910265"/>
            <a:chOff x="0" y="0"/>
            <a:chExt cx="466811" cy="170908"/>
          </a:xfrm>
        </p:grpSpPr>
        <p:sp>
          <p:nvSpPr>
            <p:cNvPr name="Freeform 32" id="32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EAB4A7"/>
            </a:solidFill>
            <a:ln>
              <a:noFill/>
            </a:ln>
          </p:spPr>
        </p:sp>
        <p:sp>
          <p:nvSpPr>
            <p:cNvPr name="TextBox 33" id="33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Montserrat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Montserrat Bold"/>
                </a:rPr>
                <a:t>Job Title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0611648" y="7343097"/>
            <a:ext cx="2486258" cy="910265"/>
            <a:chOff x="0" y="0"/>
            <a:chExt cx="466811" cy="170908"/>
          </a:xfrm>
        </p:grpSpPr>
        <p:sp>
          <p:nvSpPr>
            <p:cNvPr name="Freeform 35" id="35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EAB4A7"/>
            </a:solidFill>
            <a:ln>
              <a:noFill/>
            </a:ln>
          </p:spPr>
        </p:sp>
        <p:sp>
          <p:nvSpPr>
            <p:cNvPr name="TextBox 36" id="36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Montserrat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Montserrat Bold"/>
                </a:rPr>
                <a:t>Job Title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4466164" y="7343097"/>
            <a:ext cx="2486258" cy="910265"/>
            <a:chOff x="0" y="0"/>
            <a:chExt cx="466811" cy="170908"/>
          </a:xfrm>
        </p:grpSpPr>
        <p:sp>
          <p:nvSpPr>
            <p:cNvPr name="Freeform 38" id="38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EAB4A7"/>
            </a:solidFill>
            <a:ln>
              <a:noFill/>
            </a:ln>
          </p:spPr>
        </p:sp>
        <p:sp>
          <p:nvSpPr>
            <p:cNvPr name="TextBox 39" id="39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Montserrat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Montserrat Bold"/>
                </a:rPr>
                <a:t>Job Title</a:t>
              </a:r>
            </a:p>
          </p:txBody>
        </p:sp>
      </p:grpSp>
      <p:sp>
        <p:nvSpPr>
          <p:cNvPr name="AutoShape 40" id="40"/>
          <p:cNvSpPr/>
          <p:nvPr/>
        </p:nvSpPr>
        <p:spPr>
          <a:xfrm rot="-10800000">
            <a:off x="5305600" y="4943732"/>
            <a:ext cx="7404435" cy="0"/>
          </a:xfrm>
          <a:prstGeom prst="line">
            <a:avLst/>
          </a:prstGeom>
          <a:ln cap="flat" w="19050">
            <a:solidFill>
              <a:srgbClr val="42271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1" id="41"/>
          <p:cNvSpPr/>
          <p:nvPr/>
        </p:nvSpPr>
        <p:spPr>
          <a:xfrm rot="-10800000">
            <a:off x="3906774" y="6833963"/>
            <a:ext cx="2739325" cy="0"/>
          </a:xfrm>
          <a:prstGeom prst="line">
            <a:avLst/>
          </a:prstGeom>
          <a:ln cap="flat" w="19050">
            <a:solidFill>
              <a:srgbClr val="42271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2" id="42"/>
          <p:cNvSpPr/>
          <p:nvPr/>
        </p:nvSpPr>
        <p:spPr>
          <a:xfrm rot="-10800000">
            <a:off x="12059017" y="6830647"/>
            <a:ext cx="2739325" cy="0"/>
          </a:xfrm>
          <a:prstGeom prst="line">
            <a:avLst/>
          </a:prstGeom>
          <a:ln cap="flat" w="19050">
            <a:solidFill>
              <a:srgbClr val="42271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3" id="43"/>
          <p:cNvSpPr/>
          <p:nvPr/>
        </p:nvSpPr>
        <p:spPr>
          <a:xfrm rot="-5400000">
            <a:off x="8795420" y="4582456"/>
            <a:ext cx="741602" cy="0"/>
          </a:xfrm>
          <a:prstGeom prst="line">
            <a:avLst/>
          </a:prstGeom>
          <a:ln cap="flat" w="19050">
            <a:solidFill>
              <a:srgbClr val="422716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227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63747" y="5488820"/>
            <a:ext cx="14560506" cy="3769480"/>
            <a:chOff x="0" y="0"/>
            <a:chExt cx="19414008" cy="5025973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3362833" cy="502597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5155637" y="0"/>
              <a:ext cx="4258370" cy="5025973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2798617" y="1654728"/>
            <a:ext cx="11949743" cy="4971450"/>
            <a:chOff x="0" y="0"/>
            <a:chExt cx="15932991" cy="66286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342942" y="180975"/>
              <a:ext cx="15247106" cy="1846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9999"/>
                </a:lnSpc>
                <a:spcBef>
                  <a:spcPct val="0"/>
                </a:spcBef>
              </a:pPr>
              <a:r>
                <a:rPr lang="en-US" sz="9999">
                  <a:solidFill>
                    <a:srgbClr val="E2D8D3"/>
                  </a:solidFill>
                  <a:latin typeface="RoxboroughCF Thin"/>
                </a:rPr>
                <a:t>Credits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2762739"/>
              <a:ext cx="15932991" cy="5030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 spc="115">
                  <a:solidFill>
                    <a:srgbClr val="E2D8D3"/>
                  </a:solidFill>
                  <a:latin typeface="RoxboroughCF Bold"/>
                </a:rPr>
                <a:t>This presentation template is free for everyone to use thanks to the following: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6125512"/>
              <a:ext cx="15932991" cy="5030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 spc="115">
                  <a:solidFill>
                    <a:srgbClr val="E2D8D3"/>
                  </a:solidFill>
                  <a:latin typeface="RoxboroughCF Bold"/>
                </a:rPr>
                <a:t>Happy designing!</a:t>
              </a:r>
              <a:r>
                <a:rPr lang="en-US" sz="2300" spc="115">
                  <a:solidFill>
                    <a:srgbClr val="E2D8D3"/>
                  </a:solidFill>
                  <a:latin typeface="RoxboroughCF Bold"/>
                </a:rPr>
                <a:t> 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3279461" y="4409792"/>
              <a:ext cx="10362100" cy="1307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E2D8D3"/>
                  </a:solidFill>
                  <a:latin typeface="Montserrat"/>
                </a:rPr>
                <a:t>SlidesCarnival for the presentation template</a:t>
              </a:r>
            </a:p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E2D8D3"/>
                  </a:solidFill>
                  <a:latin typeface="Montserrat"/>
                </a:rPr>
                <a:t>Pexels for the photos</a:t>
              </a:r>
            </a:p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227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7591" y="2097627"/>
            <a:ext cx="4895548" cy="6091746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7812206" y="1857700"/>
            <a:ext cx="8831535" cy="6571600"/>
            <a:chOff x="0" y="0"/>
            <a:chExt cx="11775380" cy="8762133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180975"/>
              <a:ext cx="11775380" cy="35357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9999"/>
                </a:lnSpc>
                <a:spcBef>
                  <a:spcPct val="0"/>
                </a:spcBef>
              </a:pPr>
              <a:r>
                <a:rPr lang="en-US" sz="9999">
                  <a:solidFill>
                    <a:srgbClr val="E2D8D3"/>
                  </a:solidFill>
                  <a:latin typeface="RoxboroughCF Thin"/>
                </a:rPr>
                <a:t>Fonts In this Presentation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4451773"/>
              <a:ext cx="11775380" cy="5030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 spc="115">
                  <a:solidFill>
                    <a:srgbClr val="E2D8D3"/>
                  </a:solidFill>
                  <a:latin typeface="RoxboroughCF Bold"/>
                </a:rPr>
                <a:t>This presentation template uses the following free fonts: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8259046"/>
              <a:ext cx="11775380" cy="5030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 spc="115">
                  <a:solidFill>
                    <a:srgbClr val="E2D8D3"/>
                  </a:solidFill>
                  <a:latin typeface="RoxboroughCF Bold"/>
                </a:rPr>
                <a:t>You can find these fonts online too. Happy designing!</a:t>
              </a:r>
              <a:r>
                <a:rPr lang="en-US" sz="2300" spc="115">
                  <a:solidFill>
                    <a:srgbClr val="E2D8D3"/>
                  </a:solidFill>
                  <a:latin typeface="RoxboroughCF Bold"/>
                </a:rPr>
                <a:t> 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6098826"/>
              <a:ext cx="11775380" cy="1751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E2D8D3"/>
                  </a:solidFill>
                  <a:latin typeface="Montserrat"/>
                </a:rPr>
                <a:t>Titles: RoxboroughCF Thin</a:t>
              </a:r>
            </a:p>
            <a:p>
              <a:pPr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E2D8D3"/>
                  </a:solidFill>
                  <a:latin typeface="Montserrat"/>
                </a:rPr>
                <a:t>Headers: RoxboroughCF Bold</a:t>
              </a:r>
            </a:p>
            <a:p>
              <a:pPr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E2D8D3"/>
                  </a:solidFill>
                  <a:latin typeface="Montserrat"/>
                </a:rPr>
                <a:t>Body Copy: Montserrat</a:t>
              </a:r>
            </a:p>
            <a:p>
              <a:pPr marL="0" indent="0" lvl="0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2D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6724009" cy="10287000"/>
            <a:chOff x="0" y="0"/>
            <a:chExt cx="1770932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770932" cy="2709333"/>
            </a:xfrm>
            <a:custGeom>
              <a:avLst/>
              <a:gdLst/>
              <a:ahLst/>
              <a:cxnLst/>
              <a:rect r="r" b="b" t="t" l="l"/>
              <a:pathLst>
                <a:path h="2709333" w="1770932">
                  <a:moveTo>
                    <a:pt x="0" y="0"/>
                  </a:moveTo>
                  <a:lnTo>
                    <a:pt x="1770932" y="0"/>
                  </a:lnTo>
                  <a:lnTo>
                    <a:pt x="177093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42271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1162050"/>
            <a:ext cx="5163055" cy="30987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ECE6DB"/>
                </a:solidFill>
                <a:latin typeface="RoxboroughCF Thin"/>
              </a:rPr>
              <a:t>Resource </a:t>
            </a:r>
          </a:p>
          <a:p>
            <a:pPr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ECE6DB"/>
                </a:solidFill>
                <a:latin typeface="RoxboroughCF Thin"/>
              </a:rPr>
              <a:t>Page</a:t>
            </a:r>
          </a:p>
          <a:p>
            <a:pPr marL="0" indent="0" lvl="0">
              <a:lnSpc>
                <a:spcPts val="8000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868993"/>
            <a:ext cx="5163055" cy="23893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220"/>
              </a:lnSpc>
            </a:pPr>
            <a:r>
              <a:rPr lang="en-US" sz="2300" spc="115">
                <a:solidFill>
                  <a:srgbClr val="E2D8D3"/>
                </a:solidFill>
                <a:latin typeface="RoxboroughCF Bold"/>
              </a:rPr>
              <a:t>Use these design resources in your Canva Presentation.</a:t>
            </a:r>
          </a:p>
          <a:p>
            <a:pPr>
              <a:lnSpc>
                <a:spcPts val="3220"/>
              </a:lnSpc>
            </a:pPr>
            <a:r>
              <a:rPr lang="en-US" sz="2300" spc="115">
                <a:solidFill>
                  <a:srgbClr val="E2D8D3"/>
                </a:solidFill>
                <a:latin typeface="RoxboroughCF Bold"/>
              </a:rPr>
              <a:t>Happy designing!</a:t>
            </a:r>
            <a:r>
              <a:rPr lang="en-US" sz="2300" spc="115">
                <a:solidFill>
                  <a:srgbClr val="E2D8D3"/>
                </a:solidFill>
                <a:latin typeface="RoxboroughCF Bold"/>
              </a:rPr>
              <a:t> </a:t>
            </a:r>
          </a:p>
          <a:p>
            <a:pPr>
              <a:lnSpc>
                <a:spcPts val="3220"/>
              </a:lnSpc>
            </a:pPr>
          </a:p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spc="115">
                <a:solidFill>
                  <a:srgbClr val="E2D8D3"/>
                </a:solidFill>
                <a:latin typeface="RoxboroughCF Bold"/>
              </a:rPr>
              <a:t>Don't forget to delete this page before presenting. 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93184" y="580843"/>
            <a:ext cx="1993910" cy="2562268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58526" y="477360"/>
            <a:ext cx="1332875" cy="266575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930720" y="718666"/>
            <a:ext cx="1837611" cy="228662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93184" y="4014230"/>
            <a:ext cx="1348259" cy="2324584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196957" y="580843"/>
            <a:ext cx="1374307" cy="2562268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078820" y="3945330"/>
            <a:ext cx="2359412" cy="2462384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918496" y="3945330"/>
            <a:ext cx="2768392" cy="2451285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87175" y="4191240"/>
            <a:ext cx="2382003" cy="197056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300135" y="7378396"/>
            <a:ext cx="3114299" cy="1879904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925652" y="7207815"/>
            <a:ext cx="1421343" cy="2376106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60897" y="7097469"/>
            <a:ext cx="1369809" cy="2486451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918496" y="6959072"/>
            <a:ext cx="741621" cy="2614689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02206" y="7097469"/>
            <a:ext cx="1084197" cy="2474308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91711" y="477360"/>
            <a:ext cx="1172930" cy="2665750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866857" y="4014230"/>
            <a:ext cx="937114" cy="22409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2D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6724009" cy="10287000"/>
            <a:chOff x="0" y="0"/>
            <a:chExt cx="1770932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770932" cy="2709333"/>
            </a:xfrm>
            <a:custGeom>
              <a:avLst/>
              <a:gdLst/>
              <a:ahLst/>
              <a:cxnLst/>
              <a:rect r="r" b="b" t="t" l="l"/>
              <a:pathLst>
                <a:path h="2709333" w="1770932">
                  <a:moveTo>
                    <a:pt x="0" y="0"/>
                  </a:moveTo>
                  <a:lnTo>
                    <a:pt x="1770932" y="0"/>
                  </a:lnTo>
                  <a:lnTo>
                    <a:pt x="177093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42271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111015" y="946024"/>
            <a:ext cx="2640081" cy="205926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001813" y="1233964"/>
            <a:ext cx="1966453" cy="1894945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51096" y="946024"/>
            <a:ext cx="1966823" cy="2306509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173822" y="4558937"/>
            <a:ext cx="2640081" cy="171845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841613" y="822401"/>
            <a:ext cx="1966823" cy="2306509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966557" y="4468369"/>
            <a:ext cx="2481201" cy="1809021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06557" y="7251194"/>
            <a:ext cx="1543647" cy="2007106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425591" y="7251194"/>
            <a:ext cx="1727329" cy="1892492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77515" y="7169080"/>
            <a:ext cx="1647883" cy="1819952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967733" y="7066308"/>
            <a:ext cx="1851180" cy="1903082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38627" y="7169080"/>
            <a:ext cx="1899380" cy="1819952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9256" y="4260801"/>
            <a:ext cx="1141667" cy="2157790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835687" y="4384247"/>
            <a:ext cx="1278093" cy="1910194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701457" y="4384247"/>
            <a:ext cx="1714813" cy="2023921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215477" y="946024"/>
            <a:ext cx="1754246" cy="2182886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1028700" y="1162050"/>
            <a:ext cx="5163055" cy="30987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ECE6DB"/>
                </a:solidFill>
                <a:latin typeface="RoxboroughCF Thin"/>
              </a:rPr>
              <a:t>Resource </a:t>
            </a:r>
          </a:p>
          <a:p>
            <a:pPr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ECE6DB"/>
                </a:solidFill>
                <a:latin typeface="RoxboroughCF Thin"/>
              </a:rPr>
              <a:t>Page</a:t>
            </a:r>
          </a:p>
          <a:p>
            <a:pPr marL="0" indent="0" lvl="0">
              <a:lnSpc>
                <a:spcPts val="8000"/>
              </a:lnSpc>
              <a:spcBef>
                <a:spcPct val="0"/>
              </a:spcBef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1028700" y="6868993"/>
            <a:ext cx="5163055" cy="23893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220"/>
              </a:lnSpc>
            </a:pPr>
            <a:r>
              <a:rPr lang="en-US" sz="2300" spc="115">
                <a:solidFill>
                  <a:srgbClr val="E2D8D3"/>
                </a:solidFill>
                <a:latin typeface="RoxboroughCF Bold"/>
              </a:rPr>
              <a:t>Use these design resources in your Canva Presentation.</a:t>
            </a:r>
          </a:p>
          <a:p>
            <a:pPr>
              <a:lnSpc>
                <a:spcPts val="3220"/>
              </a:lnSpc>
            </a:pPr>
            <a:r>
              <a:rPr lang="en-US" sz="2300" spc="115">
                <a:solidFill>
                  <a:srgbClr val="E2D8D3"/>
                </a:solidFill>
                <a:latin typeface="RoxboroughCF Bold"/>
              </a:rPr>
              <a:t>Happy designing!</a:t>
            </a:r>
            <a:r>
              <a:rPr lang="en-US" sz="2300" spc="115">
                <a:solidFill>
                  <a:srgbClr val="E2D8D3"/>
                </a:solidFill>
                <a:latin typeface="RoxboroughCF Bold"/>
              </a:rPr>
              <a:t> </a:t>
            </a:r>
          </a:p>
          <a:p>
            <a:pPr>
              <a:lnSpc>
                <a:spcPts val="3220"/>
              </a:lnSpc>
            </a:pPr>
          </a:p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spc="115">
                <a:solidFill>
                  <a:srgbClr val="E2D8D3"/>
                </a:solidFill>
                <a:latin typeface="RoxboroughCF Bold"/>
              </a:rPr>
              <a:t>Don't forget to delete this page before presenting. 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2D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-1847236"/>
            <a:ext cx="18288000" cy="18310889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2029118" y="0"/>
            <a:ext cx="6258882" cy="10287000"/>
            <a:chOff x="0" y="0"/>
            <a:chExt cx="8345176" cy="13716000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4"/>
            <a:srcRect l="4339" t="0" r="4339" b="0"/>
            <a:stretch>
              <a:fillRect/>
            </a:stretch>
          </p:blipFill>
          <p:spPr>
            <a:xfrm>
              <a:off x="0" y="0"/>
              <a:ext cx="8345176" cy="13716000"/>
            </a:xfrm>
            <a:prstGeom prst="rect">
              <a:avLst/>
            </a:prstGeom>
          </p:spPr>
        </p:pic>
      </p:grpSp>
      <p:sp>
        <p:nvSpPr>
          <p:cNvPr name="TextBox 5" id="5"/>
          <p:cNvSpPr txBox="true"/>
          <p:nvPr/>
        </p:nvSpPr>
        <p:spPr>
          <a:xfrm rot="0">
            <a:off x="1674902" y="2984676"/>
            <a:ext cx="9140386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00"/>
              </a:lnSpc>
              <a:spcBef>
                <a:spcPct val="0"/>
              </a:spcBef>
            </a:pPr>
            <a:r>
              <a:rPr lang="en-US" sz="6000" u="none">
                <a:solidFill>
                  <a:srgbClr val="493F31"/>
                </a:solidFill>
                <a:latin typeface="RoxboroughCF Thin"/>
              </a:rPr>
              <a:t>Free templates for all your presentation needs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674902" y="1471512"/>
            <a:ext cx="3775424" cy="896112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674902" y="5604019"/>
            <a:ext cx="6161422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272727"/>
                </a:solidFill>
                <a:latin typeface="Montserrat"/>
              </a:rPr>
              <a:t>For PowerPoint, Google Slides, and Canva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674902" y="6324712"/>
            <a:ext cx="6161422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272727"/>
                </a:solidFill>
                <a:latin typeface="Montserrat"/>
              </a:rPr>
              <a:t>100% free for personal or commercial use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674902" y="7045406"/>
            <a:ext cx="6161422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272727"/>
                </a:solidFill>
                <a:latin typeface="Montserrat"/>
              </a:rPr>
              <a:t>Ready to use, professional, and customizable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674902" y="7766099"/>
            <a:ext cx="6161422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272727"/>
                </a:solidFill>
                <a:latin typeface="Montserrat"/>
              </a:rPr>
              <a:t>Blow your audience away with attractive visuals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2D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-1847236"/>
            <a:ext cx="18288000" cy="1831088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949586" y="5005814"/>
            <a:ext cx="3455257" cy="4299528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329146" y="885825"/>
            <a:ext cx="6075697" cy="3679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9799"/>
              </a:lnSpc>
              <a:spcBef>
                <a:spcPct val="0"/>
              </a:spcBef>
            </a:pPr>
            <a:r>
              <a:rPr lang="en-US" sz="6999" u="none">
                <a:solidFill>
                  <a:srgbClr val="493F31"/>
                </a:solidFill>
                <a:latin typeface="RoxboroughCF Thin"/>
              </a:rPr>
              <a:t>How to</a:t>
            </a:r>
          </a:p>
          <a:p>
            <a:pPr algn="r" marL="0" indent="0" lvl="0">
              <a:lnSpc>
                <a:spcPts val="9799"/>
              </a:lnSpc>
              <a:spcBef>
                <a:spcPct val="0"/>
              </a:spcBef>
            </a:pPr>
            <a:r>
              <a:rPr lang="en-US" sz="6999" u="none">
                <a:solidFill>
                  <a:srgbClr val="493F31"/>
                </a:solidFill>
                <a:latin typeface="RoxboroughCF Thin"/>
              </a:rPr>
              <a:t>Use This Presentation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9185945" y="1028700"/>
            <a:ext cx="8073355" cy="1646356"/>
            <a:chOff x="0" y="0"/>
            <a:chExt cx="10764474" cy="2195141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887888"/>
              <a:ext cx="10764474" cy="1307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Click on the "Google Slides" button below this presentation preview.  Click on "Make a copy." Start editing your presentation. You need to sign in to your Google account.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47625"/>
              <a:ext cx="3194608" cy="5030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 spc="115" u="none">
                  <a:solidFill>
                    <a:srgbClr val="493F31"/>
                  </a:solidFill>
                  <a:latin typeface="RoxboroughCF Bold"/>
                </a:rPr>
                <a:t>Google Slides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185945" y="7658986"/>
            <a:ext cx="8073355" cy="1646356"/>
            <a:chOff x="0" y="0"/>
            <a:chExt cx="10764474" cy="2195141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887888"/>
              <a:ext cx="10764474" cy="1307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Click on the "Canva" button under this presentation preview. </a:t>
              </a:r>
            </a:p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Start editing your presentation. You need to sign in to your</a:t>
              </a:r>
            </a:p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Canva account.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47625"/>
              <a:ext cx="3194608" cy="5030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 spc="115">
                  <a:solidFill>
                    <a:srgbClr val="493F31"/>
                  </a:solidFill>
                  <a:latin typeface="RoxboroughCF Bold"/>
                </a:rPr>
                <a:t>Canva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185945" y="4343843"/>
            <a:ext cx="8073355" cy="1646356"/>
            <a:chOff x="0" y="0"/>
            <a:chExt cx="10764474" cy="2195141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887888"/>
              <a:ext cx="10764474" cy="1307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Click on the "PowerPoint" button below this presentation preview.  Start editing your presentation. Download and install the fonts used in this presentation as listed on the next page.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47625"/>
              <a:ext cx="3194608" cy="5030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 spc="115">
                  <a:solidFill>
                    <a:srgbClr val="493F31"/>
                  </a:solidFill>
                  <a:latin typeface="RoxboroughCF Bold"/>
                </a:rPr>
                <a:t>PowerPoint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2D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-1847236"/>
            <a:ext cx="18288000" cy="1831088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110444" y="1231080"/>
            <a:ext cx="2609614" cy="449933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6133" y="1231080"/>
            <a:ext cx="2413280" cy="4499335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10787973" y="1480740"/>
            <a:ext cx="6471327" cy="35304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493F31"/>
                </a:solidFill>
                <a:latin typeface="RoxboroughCF Thin"/>
              </a:rPr>
              <a:t>Download this presentation as a Powerpoint template in 3 steps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7109232"/>
            <a:ext cx="4282593" cy="1656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272727"/>
                </a:solidFill>
                <a:latin typeface="Montserrat"/>
              </a:rPr>
              <a:t>Click on the "Canva" button next to this presentation. Start editing your presentation. You may need to sign in to your Canva account.</a:t>
            </a:r>
          </a:p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6405216"/>
            <a:ext cx="2740713" cy="3892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spc="115">
                <a:solidFill>
                  <a:srgbClr val="493F31"/>
                </a:solidFill>
                <a:latin typeface="RoxboroughCF Bold"/>
              </a:rPr>
              <a:t>1.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787973" y="7109232"/>
            <a:ext cx="3959766" cy="1323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272727"/>
                </a:solidFill>
                <a:latin typeface="Montserrat"/>
              </a:rPr>
              <a:t>Enter "PowerPoint" in the search bar and click on the PowerPoint icon to download.</a:t>
            </a:r>
          </a:p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0787973" y="6405216"/>
            <a:ext cx="3254923" cy="3892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spc="115">
                <a:solidFill>
                  <a:srgbClr val="493F31"/>
                </a:solidFill>
                <a:latin typeface="RoxboroughCF Bold"/>
              </a:rPr>
              <a:t>3.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050785" y="7109232"/>
            <a:ext cx="3883210" cy="1323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272727"/>
                </a:solidFill>
                <a:latin typeface="Montserrat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050785" y="6405216"/>
            <a:ext cx="2740713" cy="3892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spc="115">
                <a:solidFill>
                  <a:srgbClr val="493F31"/>
                </a:solidFill>
                <a:latin typeface="RoxboroughCF Bold"/>
              </a:rPr>
              <a:t>2.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2D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-1847236"/>
            <a:ext cx="18288000" cy="1831088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787973" y="746896"/>
            <a:ext cx="4879280" cy="5092227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2817467"/>
            <a:ext cx="6471327" cy="2644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493F31"/>
                </a:solidFill>
                <a:latin typeface="RoxboroughCF Thin"/>
              </a:rPr>
              <a:t>Use this presentation as a Google Slide template in 3 steps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7109232"/>
            <a:ext cx="4282593" cy="1656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272727"/>
                </a:solidFill>
                <a:latin typeface="Montserrat"/>
              </a:rPr>
              <a:t>Click on the "Canva" button next to this presentation. Start editing your presentation. You may need to sign in to your Canva account.</a:t>
            </a:r>
          </a:p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405216"/>
            <a:ext cx="2740713" cy="3892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spc="115">
                <a:solidFill>
                  <a:srgbClr val="493F31"/>
                </a:solidFill>
                <a:latin typeface="RoxboroughCF Bold"/>
              </a:rPr>
              <a:t>1.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787973" y="6452841"/>
            <a:ext cx="4617035" cy="2646481"/>
            <a:chOff x="0" y="0"/>
            <a:chExt cx="6156046" cy="3528641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887888"/>
              <a:ext cx="6156046" cy="2640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Enter "Google Drive" in the search bar and click on the Google Drive icon to add this design as a Google slide in your G Drive. It will ask you to link your Google account to Canva the first time.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-47625"/>
              <a:ext cx="5060264" cy="5030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 spc="115">
                  <a:solidFill>
                    <a:srgbClr val="493F31"/>
                  </a:solidFill>
                  <a:latin typeface="RoxboroughCF Bold"/>
                </a:rPr>
                <a:t>3.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6050785" y="7109232"/>
            <a:ext cx="3883210" cy="1323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272727"/>
                </a:solidFill>
                <a:latin typeface="Montserrat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050785" y="6405216"/>
            <a:ext cx="2740713" cy="3892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spc="115">
                <a:solidFill>
                  <a:srgbClr val="493F31"/>
                </a:solidFill>
                <a:latin typeface="RoxboroughCF Bold"/>
              </a:rPr>
              <a:t>2.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2D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-1847236"/>
            <a:ext cx="18288000" cy="1831088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4520452"/>
            <a:ext cx="4647105" cy="4114800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1848649"/>
            <a:ext cx="7877175" cy="1203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9799"/>
              </a:lnSpc>
              <a:spcBef>
                <a:spcPct val="0"/>
              </a:spcBef>
            </a:pPr>
            <a:r>
              <a:rPr lang="en-US" sz="6999" u="none">
                <a:solidFill>
                  <a:srgbClr val="493F31"/>
                </a:solidFill>
                <a:latin typeface="RoxboroughCF Thin"/>
              </a:rPr>
              <a:t>Agenda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950471" y="5879936"/>
            <a:ext cx="4387058" cy="2755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62"/>
              </a:lnSpc>
            </a:pPr>
            <a:r>
              <a:rPr lang="en-US" sz="2300" spc="115" u="none">
                <a:solidFill>
                  <a:srgbClr val="493F31"/>
                </a:solidFill>
                <a:latin typeface="RoxboroughCF Bold"/>
              </a:rPr>
              <a:t>Write your agenda point</a:t>
            </a:r>
          </a:p>
          <a:p>
            <a:pPr algn="l" marL="0" indent="0" lvl="0">
              <a:lnSpc>
                <a:spcPts val="4462"/>
              </a:lnSpc>
            </a:pPr>
            <a:r>
              <a:rPr lang="en-US" sz="2300" spc="115" u="none">
                <a:solidFill>
                  <a:srgbClr val="493F31"/>
                </a:solidFill>
                <a:latin typeface="RoxboroughCF Bold"/>
              </a:rPr>
              <a:t>Write your agenda point</a:t>
            </a:r>
          </a:p>
          <a:p>
            <a:pPr algn="l" marL="0" indent="0" lvl="0">
              <a:lnSpc>
                <a:spcPts val="4462"/>
              </a:lnSpc>
            </a:pPr>
            <a:r>
              <a:rPr lang="en-US" sz="2300" spc="115" u="none">
                <a:solidFill>
                  <a:srgbClr val="493F31"/>
                </a:solidFill>
                <a:latin typeface="RoxboroughCF Bold"/>
              </a:rPr>
              <a:t>Write your agenda point</a:t>
            </a:r>
          </a:p>
          <a:p>
            <a:pPr algn="l" marL="0" indent="0" lvl="0">
              <a:lnSpc>
                <a:spcPts val="4462"/>
              </a:lnSpc>
            </a:pPr>
            <a:r>
              <a:rPr lang="en-US" sz="2300" spc="115" u="none">
                <a:solidFill>
                  <a:srgbClr val="493F31"/>
                </a:solidFill>
                <a:latin typeface="RoxboroughCF Bold"/>
              </a:rPr>
              <a:t>Write your agenda point</a:t>
            </a:r>
          </a:p>
          <a:p>
            <a:pPr algn="l" marL="0" indent="0" lvl="0">
              <a:lnSpc>
                <a:spcPts val="4462"/>
              </a:lnSpc>
            </a:pPr>
            <a:r>
              <a:rPr lang="en-US" sz="2300" spc="115" u="none">
                <a:solidFill>
                  <a:srgbClr val="493F31"/>
                </a:solidFill>
                <a:latin typeface="RoxboroughCF Bold"/>
              </a:rPr>
              <a:t>Write your agenda point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613879" y="5879936"/>
            <a:ext cx="4387058" cy="2755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62"/>
              </a:lnSpc>
            </a:pPr>
            <a:r>
              <a:rPr lang="en-US" sz="2300" spc="115" u="none">
                <a:solidFill>
                  <a:srgbClr val="493F31"/>
                </a:solidFill>
                <a:latin typeface="RoxboroughCF Bold"/>
              </a:rPr>
              <a:t>Write your agenda point</a:t>
            </a:r>
          </a:p>
          <a:p>
            <a:pPr algn="l" marL="0" indent="0" lvl="0">
              <a:lnSpc>
                <a:spcPts val="4462"/>
              </a:lnSpc>
            </a:pPr>
            <a:r>
              <a:rPr lang="en-US" sz="2300" spc="115" u="none">
                <a:solidFill>
                  <a:srgbClr val="493F31"/>
                </a:solidFill>
                <a:latin typeface="RoxboroughCF Bold"/>
              </a:rPr>
              <a:t>Write your agenda point</a:t>
            </a:r>
          </a:p>
          <a:p>
            <a:pPr algn="l" marL="0" indent="0" lvl="0">
              <a:lnSpc>
                <a:spcPts val="4462"/>
              </a:lnSpc>
            </a:pPr>
            <a:r>
              <a:rPr lang="en-US" sz="2300" spc="115" u="none">
                <a:solidFill>
                  <a:srgbClr val="493F31"/>
                </a:solidFill>
                <a:latin typeface="RoxboroughCF Bold"/>
              </a:rPr>
              <a:t>Write your agenda point</a:t>
            </a:r>
          </a:p>
          <a:p>
            <a:pPr algn="l" marL="0" indent="0" lvl="0">
              <a:lnSpc>
                <a:spcPts val="4462"/>
              </a:lnSpc>
            </a:pPr>
            <a:r>
              <a:rPr lang="en-US" sz="2300" spc="115" u="none">
                <a:solidFill>
                  <a:srgbClr val="493F31"/>
                </a:solidFill>
                <a:latin typeface="RoxboroughCF Bold"/>
              </a:rPr>
              <a:t>Write your agenda point</a:t>
            </a:r>
          </a:p>
          <a:p>
            <a:pPr algn="l" marL="0" indent="0" lvl="0">
              <a:lnSpc>
                <a:spcPts val="4462"/>
              </a:lnSpc>
            </a:pPr>
            <a:r>
              <a:rPr lang="en-US" sz="2300" spc="115" u="none">
                <a:solidFill>
                  <a:srgbClr val="493F31"/>
                </a:solidFill>
                <a:latin typeface="RoxboroughCF Bold"/>
              </a:rPr>
              <a:t>Write your agenda point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2D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-1847236"/>
            <a:ext cx="18288000" cy="1831088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488316" y="1242188"/>
            <a:ext cx="3257733" cy="269503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488316" y="5143500"/>
            <a:ext cx="5787707" cy="3493670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1028700" y="3566004"/>
            <a:ext cx="8782098" cy="3154992"/>
            <a:chOff x="0" y="0"/>
            <a:chExt cx="11709464" cy="4206656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180975"/>
              <a:ext cx="10502900" cy="1846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999"/>
                </a:lnSpc>
                <a:spcBef>
                  <a:spcPct val="0"/>
                </a:spcBef>
              </a:pPr>
              <a:r>
                <a:rPr lang="en-US" sz="9999" u="none">
                  <a:solidFill>
                    <a:srgbClr val="493F31"/>
                  </a:solidFill>
                  <a:latin typeface="RoxboroughCF Thin"/>
                </a:rPr>
                <a:t>Hello there!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3343903"/>
              <a:ext cx="11709464" cy="862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I'm Rain, and I'll be sharing with you my beautiful ideas. Follow me at @reallygreatsite to learn more. 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2D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-1847236"/>
            <a:ext cx="18288000" cy="1831088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40129" y="2295084"/>
            <a:ext cx="3407741" cy="5696832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4165616"/>
            <a:ext cx="5094646" cy="20891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u="none">
                <a:solidFill>
                  <a:srgbClr val="493F31"/>
                </a:solidFill>
                <a:latin typeface="RoxboroughCF Thin"/>
              </a:rPr>
              <a:t>Fun Facts About Me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2440568" y="1385256"/>
            <a:ext cx="4818732" cy="7410005"/>
            <a:chOff x="0" y="0"/>
            <a:chExt cx="6424976" cy="9880007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863852"/>
              <a:ext cx="6424976" cy="862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What makes you unique and interesting? Write them here!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161925"/>
              <a:ext cx="6043754" cy="6229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462"/>
                </a:lnSpc>
                <a:spcBef>
                  <a:spcPct val="0"/>
                </a:spcBef>
              </a:pPr>
              <a:r>
                <a:rPr lang="en-US" sz="2300" spc="115" u="none">
                  <a:solidFill>
                    <a:srgbClr val="493F31"/>
                  </a:solidFill>
                  <a:latin typeface="RoxboroughCF Bold"/>
                </a:rPr>
                <a:t>Add a main point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4940553"/>
              <a:ext cx="6424976" cy="862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What makes you unique and interesting? Write them here!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3914776"/>
              <a:ext cx="6043754" cy="6229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462"/>
                </a:lnSpc>
                <a:spcBef>
                  <a:spcPct val="0"/>
                </a:spcBef>
              </a:pPr>
              <a:r>
                <a:rPr lang="en-US" sz="2300" spc="115" u="none">
                  <a:solidFill>
                    <a:srgbClr val="493F31"/>
                  </a:solidFill>
                  <a:latin typeface="RoxboroughCF Bold"/>
                </a:rPr>
                <a:t>Add a main point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9017254"/>
              <a:ext cx="6424976" cy="862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What makes you unique and interesting? Write them here!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7991477"/>
              <a:ext cx="6043754" cy="6229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462"/>
                </a:lnSpc>
                <a:spcBef>
                  <a:spcPct val="0"/>
                </a:spcBef>
              </a:pPr>
              <a:r>
                <a:rPr lang="en-US" sz="2300" spc="115" u="none">
                  <a:solidFill>
                    <a:srgbClr val="493F31"/>
                  </a:solidFill>
                  <a:latin typeface="RoxboroughCF Bold"/>
                </a:rPr>
                <a:t>Add a main point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2D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-1847236"/>
            <a:ext cx="18288000" cy="1831088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636825" y="2768342"/>
            <a:ext cx="3621436" cy="657356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4123" y="977467"/>
            <a:ext cx="2363277" cy="8332065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9144000" y="2768342"/>
            <a:ext cx="7661901" cy="4769231"/>
            <a:chOff x="0" y="0"/>
            <a:chExt cx="10215868" cy="6358974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180975"/>
              <a:ext cx="8955998" cy="35357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999"/>
                </a:lnSpc>
                <a:spcBef>
                  <a:spcPct val="0"/>
                </a:spcBef>
              </a:pPr>
              <a:r>
                <a:rPr lang="en-US" sz="9999" u="none">
                  <a:solidFill>
                    <a:srgbClr val="493F31"/>
                  </a:solidFill>
                  <a:latin typeface="RoxboroughCF Thin"/>
                </a:rPr>
                <a:t>Get to Know Me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4607221"/>
              <a:ext cx="10215868" cy="1751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272727"/>
                  </a:solidFill>
                  <a:latin typeface="Montserrat"/>
                </a:rPr>
                <a:t>Elaborate on a personal detail you want to share. Elaborate on a personal detail you want to share. Elaborate on a personal detail you want to share. Elaborate on a personal detail you want to share. Elaborate on a personal detail you want to share.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DAFQ5HzBCtk</dc:identifier>
  <dcterms:modified xsi:type="dcterms:W3CDTF">2011-08-01T06:04:30Z</dcterms:modified>
  <cp:revision>1</cp:revision>
  <dc:title>Copia de Brown and Nude Simple Elegant Illustrator Portfolio Presentation</dc:title>
</cp:coreProperties>
</file>