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7"/>
    <p:sldId id="257" r:id="rId28"/>
    <p:sldId id="258" r:id="rId29"/>
    <p:sldId id="259" r:id="rId30"/>
    <p:sldId id="260" r:id="rId31"/>
    <p:sldId id="261" r:id="rId32"/>
    <p:sldId id="262" r:id="rId33"/>
    <p:sldId id="263" r:id="rId34"/>
    <p:sldId id="264" r:id="rId35"/>
    <p:sldId id="265" r:id="rId36"/>
    <p:sldId id="266" r:id="rId37"/>
    <p:sldId id="267" r:id="rId38"/>
    <p:sldId id="268" r:id="rId39"/>
    <p:sldId id="269" r:id="rId40"/>
    <p:sldId id="270" r:id="rId41"/>
    <p:sldId id="271" r:id="rId42"/>
    <p:sldId id="272" r:id="rId43"/>
    <p:sldId id="273" r:id="rId44"/>
    <p:sldId id="274" r:id="rId45"/>
    <p:sldId id="275" r:id="rId46"/>
    <p:sldId id="276" r:id="rId47"/>
    <p:sldId id="277" r:id="rId48"/>
    <p:sldId id="278" r:id="rId49"/>
    <p:sldId id="279" r:id="rId50"/>
    <p:sldId id="280" r:id="rId51"/>
    <p:sldId id="281" r:id="rId52"/>
    <p:sldId id="282" r:id="rId53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Lalezar" charset="1" panose="00000500000000000000"/>
      <p:regular r:id="rId10"/>
    </p:embeddedFont>
    <p:embeddedFont>
      <p:font typeface="Open Sans" charset="1" panose="020B0606030504020204"/>
      <p:regular r:id="rId11"/>
    </p:embeddedFont>
    <p:embeddedFont>
      <p:font typeface="Open Sans Bold" charset="1" panose="020B0806030504020204"/>
      <p:regular r:id="rId12"/>
    </p:embeddedFont>
    <p:embeddedFont>
      <p:font typeface="Open Sans Italics" charset="1" panose="020B0606030504020204"/>
      <p:regular r:id="rId13"/>
    </p:embeddedFont>
    <p:embeddedFont>
      <p:font typeface="Open Sans Bold Italics" charset="1" panose="020B0806030504020204"/>
      <p:regular r:id="rId14"/>
    </p:embeddedFont>
    <p:embeddedFont>
      <p:font typeface="Lato" charset="1" panose="020F0502020204030203"/>
      <p:regular r:id="rId15"/>
    </p:embeddedFont>
    <p:embeddedFont>
      <p:font typeface="Lato Bold" charset="1" panose="020F0502020204030203"/>
      <p:regular r:id="rId16"/>
    </p:embeddedFont>
    <p:embeddedFont>
      <p:font typeface="Lato Italics" charset="1" panose="020F0502020204030203"/>
      <p:regular r:id="rId17"/>
    </p:embeddedFont>
    <p:embeddedFont>
      <p:font typeface="Lato Bold Italics" charset="1" panose="020F0502020204030203"/>
      <p:regular r:id="rId18"/>
    </p:embeddedFont>
    <p:embeddedFont>
      <p:font typeface="Lato Bold" charset="1" panose="020F0502020204030203"/>
      <p:regular r:id="rId19"/>
    </p:embeddedFont>
    <p:embeddedFont>
      <p:font typeface="Lato Bold Bold" charset="1" panose="020F0502020204030203"/>
      <p:regular r:id="rId20"/>
    </p:embeddedFont>
    <p:embeddedFont>
      <p:font typeface="Lato Bold Italics" charset="1" panose="020F0502020204030203"/>
      <p:regular r:id="rId21"/>
    </p:embeddedFont>
    <p:embeddedFont>
      <p:font typeface="Lato Bold Bold Italics" charset="1" panose="020F0502020204030203"/>
      <p:regular r:id="rId22"/>
    </p:embeddedFont>
    <p:embeddedFont>
      <p:font typeface="Open Sauce" charset="1" panose="00000500000000000000"/>
      <p:regular r:id="rId23"/>
    </p:embeddedFont>
    <p:embeddedFont>
      <p:font typeface="Open Sauce Bold" charset="1" panose="00000800000000000000"/>
      <p:regular r:id="rId24"/>
    </p:embeddedFont>
    <p:embeddedFont>
      <p:font typeface="Open Sauce Italics" charset="1" panose="00000500000000000000"/>
      <p:regular r:id="rId25"/>
    </p:embeddedFont>
    <p:embeddedFont>
      <p:font typeface="Open Sauce Bold Italics" charset="1" panose="0000080000000000000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slides/slide1.xml" Type="http://schemas.openxmlformats.org/officeDocument/2006/relationships/slide"/><Relationship Id="rId28" Target="slides/slide2.xml" Type="http://schemas.openxmlformats.org/officeDocument/2006/relationships/slide"/><Relationship Id="rId29" Target="slides/slide3.xml" Type="http://schemas.openxmlformats.org/officeDocument/2006/relationships/slide"/><Relationship Id="rId3" Target="viewProps.xml" Type="http://schemas.openxmlformats.org/officeDocument/2006/relationships/viewProps"/><Relationship Id="rId30" Target="slides/slide4.xml" Type="http://schemas.openxmlformats.org/officeDocument/2006/relationships/slide"/><Relationship Id="rId31" Target="slides/slide5.xml" Type="http://schemas.openxmlformats.org/officeDocument/2006/relationships/slide"/><Relationship Id="rId32" Target="slides/slide6.xml" Type="http://schemas.openxmlformats.org/officeDocument/2006/relationships/slide"/><Relationship Id="rId33" Target="slides/slide7.xml" Type="http://schemas.openxmlformats.org/officeDocument/2006/relationships/slide"/><Relationship Id="rId34" Target="slides/slide8.xml" Type="http://schemas.openxmlformats.org/officeDocument/2006/relationships/slide"/><Relationship Id="rId35" Target="slides/slide9.xml" Type="http://schemas.openxmlformats.org/officeDocument/2006/relationships/slide"/><Relationship Id="rId36" Target="slides/slide10.xml" Type="http://schemas.openxmlformats.org/officeDocument/2006/relationships/slide"/><Relationship Id="rId37" Target="slides/slide11.xml" Type="http://schemas.openxmlformats.org/officeDocument/2006/relationships/slide"/><Relationship Id="rId38" Target="slides/slide12.xml" Type="http://schemas.openxmlformats.org/officeDocument/2006/relationships/slide"/><Relationship Id="rId39" Target="slides/slide13.xml" Type="http://schemas.openxmlformats.org/officeDocument/2006/relationships/slide"/><Relationship Id="rId4" Target="theme/theme1.xml" Type="http://schemas.openxmlformats.org/officeDocument/2006/relationships/theme"/><Relationship Id="rId40" Target="slides/slide14.xml" Type="http://schemas.openxmlformats.org/officeDocument/2006/relationships/slide"/><Relationship Id="rId41" Target="slides/slide15.xml" Type="http://schemas.openxmlformats.org/officeDocument/2006/relationships/slide"/><Relationship Id="rId42" Target="slides/slide16.xml" Type="http://schemas.openxmlformats.org/officeDocument/2006/relationships/slide"/><Relationship Id="rId43" Target="slides/slide17.xml" Type="http://schemas.openxmlformats.org/officeDocument/2006/relationships/slide"/><Relationship Id="rId44" Target="slides/slide18.xml" Type="http://schemas.openxmlformats.org/officeDocument/2006/relationships/slide"/><Relationship Id="rId45" Target="slides/slide19.xml" Type="http://schemas.openxmlformats.org/officeDocument/2006/relationships/slide"/><Relationship Id="rId46" Target="slides/slide20.xml" Type="http://schemas.openxmlformats.org/officeDocument/2006/relationships/slide"/><Relationship Id="rId47" Target="slides/slide21.xml" Type="http://schemas.openxmlformats.org/officeDocument/2006/relationships/slide"/><Relationship Id="rId48" Target="slides/slide22.xml" Type="http://schemas.openxmlformats.org/officeDocument/2006/relationships/slide"/><Relationship Id="rId49" Target="slides/slide23.xml" Type="http://schemas.openxmlformats.org/officeDocument/2006/relationships/slide"/><Relationship Id="rId5" Target="tableStyles.xml" Type="http://schemas.openxmlformats.org/officeDocument/2006/relationships/tableStyles"/><Relationship Id="rId50" Target="slides/slide24.xml" Type="http://schemas.openxmlformats.org/officeDocument/2006/relationships/slide"/><Relationship Id="rId51" Target="slides/slide25.xml" Type="http://schemas.openxmlformats.org/officeDocument/2006/relationships/slide"/><Relationship Id="rId52" Target="slides/slide26.xml" Type="http://schemas.openxmlformats.org/officeDocument/2006/relationships/slide"/><Relationship Id="rId53" Target="slides/slide27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jpeg" Type="http://schemas.openxmlformats.org/officeDocument/2006/relationships/image"/><Relationship Id="rId17" Target="../media/image16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1.png" Type="http://schemas.openxmlformats.org/officeDocument/2006/relationships/image"/><Relationship Id="rId11" Target="../media/image62.svg" Type="http://schemas.openxmlformats.org/officeDocument/2006/relationships/image"/><Relationship Id="rId12" Target="../media/image63.png" Type="http://schemas.openxmlformats.org/officeDocument/2006/relationships/image"/><Relationship Id="rId13" Target="../media/image64.svg" Type="http://schemas.openxmlformats.org/officeDocument/2006/relationships/image"/><Relationship Id="rId14" Target="../media/image112.png" Type="http://schemas.openxmlformats.org/officeDocument/2006/relationships/image"/><Relationship Id="rId15" Target="../media/image113.svg" Type="http://schemas.openxmlformats.org/officeDocument/2006/relationships/image"/><Relationship Id="rId2" Target="../media/image106.png" Type="http://schemas.openxmlformats.org/officeDocument/2006/relationships/image"/><Relationship Id="rId3" Target="../media/image107.svg" Type="http://schemas.openxmlformats.org/officeDocument/2006/relationships/image"/><Relationship Id="rId4" Target="../media/image108.png" Type="http://schemas.openxmlformats.org/officeDocument/2006/relationships/image"/><Relationship Id="rId5" Target="../media/image109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Relationship Id="rId8" Target="../media/image110.png" Type="http://schemas.openxmlformats.org/officeDocument/2006/relationships/image"/><Relationship Id="rId9" Target="../media/image111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4.png" Type="http://schemas.openxmlformats.org/officeDocument/2006/relationships/image"/><Relationship Id="rId3" Target="../media/image115.svg" Type="http://schemas.openxmlformats.org/officeDocument/2006/relationships/image"/><Relationship Id="rId4" Target="../media/image116.png" Type="http://schemas.openxmlformats.org/officeDocument/2006/relationships/image"/><Relationship Id="rId5" Target="../media/image117.svg" Type="http://schemas.openxmlformats.org/officeDocument/2006/relationships/image"/><Relationship Id="rId6" Target="../media/image118.jpeg" Type="http://schemas.openxmlformats.org/officeDocument/2006/relationships/image"/><Relationship Id="rId7" Target="../media/image119.png" Type="http://schemas.openxmlformats.org/officeDocument/2006/relationships/image"/><Relationship Id="rId8" Target="../media/image120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5.svg" Type="http://schemas.openxmlformats.org/officeDocument/2006/relationships/image"/><Relationship Id="rId2" Target="../media/image121.jpeg" Type="http://schemas.openxmlformats.org/officeDocument/2006/relationships/image"/><Relationship Id="rId3" Target="../media/image67.png" Type="http://schemas.openxmlformats.org/officeDocument/2006/relationships/image"/><Relationship Id="rId4" Target="../media/image68.svg" Type="http://schemas.openxmlformats.org/officeDocument/2006/relationships/image"/><Relationship Id="rId5" Target="../media/image112.png" Type="http://schemas.openxmlformats.org/officeDocument/2006/relationships/image"/><Relationship Id="rId6" Target="../media/image113.svg" Type="http://schemas.openxmlformats.org/officeDocument/2006/relationships/image"/><Relationship Id="rId7" Target="../media/image122.png" Type="http://schemas.openxmlformats.org/officeDocument/2006/relationships/image"/><Relationship Id="rId8" Target="../media/image123.svg" Type="http://schemas.openxmlformats.org/officeDocument/2006/relationships/image"/><Relationship Id="rId9" Target="../media/image124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4.png" Type="http://schemas.openxmlformats.org/officeDocument/2006/relationships/image"/><Relationship Id="rId11" Target="../media/image135.svg" Type="http://schemas.openxmlformats.org/officeDocument/2006/relationships/image"/><Relationship Id="rId12" Target="../media/image61.png" Type="http://schemas.openxmlformats.org/officeDocument/2006/relationships/image"/><Relationship Id="rId13" Target="../media/image62.svg" Type="http://schemas.openxmlformats.org/officeDocument/2006/relationships/image"/><Relationship Id="rId2" Target="../media/image126.png" Type="http://schemas.openxmlformats.org/officeDocument/2006/relationships/image"/><Relationship Id="rId3" Target="../media/image127.svg" Type="http://schemas.openxmlformats.org/officeDocument/2006/relationships/image"/><Relationship Id="rId4" Target="../media/image128.png" Type="http://schemas.openxmlformats.org/officeDocument/2006/relationships/image"/><Relationship Id="rId5" Target="../media/image129.svg" Type="http://schemas.openxmlformats.org/officeDocument/2006/relationships/image"/><Relationship Id="rId6" Target="../media/image130.png" Type="http://schemas.openxmlformats.org/officeDocument/2006/relationships/image"/><Relationship Id="rId7" Target="../media/image131.svg" Type="http://schemas.openxmlformats.org/officeDocument/2006/relationships/image"/><Relationship Id="rId8" Target="../media/image132.png" Type="http://schemas.openxmlformats.org/officeDocument/2006/relationships/image"/><Relationship Id="rId9" Target="../media/image133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4.png" Type="http://schemas.openxmlformats.org/officeDocument/2006/relationships/image"/><Relationship Id="rId11" Target="../media/image145.svg" Type="http://schemas.openxmlformats.org/officeDocument/2006/relationships/image"/><Relationship Id="rId2" Target="../media/image136.png" Type="http://schemas.openxmlformats.org/officeDocument/2006/relationships/image"/><Relationship Id="rId3" Target="../media/image137.svg" Type="http://schemas.openxmlformats.org/officeDocument/2006/relationships/image"/><Relationship Id="rId4" Target="../media/image138.png" Type="http://schemas.openxmlformats.org/officeDocument/2006/relationships/image"/><Relationship Id="rId5" Target="../media/image139.svg" Type="http://schemas.openxmlformats.org/officeDocument/2006/relationships/image"/><Relationship Id="rId6" Target="../media/image140.png" Type="http://schemas.openxmlformats.org/officeDocument/2006/relationships/image"/><Relationship Id="rId7" Target="../media/image141.svg" Type="http://schemas.openxmlformats.org/officeDocument/2006/relationships/image"/><Relationship Id="rId8" Target="../media/image142.png" Type="http://schemas.openxmlformats.org/officeDocument/2006/relationships/image"/><Relationship Id="rId9" Target="../media/image143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146.png" Type="http://schemas.openxmlformats.org/officeDocument/2006/relationships/image"/><Relationship Id="rId3" Target="../media/image147.svg" Type="http://schemas.openxmlformats.org/officeDocument/2006/relationships/image"/><Relationship Id="rId4" Target="../media/image148.png" Type="http://schemas.openxmlformats.org/officeDocument/2006/relationships/image"/><Relationship Id="rId5" Target="../media/image149.svg" Type="http://schemas.openxmlformats.org/officeDocument/2006/relationships/image"/><Relationship Id="rId6" Target="../media/image150.png" Type="http://schemas.openxmlformats.org/officeDocument/2006/relationships/image"/><Relationship Id="rId7" Target="../media/image151.svg" Type="http://schemas.openxmlformats.org/officeDocument/2006/relationships/image"/><Relationship Id="rId8" Target="../media/image152.png" Type="http://schemas.openxmlformats.org/officeDocument/2006/relationships/image"/><Relationship Id="rId9" Target="../media/image153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2.png" Type="http://schemas.openxmlformats.org/officeDocument/2006/relationships/image"/><Relationship Id="rId11" Target="../media/image163.svg" Type="http://schemas.openxmlformats.org/officeDocument/2006/relationships/image"/><Relationship Id="rId12" Target="../media/image164.png" Type="http://schemas.openxmlformats.org/officeDocument/2006/relationships/image"/><Relationship Id="rId13" Target="../media/image165.svg" Type="http://schemas.openxmlformats.org/officeDocument/2006/relationships/image"/><Relationship Id="rId14" Target="../media/image166.png" Type="http://schemas.openxmlformats.org/officeDocument/2006/relationships/image"/><Relationship Id="rId15" Target="../media/image167.svg" Type="http://schemas.openxmlformats.org/officeDocument/2006/relationships/image"/><Relationship Id="rId16" Target="../media/image168.png" Type="http://schemas.openxmlformats.org/officeDocument/2006/relationships/image"/><Relationship Id="rId17" Target="../media/image169.svg" Type="http://schemas.openxmlformats.org/officeDocument/2006/relationships/image"/><Relationship Id="rId18" Target="../media/image170.png" Type="http://schemas.openxmlformats.org/officeDocument/2006/relationships/image"/><Relationship Id="rId19" Target="../media/image171.svg" Type="http://schemas.openxmlformats.org/officeDocument/2006/relationships/image"/><Relationship Id="rId2" Target="../media/image154.png" Type="http://schemas.openxmlformats.org/officeDocument/2006/relationships/image"/><Relationship Id="rId3" Target="../media/image155.svg" Type="http://schemas.openxmlformats.org/officeDocument/2006/relationships/image"/><Relationship Id="rId4" Target="../media/image156.png" Type="http://schemas.openxmlformats.org/officeDocument/2006/relationships/image"/><Relationship Id="rId5" Target="../media/image157.svg" Type="http://schemas.openxmlformats.org/officeDocument/2006/relationships/image"/><Relationship Id="rId6" Target="../media/image158.png" Type="http://schemas.openxmlformats.org/officeDocument/2006/relationships/image"/><Relationship Id="rId7" Target="../media/image159.svg" Type="http://schemas.openxmlformats.org/officeDocument/2006/relationships/image"/><Relationship Id="rId8" Target="../media/image160.png" Type="http://schemas.openxmlformats.org/officeDocument/2006/relationships/image"/><Relationship Id="rId9" Target="../media/image161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11" Target="../media/image6.svg" Type="http://schemas.openxmlformats.org/officeDocument/2006/relationships/image"/><Relationship Id="rId12" Target="../media/image180.jpeg" Type="http://schemas.openxmlformats.org/officeDocument/2006/relationships/image"/><Relationship Id="rId13" Target="../media/image181.jpeg" Type="http://schemas.openxmlformats.org/officeDocument/2006/relationships/image"/><Relationship Id="rId14" Target="../media/image182.jpeg" Type="http://schemas.openxmlformats.org/officeDocument/2006/relationships/image"/><Relationship Id="rId2" Target="../media/image172.png" Type="http://schemas.openxmlformats.org/officeDocument/2006/relationships/image"/><Relationship Id="rId3" Target="../media/image173.svg" Type="http://schemas.openxmlformats.org/officeDocument/2006/relationships/image"/><Relationship Id="rId4" Target="../media/image174.png" Type="http://schemas.openxmlformats.org/officeDocument/2006/relationships/image"/><Relationship Id="rId5" Target="../media/image175.svg" Type="http://schemas.openxmlformats.org/officeDocument/2006/relationships/image"/><Relationship Id="rId6" Target="../media/image176.png" Type="http://schemas.openxmlformats.org/officeDocument/2006/relationships/image"/><Relationship Id="rId7" Target="../media/image177.svg" Type="http://schemas.openxmlformats.org/officeDocument/2006/relationships/image"/><Relationship Id="rId8" Target="../media/image178.png" Type="http://schemas.openxmlformats.org/officeDocument/2006/relationships/image"/><Relationship Id="rId9" Target="../media/image179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5.png" Type="http://schemas.openxmlformats.org/officeDocument/2006/relationships/image"/><Relationship Id="rId11" Target="../media/image66.svg" Type="http://schemas.openxmlformats.org/officeDocument/2006/relationships/image"/><Relationship Id="rId12" Target="../media/image183.png" Type="http://schemas.openxmlformats.org/officeDocument/2006/relationships/image"/><Relationship Id="rId13" Target="../media/image184.svg" Type="http://schemas.openxmlformats.org/officeDocument/2006/relationships/image"/><Relationship Id="rId14" Target="../media/image98.png" Type="http://schemas.openxmlformats.org/officeDocument/2006/relationships/image"/><Relationship Id="rId15" Target="../media/image99.svg" Type="http://schemas.openxmlformats.org/officeDocument/2006/relationships/image"/><Relationship Id="rId16" Target="../media/image102.png" Type="http://schemas.openxmlformats.org/officeDocument/2006/relationships/image"/><Relationship Id="rId17" Target="../media/image103.svg" Type="http://schemas.openxmlformats.org/officeDocument/2006/relationships/image"/><Relationship Id="rId2" Target="../media/image146.png" Type="http://schemas.openxmlformats.org/officeDocument/2006/relationships/image"/><Relationship Id="rId3" Target="../media/image147.svg" Type="http://schemas.openxmlformats.org/officeDocument/2006/relationships/image"/><Relationship Id="rId4" Target="../media/image100.png" Type="http://schemas.openxmlformats.org/officeDocument/2006/relationships/image"/><Relationship Id="rId5" Target="../media/image101.svg" Type="http://schemas.openxmlformats.org/officeDocument/2006/relationships/image"/><Relationship Id="rId6" Target="../media/image148.png" Type="http://schemas.openxmlformats.org/officeDocument/2006/relationships/image"/><Relationship Id="rId7" Target="../media/image149.svg" Type="http://schemas.openxmlformats.org/officeDocument/2006/relationships/image"/><Relationship Id="rId8" Target="../media/image25.png" Type="http://schemas.openxmlformats.org/officeDocument/2006/relationships/image"/><Relationship Id="rId9" Target="../media/image26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3.svg" Type="http://schemas.openxmlformats.org/officeDocument/2006/relationships/image"/><Relationship Id="rId11" Target="../media/image100.png" Type="http://schemas.openxmlformats.org/officeDocument/2006/relationships/image"/><Relationship Id="rId12" Target="../media/image101.svg" Type="http://schemas.openxmlformats.org/officeDocument/2006/relationships/image"/><Relationship Id="rId2" Target="../media/image185.png" Type="http://schemas.openxmlformats.org/officeDocument/2006/relationships/image"/><Relationship Id="rId3" Target="../media/image186.svg" Type="http://schemas.openxmlformats.org/officeDocument/2006/relationships/image"/><Relationship Id="rId4" Target="../media/image187.png" Type="http://schemas.openxmlformats.org/officeDocument/2006/relationships/image"/><Relationship Id="rId5" Target="../media/image188.svg" Type="http://schemas.openxmlformats.org/officeDocument/2006/relationships/image"/><Relationship Id="rId6" Target="../media/image189.png" Type="http://schemas.openxmlformats.org/officeDocument/2006/relationships/image"/><Relationship Id="rId7" Target="../media/image190.svg" Type="http://schemas.openxmlformats.org/officeDocument/2006/relationships/image"/><Relationship Id="rId8" Target="../media/image191.png" Type="http://schemas.openxmlformats.org/officeDocument/2006/relationships/image"/><Relationship Id="rId9" Target="../media/image19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27.png" Type="http://schemas.openxmlformats.org/officeDocument/2006/relationships/image"/><Relationship Id="rId13" Target="../media/image28.svg" Type="http://schemas.openxmlformats.org/officeDocument/2006/relationships/image"/><Relationship Id="rId14" Target="../media/image29.png" Type="http://schemas.openxmlformats.org/officeDocument/2006/relationships/image"/><Relationship Id="rId15" Target="../media/image30.svg" Type="http://schemas.openxmlformats.org/officeDocument/2006/relationships/image"/><Relationship Id="rId16" Target="../media/image31.png" Type="http://schemas.openxmlformats.org/officeDocument/2006/relationships/image"/><Relationship Id="rId17" Target="../media/image32.sv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5.png" Type="http://schemas.openxmlformats.org/officeDocument/2006/relationships/image"/><Relationship Id="rId11" Target="../media/image56.svg" Type="http://schemas.openxmlformats.org/officeDocument/2006/relationships/image"/><Relationship Id="rId12" Target="../media/image146.png" Type="http://schemas.openxmlformats.org/officeDocument/2006/relationships/image"/><Relationship Id="rId13" Target="../media/image147.svg" Type="http://schemas.openxmlformats.org/officeDocument/2006/relationships/image"/><Relationship Id="rId2" Target="../media/image194.png" Type="http://schemas.openxmlformats.org/officeDocument/2006/relationships/image"/><Relationship Id="rId3" Target="../media/image195.svg" Type="http://schemas.openxmlformats.org/officeDocument/2006/relationships/image"/><Relationship Id="rId4" Target="../media/image196.png" Type="http://schemas.openxmlformats.org/officeDocument/2006/relationships/image"/><Relationship Id="rId5" Target="../media/image197.svg" Type="http://schemas.openxmlformats.org/officeDocument/2006/relationships/image"/><Relationship Id="rId6" Target="../media/image198.png" Type="http://schemas.openxmlformats.org/officeDocument/2006/relationships/image"/><Relationship Id="rId7" Target="../media/image199.svg" Type="http://schemas.openxmlformats.org/officeDocument/2006/relationships/image"/><Relationship Id="rId8" Target="../media/image200.png" Type="http://schemas.openxmlformats.org/officeDocument/2006/relationships/image"/><Relationship Id="rId9" Target="../media/image201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.png" Type="http://schemas.openxmlformats.org/officeDocument/2006/relationships/image"/><Relationship Id="rId11" Target="../media/image8.svg" Type="http://schemas.openxmlformats.org/officeDocument/2006/relationships/image"/><Relationship Id="rId12" Target="../media/image9.png" Type="http://schemas.openxmlformats.org/officeDocument/2006/relationships/image"/><Relationship Id="rId13" Target="../media/image10.svg" Type="http://schemas.openxmlformats.org/officeDocument/2006/relationships/image"/><Relationship Id="rId14" Target="../media/image11.png" Type="http://schemas.openxmlformats.org/officeDocument/2006/relationships/image"/><Relationship Id="rId15" Target="../media/image12.svg" Type="http://schemas.openxmlformats.org/officeDocument/2006/relationships/image"/><Relationship Id="rId16" Target="../media/image13.png" Type="http://schemas.openxmlformats.org/officeDocument/2006/relationships/image"/><Relationship Id="rId17" Target="../media/image14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3.png" Type="http://schemas.openxmlformats.org/officeDocument/2006/relationships/image"/><Relationship Id="rId7" Target="../media/image54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0.png" Type="http://schemas.openxmlformats.org/officeDocument/2006/relationships/image"/><Relationship Id="rId11" Target="../media/image161.svg" Type="http://schemas.openxmlformats.org/officeDocument/2006/relationships/image"/><Relationship Id="rId12" Target="../media/image202.png" Type="http://schemas.openxmlformats.org/officeDocument/2006/relationships/image"/><Relationship Id="rId13" Target="../media/image203.svg" Type="http://schemas.openxmlformats.org/officeDocument/2006/relationships/image"/><Relationship Id="rId14" Target="../media/image183.png" Type="http://schemas.openxmlformats.org/officeDocument/2006/relationships/image"/><Relationship Id="rId15" Target="../media/image184.svg" Type="http://schemas.openxmlformats.org/officeDocument/2006/relationships/image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48.png" Type="http://schemas.openxmlformats.org/officeDocument/2006/relationships/image"/><Relationship Id="rId5" Target="../media/image149.svg" Type="http://schemas.openxmlformats.org/officeDocument/2006/relationships/image"/><Relationship Id="rId6" Target="../media/image65.png" Type="http://schemas.openxmlformats.org/officeDocument/2006/relationships/image"/><Relationship Id="rId7" Target="../media/image66.svg" Type="http://schemas.openxmlformats.org/officeDocument/2006/relationships/image"/><Relationship Id="rId8" Target="../media/image69.png" Type="http://schemas.openxmlformats.org/officeDocument/2006/relationships/image"/><Relationship Id="rId9" Target="../media/image70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08.png" Type="http://schemas.openxmlformats.org/officeDocument/2006/relationships/image"/><Relationship Id="rId11" Target="../media/image209.svg" Type="http://schemas.openxmlformats.org/officeDocument/2006/relationships/image"/><Relationship Id="rId12" Target="../media/image87.png" Type="http://schemas.openxmlformats.org/officeDocument/2006/relationships/image"/><Relationship Id="rId13" Target="../media/image88.svg" Type="http://schemas.openxmlformats.org/officeDocument/2006/relationships/image"/><Relationship Id="rId2" Target="../media/image174.png" Type="http://schemas.openxmlformats.org/officeDocument/2006/relationships/image"/><Relationship Id="rId3" Target="../media/image175.svg" Type="http://schemas.openxmlformats.org/officeDocument/2006/relationships/image"/><Relationship Id="rId4" Target="../media/image204.png" Type="http://schemas.openxmlformats.org/officeDocument/2006/relationships/image"/><Relationship Id="rId5" Target="../media/image205.svg" Type="http://schemas.openxmlformats.org/officeDocument/2006/relationships/image"/><Relationship Id="rId6" Target="../media/image94.png" Type="http://schemas.openxmlformats.org/officeDocument/2006/relationships/image"/><Relationship Id="rId7" Target="../media/image95.svg" Type="http://schemas.openxmlformats.org/officeDocument/2006/relationships/image"/><Relationship Id="rId8" Target="../media/image206.png" Type="http://schemas.openxmlformats.org/officeDocument/2006/relationships/image"/><Relationship Id="rId9" Target="../media/image207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3.png" Type="http://schemas.openxmlformats.org/officeDocument/2006/relationships/image"/><Relationship Id="rId13" Target="../media/image14.svg" Type="http://schemas.openxmlformats.org/officeDocument/2006/relationships/image"/><Relationship Id="rId14" Target="../media/image17.png" Type="http://schemas.openxmlformats.org/officeDocument/2006/relationships/image"/><Relationship Id="rId15" Target="../media/image18.svg" Type="http://schemas.openxmlformats.org/officeDocument/2006/relationships/image"/><Relationship Id="rId16" Target="../media/image27.png" Type="http://schemas.openxmlformats.org/officeDocument/2006/relationships/image"/><Relationship Id="rId17" Target="../media/image28.svg" Type="http://schemas.openxmlformats.org/officeDocument/2006/relationships/image"/><Relationship Id="rId18" Target="../media/image31.png" Type="http://schemas.openxmlformats.org/officeDocument/2006/relationships/image"/><Relationship Id="rId19" Target="../media/image32.svg" Type="http://schemas.openxmlformats.org/officeDocument/2006/relationships/image"/><Relationship Id="rId2" Target="../media/image1.png" Type="http://schemas.openxmlformats.org/officeDocument/2006/relationships/image"/><Relationship Id="rId20" Target="../media/image33.png" Type="http://schemas.openxmlformats.org/officeDocument/2006/relationships/image"/><Relationship Id="rId21" Target="../media/image34.svg" Type="http://schemas.openxmlformats.org/officeDocument/2006/relationships/image"/><Relationship Id="rId22" Target="../media/image35.png" Type="http://schemas.openxmlformats.org/officeDocument/2006/relationships/image"/><Relationship Id="rId23" Target="../media/image36.svg" Type="http://schemas.openxmlformats.org/officeDocument/2006/relationships/image"/><Relationship Id="rId24" Target="../media/image37.png" Type="http://schemas.openxmlformats.org/officeDocument/2006/relationships/image"/><Relationship Id="rId25" Target="../media/image38.svg" Type="http://schemas.openxmlformats.org/officeDocument/2006/relationships/image"/><Relationship Id="rId26" Target="../media/image41.png" Type="http://schemas.openxmlformats.org/officeDocument/2006/relationships/image"/><Relationship Id="rId27" Target="../media/image42.svg" Type="http://schemas.openxmlformats.org/officeDocument/2006/relationships/image"/><Relationship Id="rId28" Target="../media/image43.png" Type="http://schemas.openxmlformats.org/officeDocument/2006/relationships/image"/><Relationship Id="rId29" Target="../media/image44.svg" Type="http://schemas.openxmlformats.org/officeDocument/2006/relationships/image"/><Relationship Id="rId3" Target="../media/image2.svg" Type="http://schemas.openxmlformats.org/officeDocument/2006/relationships/image"/><Relationship Id="rId30" Target="../media/image45.png" Type="http://schemas.openxmlformats.org/officeDocument/2006/relationships/image"/><Relationship Id="rId31" Target="../media/image46.svg" Type="http://schemas.openxmlformats.org/officeDocument/2006/relationships/image"/><Relationship Id="rId32" Target="../media/image47.png" Type="http://schemas.openxmlformats.org/officeDocument/2006/relationships/image"/><Relationship Id="rId33" Target="../media/image48.svg" Type="http://schemas.openxmlformats.org/officeDocument/2006/relationships/image"/><Relationship Id="rId34" Target="../media/image53.png" Type="http://schemas.openxmlformats.org/officeDocument/2006/relationships/image"/><Relationship Id="rId35" Target="../media/image54.svg" Type="http://schemas.openxmlformats.org/officeDocument/2006/relationships/image"/><Relationship Id="rId36" Target="../media/image55.png" Type="http://schemas.openxmlformats.org/officeDocument/2006/relationships/image"/><Relationship Id="rId37" Target="../media/image56.svg" Type="http://schemas.openxmlformats.org/officeDocument/2006/relationships/image"/><Relationship Id="rId38" Target="../media/image69.png" Type="http://schemas.openxmlformats.org/officeDocument/2006/relationships/image"/><Relationship Id="rId39" Target="../media/image70.svg" Type="http://schemas.openxmlformats.org/officeDocument/2006/relationships/image"/><Relationship Id="rId4" Target="../media/image3.png" Type="http://schemas.openxmlformats.org/officeDocument/2006/relationships/image"/><Relationship Id="rId40" Target="../media/image71.png" Type="http://schemas.openxmlformats.org/officeDocument/2006/relationships/image"/><Relationship Id="rId41" Target="../media/image72.svg" Type="http://schemas.openxmlformats.org/officeDocument/2006/relationships/image"/><Relationship Id="rId42" Target="../media/image73.png" Type="http://schemas.openxmlformats.org/officeDocument/2006/relationships/image"/><Relationship Id="rId43" Target="../media/image74.svg" Type="http://schemas.openxmlformats.org/officeDocument/2006/relationships/image"/><Relationship Id="rId44" Target="../media/image75.png" Type="http://schemas.openxmlformats.org/officeDocument/2006/relationships/image"/><Relationship Id="rId45" Target="../media/image76.svg" Type="http://schemas.openxmlformats.org/officeDocument/2006/relationships/image"/><Relationship Id="rId5" Target="../media/image4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9.png" Type="http://schemas.openxmlformats.org/officeDocument/2006/relationships/image"/><Relationship Id="rId11" Target="../media/image190.svg" Type="http://schemas.openxmlformats.org/officeDocument/2006/relationships/image"/><Relationship Id="rId12" Target="../media/image191.png" Type="http://schemas.openxmlformats.org/officeDocument/2006/relationships/image"/><Relationship Id="rId13" Target="../media/image192.png" Type="http://schemas.openxmlformats.org/officeDocument/2006/relationships/image"/><Relationship Id="rId14" Target="../media/image193.svg" Type="http://schemas.openxmlformats.org/officeDocument/2006/relationships/image"/><Relationship Id="rId15" Target="../media/image100.png" Type="http://schemas.openxmlformats.org/officeDocument/2006/relationships/image"/><Relationship Id="rId16" Target="../media/image101.svg" Type="http://schemas.openxmlformats.org/officeDocument/2006/relationships/image"/><Relationship Id="rId17" Target="../media/image194.png" Type="http://schemas.openxmlformats.org/officeDocument/2006/relationships/image"/><Relationship Id="rId18" Target="../media/image195.svg" Type="http://schemas.openxmlformats.org/officeDocument/2006/relationships/image"/><Relationship Id="rId19" Target="../media/image198.png" Type="http://schemas.openxmlformats.org/officeDocument/2006/relationships/image"/><Relationship Id="rId2" Target="../media/image160.png" Type="http://schemas.openxmlformats.org/officeDocument/2006/relationships/image"/><Relationship Id="rId20" Target="../media/image199.svg" Type="http://schemas.openxmlformats.org/officeDocument/2006/relationships/image"/><Relationship Id="rId21" Target="../media/image200.png" Type="http://schemas.openxmlformats.org/officeDocument/2006/relationships/image"/><Relationship Id="rId22" Target="../media/image201.svg" Type="http://schemas.openxmlformats.org/officeDocument/2006/relationships/image"/><Relationship Id="rId23" Target="../media/image116.png" Type="http://schemas.openxmlformats.org/officeDocument/2006/relationships/image"/><Relationship Id="rId24" Target="../media/image117.svg" Type="http://schemas.openxmlformats.org/officeDocument/2006/relationships/image"/><Relationship Id="rId25" Target="../media/image122.png" Type="http://schemas.openxmlformats.org/officeDocument/2006/relationships/image"/><Relationship Id="rId26" Target="../media/image123.svg" Type="http://schemas.openxmlformats.org/officeDocument/2006/relationships/image"/><Relationship Id="rId27" Target="../media/image5.png" Type="http://schemas.openxmlformats.org/officeDocument/2006/relationships/image"/><Relationship Id="rId28" Target="../media/image6.svg" Type="http://schemas.openxmlformats.org/officeDocument/2006/relationships/image"/><Relationship Id="rId29" Target="../media/image19.png" Type="http://schemas.openxmlformats.org/officeDocument/2006/relationships/image"/><Relationship Id="rId3" Target="../media/image161.svg" Type="http://schemas.openxmlformats.org/officeDocument/2006/relationships/image"/><Relationship Id="rId30" Target="../media/image20.svg" Type="http://schemas.openxmlformats.org/officeDocument/2006/relationships/image"/><Relationship Id="rId31" Target="../media/image23.png" Type="http://schemas.openxmlformats.org/officeDocument/2006/relationships/image"/><Relationship Id="rId32" Target="../media/image24.svg" Type="http://schemas.openxmlformats.org/officeDocument/2006/relationships/image"/><Relationship Id="rId33" Target="../media/image39.png" Type="http://schemas.openxmlformats.org/officeDocument/2006/relationships/image"/><Relationship Id="rId34" Target="../media/image40.svg" Type="http://schemas.openxmlformats.org/officeDocument/2006/relationships/image"/><Relationship Id="rId35" Target="../media/image77.png" Type="http://schemas.openxmlformats.org/officeDocument/2006/relationships/image"/><Relationship Id="rId36" Target="../media/image78.svg" Type="http://schemas.openxmlformats.org/officeDocument/2006/relationships/image"/><Relationship Id="rId37" Target="../media/image79.png" Type="http://schemas.openxmlformats.org/officeDocument/2006/relationships/image"/><Relationship Id="rId38" Target="../media/image80.svg" Type="http://schemas.openxmlformats.org/officeDocument/2006/relationships/image"/><Relationship Id="rId4" Target="../media/image162.png" Type="http://schemas.openxmlformats.org/officeDocument/2006/relationships/image"/><Relationship Id="rId5" Target="../media/image163.svg" Type="http://schemas.openxmlformats.org/officeDocument/2006/relationships/image"/><Relationship Id="rId6" Target="../media/image172.png" Type="http://schemas.openxmlformats.org/officeDocument/2006/relationships/image"/><Relationship Id="rId7" Target="../media/image173.svg" Type="http://schemas.openxmlformats.org/officeDocument/2006/relationships/image"/><Relationship Id="rId8" Target="../media/image185.png" Type="http://schemas.openxmlformats.org/officeDocument/2006/relationships/image"/><Relationship Id="rId9" Target="../media/image186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2.png" Type="http://schemas.openxmlformats.org/officeDocument/2006/relationships/image"/><Relationship Id="rId11" Target="../media/image103.svg" Type="http://schemas.openxmlformats.org/officeDocument/2006/relationships/image"/><Relationship Id="rId12" Target="../media/image104.png" Type="http://schemas.openxmlformats.org/officeDocument/2006/relationships/image"/><Relationship Id="rId13" Target="../media/image105.svg" Type="http://schemas.openxmlformats.org/officeDocument/2006/relationships/image"/><Relationship Id="rId14" Target="../media/image81.png" Type="http://schemas.openxmlformats.org/officeDocument/2006/relationships/image"/><Relationship Id="rId15" Target="../media/image82.svg" Type="http://schemas.openxmlformats.org/officeDocument/2006/relationships/image"/><Relationship Id="rId16" Target="../media/image83.png" Type="http://schemas.openxmlformats.org/officeDocument/2006/relationships/image"/><Relationship Id="rId17" Target="../media/image84.svg" Type="http://schemas.openxmlformats.org/officeDocument/2006/relationships/image"/><Relationship Id="rId18" Target="../media/image87.png" Type="http://schemas.openxmlformats.org/officeDocument/2006/relationships/image"/><Relationship Id="rId19" Target="../media/image88.svg" Type="http://schemas.openxmlformats.org/officeDocument/2006/relationships/image"/><Relationship Id="rId2" Target="../media/image94.png" Type="http://schemas.openxmlformats.org/officeDocument/2006/relationships/image"/><Relationship Id="rId20" Target="../media/image90.png" Type="http://schemas.openxmlformats.org/officeDocument/2006/relationships/image"/><Relationship Id="rId21" Target="../media/image91.svg" Type="http://schemas.openxmlformats.org/officeDocument/2006/relationships/image"/><Relationship Id="rId22" Target="../media/image65.png" Type="http://schemas.openxmlformats.org/officeDocument/2006/relationships/image"/><Relationship Id="rId23" Target="../media/image66.svg" Type="http://schemas.openxmlformats.org/officeDocument/2006/relationships/image"/><Relationship Id="rId24" Target="../media/image106.png" Type="http://schemas.openxmlformats.org/officeDocument/2006/relationships/image"/><Relationship Id="rId25" Target="../media/image107.svg" Type="http://schemas.openxmlformats.org/officeDocument/2006/relationships/image"/><Relationship Id="rId26" Target="../media/image108.png" Type="http://schemas.openxmlformats.org/officeDocument/2006/relationships/image"/><Relationship Id="rId27" Target="../media/image109.svg" Type="http://schemas.openxmlformats.org/officeDocument/2006/relationships/image"/><Relationship Id="rId28" Target="../media/image132.png" Type="http://schemas.openxmlformats.org/officeDocument/2006/relationships/image"/><Relationship Id="rId29" Target="../media/image133.svg" Type="http://schemas.openxmlformats.org/officeDocument/2006/relationships/image"/><Relationship Id="rId3" Target="../media/image95.svg" Type="http://schemas.openxmlformats.org/officeDocument/2006/relationships/image"/><Relationship Id="rId30" Target="../media/image210.png" Type="http://schemas.openxmlformats.org/officeDocument/2006/relationships/image"/><Relationship Id="rId31" Target="../media/image211.svg" Type="http://schemas.openxmlformats.org/officeDocument/2006/relationships/image"/><Relationship Id="rId32" Target="../media/image110.png" Type="http://schemas.openxmlformats.org/officeDocument/2006/relationships/image"/><Relationship Id="rId33" Target="../media/image111.svg" Type="http://schemas.openxmlformats.org/officeDocument/2006/relationships/image"/><Relationship Id="rId34" Target="../media/image114.png" Type="http://schemas.openxmlformats.org/officeDocument/2006/relationships/image"/><Relationship Id="rId35" Target="../media/image115.svg" Type="http://schemas.openxmlformats.org/officeDocument/2006/relationships/image"/><Relationship Id="rId36" Target="../media/image119.png" Type="http://schemas.openxmlformats.org/officeDocument/2006/relationships/image"/><Relationship Id="rId37" Target="../media/image120.svg" Type="http://schemas.openxmlformats.org/officeDocument/2006/relationships/image"/><Relationship Id="rId38" Target="../media/image67.png" Type="http://schemas.openxmlformats.org/officeDocument/2006/relationships/image"/><Relationship Id="rId39" Target="../media/image68.svg" Type="http://schemas.openxmlformats.org/officeDocument/2006/relationships/image"/><Relationship Id="rId4" Target="../media/image63.png" Type="http://schemas.openxmlformats.org/officeDocument/2006/relationships/image"/><Relationship Id="rId40" Target="../media/image112.png" Type="http://schemas.openxmlformats.org/officeDocument/2006/relationships/image"/><Relationship Id="rId41" Target="../media/image113.svg" Type="http://schemas.openxmlformats.org/officeDocument/2006/relationships/image"/><Relationship Id="rId42" Target="../media/image126.png" Type="http://schemas.openxmlformats.org/officeDocument/2006/relationships/image"/><Relationship Id="rId43" Target="../media/image127.svg" Type="http://schemas.openxmlformats.org/officeDocument/2006/relationships/image"/><Relationship Id="rId44" Target="../media/image128.png" Type="http://schemas.openxmlformats.org/officeDocument/2006/relationships/image"/><Relationship Id="rId45" Target="../media/image129.svg" Type="http://schemas.openxmlformats.org/officeDocument/2006/relationships/image"/><Relationship Id="rId46" Target="../media/image130.png" Type="http://schemas.openxmlformats.org/officeDocument/2006/relationships/image"/><Relationship Id="rId47" Target="../media/image131.svg" Type="http://schemas.openxmlformats.org/officeDocument/2006/relationships/image"/><Relationship Id="rId48" Target="../media/image61.png" Type="http://schemas.openxmlformats.org/officeDocument/2006/relationships/image"/><Relationship Id="rId49" Target="../media/image62.svg" Type="http://schemas.openxmlformats.org/officeDocument/2006/relationships/image"/><Relationship Id="rId5" Target="../media/image64.svg" Type="http://schemas.openxmlformats.org/officeDocument/2006/relationships/image"/><Relationship Id="rId50" Target="../media/image134.png" Type="http://schemas.openxmlformats.org/officeDocument/2006/relationships/image"/><Relationship Id="rId51" Target="../media/image135.svg" Type="http://schemas.openxmlformats.org/officeDocument/2006/relationships/image"/><Relationship Id="rId52" Target="../media/image136.png" Type="http://schemas.openxmlformats.org/officeDocument/2006/relationships/image"/><Relationship Id="rId53" Target="../media/image137.svg" Type="http://schemas.openxmlformats.org/officeDocument/2006/relationships/image"/><Relationship Id="rId54" Target="../media/image138.png" Type="http://schemas.openxmlformats.org/officeDocument/2006/relationships/image"/><Relationship Id="rId55" Target="../media/image139.svg" Type="http://schemas.openxmlformats.org/officeDocument/2006/relationships/image"/><Relationship Id="rId56" Target="../media/image140.png" Type="http://schemas.openxmlformats.org/officeDocument/2006/relationships/image"/><Relationship Id="rId57" Target="../media/image141.svg" Type="http://schemas.openxmlformats.org/officeDocument/2006/relationships/image"/><Relationship Id="rId58" Target="../media/image142.png" Type="http://schemas.openxmlformats.org/officeDocument/2006/relationships/image"/><Relationship Id="rId59" Target="../media/image143.svg" Type="http://schemas.openxmlformats.org/officeDocument/2006/relationships/image"/><Relationship Id="rId6" Target="../media/image96.png" Type="http://schemas.openxmlformats.org/officeDocument/2006/relationships/image"/><Relationship Id="rId60" Target="../media/image144.png" Type="http://schemas.openxmlformats.org/officeDocument/2006/relationships/image"/><Relationship Id="rId61" Target="../media/image145.svg" Type="http://schemas.openxmlformats.org/officeDocument/2006/relationships/image"/><Relationship Id="rId62" Target="../media/image146.png" Type="http://schemas.openxmlformats.org/officeDocument/2006/relationships/image"/><Relationship Id="rId63" Target="../media/image147.svg" Type="http://schemas.openxmlformats.org/officeDocument/2006/relationships/image"/><Relationship Id="rId64" Target="../media/image150.png" Type="http://schemas.openxmlformats.org/officeDocument/2006/relationships/image"/><Relationship Id="rId65" Target="../media/image151.svg" Type="http://schemas.openxmlformats.org/officeDocument/2006/relationships/image"/><Relationship Id="rId66" Target="../media/image152.png" Type="http://schemas.openxmlformats.org/officeDocument/2006/relationships/image"/><Relationship Id="rId67" Target="../media/image153.svg" Type="http://schemas.openxmlformats.org/officeDocument/2006/relationships/image"/><Relationship Id="rId68" Target="../media/image154.png" Type="http://schemas.openxmlformats.org/officeDocument/2006/relationships/image"/><Relationship Id="rId69" Target="../media/image155.svg" Type="http://schemas.openxmlformats.org/officeDocument/2006/relationships/image"/><Relationship Id="rId7" Target="../media/image97.svg" Type="http://schemas.openxmlformats.org/officeDocument/2006/relationships/image"/><Relationship Id="rId70" Target="../media/image156.png" Type="http://schemas.openxmlformats.org/officeDocument/2006/relationships/image"/><Relationship Id="rId71" Target="../media/image157.svg" Type="http://schemas.openxmlformats.org/officeDocument/2006/relationships/image"/><Relationship Id="rId72" Target="../media/image158.png" Type="http://schemas.openxmlformats.org/officeDocument/2006/relationships/image"/><Relationship Id="rId73" Target="../media/image159.svg" Type="http://schemas.openxmlformats.org/officeDocument/2006/relationships/image"/><Relationship Id="rId74" Target="../media/image164.png" Type="http://schemas.openxmlformats.org/officeDocument/2006/relationships/image"/><Relationship Id="rId75" Target="../media/image165.svg" Type="http://schemas.openxmlformats.org/officeDocument/2006/relationships/image"/><Relationship Id="rId76" Target="../media/image170.png" Type="http://schemas.openxmlformats.org/officeDocument/2006/relationships/image"/><Relationship Id="rId77" Target="../media/image171.svg" Type="http://schemas.openxmlformats.org/officeDocument/2006/relationships/image"/><Relationship Id="rId8" Target="../media/image98.png" Type="http://schemas.openxmlformats.org/officeDocument/2006/relationships/image"/><Relationship Id="rId9" Target="../media/image99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6.png" Type="http://schemas.openxmlformats.org/officeDocument/2006/relationships/image"/><Relationship Id="rId11" Target="../media/image167.svg" Type="http://schemas.openxmlformats.org/officeDocument/2006/relationships/image"/><Relationship Id="rId12" Target="../media/image212.png" Type="http://schemas.openxmlformats.org/officeDocument/2006/relationships/image"/><Relationship Id="rId2" Target="../media/image172.png" Type="http://schemas.openxmlformats.org/officeDocument/2006/relationships/image"/><Relationship Id="rId3" Target="../media/image173.svg" Type="http://schemas.openxmlformats.org/officeDocument/2006/relationships/image"/><Relationship Id="rId4" Target="../media/image174.png" Type="http://schemas.openxmlformats.org/officeDocument/2006/relationships/image"/><Relationship Id="rId5" Target="../media/image175.svg" Type="http://schemas.openxmlformats.org/officeDocument/2006/relationships/image"/><Relationship Id="rId6" Target="../media/image176.png" Type="http://schemas.openxmlformats.org/officeDocument/2006/relationships/image"/><Relationship Id="rId7" Target="../media/image177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Relationship Id="rId3" Target="../media/image34.svg" Type="http://schemas.openxmlformats.org/officeDocument/2006/relationships/image"/><Relationship Id="rId4" Target="../media/image35.png" Type="http://schemas.openxmlformats.org/officeDocument/2006/relationships/image"/><Relationship Id="rId5" Target="../media/image36.svg" Type="http://schemas.openxmlformats.org/officeDocument/2006/relationships/image"/><Relationship Id="rId6" Target="../media/image37.png" Type="http://schemas.openxmlformats.org/officeDocument/2006/relationships/image"/><Relationship Id="rId7" Target="../media/image38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png" Type="http://schemas.openxmlformats.org/officeDocument/2006/relationships/image"/><Relationship Id="rId3" Target="../media/image40.svg" Type="http://schemas.openxmlformats.org/officeDocument/2006/relationships/image"/><Relationship Id="rId4" Target="../media/image41.png" Type="http://schemas.openxmlformats.org/officeDocument/2006/relationships/image"/><Relationship Id="rId5" Target="../media/image42.svg" Type="http://schemas.openxmlformats.org/officeDocument/2006/relationships/image"/><Relationship Id="rId6" Target="../media/image43.png" Type="http://schemas.openxmlformats.org/officeDocument/2006/relationships/image"/><Relationship Id="rId7" Target="../media/image44.svg" Type="http://schemas.openxmlformats.org/officeDocument/2006/relationships/image"/><Relationship Id="rId8" Target="../media/image45.png" Type="http://schemas.openxmlformats.org/officeDocument/2006/relationships/image"/><Relationship Id="rId9" Target="../media/image46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5.png" Type="http://schemas.openxmlformats.org/officeDocument/2006/relationships/image"/><Relationship Id="rId11" Target="../media/image56.svg" Type="http://schemas.openxmlformats.org/officeDocument/2006/relationships/image"/><Relationship Id="rId12" Target="../media/image57.png" Type="http://schemas.openxmlformats.org/officeDocument/2006/relationships/image"/><Relationship Id="rId13" Target="../media/image58.svg" Type="http://schemas.openxmlformats.org/officeDocument/2006/relationships/image"/><Relationship Id="rId2" Target="../media/image47.png" Type="http://schemas.openxmlformats.org/officeDocument/2006/relationships/image"/><Relationship Id="rId3" Target="../media/image48.svg" Type="http://schemas.openxmlformats.org/officeDocument/2006/relationships/image"/><Relationship Id="rId4" Target="../media/image49.png" Type="http://schemas.openxmlformats.org/officeDocument/2006/relationships/image"/><Relationship Id="rId5" Target="../media/image50.svg" Type="http://schemas.openxmlformats.org/officeDocument/2006/relationships/image"/><Relationship Id="rId6" Target="../media/image51.png" Type="http://schemas.openxmlformats.org/officeDocument/2006/relationships/image"/><Relationship Id="rId7" Target="../media/image52.svg" Type="http://schemas.openxmlformats.org/officeDocument/2006/relationships/image"/><Relationship Id="rId8" Target="../media/image53.png" Type="http://schemas.openxmlformats.org/officeDocument/2006/relationships/image"/><Relationship Id="rId9" Target="../media/image5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5.png" Type="http://schemas.openxmlformats.org/officeDocument/2006/relationships/image"/><Relationship Id="rId11" Target="../media/image66.svg" Type="http://schemas.openxmlformats.org/officeDocument/2006/relationships/image"/><Relationship Id="rId12" Target="../media/image67.png" Type="http://schemas.openxmlformats.org/officeDocument/2006/relationships/image"/><Relationship Id="rId13" Target="../media/image68.svg" Type="http://schemas.openxmlformats.org/officeDocument/2006/relationships/image"/><Relationship Id="rId2" Target="../media/image55.png" Type="http://schemas.openxmlformats.org/officeDocument/2006/relationships/image"/><Relationship Id="rId3" Target="../media/image56.svg" Type="http://schemas.openxmlformats.org/officeDocument/2006/relationships/image"/><Relationship Id="rId4" Target="../media/image59.png" Type="http://schemas.openxmlformats.org/officeDocument/2006/relationships/image"/><Relationship Id="rId5" Target="../media/image60.svg" Type="http://schemas.openxmlformats.org/officeDocument/2006/relationships/image"/><Relationship Id="rId6" Target="../media/image61.png" Type="http://schemas.openxmlformats.org/officeDocument/2006/relationships/image"/><Relationship Id="rId7" Target="../media/image62.svg" Type="http://schemas.openxmlformats.org/officeDocument/2006/relationships/image"/><Relationship Id="rId8" Target="../media/image63.png" Type="http://schemas.openxmlformats.org/officeDocument/2006/relationships/image"/><Relationship Id="rId9" Target="../media/image64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7.png" Type="http://schemas.openxmlformats.org/officeDocument/2006/relationships/image"/><Relationship Id="rId11" Target="../media/image78.svg" Type="http://schemas.openxmlformats.org/officeDocument/2006/relationships/image"/><Relationship Id="rId12" Target="../media/image79.png" Type="http://schemas.openxmlformats.org/officeDocument/2006/relationships/image"/><Relationship Id="rId13" Target="../media/image80.svg" Type="http://schemas.openxmlformats.org/officeDocument/2006/relationships/image"/><Relationship Id="rId14" Target="../media/image1.png" Type="http://schemas.openxmlformats.org/officeDocument/2006/relationships/image"/><Relationship Id="rId15" Target="../media/image2.svg" Type="http://schemas.openxmlformats.org/officeDocument/2006/relationships/image"/><Relationship Id="rId16" Target="../media/image9.png" Type="http://schemas.openxmlformats.org/officeDocument/2006/relationships/image"/><Relationship Id="rId17" Target="../media/image10.svg" Type="http://schemas.openxmlformats.org/officeDocument/2006/relationships/image"/><Relationship Id="rId2" Target="../media/image69.png" Type="http://schemas.openxmlformats.org/officeDocument/2006/relationships/image"/><Relationship Id="rId3" Target="../media/image70.svg" Type="http://schemas.openxmlformats.org/officeDocument/2006/relationships/image"/><Relationship Id="rId4" Target="../media/image71.png" Type="http://schemas.openxmlformats.org/officeDocument/2006/relationships/image"/><Relationship Id="rId5" Target="../media/image72.svg" Type="http://schemas.openxmlformats.org/officeDocument/2006/relationships/image"/><Relationship Id="rId6" Target="../media/image73.png" Type="http://schemas.openxmlformats.org/officeDocument/2006/relationships/image"/><Relationship Id="rId7" Target="../media/image74.svg" Type="http://schemas.openxmlformats.org/officeDocument/2006/relationships/image"/><Relationship Id="rId8" Target="../media/image75.png" Type="http://schemas.openxmlformats.org/officeDocument/2006/relationships/image"/><Relationship Id="rId9" Target="../media/image76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9.jpeg" Type="http://schemas.openxmlformats.org/officeDocument/2006/relationships/image"/><Relationship Id="rId11" Target="../media/image90.png" Type="http://schemas.openxmlformats.org/officeDocument/2006/relationships/image"/><Relationship Id="rId12" Target="../media/image91.svg" Type="http://schemas.openxmlformats.org/officeDocument/2006/relationships/image"/><Relationship Id="rId13" Target="../media/image92.jpeg" Type="http://schemas.openxmlformats.org/officeDocument/2006/relationships/image"/><Relationship Id="rId14" Target="../media/image93.png" Type="http://schemas.openxmlformats.org/officeDocument/2006/relationships/image"/><Relationship Id="rId15" Target="../media/image65.png" Type="http://schemas.openxmlformats.org/officeDocument/2006/relationships/image"/><Relationship Id="rId16" Target="../media/image66.svg" Type="http://schemas.openxmlformats.org/officeDocument/2006/relationships/image"/><Relationship Id="rId2" Target="../media/image81.png" Type="http://schemas.openxmlformats.org/officeDocument/2006/relationships/image"/><Relationship Id="rId3" Target="../media/image82.svg" Type="http://schemas.openxmlformats.org/officeDocument/2006/relationships/image"/><Relationship Id="rId4" Target="../media/image83.png" Type="http://schemas.openxmlformats.org/officeDocument/2006/relationships/image"/><Relationship Id="rId5" Target="../media/image84.svg" Type="http://schemas.openxmlformats.org/officeDocument/2006/relationships/image"/><Relationship Id="rId6" Target="../media/image85.png" Type="http://schemas.openxmlformats.org/officeDocument/2006/relationships/image"/><Relationship Id="rId7" Target="../media/image86.svg" Type="http://schemas.openxmlformats.org/officeDocument/2006/relationships/image"/><Relationship Id="rId8" Target="../media/image87.png" Type="http://schemas.openxmlformats.org/officeDocument/2006/relationships/image"/><Relationship Id="rId9" Target="../media/image88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0.png" Type="http://schemas.openxmlformats.org/officeDocument/2006/relationships/image"/><Relationship Id="rId11" Target="../media/image101.svg" Type="http://schemas.openxmlformats.org/officeDocument/2006/relationships/image"/><Relationship Id="rId12" Target="../media/image102.png" Type="http://schemas.openxmlformats.org/officeDocument/2006/relationships/image"/><Relationship Id="rId13" Target="../media/image103.svg" Type="http://schemas.openxmlformats.org/officeDocument/2006/relationships/image"/><Relationship Id="rId14" Target="../media/image104.png" Type="http://schemas.openxmlformats.org/officeDocument/2006/relationships/image"/><Relationship Id="rId15" Target="../media/image105.svg" Type="http://schemas.openxmlformats.org/officeDocument/2006/relationships/image"/><Relationship Id="rId2" Target="../media/image94.png" Type="http://schemas.openxmlformats.org/officeDocument/2006/relationships/image"/><Relationship Id="rId3" Target="../media/image95.svg" Type="http://schemas.openxmlformats.org/officeDocument/2006/relationships/image"/><Relationship Id="rId4" Target="../media/image63.png" Type="http://schemas.openxmlformats.org/officeDocument/2006/relationships/image"/><Relationship Id="rId5" Target="../media/image64.svg" Type="http://schemas.openxmlformats.org/officeDocument/2006/relationships/image"/><Relationship Id="rId6" Target="../media/image96.png" Type="http://schemas.openxmlformats.org/officeDocument/2006/relationships/image"/><Relationship Id="rId7" Target="../media/image97.svg" Type="http://schemas.openxmlformats.org/officeDocument/2006/relationships/image"/><Relationship Id="rId8" Target="../media/image98.png" Type="http://schemas.openxmlformats.org/officeDocument/2006/relationships/image"/><Relationship Id="rId9" Target="../media/image99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21895" y="3414453"/>
            <a:ext cx="11666105" cy="3086100"/>
            <a:chOff x="0" y="0"/>
            <a:chExt cx="3072554" cy="81280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3072554" cy="812800"/>
            </a:xfrm>
            <a:custGeom>
              <a:avLst/>
              <a:gdLst/>
              <a:ahLst/>
              <a:cxnLst/>
              <a:rect r="r" b="b" t="t" l="l"/>
              <a:pathLst>
                <a:path h="812800" w="3072554">
                  <a:moveTo>
                    <a:pt x="0" y="0"/>
                  </a:moveTo>
                  <a:lnTo>
                    <a:pt x="3072554" y="0"/>
                  </a:lnTo>
                  <a:lnTo>
                    <a:pt x="307255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7504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7273" b="14896"/>
          <a:stretch>
            <a:fillRect/>
          </a:stretch>
        </p:blipFill>
        <p:spPr>
          <a:xfrm flipH="false" flipV="false" rot="0">
            <a:off x="10489186" y="4044098"/>
            <a:ext cx="9058554" cy="6242902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690761" y="-653796"/>
            <a:ext cx="4586853" cy="4697894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054935" y="8396111"/>
            <a:ext cx="7315200" cy="3364992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971609">
            <a:off x="15364735" y="326717"/>
            <a:ext cx="2670879" cy="41148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065733">
            <a:off x="6141547" y="-954514"/>
            <a:ext cx="3723670" cy="4887872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625725">
            <a:off x="8772819" y="6102335"/>
            <a:ext cx="2464000" cy="4822776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765130">
            <a:off x="11686103" y="-751670"/>
            <a:ext cx="3852949" cy="4114800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6"/>
          <a:srcRect l="0" t="1264" r="17151" b="42127"/>
          <a:stretch>
            <a:fillRect/>
          </a:stretch>
        </p:blipFill>
        <p:spPr>
          <a:xfrm flipH="false" flipV="false" rot="-263162">
            <a:off x="-211498" y="1611372"/>
            <a:ext cx="7022897" cy="7215908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7"/>
          <a:srcRect l="0" t="0" r="0" b="0"/>
          <a:stretch>
            <a:fillRect/>
          </a:stretch>
        </p:blipFill>
        <p:spPr>
          <a:xfrm flipH="false" flipV="false" rot="742631">
            <a:off x="-1692920" y="7189114"/>
            <a:ext cx="9056617" cy="2898117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7"/>
          <a:srcRect l="0" t="0" r="0" b="0"/>
          <a:stretch>
            <a:fillRect/>
          </a:stretch>
        </p:blipFill>
        <p:spPr>
          <a:xfrm flipH="false" flipV="false" rot="-10257470">
            <a:off x="-2073482" y="267927"/>
            <a:ext cx="9056617" cy="2898117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7"/>
          <a:srcRect l="0" t="0" r="0" b="0"/>
          <a:stretch>
            <a:fillRect/>
          </a:stretch>
        </p:blipFill>
        <p:spPr>
          <a:xfrm flipH="false" flipV="false" rot="-4718206">
            <a:off x="2093587" y="3508445"/>
            <a:ext cx="9056617" cy="2898117"/>
          </a:xfrm>
          <a:prstGeom prst="rect">
            <a:avLst/>
          </a:prstGeom>
        </p:spPr>
      </p:pic>
      <p:sp>
        <p:nvSpPr>
          <p:cNvPr name="TextBox 16" id="16"/>
          <p:cNvSpPr txBox="true"/>
          <p:nvPr/>
        </p:nvSpPr>
        <p:spPr>
          <a:xfrm rot="0">
            <a:off x="8203685" y="3954776"/>
            <a:ext cx="6034402" cy="28241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0587"/>
              </a:lnSpc>
            </a:pPr>
            <a:r>
              <a:rPr lang="en-US" sz="12603">
                <a:solidFill>
                  <a:srgbClr val="FFFFFF"/>
                </a:solidFill>
                <a:latin typeface="Lalezar"/>
              </a:rPr>
              <a:t>Pastel</a:t>
            </a:r>
          </a:p>
          <a:p>
            <a:pPr algn="just">
              <a:lnSpc>
                <a:spcPts val="10587"/>
              </a:lnSpc>
            </a:pPr>
            <a:r>
              <a:rPr lang="en-US" sz="12603">
                <a:solidFill>
                  <a:srgbClr val="FFFFFF"/>
                </a:solidFill>
                <a:latin typeface="Lalezar"/>
              </a:rPr>
              <a:t>Portfolio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521350">
            <a:off x="-1617374" y="691750"/>
            <a:ext cx="7126941" cy="41148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926227" y="3787145"/>
            <a:ext cx="2186462" cy="41148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065733">
            <a:off x="14422927" y="-146578"/>
            <a:ext cx="3723670" cy="488787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56032" r="0" b="0"/>
          <a:stretch>
            <a:fillRect/>
          </a:stretch>
        </p:blipFill>
        <p:spPr>
          <a:xfrm flipH="false" flipV="false" rot="0">
            <a:off x="6736710" y="-34600"/>
            <a:ext cx="4017905" cy="1809156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4957992" y="3608780"/>
            <a:ext cx="8372017" cy="3237165"/>
            <a:chOff x="0" y="0"/>
            <a:chExt cx="11162689" cy="431622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152400"/>
              <a:ext cx="11162689" cy="28108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775043"/>
                  </a:solidFill>
                  <a:latin typeface="Lalezar"/>
                </a:rPr>
                <a:t>It's so lovely to meet all of you!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3684015"/>
              <a:ext cx="11162689" cy="6322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000000"/>
                  </a:solidFill>
                  <a:latin typeface="Lato Bold"/>
                </a:rPr>
                <a:t>Thank you for listening.</a:t>
              </a:r>
            </a:p>
          </p:txBody>
        </p: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29820" t="0" r="212" b="46528"/>
          <a:stretch>
            <a:fillRect/>
          </a:stretch>
        </p:blipFill>
        <p:spPr>
          <a:xfrm flipH="false" flipV="false" rot="-3441289">
            <a:off x="10033433" y="7610299"/>
            <a:ext cx="5256846" cy="469136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58657" y="8290521"/>
            <a:ext cx="3300643" cy="3330924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58701"/>
          <a:stretch>
            <a:fillRect/>
          </a:stretch>
        </p:blipFill>
        <p:spPr>
          <a:xfrm flipH="false" flipV="false" rot="0">
            <a:off x="0" y="7643808"/>
            <a:ext cx="6890812" cy="261102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40059"/>
          <a:stretch>
            <a:fillRect/>
          </a:stretch>
        </p:blipFill>
        <p:spPr>
          <a:xfrm flipH="false" flipV="false" rot="0">
            <a:off x="0" y="8142867"/>
            <a:ext cx="3935784" cy="209303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539195">
            <a:off x="5172327" y="7288134"/>
            <a:ext cx="1710755" cy="3348454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1386591" y="3401763"/>
            <a:ext cx="6820025" cy="3483473"/>
            <a:chOff x="0" y="0"/>
            <a:chExt cx="9093366" cy="4644631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4228750"/>
              <a:ext cx="8688972" cy="4158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Lato"/>
                </a:rPr>
                <a:t>Elaborate on a personal detail you want to share.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152400"/>
              <a:ext cx="7691592" cy="28108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FC9982"/>
                  </a:solidFill>
                  <a:latin typeface="Lalezar"/>
                </a:rPr>
                <a:t>Get to</a:t>
              </a:r>
            </a:p>
            <a:p>
              <a:pPr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FC9982"/>
                  </a:solidFill>
                  <a:latin typeface="Lalezar"/>
                </a:rPr>
                <a:t>Know Me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3280790"/>
              <a:ext cx="9093366" cy="6002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639"/>
                </a:lnSpc>
              </a:pPr>
              <a:r>
                <a:rPr lang="en-US" sz="2799">
                  <a:solidFill>
                    <a:srgbClr val="57C4B2"/>
                  </a:solidFill>
                  <a:latin typeface="Lato Bold"/>
                </a:rPr>
                <a:t>Add a main point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548963" y="-51093"/>
            <a:ext cx="9739037" cy="10338093"/>
            <a:chOff x="0" y="0"/>
            <a:chExt cx="12985383" cy="13784124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6"/>
            <a:srcRect l="492" t="24850" r="492" b="0"/>
            <a:stretch>
              <a:fillRect/>
            </a:stretch>
          </p:blipFill>
          <p:spPr>
            <a:xfrm>
              <a:off x="0" y="0"/>
              <a:ext cx="12985383" cy="13784124"/>
            </a:xfrm>
            <a:prstGeom prst="rect">
              <a:avLst/>
            </a:prstGeom>
          </p:spPr>
        </p:pic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648" t="0" r="0" b="30331"/>
          <a:stretch>
            <a:fillRect/>
          </a:stretch>
        </p:blipFill>
        <p:spPr>
          <a:xfrm flipH="false" flipV="false" rot="-10800000">
            <a:off x="5597045" y="0"/>
            <a:ext cx="3546955" cy="286672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739037" cy="10312414"/>
            <a:chOff x="0" y="0"/>
            <a:chExt cx="12985383" cy="13749886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14726" r="0" b="14726"/>
            <a:stretch>
              <a:fillRect/>
            </a:stretch>
          </p:blipFill>
          <p:spPr>
            <a:xfrm>
              <a:off x="0" y="0"/>
              <a:ext cx="12985383" cy="13749886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41971"/>
          <a:stretch>
            <a:fillRect/>
          </a:stretch>
        </p:blipFill>
        <p:spPr>
          <a:xfrm flipH="false" flipV="false" rot="-10800000">
            <a:off x="7360445" y="0"/>
            <a:ext cx="3567111" cy="2575698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58701"/>
          <a:stretch>
            <a:fillRect/>
          </a:stretch>
        </p:blipFill>
        <p:spPr>
          <a:xfrm flipH="false" flipV="false" rot="0">
            <a:off x="11715590" y="7643808"/>
            <a:ext cx="6890812" cy="261102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29688" r="50499" b="0"/>
          <a:stretch>
            <a:fillRect/>
          </a:stretch>
        </p:blipFill>
        <p:spPr>
          <a:xfrm flipH="false" flipV="false" rot="0">
            <a:off x="15884013" y="-9525"/>
            <a:ext cx="2403987" cy="2893166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8069434" y="7920622"/>
            <a:ext cx="2149131" cy="2057400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10927555" y="3401763"/>
            <a:ext cx="6820025" cy="3483473"/>
            <a:chOff x="0" y="0"/>
            <a:chExt cx="9093366" cy="4644631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4228750"/>
              <a:ext cx="8688972" cy="4158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Lato"/>
                </a:rPr>
                <a:t>Elaborate on a personal detail you want to share.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152400"/>
              <a:ext cx="7691592" cy="28108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FC9982"/>
                  </a:solidFill>
                  <a:latin typeface="Lalezar"/>
                </a:rPr>
                <a:t>Get to</a:t>
              </a:r>
            </a:p>
            <a:p>
              <a:pPr algn="l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FC9982"/>
                  </a:solidFill>
                  <a:latin typeface="Lalezar"/>
                </a:rPr>
                <a:t>Know Me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3280790"/>
              <a:ext cx="9093366" cy="6002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639"/>
                </a:lnSpc>
              </a:pPr>
              <a:r>
                <a:rPr lang="en-US" sz="2799">
                  <a:solidFill>
                    <a:srgbClr val="57C4B2"/>
                  </a:solidFill>
                  <a:latin typeface="Lato Bold"/>
                </a:rPr>
                <a:t>Add a main point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82170" y="6172200"/>
            <a:ext cx="3205830" cy="41148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64960" t="68587" r="0" b="0"/>
          <a:stretch>
            <a:fillRect/>
          </a:stretch>
        </p:blipFill>
        <p:spPr>
          <a:xfrm flipH="false" flipV="false" rot="0">
            <a:off x="0" y="0"/>
            <a:ext cx="1184705" cy="1292577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14131033" y="4067"/>
            <a:ext cx="4294383" cy="41148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37992" y="2061467"/>
            <a:ext cx="3371759" cy="293179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-223320" y="4114800"/>
            <a:ext cx="4294383" cy="41148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28415" r="1139" b="0"/>
          <a:stretch>
            <a:fillRect/>
          </a:stretch>
        </p:blipFill>
        <p:spPr>
          <a:xfrm flipH="false" flipV="false" rot="0">
            <a:off x="13432779" y="971"/>
            <a:ext cx="4799874" cy="294557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29820" t="0" r="212" b="46528"/>
          <a:stretch>
            <a:fillRect/>
          </a:stretch>
        </p:blipFill>
        <p:spPr>
          <a:xfrm flipH="false" flipV="false" rot="0">
            <a:off x="0" y="5595631"/>
            <a:ext cx="5256846" cy="4691369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1028700" y="1260483"/>
            <a:ext cx="16230600" cy="1060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775043"/>
                </a:solidFill>
                <a:latin typeface="Lalezar"/>
              </a:rPr>
              <a:t>Add a Timeline Page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9101138" y="3722989"/>
            <a:ext cx="85725" cy="4738231"/>
            <a:chOff x="0" y="0"/>
            <a:chExt cx="114300" cy="6317641"/>
          </a:xfrm>
        </p:grpSpPr>
        <p:sp>
          <p:nvSpPr>
            <p:cNvPr name="AutoShape 11" id="11"/>
            <p:cNvSpPr/>
            <p:nvPr/>
          </p:nvSpPr>
          <p:spPr>
            <a:xfrm rot="5400000">
              <a:off x="-1147030" y="5056311"/>
              <a:ext cx="2408361" cy="0"/>
            </a:xfrm>
            <a:prstGeom prst="line">
              <a:avLst/>
            </a:prstGeom>
            <a:ln cap="flat" w="114300">
              <a:solidFill>
                <a:srgbClr val="FAB96C"/>
              </a:solidFill>
              <a:prstDash val="solid"/>
              <a:headEnd type="oval" len="lg" w="lg"/>
              <a:tailEnd type="oval" len="lg" w="lg"/>
            </a:ln>
          </p:spPr>
        </p:sp>
        <p:sp>
          <p:nvSpPr>
            <p:cNvPr name="AutoShape 12" id="12"/>
            <p:cNvSpPr/>
            <p:nvPr/>
          </p:nvSpPr>
          <p:spPr>
            <a:xfrm rot="5400000">
              <a:off x="-1147030" y="3102369"/>
              <a:ext cx="2408361" cy="0"/>
            </a:xfrm>
            <a:prstGeom prst="line">
              <a:avLst/>
            </a:prstGeom>
            <a:ln cap="flat" w="114300">
              <a:solidFill>
                <a:srgbClr val="4AA6B8"/>
              </a:solidFill>
              <a:prstDash val="solid"/>
              <a:headEnd type="oval" len="lg" w="lg"/>
              <a:tailEnd type="oval" len="lg" w="lg"/>
            </a:ln>
          </p:spPr>
        </p:sp>
        <p:sp>
          <p:nvSpPr>
            <p:cNvPr name="AutoShape 13" id="13"/>
            <p:cNvSpPr/>
            <p:nvPr/>
          </p:nvSpPr>
          <p:spPr>
            <a:xfrm rot="5400000">
              <a:off x="-1147030" y="1147030"/>
              <a:ext cx="2408361" cy="0"/>
            </a:xfrm>
            <a:prstGeom prst="line">
              <a:avLst/>
            </a:prstGeom>
            <a:ln cap="flat" w="114300">
              <a:solidFill>
                <a:srgbClr val="E08282"/>
              </a:solidFill>
              <a:prstDash val="solid"/>
              <a:headEnd type="oval" len="lg" w="lg"/>
              <a:tailEnd type="oval" len="lg" w="lg"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5256846" y="3669247"/>
            <a:ext cx="9419884" cy="421590"/>
            <a:chOff x="0" y="0"/>
            <a:chExt cx="12559845" cy="562121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-38100"/>
              <a:ext cx="4747879" cy="6002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639"/>
                </a:lnSpc>
              </a:pPr>
              <a:r>
                <a:rPr lang="en-US" sz="2799" u="none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5626749" y="68357"/>
              <a:ext cx="6933095" cy="4158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Lato"/>
                </a:rPr>
                <a:t>Elaborate on what you want to discuss. 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5256846" y="5107669"/>
            <a:ext cx="9419884" cy="421590"/>
            <a:chOff x="0" y="0"/>
            <a:chExt cx="12559845" cy="562121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-38100"/>
              <a:ext cx="4747879" cy="6002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639"/>
                </a:lnSpc>
              </a:pPr>
              <a:r>
                <a:rPr lang="en-US" sz="2799" u="none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5626749" y="68357"/>
              <a:ext cx="6933095" cy="4158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Lato"/>
                </a:rPr>
                <a:t>Elaborate on what you want to discuss. 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5256846" y="6548434"/>
            <a:ext cx="9419884" cy="421590"/>
            <a:chOff x="0" y="0"/>
            <a:chExt cx="12559845" cy="562121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-38100"/>
              <a:ext cx="4747879" cy="6002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639"/>
                </a:lnSpc>
              </a:pPr>
              <a:r>
                <a:rPr lang="en-US" sz="2799" u="none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5626749" y="68357"/>
              <a:ext cx="6933095" cy="4158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Lato"/>
                </a:rPr>
                <a:t>Elaborate on what you want to discuss. 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5256846" y="8039629"/>
            <a:ext cx="9419884" cy="421590"/>
            <a:chOff x="0" y="0"/>
            <a:chExt cx="12559845" cy="562121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0" y="-38100"/>
              <a:ext cx="4747879" cy="6002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639"/>
                </a:lnSpc>
              </a:pPr>
              <a:r>
                <a:rPr lang="en-US" sz="2799" u="none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5626749" y="68357"/>
              <a:ext cx="6933095" cy="4158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Lato"/>
                </a:rPr>
                <a:t>Elaborate on what you want to discuss. 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411969" y="3100410"/>
            <a:ext cx="5288977" cy="785003"/>
            <a:chOff x="0" y="0"/>
            <a:chExt cx="7051969" cy="1046670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6105575" y="173861"/>
              <a:ext cx="946394" cy="6322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Lato Bold Bold"/>
                </a:rPr>
                <a:t>89%</a:t>
              </a:r>
            </a:p>
          </p:txBody>
        </p:sp>
        <p:grpSp>
          <p:nvGrpSpPr>
            <p:cNvPr name="Group 4" id="4"/>
            <p:cNvGrpSpPr>
              <a:grpSpLocks noChangeAspect="true"/>
            </p:cNvGrpSpPr>
            <p:nvPr/>
          </p:nvGrpSpPr>
          <p:grpSpPr>
            <a:xfrm rot="0">
              <a:off x="0" y="0"/>
              <a:ext cx="5814834" cy="1046670"/>
              <a:chOff x="0" y="0"/>
              <a:chExt cx="1270000" cy="228600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-5645" y="-183"/>
                <a:ext cx="1281290" cy="228966"/>
              </a:xfrm>
              <a:custGeom>
                <a:avLst/>
                <a:gdLst/>
                <a:ahLst/>
                <a:cxnLst/>
                <a:rect r="r" b="b" t="t" l="l"/>
                <a:pathLst>
                  <a:path h="228966" w="1281290">
                    <a:moveTo>
                      <a:pt x="119945" y="183"/>
                    </a:moveTo>
                    <a:lnTo>
                      <a:pt x="1161345" y="183"/>
                    </a:lnTo>
                    <a:cubicBezTo>
                      <a:pt x="1202302" y="0"/>
                      <a:pt x="1240227" y="21745"/>
                      <a:pt x="1260759" y="57185"/>
                    </a:cubicBezTo>
                    <a:cubicBezTo>
                      <a:pt x="1281290" y="92625"/>
                      <a:pt x="1281290" y="136341"/>
                      <a:pt x="1260759" y="171781"/>
                    </a:cubicBezTo>
                    <a:cubicBezTo>
                      <a:pt x="1240227" y="207221"/>
                      <a:pt x="1202302" y="228966"/>
                      <a:pt x="1161345" y="228783"/>
                    </a:cubicBezTo>
                    <a:lnTo>
                      <a:pt x="119945" y="228783"/>
                    </a:lnTo>
                    <a:cubicBezTo>
                      <a:pt x="78988" y="228966"/>
                      <a:pt x="41063" y="207221"/>
                      <a:pt x="20531" y="171781"/>
                    </a:cubicBezTo>
                    <a:cubicBezTo>
                      <a:pt x="0" y="136341"/>
                      <a:pt x="0" y="92625"/>
                      <a:pt x="20531" y="57185"/>
                    </a:cubicBezTo>
                    <a:cubicBezTo>
                      <a:pt x="41063" y="21745"/>
                      <a:pt x="78988" y="0"/>
                      <a:pt x="119945" y="183"/>
                    </a:cubicBezTo>
                    <a:close/>
                  </a:path>
                </a:pathLst>
              </a:custGeom>
              <a:solidFill>
                <a:srgbClr val="C4A2D7"/>
              </a:solidFill>
            </p:spPr>
          </p:sp>
          <p:sp>
            <p:nvSpPr>
              <p:cNvPr name="Freeform 6" id="6"/>
              <p:cNvSpPr/>
              <p:nvPr/>
            </p:nvSpPr>
            <p:spPr>
              <a:xfrm>
                <a:off x="-5645" y="-183"/>
                <a:ext cx="1141590" cy="228966"/>
              </a:xfrm>
              <a:custGeom>
                <a:avLst/>
                <a:gdLst/>
                <a:ahLst/>
                <a:cxnLst/>
                <a:rect r="r" b="b" t="t" l="l"/>
                <a:pathLst>
                  <a:path h="228966" w="1141590">
                    <a:moveTo>
                      <a:pt x="119945" y="183"/>
                    </a:moveTo>
                    <a:lnTo>
                      <a:pt x="1021645" y="183"/>
                    </a:lnTo>
                    <a:cubicBezTo>
                      <a:pt x="1062602" y="0"/>
                      <a:pt x="1100527" y="21745"/>
                      <a:pt x="1121059" y="57185"/>
                    </a:cubicBezTo>
                    <a:cubicBezTo>
                      <a:pt x="1141590" y="92625"/>
                      <a:pt x="1141590" y="136341"/>
                      <a:pt x="1121059" y="171781"/>
                    </a:cubicBezTo>
                    <a:cubicBezTo>
                      <a:pt x="1100527" y="207221"/>
                      <a:pt x="1062602" y="228966"/>
                      <a:pt x="1021645" y="228783"/>
                    </a:cubicBezTo>
                    <a:lnTo>
                      <a:pt x="119945" y="228783"/>
                    </a:lnTo>
                    <a:cubicBezTo>
                      <a:pt x="78988" y="228966"/>
                      <a:pt x="41063" y="207221"/>
                      <a:pt x="20531" y="171781"/>
                    </a:cubicBezTo>
                    <a:cubicBezTo>
                      <a:pt x="0" y="136341"/>
                      <a:pt x="0" y="92625"/>
                      <a:pt x="20531" y="57185"/>
                    </a:cubicBezTo>
                    <a:cubicBezTo>
                      <a:pt x="41063" y="21745"/>
                      <a:pt x="78988" y="0"/>
                      <a:pt x="119945" y="183"/>
                    </a:cubicBezTo>
                    <a:close/>
                  </a:path>
                </a:pathLst>
              </a:custGeom>
              <a:solidFill>
                <a:srgbClr val="FFDE59"/>
              </a:solidFill>
            </p:spPr>
          </p:sp>
        </p:grpSp>
      </p:grpSp>
      <p:grpSp>
        <p:nvGrpSpPr>
          <p:cNvPr name="Group 7" id="7"/>
          <p:cNvGrpSpPr/>
          <p:nvPr/>
        </p:nvGrpSpPr>
        <p:grpSpPr>
          <a:xfrm rot="0">
            <a:off x="2340468" y="5343822"/>
            <a:ext cx="5288977" cy="872225"/>
            <a:chOff x="0" y="0"/>
            <a:chExt cx="7051969" cy="1162967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6105575" y="232009"/>
              <a:ext cx="946394" cy="6322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20"/>
                </a:lnSpc>
                <a:spcBef>
                  <a:spcPct val="0"/>
                </a:spcBef>
              </a:pPr>
              <a:r>
                <a:rPr lang="en-US" sz="2800" u="none">
                  <a:solidFill>
                    <a:srgbClr val="000000"/>
                  </a:solidFill>
                  <a:latin typeface="Lato Bold Bold"/>
                </a:rPr>
                <a:t>74%</a:t>
              </a:r>
            </a:p>
          </p:txBody>
        </p:sp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0" y="0"/>
              <a:ext cx="5814834" cy="1162967"/>
              <a:chOff x="0" y="0"/>
              <a:chExt cx="1270000" cy="2540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-6272" y="-204"/>
                <a:ext cx="1282545" cy="254407"/>
              </a:xfrm>
              <a:custGeom>
                <a:avLst/>
                <a:gdLst/>
                <a:ahLst/>
                <a:cxnLst/>
                <a:rect r="r" b="b" t="t" l="l"/>
                <a:pathLst>
                  <a:path h="254407" w="1282545">
                    <a:moveTo>
                      <a:pt x="133272" y="204"/>
                    </a:moveTo>
                    <a:lnTo>
                      <a:pt x="1149272" y="204"/>
                    </a:lnTo>
                    <a:cubicBezTo>
                      <a:pt x="1194780" y="0"/>
                      <a:pt x="1236918" y="24162"/>
                      <a:pt x="1259732" y="63539"/>
                    </a:cubicBezTo>
                    <a:cubicBezTo>
                      <a:pt x="1282544" y="102917"/>
                      <a:pt x="1282544" y="151491"/>
                      <a:pt x="1259732" y="190869"/>
                    </a:cubicBezTo>
                    <a:cubicBezTo>
                      <a:pt x="1236918" y="230246"/>
                      <a:pt x="1194780" y="254408"/>
                      <a:pt x="1149272" y="254204"/>
                    </a:cubicBezTo>
                    <a:lnTo>
                      <a:pt x="133272" y="254204"/>
                    </a:lnTo>
                    <a:cubicBezTo>
                      <a:pt x="87764" y="254408"/>
                      <a:pt x="45625" y="230246"/>
                      <a:pt x="22812" y="190869"/>
                    </a:cubicBezTo>
                    <a:cubicBezTo>
                      <a:pt x="0" y="151491"/>
                      <a:pt x="0" y="102917"/>
                      <a:pt x="22812" y="63539"/>
                    </a:cubicBezTo>
                    <a:cubicBezTo>
                      <a:pt x="45625" y="24162"/>
                      <a:pt x="87764" y="0"/>
                      <a:pt x="133272" y="204"/>
                    </a:cubicBezTo>
                    <a:close/>
                  </a:path>
                </a:pathLst>
              </a:custGeom>
              <a:solidFill>
                <a:srgbClr val="C4A2D7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-6272" y="-204"/>
                <a:ext cx="952345" cy="254407"/>
              </a:xfrm>
              <a:custGeom>
                <a:avLst/>
                <a:gdLst/>
                <a:ahLst/>
                <a:cxnLst/>
                <a:rect r="r" b="b" t="t" l="l"/>
                <a:pathLst>
                  <a:path h="254407" w="952345">
                    <a:moveTo>
                      <a:pt x="133272" y="204"/>
                    </a:moveTo>
                    <a:lnTo>
                      <a:pt x="819072" y="204"/>
                    </a:lnTo>
                    <a:cubicBezTo>
                      <a:pt x="864580" y="0"/>
                      <a:pt x="906718" y="24162"/>
                      <a:pt x="929532" y="63539"/>
                    </a:cubicBezTo>
                    <a:cubicBezTo>
                      <a:pt x="952344" y="102917"/>
                      <a:pt x="952344" y="151491"/>
                      <a:pt x="929532" y="190869"/>
                    </a:cubicBezTo>
                    <a:cubicBezTo>
                      <a:pt x="906718" y="230246"/>
                      <a:pt x="864580" y="254408"/>
                      <a:pt x="819072" y="254204"/>
                    </a:cubicBezTo>
                    <a:lnTo>
                      <a:pt x="133272" y="254204"/>
                    </a:lnTo>
                    <a:cubicBezTo>
                      <a:pt x="87764" y="254408"/>
                      <a:pt x="45625" y="230246"/>
                      <a:pt x="22812" y="190869"/>
                    </a:cubicBezTo>
                    <a:cubicBezTo>
                      <a:pt x="0" y="151491"/>
                      <a:pt x="0" y="102917"/>
                      <a:pt x="22812" y="63539"/>
                    </a:cubicBezTo>
                    <a:cubicBezTo>
                      <a:pt x="45625" y="24162"/>
                      <a:pt x="87764" y="0"/>
                      <a:pt x="133272" y="204"/>
                    </a:cubicBezTo>
                    <a:close/>
                  </a:path>
                </a:pathLst>
              </a:custGeom>
              <a:solidFill>
                <a:srgbClr val="FFDE59"/>
              </a:solidFill>
            </p:spPr>
          </p:sp>
        </p:grpSp>
      </p:grpSp>
      <p:grpSp>
        <p:nvGrpSpPr>
          <p:cNvPr name="Group 12" id="12"/>
          <p:cNvGrpSpPr/>
          <p:nvPr/>
        </p:nvGrpSpPr>
        <p:grpSpPr>
          <a:xfrm rot="0">
            <a:off x="2340468" y="7775606"/>
            <a:ext cx="5288977" cy="785003"/>
            <a:chOff x="0" y="0"/>
            <a:chExt cx="7051969" cy="1046670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6105575" y="173861"/>
              <a:ext cx="946394" cy="6322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20"/>
                </a:lnSpc>
                <a:spcBef>
                  <a:spcPct val="0"/>
                </a:spcBef>
              </a:pPr>
              <a:r>
                <a:rPr lang="en-US" sz="2800" u="none">
                  <a:solidFill>
                    <a:srgbClr val="000000"/>
                  </a:solidFill>
                  <a:latin typeface="Lato Bold Bold"/>
                </a:rPr>
                <a:t>62%</a:t>
              </a:r>
            </a:p>
          </p:txBody>
        </p:sp>
        <p:grpSp>
          <p:nvGrpSpPr>
            <p:cNvPr name="Group 14" id="14"/>
            <p:cNvGrpSpPr>
              <a:grpSpLocks noChangeAspect="true"/>
            </p:cNvGrpSpPr>
            <p:nvPr/>
          </p:nvGrpSpPr>
          <p:grpSpPr>
            <a:xfrm rot="0">
              <a:off x="0" y="0"/>
              <a:ext cx="5814834" cy="1046670"/>
              <a:chOff x="0" y="0"/>
              <a:chExt cx="1270000" cy="2286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-5645" y="-183"/>
                <a:ext cx="1281290" cy="228966"/>
              </a:xfrm>
              <a:custGeom>
                <a:avLst/>
                <a:gdLst/>
                <a:ahLst/>
                <a:cxnLst/>
                <a:rect r="r" b="b" t="t" l="l"/>
                <a:pathLst>
                  <a:path h="228966" w="1281290">
                    <a:moveTo>
                      <a:pt x="119945" y="183"/>
                    </a:moveTo>
                    <a:lnTo>
                      <a:pt x="1161345" y="183"/>
                    </a:lnTo>
                    <a:cubicBezTo>
                      <a:pt x="1202302" y="0"/>
                      <a:pt x="1240227" y="21745"/>
                      <a:pt x="1260759" y="57185"/>
                    </a:cubicBezTo>
                    <a:cubicBezTo>
                      <a:pt x="1281290" y="92625"/>
                      <a:pt x="1281290" y="136341"/>
                      <a:pt x="1260759" y="171781"/>
                    </a:cubicBezTo>
                    <a:cubicBezTo>
                      <a:pt x="1240227" y="207221"/>
                      <a:pt x="1202302" y="228966"/>
                      <a:pt x="1161345" y="228783"/>
                    </a:cubicBezTo>
                    <a:lnTo>
                      <a:pt x="119945" y="228783"/>
                    </a:lnTo>
                    <a:cubicBezTo>
                      <a:pt x="78988" y="228966"/>
                      <a:pt x="41063" y="207221"/>
                      <a:pt x="20531" y="171781"/>
                    </a:cubicBezTo>
                    <a:cubicBezTo>
                      <a:pt x="0" y="136341"/>
                      <a:pt x="0" y="92625"/>
                      <a:pt x="20531" y="57185"/>
                    </a:cubicBezTo>
                    <a:cubicBezTo>
                      <a:pt x="41063" y="21745"/>
                      <a:pt x="78988" y="0"/>
                      <a:pt x="119945" y="183"/>
                    </a:cubicBezTo>
                    <a:close/>
                  </a:path>
                </a:pathLst>
              </a:custGeom>
              <a:solidFill>
                <a:srgbClr val="C4A2D7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>
                <a:off x="-5645" y="-183"/>
                <a:ext cx="798690" cy="228966"/>
              </a:xfrm>
              <a:custGeom>
                <a:avLst/>
                <a:gdLst/>
                <a:ahLst/>
                <a:cxnLst/>
                <a:rect r="r" b="b" t="t" l="l"/>
                <a:pathLst>
                  <a:path h="228966" w="798690">
                    <a:moveTo>
                      <a:pt x="119945" y="183"/>
                    </a:moveTo>
                    <a:lnTo>
                      <a:pt x="678745" y="183"/>
                    </a:lnTo>
                    <a:cubicBezTo>
                      <a:pt x="719702" y="0"/>
                      <a:pt x="757627" y="21745"/>
                      <a:pt x="778159" y="57185"/>
                    </a:cubicBezTo>
                    <a:cubicBezTo>
                      <a:pt x="798690" y="92625"/>
                      <a:pt x="798690" y="136341"/>
                      <a:pt x="778159" y="171781"/>
                    </a:cubicBezTo>
                    <a:cubicBezTo>
                      <a:pt x="757627" y="207221"/>
                      <a:pt x="719702" y="228966"/>
                      <a:pt x="678745" y="228783"/>
                    </a:cubicBezTo>
                    <a:lnTo>
                      <a:pt x="119945" y="228783"/>
                    </a:lnTo>
                    <a:cubicBezTo>
                      <a:pt x="78988" y="228966"/>
                      <a:pt x="41063" y="207221"/>
                      <a:pt x="20531" y="171781"/>
                    </a:cubicBezTo>
                    <a:cubicBezTo>
                      <a:pt x="0" y="136341"/>
                      <a:pt x="0" y="92625"/>
                      <a:pt x="20531" y="57185"/>
                    </a:cubicBezTo>
                    <a:cubicBezTo>
                      <a:pt x="41063" y="21745"/>
                      <a:pt x="78988" y="0"/>
                      <a:pt x="119945" y="183"/>
                    </a:cubicBezTo>
                    <a:close/>
                  </a:path>
                </a:pathLst>
              </a:custGeom>
              <a:solidFill>
                <a:srgbClr val="FFDE59"/>
              </a:solidFill>
            </p:spPr>
          </p:sp>
        </p:grpSp>
      </p:grpSp>
      <p:grpSp>
        <p:nvGrpSpPr>
          <p:cNvPr name="Group 17" id="17"/>
          <p:cNvGrpSpPr/>
          <p:nvPr/>
        </p:nvGrpSpPr>
        <p:grpSpPr>
          <a:xfrm rot="0">
            <a:off x="10003985" y="5343822"/>
            <a:ext cx="5288977" cy="872225"/>
            <a:chOff x="0" y="0"/>
            <a:chExt cx="7051969" cy="1162967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6105575" y="232009"/>
              <a:ext cx="946394" cy="6322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20"/>
                </a:lnSpc>
                <a:spcBef>
                  <a:spcPct val="0"/>
                </a:spcBef>
              </a:pPr>
              <a:r>
                <a:rPr lang="en-US" sz="2800" u="none">
                  <a:solidFill>
                    <a:srgbClr val="000000"/>
                  </a:solidFill>
                  <a:latin typeface="Lato Bold Bold"/>
                </a:rPr>
                <a:t>74%</a:t>
              </a:r>
            </a:p>
          </p:txBody>
        </p:sp>
        <p:grpSp>
          <p:nvGrpSpPr>
            <p:cNvPr name="Group 19" id="19"/>
            <p:cNvGrpSpPr>
              <a:grpSpLocks noChangeAspect="true"/>
            </p:cNvGrpSpPr>
            <p:nvPr/>
          </p:nvGrpSpPr>
          <p:grpSpPr>
            <a:xfrm rot="0">
              <a:off x="0" y="0"/>
              <a:ext cx="5814834" cy="1162967"/>
              <a:chOff x="0" y="0"/>
              <a:chExt cx="1270000" cy="254000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-6272" y="-204"/>
                <a:ext cx="1282545" cy="254407"/>
              </a:xfrm>
              <a:custGeom>
                <a:avLst/>
                <a:gdLst/>
                <a:ahLst/>
                <a:cxnLst/>
                <a:rect r="r" b="b" t="t" l="l"/>
                <a:pathLst>
                  <a:path h="254407" w="1282545">
                    <a:moveTo>
                      <a:pt x="133272" y="204"/>
                    </a:moveTo>
                    <a:lnTo>
                      <a:pt x="1149272" y="204"/>
                    </a:lnTo>
                    <a:cubicBezTo>
                      <a:pt x="1194780" y="0"/>
                      <a:pt x="1236918" y="24162"/>
                      <a:pt x="1259732" y="63539"/>
                    </a:cubicBezTo>
                    <a:cubicBezTo>
                      <a:pt x="1282544" y="102917"/>
                      <a:pt x="1282544" y="151491"/>
                      <a:pt x="1259732" y="190869"/>
                    </a:cubicBezTo>
                    <a:cubicBezTo>
                      <a:pt x="1236918" y="230246"/>
                      <a:pt x="1194780" y="254408"/>
                      <a:pt x="1149272" y="254204"/>
                    </a:cubicBezTo>
                    <a:lnTo>
                      <a:pt x="133272" y="254204"/>
                    </a:lnTo>
                    <a:cubicBezTo>
                      <a:pt x="87764" y="254408"/>
                      <a:pt x="45625" y="230246"/>
                      <a:pt x="22812" y="190869"/>
                    </a:cubicBezTo>
                    <a:cubicBezTo>
                      <a:pt x="0" y="151491"/>
                      <a:pt x="0" y="102917"/>
                      <a:pt x="22812" y="63539"/>
                    </a:cubicBezTo>
                    <a:cubicBezTo>
                      <a:pt x="45625" y="24162"/>
                      <a:pt x="87764" y="0"/>
                      <a:pt x="133272" y="204"/>
                    </a:cubicBezTo>
                    <a:close/>
                  </a:path>
                </a:pathLst>
              </a:custGeom>
              <a:solidFill>
                <a:srgbClr val="C4A2D7"/>
              </a:solidFill>
            </p:spPr>
          </p:sp>
          <p:sp>
            <p:nvSpPr>
              <p:cNvPr name="Freeform 21" id="21"/>
              <p:cNvSpPr/>
              <p:nvPr/>
            </p:nvSpPr>
            <p:spPr>
              <a:xfrm>
                <a:off x="-6272" y="-204"/>
                <a:ext cx="952345" cy="254407"/>
              </a:xfrm>
              <a:custGeom>
                <a:avLst/>
                <a:gdLst/>
                <a:ahLst/>
                <a:cxnLst/>
                <a:rect r="r" b="b" t="t" l="l"/>
                <a:pathLst>
                  <a:path h="254407" w="952345">
                    <a:moveTo>
                      <a:pt x="133272" y="204"/>
                    </a:moveTo>
                    <a:lnTo>
                      <a:pt x="819072" y="204"/>
                    </a:lnTo>
                    <a:cubicBezTo>
                      <a:pt x="864580" y="0"/>
                      <a:pt x="906718" y="24162"/>
                      <a:pt x="929532" y="63539"/>
                    </a:cubicBezTo>
                    <a:cubicBezTo>
                      <a:pt x="952344" y="102917"/>
                      <a:pt x="952344" y="151491"/>
                      <a:pt x="929532" y="190869"/>
                    </a:cubicBezTo>
                    <a:cubicBezTo>
                      <a:pt x="906718" y="230246"/>
                      <a:pt x="864580" y="254408"/>
                      <a:pt x="819072" y="254204"/>
                    </a:cubicBezTo>
                    <a:lnTo>
                      <a:pt x="133272" y="254204"/>
                    </a:lnTo>
                    <a:cubicBezTo>
                      <a:pt x="87764" y="254408"/>
                      <a:pt x="45625" y="230246"/>
                      <a:pt x="22812" y="190869"/>
                    </a:cubicBezTo>
                    <a:cubicBezTo>
                      <a:pt x="0" y="151491"/>
                      <a:pt x="0" y="102917"/>
                      <a:pt x="22812" y="63539"/>
                    </a:cubicBezTo>
                    <a:cubicBezTo>
                      <a:pt x="45625" y="24162"/>
                      <a:pt x="87764" y="0"/>
                      <a:pt x="133272" y="204"/>
                    </a:cubicBezTo>
                    <a:close/>
                  </a:path>
                </a:pathLst>
              </a:custGeom>
              <a:solidFill>
                <a:srgbClr val="FFDE59"/>
              </a:solidFill>
            </p:spPr>
          </p:sp>
        </p:grpSp>
      </p:grpSp>
      <p:grpSp>
        <p:nvGrpSpPr>
          <p:cNvPr name="Group 22" id="22"/>
          <p:cNvGrpSpPr/>
          <p:nvPr/>
        </p:nvGrpSpPr>
        <p:grpSpPr>
          <a:xfrm rot="0">
            <a:off x="10003985" y="7775606"/>
            <a:ext cx="5288977" cy="785003"/>
            <a:chOff x="0" y="0"/>
            <a:chExt cx="7051969" cy="1046670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6105575" y="173861"/>
              <a:ext cx="946394" cy="6322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20"/>
                </a:lnSpc>
                <a:spcBef>
                  <a:spcPct val="0"/>
                </a:spcBef>
              </a:pPr>
              <a:r>
                <a:rPr lang="en-US" sz="2800" u="none">
                  <a:solidFill>
                    <a:srgbClr val="000000"/>
                  </a:solidFill>
                  <a:latin typeface="Lato Bold Bold"/>
                </a:rPr>
                <a:t>62%</a:t>
              </a:r>
            </a:p>
          </p:txBody>
        </p:sp>
        <p:grpSp>
          <p:nvGrpSpPr>
            <p:cNvPr name="Group 24" id="24"/>
            <p:cNvGrpSpPr>
              <a:grpSpLocks noChangeAspect="true"/>
            </p:cNvGrpSpPr>
            <p:nvPr/>
          </p:nvGrpSpPr>
          <p:grpSpPr>
            <a:xfrm rot="0">
              <a:off x="0" y="0"/>
              <a:ext cx="5814834" cy="1046670"/>
              <a:chOff x="0" y="0"/>
              <a:chExt cx="1270000" cy="228600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-5645" y="-183"/>
                <a:ext cx="1281290" cy="228966"/>
              </a:xfrm>
              <a:custGeom>
                <a:avLst/>
                <a:gdLst/>
                <a:ahLst/>
                <a:cxnLst/>
                <a:rect r="r" b="b" t="t" l="l"/>
                <a:pathLst>
                  <a:path h="228966" w="1281290">
                    <a:moveTo>
                      <a:pt x="119945" y="183"/>
                    </a:moveTo>
                    <a:lnTo>
                      <a:pt x="1161345" y="183"/>
                    </a:lnTo>
                    <a:cubicBezTo>
                      <a:pt x="1202302" y="0"/>
                      <a:pt x="1240227" y="21745"/>
                      <a:pt x="1260759" y="57185"/>
                    </a:cubicBezTo>
                    <a:cubicBezTo>
                      <a:pt x="1281290" y="92625"/>
                      <a:pt x="1281290" y="136341"/>
                      <a:pt x="1260759" y="171781"/>
                    </a:cubicBezTo>
                    <a:cubicBezTo>
                      <a:pt x="1240227" y="207221"/>
                      <a:pt x="1202302" y="228966"/>
                      <a:pt x="1161345" y="228783"/>
                    </a:cubicBezTo>
                    <a:lnTo>
                      <a:pt x="119945" y="228783"/>
                    </a:lnTo>
                    <a:cubicBezTo>
                      <a:pt x="78988" y="228966"/>
                      <a:pt x="41063" y="207221"/>
                      <a:pt x="20531" y="171781"/>
                    </a:cubicBezTo>
                    <a:cubicBezTo>
                      <a:pt x="0" y="136341"/>
                      <a:pt x="0" y="92625"/>
                      <a:pt x="20531" y="57185"/>
                    </a:cubicBezTo>
                    <a:cubicBezTo>
                      <a:pt x="41063" y="21745"/>
                      <a:pt x="78988" y="0"/>
                      <a:pt x="119945" y="183"/>
                    </a:cubicBezTo>
                    <a:close/>
                  </a:path>
                </a:pathLst>
              </a:custGeom>
              <a:solidFill>
                <a:srgbClr val="C4A2D7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-5645" y="-183"/>
                <a:ext cx="798690" cy="228966"/>
              </a:xfrm>
              <a:custGeom>
                <a:avLst/>
                <a:gdLst/>
                <a:ahLst/>
                <a:cxnLst/>
                <a:rect r="r" b="b" t="t" l="l"/>
                <a:pathLst>
                  <a:path h="228966" w="798690">
                    <a:moveTo>
                      <a:pt x="119945" y="183"/>
                    </a:moveTo>
                    <a:lnTo>
                      <a:pt x="678745" y="183"/>
                    </a:lnTo>
                    <a:cubicBezTo>
                      <a:pt x="719702" y="0"/>
                      <a:pt x="757627" y="21745"/>
                      <a:pt x="778159" y="57185"/>
                    </a:cubicBezTo>
                    <a:cubicBezTo>
                      <a:pt x="798690" y="92625"/>
                      <a:pt x="798690" y="136341"/>
                      <a:pt x="778159" y="171781"/>
                    </a:cubicBezTo>
                    <a:cubicBezTo>
                      <a:pt x="757627" y="207221"/>
                      <a:pt x="719702" y="228966"/>
                      <a:pt x="678745" y="228783"/>
                    </a:cubicBezTo>
                    <a:lnTo>
                      <a:pt x="119945" y="228783"/>
                    </a:lnTo>
                    <a:cubicBezTo>
                      <a:pt x="78988" y="228966"/>
                      <a:pt x="41063" y="207221"/>
                      <a:pt x="20531" y="171781"/>
                    </a:cubicBezTo>
                    <a:cubicBezTo>
                      <a:pt x="0" y="136341"/>
                      <a:pt x="0" y="92625"/>
                      <a:pt x="20531" y="57185"/>
                    </a:cubicBezTo>
                    <a:cubicBezTo>
                      <a:pt x="41063" y="21745"/>
                      <a:pt x="78988" y="0"/>
                      <a:pt x="119945" y="183"/>
                    </a:cubicBezTo>
                    <a:close/>
                  </a:path>
                </a:pathLst>
              </a:custGeom>
              <a:solidFill>
                <a:srgbClr val="FFDE59"/>
              </a:solidFill>
            </p:spPr>
          </p:sp>
        </p:grpSp>
      </p:grpSp>
      <p:pic>
        <p:nvPicPr>
          <p:cNvPr name="Picture 27" id="2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195142" y="-314028"/>
            <a:ext cx="4499284" cy="4114800"/>
          </a:xfrm>
          <a:prstGeom prst="rect">
            <a:avLst/>
          </a:prstGeom>
        </p:spPr>
      </p:pic>
      <p:sp>
        <p:nvSpPr>
          <p:cNvPr name="TextBox 28" id="28"/>
          <p:cNvSpPr txBox="true"/>
          <p:nvPr/>
        </p:nvSpPr>
        <p:spPr>
          <a:xfrm rot="0">
            <a:off x="2411969" y="1198288"/>
            <a:ext cx="5872046" cy="1060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775043"/>
                </a:solidFill>
                <a:latin typeface="Lalezar"/>
              </a:rPr>
              <a:t>My Skills</a:t>
            </a:r>
          </a:p>
        </p:txBody>
      </p:sp>
      <p:pic>
        <p:nvPicPr>
          <p:cNvPr name="Picture 29" id="2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473318" y="257484"/>
            <a:ext cx="2835471" cy="4114800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0228" t="0" r="0" b="48717"/>
          <a:stretch>
            <a:fillRect/>
          </a:stretch>
        </p:blipFill>
        <p:spPr>
          <a:xfrm flipH="false" flipV="false" rot="0">
            <a:off x="9598" y="8168107"/>
            <a:ext cx="2089194" cy="2110181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858932" y="876136"/>
            <a:ext cx="1755974" cy="2106453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733245">
            <a:off x="9539249" y="22422"/>
            <a:ext cx="2345686" cy="3724037"/>
          </a:xfrm>
          <a:prstGeom prst="rect">
            <a:avLst/>
          </a:prstGeom>
        </p:spPr>
      </p:pic>
      <p:sp>
        <p:nvSpPr>
          <p:cNvPr name="TextBox 33" id="33"/>
          <p:cNvSpPr txBox="true"/>
          <p:nvPr/>
        </p:nvSpPr>
        <p:spPr>
          <a:xfrm rot="0">
            <a:off x="3121204" y="4123364"/>
            <a:ext cx="2688498" cy="459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000000"/>
                </a:solidFill>
                <a:latin typeface="Lato Bold"/>
              </a:rPr>
              <a:t>Add a main point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3124695" y="6366776"/>
            <a:ext cx="2688498" cy="459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000000"/>
                </a:solidFill>
                <a:latin typeface="Lato Bold"/>
              </a:rPr>
              <a:t>Add a main point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3124695" y="8798560"/>
            <a:ext cx="2688498" cy="459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000000"/>
                </a:solidFill>
                <a:latin typeface="Lato Bold"/>
              </a:rPr>
              <a:t>Add a main point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0788212" y="6366776"/>
            <a:ext cx="2688498" cy="459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000000"/>
                </a:solidFill>
                <a:latin typeface="Lato Bold"/>
              </a:rPr>
              <a:t>Add a main point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0788212" y="8798560"/>
            <a:ext cx="2688498" cy="459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000000"/>
                </a:solidFill>
                <a:latin typeface="Lato Bold"/>
              </a:rPr>
              <a:t>Add a main point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529" t="5435" r="0" b="0"/>
          <a:stretch>
            <a:fillRect/>
          </a:stretch>
        </p:blipFill>
        <p:spPr>
          <a:xfrm flipH="false" flipV="false" rot="0">
            <a:off x="0" y="971"/>
            <a:ext cx="6253795" cy="5998241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4957402" y="2686812"/>
            <a:ext cx="8373195" cy="459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000000"/>
                </a:solidFill>
                <a:latin typeface="Lato Bold"/>
              </a:rPr>
              <a:t>Elaborate on the featured statistic.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957402" y="5678278"/>
            <a:ext cx="8373195" cy="459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000000"/>
                </a:solidFill>
                <a:latin typeface="Lato Bold"/>
              </a:rPr>
              <a:t>Elaborate on the featured statistic.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957402" y="8584018"/>
            <a:ext cx="8373195" cy="459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000000"/>
                </a:solidFill>
                <a:latin typeface="Lato Bold"/>
              </a:rPr>
              <a:t>Elaborate on the featured statistic.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6036343" y="1028700"/>
            <a:ext cx="6215314" cy="2169908"/>
            <a:chOff x="0" y="0"/>
            <a:chExt cx="1636955" cy="571498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1636955" cy="571498"/>
            </a:xfrm>
            <a:custGeom>
              <a:avLst/>
              <a:gdLst/>
              <a:ahLst/>
              <a:cxnLst/>
              <a:rect r="r" b="b" t="t" l="l"/>
              <a:pathLst>
                <a:path h="571498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571498"/>
                  </a:lnTo>
                  <a:lnTo>
                    <a:pt x="0" y="57149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152400"/>
              <a:ext cx="812800" cy="6604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FC9982"/>
                  </a:solidFill>
                  <a:latin typeface="Lalezar"/>
                </a:rPr>
                <a:t>2 out of 5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036343" y="4079862"/>
            <a:ext cx="6215314" cy="2169908"/>
            <a:chOff x="0" y="0"/>
            <a:chExt cx="1636955" cy="571498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1636955" cy="571498"/>
            </a:xfrm>
            <a:custGeom>
              <a:avLst/>
              <a:gdLst/>
              <a:ahLst/>
              <a:cxnLst/>
              <a:rect r="r" b="b" t="t" l="l"/>
              <a:pathLst>
                <a:path h="571498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571498"/>
                  </a:lnTo>
                  <a:lnTo>
                    <a:pt x="0" y="57149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152400"/>
              <a:ext cx="812800" cy="6604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775043"/>
                  </a:solidFill>
                  <a:latin typeface="Lalezar"/>
                </a:rPr>
                <a:t>95%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6036343" y="6985602"/>
            <a:ext cx="6215314" cy="2169915"/>
            <a:chOff x="0" y="0"/>
            <a:chExt cx="1636955" cy="5715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1636955" cy="571500"/>
            </a:xfrm>
            <a:custGeom>
              <a:avLst/>
              <a:gdLst/>
              <a:ahLst/>
              <a:cxnLst/>
              <a:rect r="r" b="b" t="t" l="l"/>
              <a:pathLst>
                <a:path h="571500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571500"/>
                  </a:lnTo>
                  <a:lnTo>
                    <a:pt x="0" y="5715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152400"/>
              <a:ext cx="812800" cy="6604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57C4B2"/>
                  </a:solidFill>
                  <a:latin typeface="Lalezar"/>
                </a:rPr>
                <a:t>12 million</a:t>
              </a:r>
            </a:p>
          </p:txBody>
        </p:sp>
      </p:grpSp>
      <p:pic>
        <p:nvPicPr>
          <p:cNvPr name="Picture 15" id="1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9812" t="0" r="0" b="26078"/>
          <a:stretch>
            <a:fillRect/>
          </a:stretch>
        </p:blipFill>
        <p:spPr>
          <a:xfrm flipH="false" flipV="false" rot="0">
            <a:off x="0" y="4875760"/>
            <a:ext cx="3922825" cy="544122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15788" r="25618" b="0"/>
          <a:stretch>
            <a:fillRect/>
          </a:stretch>
        </p:blipFill>
        <p:spPr>
          <a:xfrm flipH="false" flipV="false" rot="0">
            <a:off x="13662852" y="-17099"/>
            <a:ext cx="4625148" cy="5818189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7142" t="20392" r="1015" b="0"/>
          <a:stretch>
            <a:fillRect/>
          </a:stretch>
        </p:blipFill>
        <p:spPr>
          <a:xfrm flipH="false" flipV="false" rot="0">
            <a:off x="24275" y="32043"/>
            <a:ext cx="4536558" cy="5719905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065733">
            <a:off x="14422927" y="5545706"/>
            <a:ext cx="3723670" cy="488787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8305" b="25781"/>
          <a:stretch>
            <a:fillRect/>
          </a:stretch>
        </p:blipFill>
        <p:spPr>
          <a:xfrm flipH="false" flipV="false" rot="0">
            <a:off x="13821647" y="7242590"/>
            <a:ext cx="4475878" cy="305393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87847" y="2019300"/>
            <a:ext cx="3169980" cy="41148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42194" t="36295" r="0" b="0"/>
          <a:stretch>
            <a:fillRect/>
          </a:stretch>
        </p:blipFill>
        <p:spPr>
          <a:xfrm flipH="false" flipV="false" rot="0">
            <a:off x="-6797" y="-9525"/>
            <a:ext cx="4768865" cy="5610817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55908" r="0" b="0"/>
          <a:stretch>
            <a:fillRect/>
          </a:stretch>
        </p:blipFill>
        <p:spPr>
          <a:xfrm flipH="false" flipV="false" rot="0">
            <a:off x="4762068" y="0"/>
            <a:ext cx="8858222" cy="2414422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30067" t="0" r="0" b="24757"/>
          <a:stretch>
            <a:fillRect/>
          </a:stretch>
        </p:blipFill>
        <p:spPr>
          <a:xfrm flipH="false" flipV="false" rot="0">
            <a:off x="0" y="5642860"/>
            <a:ext cx="4324265" cy="464414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19871" t="21684" r="0" b="0"/>
          <a:stretch>
            <a:fillRect/>
          </a:stretch>
        </p:blipFill>
        <p:spPr>
          <a:xfrm flipH="false" flipV="false" rot="0">
            <a:off x="55348" y="-30101"/>
            <a:ext cx="4268918" cy="495313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47516"/>
          <a:stretch>
            <a:fillRect/>
          </a:stretch>
        </p:blipFill>
        <p:spPr>
          <a:xfrm flipH="false" flipV="false" rot="0">
            <a:off x="13412267" y="8377948"/>
            <a:ext cx="3921140" cy="1970104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32897"/>
          <a:stretch>
            <a:fillRect/>
          </a:stretch>
        </p:blipFill>
        <p:spPr>
          <a:xfrm flipH="false" flipV="false" rot="0">
            <a:off x="5210666" y="7797552"/>
            <a:ext cx="7315200" cy="2498973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1028700" y="4381500"/>
            <a:ext cx="16230600" cy="2245624"/>
            <a:chOff x="0" y="0"/>
            <a:chExt cx="21640800" cy="2994166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219075"/>
              <a:ext cx="21640800" cy="2219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2000"/>
                </a:lnSpc>
                <a:spcBef>
                  <a:spcPct val="0"/>
                </a:spcBef>
              </a:pPr>
              <a:r>
                <a:rPr lang="en-US" sz="12000" u="none">
                  <a:solidFill>
                    <a:srgbClr val="FAB96C"/>
                  </a:solidFill>
                  <a:latin typeface="Lalezar"/>
                </a:rPr>
                <a:t>356,098,897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2283891" y="2393945"/>
              <a:ext cx="17073018" cy="6002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39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000000"/>
                  </a:solidFill>
                  <a:latin typeface="Lato Bold"/>
                </a:rPr>
                <a:t>Big number that represents something important </a:t>
              </a:r>
            </a:p>
          </p:txBody>
        </p:sp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58997"/>
          <a:stretch>
            <a:fillRect/>
          </a:stretch>
        </p:blipFill>
        <p:spPr>
          <a:xfrm flipH="false" flipV="false" rot="0">
            <a:off x="5486400" y="8769557"/>
            <a:ext cx="7315200" cy="152696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5298" t="26508" r="0" b="0"/>
          <a:stretch>
            <a:fillRect/>
          </a:stretch>
        </p:blipFill>
        <p:spPr>
          <a:xfrm flipH="false" flipV="false" rot="0">
            <a:off x="0" y="0"/>
            <a:ext cx="3374921" cy="386856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486400" y="-936294"/>
            <a:ext cx="7315200" cy="220786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1382" b="63298"/>
          <a:stretch>
            <a:fillRect/>
          </a:stretch>
        </p:blipFill>
        <p:spPr>
          <a:xfrm flipH="false" flipV="false" rot="0">
            <a:off x="14285422" y="8713567"/>
            <a:ext cx="3947231" cy="1510196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6447" t="0" r="0" b="52628"/>
          <a:stretch>
            <a:fillRect/>
          </a:stretch>
        </p:blipFill>
        <p:spPr>
          <a:xfrm flipH="false" flipV="false" rot="0">
            <a:off x="0" y="9142192"/>
            <a:ext cx="4064281" cy="113958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24423" r="45615" b="0"/>
          <a:stretch>
            <a:fillRect/>
          </a:stretch>
        </p:blipFill>
        <p:spPr>
          <a:xfrm flipH="false" flipV="false" rot="0">
            <a:off x="14309697" y="0"/>
            <a:ext cx="3978303" cy="2543133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1966565" y="3270090"/>
            <a:ext cx="4124649" cy="3653854"/>
            <a:chOff x="0" y="0"/>
            <a:chExt cx="5499532" cy="4871806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12"/>
            <a:srcRect l="12371" t="0" r="12371" b="0"/>
            <a:stretch>
              <a:fillRect/>
            </a:stretch>
          </p:blipFill>
          <p:spPr>
            <a:xfrm>
              <a:off x="0" y="0"/>
              <a:ext cx="5499532" cy="4871806"/>
            </a:xfrm>
            <a:prstGeom prst="rect">
              <a:avLst/>
            </a:prstGeom>
          </p:spPr>
        </p:pic>
      </p:grpSp>
      <p:grpSp>
        <p:nvGrpSpPr>
          <p:cNvPr name="Group 9" id="9"/>
          <p:cNvGrpSpPr/>
          <p:nvPr/>
        </p:nvGrpSpPr>
        <p:grpSpPr>
          <a:xfrm rot="0">
            <a:off x="7081676" y="3270090"/>
            <a:ext cx="4124649" cy="3653854"/>
            <a:chOff x="0" y="0"/>
            <a:chExt cx="5499532" cy="4871806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13"/>
            <a:srcRect l="12395" t="0" r="12395" b="0"/>
            <a:stretch>
              <a:fillRect/>
            </a:stretch>
          </p:blipFill>
          <p:spPr>
            <a:xfrm>
              <a:off x="0" y="0"/>
              <a:ext cx="5499532" cy="4871806"/>
            </a:xfrm>
            <a:prstGeom prst="rect">
              <a:avLst/>
            </a:prstGeom>
          </p:spPr>
        </p:pic>
      </p:grpSp>
      <p:grpSp>
        <p:nvGrpSpPr>
          <p:cNvPr name="Group 11" id="11"/>
          <p:cNvGrpSpPr/>
          <p:nvPr/>
        </p:nvGrpSpPr>
        <p:grpSpPr>
          <a:xfrm rot="0">
            <a:off x="12196786" y="3270090"/>
            <a:ext cx="4124649" cy="3653854"/>
            <a:chOff x="0" y="0"/>
            <a:chExt cx="5499532" cy="4871806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14"/>
            <a:srcRect l="12395" t="0" r="12395" b="0"/>
            <a:stretch>
              <a:fillRect/>
            </a:stretch>
          </p:blipFill>
          <p:spPr>
            <a:xfrm>
              <a:off x="0" y="0"/>
              <a:ext cx="5499532" cy="4871806"/>
            </a:xfrm>
            <a:prstGeom prst="rect">
              <a:avLst/>
            </a:prstGeom>
          </p:spPr>
        </p:pic>
      </p:grpSp>
      <p:sp>
        <p:nvSpPr>
          <p:cNvPr name="TextBox 13" id="13"/>
          <p:cNvSpPr txBox="true"/>
          <p:nvPr/>
        </p:nvSpPr>
        <p:spPr>
          <a:xfrm rot="0">
            <a:off x="3322647" y="1781166"/>
            <a:ext cx="11642707" cy="1060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775043"/>
                </a:solidFill>
                <a:latin typeface="Lalezar"/>
              </a:rPr>
              <a:t>Meet Our Team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966565" y="7569078"/>
            <a:ext cx="4124649" cy="459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000000"/>
                </a:solidFill>
                <a:latin typeface="Lato Bold"/>
              </a:rPr>
              <a:t>Name Surname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966565" y="8195086"/>
            <a:ext cx="4124649" cy="3396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Lato"/>
              </a:rPr>
              <a:t>Title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081676" y="7561776"/>
            <a:ext cx="4124649" cy="459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000000"/>
                </a:solidFill>
                <a:latin typeface="Lato Bold"/>
              </a:rPr>
              <a:t>Name Surname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081676" y="8202388"/>
            <a:ext cx="4124649" cy="3396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Lato"/>
              </a:rPr>
              <a:t>Title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196786" y="7561776"/>
            <a:ext cx="4124649" cy="459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000000"/>
                </a:solidFill>
                <a:latin typeface="Lato Bold"/>
              </a:rPr>
              <a:t>Name Surname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196786" y="8202388"/>
            <a:ext cx="4124649" cy="3396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Lato"/>
              </a:rPr>
              <a:t>Title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529" t="5435" r="0" b="0"/>
          <a:stretch>
            <a:fillRect/>
          </a:stretch>
        </p:blipFill>
        <p:spPr>
          <a:xfrm flipH="false" flipV="false" rot="0">
            <a:off x="0" y="971"/>
            <a:ext cx="6253795" cy="5998241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529" t="5435" r="0" b="0"/>
          <a:stretch>
            <a:fillRect/>
          </a:stretch>
        </p:blipFill>
        <p:spPr>
          <a:xfrm flipH="false" flipV="false" rot="-10800000">
            <a:off x="12546172" y="4400366"/>
            <a:ext cx="6253795" cy="5998241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2141396"/>
            <a:ext cx="5092632" cy="459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63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ato Bold"/>
              </a:rPr>
              <a:t>Strenghts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2876971"/>
            <a:ext cx="5092632" cy="1044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Lato"/>
              </a:rPr>
              <a:t>What are you doing well? </a:t>
            </a:r>
          </a:p>
          <a:p>
            <a:pPr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Lato"/>
              </a:rPr>
              <a:t>What sets you apart?</a:t>
            </a:r>
          </a:p>
          <a:p>
            <a:pPr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Lato"/>
              </a:rPr>
              <a:t>What are your good qualities?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1139137"/>
            <a:ext cx="661997" cy="1060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775043"/>
                </a:solidFill>
                <a:latin typeface="Lalezar"/>
              </a:rPr>
              <a:t>S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alphaModFix amt="43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7899" t="0" r="0" b="38301"/>
          <a:stretch>
            <a:fillRect/>
          </a:stretch>
        </p:blipFill>
        <p:spPr>
          <a:xfrm flipH="false" flipV="false" rot="0">
            <a:off x="0" y="8319545"/>
            <a:ext cx="6005809" cy="2018722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028700" y="7520212"/>
            <a:ext cx="4758724" cy="4534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3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ato Bold"/>
              </a:rPr>
              <a:t>Opportunities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8255787"/>
            <a:ext cx="4758724" cy="1044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Lato"/>
              </a:rPr>
              <a:t>What are your goals? </a:t>
            </a:r>
          </a:p>
          <a:p>
            <a:pPr algn="l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Lato"/>
              </a:rPr>
              <a:t>Are demands shifting?</a:t>
            </a:r>
          </a:p>
          <a:p>
            <a:pPr algn="l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Lato"/>
              </a:rPr>
              <a:t>How can it be improved?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6517953"/>
            <a:ext cx="661997" cy="1060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775043"/>
                </a:solidFill>
                <a:latin typeface="Lalezar"/>
              </a:rPr>
              <a:t>O</a:t>
            </a:r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39812" t="0" r="0" b="26078"/>
          <a:stretch>
            <a:fillRect/>
          </a:stretch>
        </p:blipFill>
        <p:spPr>
          <a:xfrm flipH="false" flipV="false" rot="0">
            <a:off x="11160633" y="8508914"/>
            <a:ext cx="1318865" cy="1829353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12479497" y="2141396"/>
            <a:ext cx="4779803" cy="459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000000"/>
                </a:solidFill>
                <a:latin typeface="Lato Bold"/>
              </a:rPr>
              <a:t>Weaknesses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338502" y="2876971"/>
            <a:ext cx="4920798" cy="13968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Lato"/>
              </a:rPr>
              <a:t>Where do you need to improve? </a:t>
            </a:r>
          </a:p>
          <a:p>
            <a:pPr algn="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Lato"/>
              </a:rPr>
              <a:t>Are resources adequate?</a:t>
            </a:r>
          </a:p>
          <a:p>
            <a:pPr algn="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Lato"/>
              </a:rPr>
              <a:t>What do others do better than you?</a:t>
            </a:r>
          </a:p>
          <a:p>
            <a:pPr algn="r" marL="0" indent="0" lvl="1">
              <a:lnSpc>
                <a:spcPts val="2799"/>
              </a:lnSpc>
              <a:spcBef>
                <a:spcPct val="0"/>
              </a:spcBef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16459458" y="1139137"/>
            <a:ext cx="661997" cy="1060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775043"/>
                </a:solidFill>
                <a:latin typeface="Lalezar"/>
              </a:rPr>
              <a:t>W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338502" y="7872604"/>
            <a:ext cx="4920798" cy="459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63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ato Bold"/>
              </a:rPr>
              <a:t>Threats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338502" y="8608179"/>
            <a:ext cx="4920798" cy="6920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Lato"/>
              </a:rPr>
              <a:t>What are the blockers you're facing? </a:t>
            </a:r>
          </a:p>
          <a:p>
            <a:pPr algn="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Lato"/>
              </a:rPr>
              <a:t>What are factors outside of your control?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6597303" y="6870345"/>
            <a:ext cx="661997" cy="1060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775043"/>
                </a:solidFill>
                <a:latin typeface="Lalezar"/>
              </a:rPr>
              <a:t>T</a:t>
            </a:r>
          </a:p>
        </p:txBody>
      </p:sp>
      <p:pic>
        <p:nvPicPr>
          <p:cNvPr name="Picture 18" id="1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671839" y="4864820"/>
            <a:ext cx="4944321" cy="557360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6671839" y="4864820"/>
            <a:ext cx="4944321" cy="557360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60633" y="-454604"/>
            <a:ext cx="1989304" cy="1483304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264984" y="7482233"/>
            <a:ext cx="3503115" cy="3356621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9277" t="0" r="0" b="19069"/>
          <a:stretch>
            <a:fillRect/>
          </a:stretch>
        </p:blipFill>
        <p:spPr>
          <a:xfrm flipH="false" flipV="false" rot="0">
            <a:off x="8470849" y="8448574"/>
            <a:ext cx="3484879" cy="1950033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51412"/>
          <a:stretch>
            <a:fillRect/>
          </a:stretch>
        </p:blipFill>
        <p:spPr>
          <a:xfrm flipH="false" flipV="false" rot="-10800000">
            <a:off x="5787424" y="0"/>
            <a:ext cx="5912854" cy="284159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16735" b="27388"/>
          <a:stretch>
            <a:fillRect/>
          </a:stretch>
        </p:blipFill>
        <p:spPr>
          <a:xfrm flipH="false" flipV="false" rot="0">
            <a:off x="13996416" y="5954694"/>
            <a:ext cx="4298381" cy="433121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244841" y="-2784640"/>
            <a:ext cx="11503150" cy="529144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303415" y="660432"/>
            <a:ext cx="13681169" cy="9626568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/>
          <a:srcRect l="336" t="37373" r="31190" b="0"/>
          <a:stretch>
            <a:fillRect/>
          </a:stretch>
        </p:blipFill>
        <p:spPr>
          <a:xfrm flipH="false" flipV="false" rot="-5400000">
            <a:off x="-332153" y="325356"/>
            <a:ext cx="6587331" cy="5936618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6350" t="0" r="0" b="16486"/>
          <a:stretch>
            <a:fillRect/>
          </a:stretch>
        </p:blipFill>
        <p:spPr>
          <a:xfrm flipH="false" flipV="false" rot="5400000">
            <a:off x="-10813" y="36059"/>
            <a:ext cx="4949532" cy="4941500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3810118" y="4841883"/>
            <a:ext cx="10667764" cy="1060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775043"/>
                </a:solidFill>
                <a:latin typeface="Lalezar"/>
              </a:rPr>
              <a:t>Write Your Topic or Idea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3526" t="0" r="0" b="50660"/>
          <a:stretch>
            <a:fillRect/>
          </a:stretch>
        </p:blipFill>
        <p:spPr>
          <a:xfrm flipH="false" flipV="false" rot="0">
            <a:off x="-6797" y="7967589"/>
            <a:ext cx="9088652" cy="231941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842545" y="-1032419"/>
            <a:ext cx="11223917" cy="4122238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17112" y="1242441"/>
            <a:ext cx="2444471" cy="219113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989422" y="6129298"/>
            <a:ext cx="4944321" cy="55736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1896" y="6129298"/>
            <a:ext cx="4944321" cy="55736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33819" y="6129298"/>
            <a:ext cx="4944321" cy="55736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44000" y="-1050236"/>
            <a:ext cx="4002578" cy="41148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416774">
            <a:off x="170665" y="-3152266"/>
            <a:ext cx="3434019" cy="655802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9248213">
            <a:off x="13235769" y="-352476"/>
            <a:ext cx="5200822" cy="5532790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891896" y="4021058"/>
            <a:ext cx="16206437" cy="13683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000000"/>
                </a:solidFill>
                <a:latin typeface="Lalezar"/>
              </a:rPr>
              <a:t>How to Use This Presentation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6877314"/>
            <a:ext cx="4282593" cy="24540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99"/>
              </a:lnSpc>
            </a:pPr>
            <a:r>
              <a:rPr lang="en-US" sz="1999" spc="-61">
                <a:solidFill>
                  <a:srgbClr val="171616"/>
                </a:solidFill>
                <a:latin typeface="Lato"/>
              </a:rPr>
              <a:t>Click on the "Google Slides" button below this presentation preview. </a:t>
            </a:r>
          </a:p>
          <a:p>
            <a:pPr>
              <a:lnSpc>
                <a:spcPts val="2799"/>
              </a:lnSpc>
            </a:pPr>
            <a:r>
              <a:rPr lang="en-US" sz="1999">
                <a:solidFill>
                  <a:srgbClr val="171616"/>
                </a:solidFill>
                <a:latin typeface="Lato"/>
              </a:rPr>
              <a:t>Click on "Make a copy."</a:t>
            </a:r>
          </a:p>
          <a:p>
            <a:pPr>
              <a:lnSpc>
                <a:spcPts val="2799"/>
              </a:lnSpc>
            </a:pPr>
            <a:r>
              <a:rPr lang="en-US" sz="1999">
                <a:solidFill>
                  <a:srgbClr val="171616"/>
                </a:solidFill>
                <a:latin typeface="Lato"/>
              </a:rPr>
              <a:t>Start editing your presentation.</a:t>
            </a:r>
          </a:p>
          <a:p>
            <a:pPr>
              <a:lnSpc>
                <a:spcPts val="2799"/>
              </a:lnSpc>
            </a:pPr>
            <a:r>
              <a:rPr lang="en-US" sz="1999">
                <a:solidFill>
                  <a:srgbClr val="171616"/>
                </a:solidFill>
                <a:latin typeface="Lato"/>
              </a:rPr>
              <a:t>You need to sign in to your</a:t>
            </a:r>
          </a:p>
          <a:p>
            <a:pPr>
              <a:lnSpc>
                <a:spcPts val="2799"/>
              </a:lnSpc>
            </a:pPr>
            <a:r>
              <a:rPr lang="en-US" sz="1999">
                <a:solidFill>
                  <a:srgbClr val="171616"/>
                </a:solidFill>
                <a:latin typeface="Lato"/>
              </a:rPr>
              <a:t>Google account.</a:t>
            </a:r>
          </a:p>
          <a:p>
            <a:pPr>
              <a:lnSpc>
                <a:spcPts val="2799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1028700" y="6121195"/>
            <a:ext cx="2740713" cy="4908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171616"/>
                </a:solidFill>
                <a:latin typeface="Lato Bold Bold"/>
              </a:rPr>
              <a:t>Google Slides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876414" y="6877314"/>
            <a:ext cx="3959766" cy="2101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Lato"/>
              </a:rPr>
              <a:t>Click on the "Canva" button under this presentation preview. </a:t>
            </a:r>
          </a:p>
          <a:p>
            <a:pPr algn="l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Lato"/>
              </a:rPr>
              <a:t>Start editing your presentation.</a:t>
            </a:r>
          </a:p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Lato"/>
              </a:rPr>
              <a:t>You need to sign in to your</a:t>
            </a:r>
          </a:p>
          <a:p>
            <a:pPr algn="l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Lato"/>
              </a:rPr>
              <a:t>Canva account.</a:t>
            </a:r>
          </a:p>
          <a:p>
            <a:pPr algn="l" marL="0" indent="0" lvl="1">
              <a:lnSpc>
                <a:spcPts val="2799"/>
              </a:lnSpc>
              <a:spcBef>
                <a:spcPct val="0"/>
              </a:spcBef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11876414" y="6121195"/>
            <a:ext cx="3254923" cy="4908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u="none">
                <a:solidFill>
                  <a:srgbClr val="171616"/>
                </a:solidFill>
                <a:latin typeface="Lato Bold Bold"/>
              </a:rPr>
              <a:t>Canva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439506" y="6877314"/>
            <a:ext cx="3883210" cy="24540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Lato"/>
              </a:rPr>
              <a:t>Click on the "PowerPoint" button below this presentation preview. </a:t>
            </a:r>
          </a:p>
          <a:p>
            <a:pPr algn="l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Lato"/>
              </a:rPr>
              <a:t>Start editing your presentation.</a:t>
            </a:r>
          </a:p>
          <a:p>
            <a:pPr algn="l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Lato"/>
              </a:rPr>
              <a:t>Download and install the fonts used in this presentation as listed on the next page.</a:t>
            </a:r>
          </a:p>
          <a:p>
            <a:pPr algn="l" marL="0" indent="0" lvl="1">
              <a:lnSpc>
                <a:spcPts val="2799"/>
              </a:lnSpc>
              <a:spcBef>
                <a:spcPct val="0"/>
              </a:spcBef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6439506" y="6121195"/>
            <a:ext cx="2740713" cy="4908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 u="none">
                <a:solidFill>
                  <a:srgbClr val="171616"/>
                </a:solidFill>
                <a:latin typeface="Lato Bold Bold"/>
              </a:rPr>
              <a:t>PowerPoint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true" flipV="false" rot="-4110499">
            <a:off x="3886870" y="-966052"/>
            <a:ext cx="5230081" cy="41148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427275">
            <a:off x="1244621" y="895369"/>
            <a:ext cx="1281250" cy="241124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041980" y="-1110792"/>
            <a:ext cx="4984267" cy="440428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9903" b="16667"/>
          <a:stretch>
            <a:fillRect/>
          </a:stretch>
        </p:blipFill>
        <p:spPr>
          <a:xfrm flipH="false" flipV="false" rot="0">
            <a:off x="15098311" y="9613462"/>
            <a:ext cx="3400142" cy="322072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800000">
            <a:off x="-206768" y="8394341"/>
            <a:ext cx="7315200" cy="220786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5529" t="5435" r="0" b="0"/>
          <a:stretch>
            <a:fillRect/>
          </a:stretch>
        </p:blipFill>
        <p:spPr>
          <a:xfrm flipH="false" flipV="false" rot="5400000">
            <a:off x="12161982" y="127777"/>
            <a:ext cx="6253795" cy="5998241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8963935" y="941120"/>
            <a:ext cx="8295365" cy="8404761"/>
            <a:chOff x="0" y="0"/>
            <a:chExt cx="11060487" cy="11206348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1117510" y="10681291"/>
              <a:ext cx="1163616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Lato Bold"/>
                </a:rPr>
                <a:t>Item 1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3226345" y="10681291"/>
              <a:ext cx="1163616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Lato Bold"/>
                </a:rPr>
                <a:t>Item 2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5335180" y="10681291"/>
              <a:ext cx="1163616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Lato Bold"/>
                </a:rPr>
                <a:t>Item 3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7444015" y="10681291"/>
              <a:ext cx="1163616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Lato Bold"/>
                </a:rPr>
                <a:t>Item 4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9552850" y="10681291"/>
              <a:ext cx="1163616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Lato Bold"/>
                </a:rPr>
                <a:t>Item 5</a:t>
              </a:r>
            </a:p>
          </p:txBody>
        </p:sp>
        <p:grpSp>
          <p:nvGrpSpPr>
            <p:cNvPr name="Group 14" id="14"/>
            <p:cNvGrpSpPr>
              <a:grpSpLocks noChangeAspect="true"/>
            </p:cNvGrpSpPr>
            <p:nvPr/>
          </p:nvGrpSpPr>
          <p:grpSpPr>
            <a:xfrm rot="0">
              <a:off x="773487" y="238716"/>
              <a:ext cx="10287000" cy="10287000"/>
              <a:chOff x="0" y="0"/>
              <a:chExt cx="10287000" cy="102870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0" id="20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TextBox 21" id="21"/>
            <p:cNvSpPr txBox="true"/>
            <p:nvPr/>
          </p:nvSpPr>
          <p:spPr>
            <a:xfrm rot="0">
              <a:off x="0" y="-47625"/>
              <a:ext cx="570287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Lato Bold"/>
                </a:rPr>
                <a:t>50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2009775"/>
              <a:ext cx="570287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Lato Bold"/>
                </a:rPr>
                <a:t>40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4067175"/>
              <a:ext cx="570287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Lato Bold"/>
                </a:rPr>
                <a:t>30 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6124575"/>
              <a:ext cx="570287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Lato Bold"/>
                </a:rPr>
                <a:t>20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8181975"/>
              <a:ext cx="570287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Lato Bold"/>
                </a:rPr>
                <a:t>10 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235700" y="10239375"/>
              <a:ext cx="334588" cy="5250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Lato Bold"/>
                </a:rPr>
                <a:t>0 </a:t>
              </a:r>
            </a:p>
          </p:txBody>
        </p:sp>
        <p:grpSp>
          <p:nvGrpSpPr>
            <p:cNvPr name="Group 27" id="27"/>
            <p:cNvGrpSpPr>
              <a:grpSpLocks noChangeAspect="true"/>
            </p:cNvGrpSpPr>
            <p:nvPr/>
          </p:nvGrpSpPr>
          <p:grpSpPr>
            <a:xfrm rot="0">
              <a:off x="773351" y="232366"/>
              <a:ext cx="10287136" cy="10293350"/>
              <a:chOff x="-136" y="-6350"/>
              <a:chExt cx="10287136" cy="10293350"/>
            </a:xfrm>
          </p:grpSpPr>
          <p:sp>
            <p:nvSpPr>
              <p:cNvPr name="Freeform 28" id="28"/>
              <p:cNvSpPr/>
              <p:nvPr/>
            </p:nvSpPr>
            <p:spPr>
              <a:xfrm>
                <a:off x="-1732" y="8216863"/>
                <a:ext cx="1855125" cy="2070137"/>
              </a:xfrm>
              <a:custGeom>
                <a:avLst/>
                <a:gdLst/>
                <a:ahLst/>
                <a:cxnLst/>
                <a:rect r="r" b="b" t="t" l="l"/>
                <a:pathLst>
                  <a:path h="2070137" w="1855125">
                    <a:moveTo>
                      <a:pt x="1732" y="2070137"/>
                    </a:moveTo>
                    <a:lnTo>
                      <a:pt x="1732" y="154520"/>
                    </a:lnTo>
                    <a:cubicBezTo>
                      <a:pt x="0" y="114144"/>
                      <a:pt x="14838" y="74814"/>
                      <a:pt x="42809" y="45644"/>
                    </a:cubicBezTo>
                    <a:cubicBezTo>
                      <a:pt x="70779" y="16476"/>
                      <a:pt x="109452" y="0"/>
                      <a:pt x="149865" y="37"/>
                    </a:cubicBezTo>
                    <a:lnTo>
                      <a:pt x="1705259" y="37"/>
                    </a:lnTo>
                    <a:cubicBezTo>
                      <a:pt x="1745672" y="0"/>
                      <a:pt x="1784345" y="16476"/>
                      <a:pt x="1812315" y="45644"/>
                    </a:cubicBezTo>
                    <a:cubicBezTo>
                      <a:pt x="1840286" y="74814"/>
                      <a:pt x="1855124" y="114144"/>
                      <a:pt x="1853392" y="154520"/>
                    </a:cubicBezTo>
                    <a:lnTo>
                      <a:pt x="1853392" y="2070137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2108835" y="6165850"/>
                <a:ext cx="1851660" cy="4121150"/>
              </a:xfrm>
              <a:custGeom>
                <a:avLst/>
                <a:gdLst/>
                <a:ahLst/>
                <a:cxnLst/>
                <a:rect r="r" b="b" t="t" l="l"/>
                <a:pathLst>
                  <a:path h="4121150" w="1851660">
                    <a:moveTo>
                      <a:pt x="0" y="41211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412115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4217670" y="4108450"/>
                <a:ext cx="1851660" cy="6178550"/>
              </a:xfrm>
              <a:custGeom>
                <a:avLst/>
                <a:gdLst/>
                <a:ahLst/>
                <a:cxnLst/>
                <a:rect r="r" b="b" t="t" l="l"/>
                <a:pathLst>
                  <a:path h="6178550" w="1851660">
                    <a:moveTo>
                      <a:pt x="0" y="61785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617855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6326505" y="2051050"/>
                <a:ext cx="1851660" cy="8235950"/>
              </a:xfrm>
              <a:custGeom>
                <a:avLst/>
                <a:gdLst/>
                <a:ahLst/>
                <a:cxnLst/>
                <a:rect r="r" b="b" t="t" l="l"/>
                <a:pathLst>
                  <a:path h="8235950" w="1851660">
                    <a:moveTo>
                      <a:pt x="0" y="8235950"/>
                    </a:moveTo>
                    <a:lnTo>
                      <a:pt x="0" y="148133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3"/>
                    </a:cubicBezTo>
                    <a:lnTo>
                      <a:pt x="1851660" y="823595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8435340" y="-6350"/>
                <a:ext cx="1851660" cy="10293350"/>
              </a:xfrm>
              <a:custGeom>
                <a:avLst/>
                <a:gdLst/>
                <a:ahLst/>
                <a:cxnLst/>
                <a:rect r="r" b="b" t="t" l="l"/>
                <a:pathLst>
                  <a:path h="10293350" w="1851660">
                    <a:moveTo>
                      <a:pt x="0" y="102933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1029335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0" y="9251950"/>
                <a:ext cx="1851660" cy="1035050"/>
              </a:xfrm>
              <a:custGeom>
                <a:avLst/>
                <a:gdLst/>
                <a:ahLst/>
                <a:cxnLst/>
                <a:rect r="r" b="b" t="t" l="l"/>
                <a:pathLst>
                  <a:path h="103505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E66EAA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2108835" y="6990080"/>
                <a:ext cx="1851660" cy="3296920"/>
              </a:xfrm>
              <a:custGeom>
                <a:avLst/>
                <a:gdLst/>
                <a:ahLst/>
                <a:cxnLst/>
                <a:rect r="r" b="b" t="t" l="l"/>
                <a:pathLst>
                  <a:path h="329692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E66EAA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4217670" y="5138208"/>
                <a:ext cx="1851660" cy="5148792"/>
              </a:xfrm>
              <a:custGeom>
                <a:avLst/>
                <a:gdLst/>
                <a:ahLst/>
                <a:cxnLst/>
                <a:rect r="r" b="b" t="t" l="l"/>
                <a:pathLst>
                  <a:path h="514879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E66EAA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6326505" y="3698240"/>
                <a:ext cx="1851660" cy="6588760"/>
              </a:xfrm>
              <a:custGeom>
                <a:avLst/>
                <a:gdLst/>
                <a:ahLst/>
                <a:cxnLst/>
                <a:rect r="r" b="b" t="t" l="l"/>
                <a:pathLst>
                  <a:path h="65887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E66EAA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>
                <a:off x="8435340" y="1640586"/>
                <a:ext cx="1851660" cy="8646414"/>
              </a:xfrm>
              <a:custGeom>
                <a:avLst/>
                <a:gdLst/>
                <a:ahLst/>
                <a:cxnLst/>
                <a:rect r="r" b="b" t="t" l="l"/>
                <a:pathLst>
                  <a:path h="864641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E66EAA"/>
              </a:solidFill>
            </p:spPr>
          </p:sp>
          <p:sp>
            <p:nvSpPr>
              <p:cNvPr name="Freeform 38" id="38"/>
              <p:cNvSpPr/>
              <p:nvPr/>
            </p:nvSpPr>
            <p:spPr>
              <a:xfrm>
                <a:off x="0" y="10287000"/>
                <a:ext cx="1851660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39" id="39"/>
              <p:cNvSpPr/>
              <p:nvPr/>
            </p:nvSpPr>
            <p:spPr>
              <a:xfrm>
                <a:off x="2108835" y="8638540"/>
                <a:ext cx="1851660" cy="1648460"/>
              </a:xfrm>
              <a:custGeom>
                <a:avLst/>
                <a:gdLst/>
                <a:ahLst/>
                <a:cxnLst/>
                <a:rect r="r" b="b" t="t" l="l"/>
                <a:pathLst>
                  <a:path h="16484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40" id="40"/>
              <p:cNvSpPr/>
              <p:nvPr/>
            </p:nvSpPr>
            <p:spPr>
              <a:xfrm>
                <a:off x="4217670" y="7197725"/>
                <a:ext cx="1851660" cy="3089275"/>
              </a:xfrm>
              <a:custGeom>
                <a:avLst/>
                <a:gdLst/>
                <a:ahLst/>
                <a:cxnLst/>
                <a:rect r="r" b="b" t="t" l="l"/>
                <a:pathLst>
                  <a:path h="3089275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41" id="41"/>
              <p:cNvSpPr/>
              <p:nvPr/>
            </p:nvSpPr>
            <p:spPr>
              <a:xfrm>
                <a:off x="6326505" y="6580822"/>
                <a:ext cx="1851660" cy="3706178"/>
              </a:xfrm>
              <a:custGeom>
                <a:avLst/>
                <a:gdLst/>
                <a:ahLst/>
                <a:cxnLst/>
                <a:rect r="r" b="b" t="t" l="l"/>
                <a:pathLst>
                  <a:path h="3706178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42" id="42"/>
              <p:cNvSpPr/>
              <p:nvPr/>
            </p:nvSpPr>
            <p:spPr>
              <a:xfrm>
                <a:off x="8435340" y="5757926"/>
                <a:ext cx="1851660" cy="4529074"/>
              </a:xfrm>
              <a:custGeom>
                <a:avLst/>
                <a:gdLst/>
                <a:ahLst/>
                <a:cxnLst/>
                <a:rect r="r" b="b" t="t" l="l"/>
                <a:pathLst>
                  <a:path h="452907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6CE5E8"/>
              </a:solidFill>
            </p:spPr>
          </p:sp>
        </p:grpSp>
      </p:grpSp>
      <p:grpSp>
        <p:nvGrpSpPr>
          <p:cNvPr name="Group 43" id="43"/>
          <p:cNvGrpSpPr/>
          <p:nvPr/>
        </p:nvGrpSpPr>
        <p:grpSpPr>
          <a:xfrm rot="0">
            <a:off x="1028700" y="3723775"/>
            <a:ext cx="6527356" cy="2839450"/>
            <a:chOff x="0" y="0"/>
            <a:chExt cx="8703142" cy="3785933"/>
          </a:xfrm>
        </p:grpSpPr>
        <p:sp>
          <p:nvSpPr>
            <p:cNvPr name="TextBox 44" id="44"/>
            <p:cNvSpPr txBox="true"/>
            <p:nvPr/>
          </p:nvSpPr>
          <p:spPr>
            <a:xfrm rot="0">
              <a:off x="0" y="152400"/>
              <a:ext cx="8703142" cy="28108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FC9982"/>
                  </a:solidFill>
                  <a:latin typeface="Lalezar"/>
                </a:rPr>
                <a:t>Write Your Topic or Idea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0" y="3370052"/>
              <a:ext cx="6607491" cy="4158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Lato"/>
                </a:rPr>
                <a:t>Elaborate on what you want to discuss. 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7273" b="14896"/>
          <a:stretch>
            <a:fillRect/>
          </a:stretch>
        </p:blipFill>
        <p:spPr>
          <a:xfrm flipH="false" flipV="false" rot="0">
            <a:off x="10297243" y="4779994"/>
            <a:ext cx="7990757" cy="5507006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690761" y="-653796"/>
            <a:ext cx="4586853" cy="469789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9557070">
            <a:off x="583791" y="5650153"/>
            <a:ext cx="2670879" cy="41148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054935" y="8396111"/>
            <a:ext cx="7315200" cy="3364992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88308" y="-70702"/>
            <a:ext cx="2670879" cy="41148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065733">
            <a:off x="4525609" y="-457238"/>
            <a:ext cx="3723670" cy="4887872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625725">
            <a:off x="8070787" y="6593738"/>
            <a:ext cx="2181703" cy="427023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765130">
            <a:off x="11059404" y="515017"/>
            <a:ext cx="3852949" cy="4114800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5302122" y="4087731"/>
            <a:ext cx="7683757" cy="2198169"/>
            <a:chOff x="0" y="0"/>
            <a:chExt cx="10245009" cy="2930892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664275" y="219075"/>
              <a:ext cx="8916459" cy="2219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2000"/>
                </a:lnSpc>
                <a:spcBef>
                  <a:spcPct val="0"/>
                </a:spcBef>
              </a:pPr>
              <a:r>
                <a:rPr lang="en-US" sz="12000">
                  <a:solidFill>
                    <a:srgbClr val="FAB96C"/>
                  </a:solidFill>
                  <a:latin typeface="Lalezar"/>
                </a:rPr>
                <a:t>Thank</a:t>
              </a:r>
              <a:r>
                <a:rPr lang="en-US" sz="12000" u="none">
                  <a:solidFill>
                    <a:srgbClr val="FAB96C"/>
                  </a:solidFill>
                  <a:latin typeface="Lalezar"/>
                </a:rPr>
                <a:t> You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2330671"/>
              <a:ext cx="10245009" cy="6002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39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000000"/>
                  </a:solidFill>
                  <a:latin typeface="Lato Bold"/>
                </a:rPr>
                <a:t>Write a closing statement or call-to-action here.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87541" y="0"/>
            <a:ext cx="4492281" cy="6920881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648" t="0" r="54386" b="30331"/>
          <a:stretch>
            <a:fillRect/>
          </a:stretch>
        </p:blipFill>
        <p:spPr>
          <a:xfrm flipH="false" flipV="false" rot="-5400000">
            <a:off x="13130557" y="-1519894"/>
            <a:ext cx="3656599" cy="6696387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1038225" y="2438377"/>
            <a:ext cx="8520512" cy="5410245"/>
            <a:chOff x="0" y="0"/>
            <a:chExt cx="11360682" cy="7213660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9525"/>
              <a:ext cx="10807700" cy="15991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599"/>
                </a:lnSpc>
                <a:spcBef>
                  <a:spcPct val="0"/>
                </a:spcBef>
              </a:pPr>
              <a:r>
                <a:rPr lang="en-US" sz="7999">
                  <a:solidFill>
                    <a:srgbClr val="57C4B2"/>
                  </a:solidFill>
                  <a:latin typeface="Lalezar"/>
                </a:rPr>
                <a:t>Credits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2045196"/>
              <a:ext cx="10428884" cy="12097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639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000000"/>
                  </a:solidFill>
                  <a:latin typeface="Lato Bold"/>
                </a:rPr>
                <a:t>This presentation template is free for everyone to use thanks to the following: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4435434"/>
              <a:ext cx="11360682" cy="12285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Lato"/>
                </a:rPr>
                <a:t>SlidesCarnival for the presentation template</a:t>
              </a:r>
            </a:p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Lato"/>
                </a:rPr>
                <a:t>Pexels for the photos</a:t>
              </a:r>
            </a:p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Lato"/>
                </a:rPr>
                <a:t>Skethify for the illustrations 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6613440"/>
              <a:ext cx="11360682" cy="6002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39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000000"/>
                  </a:solidFill>
                  <a:latin typeface="Lato Bold"/>
                </a:rPr>
                <a:t>Happy designing! </a:t>
              </a:r>
            </a:p>
          </p:txBody>
        </p: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3573" y="102244"/>
            <a:ext cx="1989304" cy="1483304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8170" b="7455"/>
          <a:stretch>
            <a:fillRect/>
          </a:stretch>
        </p:blipFill>
        <p:spPr>
          <a:xfrm flipH="false" flipV="false" rot="0">
            <a:off x="13466906" y="5719367"/>
            <a:ext cx="4821094" cy="4575964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489364">
            <a:off x="8166661" y="2060611"/>
            <a:ext cx="3047593" cy="1883967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87541" y="7209883"/>
            <a:ext cx="3371759" cy="2931790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810093" y="6702736"/>
            <a:ext cx="3503115" cy="335662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2123833"/>
            <a:ext cx="11380406" cy="6039334"/>
            <a:chOff x="0" y="0"/>
            <a:chExt cx="15173875" cy="8052445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9525"/>
              <a:ext cx="10707676" cy="32161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599"/>
                </a:lnSpc>
                <a:spcBef>
                  <a:spcPct val="0"/>
                </a:spcBef>
              </a:pPr>
              <a:r>
                <a:rPr lang="en-US" sz="7999">
                  <a:solidFill>
                    <a:srgbClr val="E66EAA"/>
                  </a:solidFill>
                  <a:latin typeface="Lalezar"/>
                </a:rPr>
                <a:t>Fonts In this Presentation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4143103"/>
              <a:ext cx="15173875" cy="6002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39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000000"/>
                  </a:solidFill>
                  <a:latin typeface="Lato Bold"/>
                </a:rPr>
                <a:t>This presentation template uses the following free fonts: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5545351"/>
              <a:ext cx="15173875" cy="12285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Lato"/>
                </a:rPr>
                <a:t>Titles: Lalezar</a:t>
              </a:r>
            </a:p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Lato"/>
                </a:rPr>
                <a:t>Headers: Lato Bold</a:t>
              </a:r>
            </a:p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Lato"/>
                </a:rPr>
                <a:t>Body Copy: Lato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7452225"/>
              <a:ext cx="15173875" cy="6002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39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000000"/>
                  </a:solidFill>
                  <a:latin typeface="Lato Bold"/>
                </a:rPr>
                <a:t>You can find these fonts online too. Happy designing! </a:t>
              </a: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363" t="33532" r="0" b="0"/>
          <a:stretch>
            <a:fillRect/>
          </a:stretch>
        </p:blipFill>
        <p:spPr>
          <a:xfrm flipH="false" flipV="false" rot="0">
            <a:off x="0" y="0"/>
            <a:ext cx="6996000" cy="146751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7274058">
            <a:off x="14595286" y="5490964"/>
            <a:ext cx="3940235" cy="2274928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14715605" y="-58250"/>
            <a:ext cx="3029989" cy="41148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7031692">
            <a:off x="11761426" y="5903260"/>
            <a:ext cx="2102091" cy="2701285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7031692">
            <a:off x="-234506" y="8054078"/>
            <a:ext cx="2102091" cy="2701285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22707" t="0" r="0" b="32759"/>
          <a:stretch>
            <a:fillRect/>
          </a:stretch>
        </p:blipFill>
        <p:spPr>
          <a:xfrm flipH="false" flipV="false" rot="-5400000">
            <a:off x="14137214" y="6136214"/>
            <a:ext cx="3724037" cy="457753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925541" y="0"/>
            <a:ext cx="11362459" cy="10287000"/>
            <a:chOff x="0" y="0"/>
            <a:chExt cx="2992582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992582" cy="2709333"/>
            </a:xfrm>
            <a:custGeom>
              <a:avLst/>
              <a:gdLst/>
              <a:ahLst/>
              <a:cxnLst/>
              <a:rect r="r" b="b" t="t" l="l"/>
              <a:pathLst>
                <a:path h="2709333" w="2992582">
                  <a:moveTo>
                    <a:pt x="0" y="0"/>
                  </a:moveTo>
                  <a:lnTo>
                    <a:pt x="2992582" y="0"/>
                  </a:lnTo>
                  <a:lnTo>
                    <a:pt x="299258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1279541"/>
            <a:ext cx="5059131" cy="2070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8256FF"/>
                </a:solidFill>
                <a:latin typeface="Lalezar"/>
              </a:rPr>
              <a:t>Resource </a:t>
            </a:r>
          </a:p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8256FF"/>
                </a:solidFill>
                <a:latin typeface="Lalezar"/>
              </a:rPr>
              <a:t>Page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926679"/>
            <a:ext cx="5059131" cy="23316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000000"/>
                </a:solidFill>
                <a:latin typeface="Open Sans"/>
              </a:rPr>
              <a:t>Use these design resources in your Canva Presentation.</a:t>
            </a: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000000"/>
                </a:solidFill>
                <a:latin typeface="Open Sans"/>
              </a:rPr>
              <a:t>Happy designing! 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000000"/>
                </a:solidFill>
                <a:latin typeface="Open Sans"/>
              </a:rPr>
              <a:t>Don't forget to delete this page before presenting.</a:t>
            </a:r>
            <a:r>
              <a:rPr lang="en-US" sz="2400">
                <a:solidFill>
                  <a:srgbClr val="000000"/>
                </a:solidFill>
                <a:latin typeface="Open Sans"/>
              </a:rPr>
              <a:t> 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7273" b="14896"/>
          <a:stretch>
            <a:fillRect/>
          </a:stretch>
        </p:blipFill>
        <p:spPr>
          <a:xfrm flipH="false" flipV="false" rot="0">
            <a:off x="15866567" y="684710"/>
            <a:ext cx="1734429" cy="119532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69429" y="724810"/>
            <a:ext cx="1193274" cy="1222161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302762" y="809561"/>
            <a:ext cx="694832" cy="107046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065733">
            <a:off x="9964437" y="646578"/>
            <a:ext cx="968716" cy="1271584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625725">
            <a:off x="7713514" y="2195105"/>
            <a:ext cx="1105103" cy="2163012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765130">
            <a:off x="12233165" y="699348"/>
            <a:ext cx="1002348" cy="1070469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53525" y="2907632"/>
            <a:ext cx="2719470" cy="998787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40151" y="2678865"/>
            <a:ext cx="969794" cy="996985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9248213">
            <a:off x="15559539" y="2307373"/>
            <a:ext cx="1908784" cy="2030621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5172" r="15070" b="0"/>
          <a:stretch>
            <a:fillRect/>
          </a:stretch>
        </p:blipFill>
        <p:spPr>
          <a:xfrm flipH="false" flipV="false" rot="-5400000">
            <a:off x="8182905" y="4112210"/>
            <a:ext cx="805559" cy="1963073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321832">
            <a:off x="10767828" y="4651317"/>
            <a:ext cx="1213905" cy="984367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623624">
            <a:off x="13766465" y="2569064"/>
            <a:ext cx="789245" cy="1507239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7031692">
            <a:off x="16090615" y="4998156"/>
            <a:ext cx="846633" cy="1087963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610390">
            <a:off x="13390464" y="4998156"/>
            <a:ext cx="1211295" cy="1087963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248162">
            <a:off x="7749662" y="6451452"/>
            <a:ext cx="761933" cy="988357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02784" y="6396913"/>
            <a:ext cx="1461993" cy="1239039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4915630">
            <a:off x="11628082" y="6166093"/>
            <a:ext cx="1122423" cy="1729223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462098" y="6877510"/>
            <a:ext cx="2202737" cy="664826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20824" y="8375119"/>
            <a:ext cx="1676187" cy="1578663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75573" y="8381258"/>
            <a:ext cx="1727367" cy="1513801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760876" y="8451932"/>
            <a:ext cx="1506111" cy="1443128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509462">
            <a:off x="9291192" y="6177850"/>
            <a:ext cx="1257738" cy="1582966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7273" b="14896"/>
          <a:stretch>
            <a:fillRect/>
          </a:stretch>
        </p:blipFill>
        <p:spPr>
          <a:xfrm flipH="false" flipV="false" rot="0">
            <a:off x="12714896" y="8396680"/>
            <a:ext cx="2228095" cy="1535541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925541" y="0"/>
            <a:ext cx="11362459" cy="10287000"/>
            <a:chOff x="0" y="0"/>
            <a:chExt cx="2992582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992582" cy="2709333"/>
            </a:xfrm>
            <a:custGeom>
              <a:avLst/>
              <a:gdLst/>
              <a:ahLst/>
              <a:cxnLst/>
              <a:rect r="r" b="b" t="t" l="l"/>
              <a:pathLst>
                <a:path h="2709333" w="2992582">
                  <a:moveTo>
                    <a:pt x="0" y="0"/>
                  </a:moveTo>
                  <a:lnTo>
                    <a:pt x="2992582" y="0"/>
                  </a:lnTo>
                  <a:lnTo>
                    <a:pt x="299258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1279541"/>
            <a:ext cx="5059131" cy="2070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8256FF"/>
                </a:solidFill>
                <a:latin typeface="Lalezar"/>
              </a:rPr>
              <a:t>Resource </a:t>
            </a:r>
          </a:p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8256FF"/>
                </a:solidFill>
                <a:latin typeface="Lalezar"/>
              </a:rPr>
              <a:t>Page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926679"/>
            <a:ext cx="5059131" cy="23316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000000"/>
                </a:solidFill>
                <a:latin typeface="Open Sans"/>
              </a:rPr>
              <a:t>Use these design resources in your Canva Presentation.</a:t>
            </a: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000000"/>
                </a:solidFill>
                <a:latin typeface="Open Sans"/>
              </a:rPr>
              <a:t>Happy designing! 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000000"/>
                </a:solidFill>
                <a:latin typeface="Open Sans"/>
              </a:rPr>
              <a:t>Don't forget to delete this page before presenting.</a:t>
            </a:r>
            <a:r>
              <a:rPr lang="en-US" sz="2400">
                <a:solidFill>
                  <a:srgbClr val="000000"/>
                </a:solidFill>
                <a:latin typeface="Open Sans"/>
              </a:rPr>
              <a:t> 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537889" y="1205305"/>
            <a:ext cx="1627186" cy="100589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324277" y="1028700"/>
            <a:ext cx="1361583" cy="135910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848002" y="835114"/>
            <a:ext cx="2011955" cy="2030413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77734" y="1204507"/>
            <a:ext cx="1620189" cy="1872068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664231" y="3448050"/>
            <a:ext cx="2912113" cy="2049069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2"/>
          <a:srcRect l="336" t="37373" r="31190" b="0"/>
          <a:stretch>
            <a:fillRect/>
          </a:stretch>
        </p:blipFill>
        <p:spPr>
          <a:xfrm flipH="false" flipV="false" rot="-5400000">
            <a:off x="7252343" y="5856607"/>
            <a:ext cx="2067422" cy="186319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16350" t="0" r="0" b="16486"/>
          <a:stretch>
            <a:fillRect/>
          </a:stretch>
        </p:blipFill>
        <p:spPr>
          <a:xfrm flipH="false" flipV="false" rot="5400000">
            <a:off x="9426904" y="3591359"/>
            <a:ext cx="1553402" cy="1550881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75621" y="3791997"/>
            <a:ext cx="2788177" cy="124707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0" t="0" r="0" b="0"/>
          <a:stretch>
            <a:fillRect/>
          </a:stretch>
        </p:blipFill>
        <p:spPr>
          <a:xfrm flipH="true" flipV="false" rot="-4110499">
            <a:off x="9554643" y="6170509"/>
            <a:ext cx="1926190" cy="1515443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03232" y="5868594"/>
            <a:ext cx="2442739" cy="2158493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129656" y="3381957"/>
            <a:ext cx="1943268" cy="1990131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720002">
            <a:off x="16005900" y="5780830"/>
            <a:ext cx="1129124" cy="2210030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294098" y="8237567"/>
            <a:ext cx="1923555" cy="1629776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295435">
            <a:off x="15514045" y="1431180"/>
            <a:ext cx="2290785" cy="1053761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570462" y="8416797"/>
            <a:ext cx="592277" cy="530895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290861" y="9461393"/>
            <a:ext cx="1197972" cy="135044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59958" y="8508474"/>
            <a:ext cx="1608547" cy="1087963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888884">
            <a:off x="11851160" y="8089124"/>
            <a:ext cx="1464357" cy="1732035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rcRect l="0" t="0" r="0" b="49263"/>
          <a:stretch>
            <a:fillRect/>
          </a:stretch>
        </p:blipFill>
        <p:spPr>
          <a:xfrm flipH="false" flipV="false" rot="5400000">
            <a:off x="9498305" y="8521478"/>
            <a:ext cx="1706353" cy="86732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420339" y="2238375"/>
            <a:ext cx="1261916" cy="171371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397952" y="391728"/>
            <a:ext cx="1545816" cy="1559998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952850">
            <a:off x="15596492" y="2556059"/>
            <a:ext cx="666790" cy="171371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9277" t="0" r="0" b="19069"/>
          <a:stretch>
            <a:fillRect/>
          </a:stretch>
        </p:blipFill>
        <p:spPr>
          <a:xfrm flipH="false" flipV="false" rot="0">
            <a:off x="14193029" y="391728"/>
            <a:ext cx="2787853" cy="1559998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51412"/>
          <a:stretch>
            <a:fillRect/>
          </a:stretch>
        </p:blipFill>
        <p:spPr>
          <a:xfrm flipH="false" flipV="false" rot="-10800000">
            <a:off x="9437439" y="502103"/>
            <a:ext cx="2462559" cy="1183452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12271296" y="478210"/>
            <a:ext cx="1403649" cy="134373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987302" y="4096752"/>
            <a:ext cx="1907728" cy="1747725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472830" y="2948253"/>
            <a:ext cx="2213800" cy="885038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7645381" y="2127017"/>
            <a:ext cx="1646640" cy="232659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800000">
            <a:off x="7772389" y="4556835"/>
            <a:ext cx="1538876" cy="74445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74884" y="4504538"/>
            <a:ext cx="1475256" cy="1100009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521350">
            <a:off x="4011152" y="6618491"/>
            <a:ext cx="1784197" cy="1030122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617586">
            <a:off x="11876000" y="5844253"/>
            <a:ext cx="1091640" cy="2054405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631999" y="6377116"/>
            <a:ext cx="1080514" cy="939521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193029" y="9036565"/>
            <a:ext cx="2870523" cy="130627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56190" y="6107938"/>
            <a:ext cx="1287577" cy="1318628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64789" y="6397783"/>
            <a:ext cx="1356396" cy="1203405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800000">
            <a:off x="8335691" y="7906854"/>
            <a:ext cx="1361867" cy="1538042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800000">
            <a:off x="5198161" y="466341"/>
            <a:ext cx="1275029" cy="1586575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58701"/>
          <a:stretch>
            <a:fillRect/>
          </a:stretch>
        </p:blipFill>
        <p:spPr>
          <a:xfrm flipH="false" flipV="false" rot="0">
            <a:off x="10150397" y="7709819"/>
            <a:ext cx="3673809" cy="1392059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316158" y="2466994"/>
            <a:ext cx="1157033" cy="1485094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4865" y="2316109"/>
            <a:ext cx="1246652" cy="1517181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859613" y="560907"/>
            <a:ext cx="1403649" cy="1344951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212" b="0"/>
          <a:stretch>
            <a:fillRect/>
          </a:stretch>
        </p:blipFill>
        <p:spPr>
          <a:xfrm flipH="false" flipV="false" rot="0">
            <a:off x="3227217" y="2493567"/>
            <a:ext cx="1388055" cy="1624319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713423" y="584729"/>
            <a:ext cx="1592684" cy="1349800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724344" y="4481860"/>
            <a:ext cx="1581058" cy="1445950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327904" y="4481860"/>
            <a:ext cx="996391" cy="1445950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8873" y="4496057"/>
            <a:ext cx="1475040" cy="1445950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894341" y="6377116"/>
            <a:ext cx="902105" cy="1082159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733245">
            <a:off x="2881397" y="4564714"/>
            <a:ext cx="824279" cy="1308635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5529" t="5435" r="0" b="0"/>
          <a:stretch>
            <a:fillRect/>
          </a:stretch>
        </p:blipFill>
        <p:spPr>
          <a:xfrm flipH="false" flipV="false" rot="0">
            <a:off x="675628" y="6237424"/>
            <a:ext cx="1364501" cy="1308742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63328" y="4117886"/>
            <a:ext cx="1485444" cy="1650494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17142" t="20392" r="1015" b="0"/>
          <a:stretch>
            <a:fillRect/>
          </a:stretch>
        </p:blipFill>
        <p:spPr>
          <a:xfrm flipH="false" flipV="false" rot="0">
            <a:off x="2498654" y="6319378"/>
            <a:ext cx="1011111" cy="1274856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8305" b="25781"/>
          <a:stretch>
            <a:fillRect/>
          </a:stretch>
        </p:blipFill>
        <p:spPr>
          <a:xfrm flipH="false" flipV="false" rot="0">
            <a:off x="6114523" y="8025391"/>
            <a:ext cx="1657866" cy="1131178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886110" y="6237424"/>
            <a:ext cx="1174161" cy="1524123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37677" y="8002887"/>
            <a:ext cx="1080633" cy="1153683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865960" y="8063276"/>
            <a:ext cx="1006636" cy="1195024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88609" y="8122058"/>
            <a:ext cx="2709552" cy="137940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956425" y="4418021"/>
            <a:ext cx="10393573" cy="2070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FC9982"/>
                </a:solidFill>
                <a:latin typeface="Lalezar"/>
              </a:rPr>
              <a:t>Free templates for all your presentation needs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263895" y="7167311"/>
            <a:ext cx="15760211" cy="1335891"/>
            <a:chOff x="0" y="0"/>
            <a:chExt cx="21013614" cy="1781188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38100"/>
              <a:ext cx="4596916" cy="1819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39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000000"/>
                  </a:solidFill>
                  <a:latin typeface="Lato Bold"/>
                </a:rPr>
                <a:t>For PowerPoint, Google Slides,</a:t>
              </a:r>
            </a:p>
            <a:p>
              <a:pPr algn="ctr" marL="0" indent="0" lvl="0">
                <a:lnSpc>
                  <a:spcPts val="3639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000000"/>
                  </a:solidFill>
                  <a:latin typeface="Lato Bold"/>
                </a:rPr>
                <a:t>and Canva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5857376" y="-38100"/>
              <a:ext cx="4000565" cy="1819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39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000000"/>
                  </a:solidFill>
                  <a:latin typeface="Lato Bold"/>
                </a:rPr>
                <a:t>100% free for personal or commercial use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11118401" y="-38100"/>
              <a:ext cx="4373284" cy="1819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39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000000"/>
                  </a:solidFill>
                  <a:latin typeface="Lato Bold"/>
                </a:rPr>
                <a:t>Ready to use, professional, and customizable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16752146" y="-38100"/>
              <a:ext cx="4261468" cy="1819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39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000000"/>
                  </a:solidFill>
                  <a:latin typeface="Lato Bold"/>
                </a:rPr>
                <a:t>Blow your audience away with attractive visuals</a:t>
              </a:r>
            </a:p>
          </p:txBody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5298" t="26508" r="0" b="0"/>
          <a:stretch>
            <a:fillRect/>
          </a:stretch>
        </p:blipFill>
        <p:spPr>
          <a:xfrm flipH="true" flipV="false" rot="0">
            <a:off x="14913079" y="-75230"/>
            <a:ext cx="3374921" cy="386856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343649" y="-75230"/>
            <a:ext cx="7315200" cy="220786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1382" b="63298"/>
          <a:stretch>
            <a:fillRect/>
          </a:stretch>
        </p:blipFill>
        <p:spPr>
          <a:xfrm flipH="false" flipV="false" rot="0">
            <a:off x="359872" y="8900079"/>
            <a:ext cx="3947231" cy="1510196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24423" r="45615" b="0"/>
          <a:stretch>
            <a:fillRect/>
          </a:stretch>
        </p:blipFill>
        <p:spPr>
          <a:xfrm flipH="true" flipV="false" rot="0">
            <a:off x="0" y="0"/>
            <a:ext cx="3978303" cy="2543133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47516"/>
          <a:stretch>
            <a:fillRect/>
          </a:stretch>
        </p:blipFill>
        <p:spPr>
          <a:xfrm flipH="false" flipV="false" rot="0">
            <a:off x="13412267" y="9028346"/>
            <a:ext cx="3921140" cy="1970104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2"/>
          <a:srcRect l="0" t="0" r="0" b="0"/>
          <a:stretch>
            <a:fillRect/>
          </a:stretch>
        </p:blipFill>
        <p:spPr>
          <a:xfrm flipH="false" flipV="false" rot="0">
            <a:off x="7256288" y="2690287"/>
            <a:ext cx="3775424" cy="8961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5172" r="15070" b="0"/>
          <a:stretch>
            <a:fillRect/>
          </a:stretch>
        </p:blipFill>
        <p:spPr>
          <a:xfrm flipH="false" flipV="false" rot="-5400000">
            <a:off x="2829238" y="-2829238"/>
            <a:ext cx="3937952" cy="9596428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321832">
            <a:off x="12998449" y="-1153148"/>
            <a:ext cx="6297195" cy="510645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623624">
            <a:off x="16036532" y="4769863"/>
            <a:ext cx="3434019" cy="6558022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1028700" y="3388856"/>
            <a:ext cx="15425094" cy="2070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000"/>
              </a:lnSpc>
            </a:pPr>
            <a:r>
              <a:rPr lang="en-US" sz="8000">
                <a:solidFill>
                  <a:srgbClr val="000000"/>
                </a:solidFill>
                <a:latin typeface="Lalezar"/>
              </a:rPr>
              <a:t>Download this presentation as a Powerpoint template in 3 steps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52855" y="6188716"/>
            <a:ext cx="2520428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ato Bold"/>
              </a:rPr>
              <a:t>1.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52855" y="7153275"/>
            <a:ext cx="3988011" cy="1228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Lato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809320" y="6188700"/>
            <a:ext cx="2532544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ato Bold"/>
              </a:rPr>
              <a:t>2.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809320" y="7153275"/>
            <a:ext cx="4244790" cy="923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Lato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465784" y="6188700"/>
            <a:ext cx="2608763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ato Bold"/>
              </a:rPr>
              <a:t>3.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465784" y="7153275"/>
            <a:ext cx="4127780" cy="923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Lato"/>
              </a:rPr>
              <a:t>Enter "PowerPoint" in the search bar and click on the PowerPoint icon to download.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657538" y="-878344"/>
            <a:ext cx="6083710" cy="41148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7031692">
            <a:off x="14125299" y="-74012"/>
            <a:ext cx="3202063" cy="41148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610390">
            <a:off x="-59118" y="-1028700"/>
            <a:ext cx="4581255" cy="41148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248162">
            <a:off x="9021460" y="7827159"/>
            <a:ext cx="2881719" cy="3738078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028700" y="3388856"/>
            <a:ext cx="15425094" cy="2070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000"/>
              </a:lnSpc>
            </a:pPr>
            <a:r>
              <a:rPr lang="en-US" sz="8000">
                <a:solidFill>
                  <a:srgbClr val="000000"/>
                </a:solidFill>
                <a:latin typeface="Lalezar"/>
              </a:rPr>
              <a:t>Use this presentation as a Google Slide template in 3 steps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52855" y="6188716"/>
            <a:ext cx="2520428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ato Bold"/>
              </a:rPr>
              <a:t>1.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52855" y="7153275"/>
            <a:ext cx="3988011" cy="1228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Lato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809320" y="6188700"/>
            <a:ext cx="2532544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ato Bold"/>
              </a:rPr>
              <a:t>2.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809320" y="7153275"/>
            <a:ext cx="4202859" cy="923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Lato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465784" y="6188700"/>
            <a:ext cx="2608763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ato Bold"/>
              </a:rPr>
              <a:t>3.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465784" y="7153275"/>
            <a:ext cx="4127780" cy="1838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Lato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581" y="6063671"/>
            <a:ext cx="4855221" cy="41148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028700" y="1640927"/>
            <a:ext cx="4542724" cy="761737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497812">
            <a:off x="12007972" y="4249985"/>
            <a:ext cx="4753461" cy="6239627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4915630">
            <a:off x="13319622" y="-826235"/>
            <a:ext cx="3727522" cy="574268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364855" y="0"/>
            <a:ext cx="7315200" cy="2207860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7537712" y="3074777"/>
            <a:ext cx="4820902" cy="2070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000"/>
              </a:lnSpc>
            </a:pPr>
            <a:r>
              <a:rPr lang="en-US" sz="8000">
                <a:solidFill>
                  <a:srgbClr val="57C4B2"/>
                </a:solidFill>
                <a:latin typeface="Lalezar"/>
              </a:rPr>
              <a:t>Hello There!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547237" y="5501369"/>
            <a:ext cx="3525496" cy="1228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Lato"/>
              </a:rPr>
              <a:t>I'm Soona, and I'll be sharing with you my beautiful ideas. Follow me at @reallygreatsite to learn more.</a:t>
            </a:r>
            <a:r>
              <a:rPr lang="en-US" sz="2000">
                <a:solidFill>
                  <a:srgbClr val="000000"/>
                </a:solidFill>
                <a:latin typeface="Lato"/>
              </a:rPr>
              <a:t> 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233114" y="7308540"/>
            <a:ext cx="3249837" cy="366345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233114" y="7491712"/>
            <a:ext cx="3249837" cy="366345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7537712" y="7308471"/>
            <a:ext cx="2844632" cy="490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Lato Bold"/>
              </a:rPr>
              <a:t>L</a:t>
            </a:r>
            <a:r>
              <a:rPr lang="en-US" sz="2799" u="none">
                <a:solidFill>
                  <a:srgbClr val="FFFFFF"/>
                </a:solidFill>
                <a:latin typeface="Lato Bold"/>
              </a:rPr>
              <a:t>ets Get Started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13738358" y="4496770"/>
            <a:ext cx="7315200" cy="220786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2091314" y="1375405"/>
            <a:ext cx="9433070" cy="1060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FC9982"/>
                </a:solidFill>
                <a:latin typeface="Lalezar"/>
              </a:rPr>
              <a:t>Agenda Page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990066" y="2638518"/>
            <a:ext cx="9534318" cy="619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Lato"/>
              </a:rPr>
              <a:t>Briefly elaborate on what you want to discuss. Briefly elaborate on what you want to discuss. Briefly elaborate on what you want to discuss.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72351" y="4852161"/>
            <a:ext cx="1347317" cy="3142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Lato"/>
              </a:rPr>
              <a:t>01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646753" y="4852161"/>
            <a:ext cx="1347317" cy="3142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Lato"/>
              </a:rPr>
              <a:t>02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035632" y="5289805"/>
            <a:ext cx="4489038" cy="459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57C4B2"/>
                </a:solidFill>
                <a:latin typeface="Lato Bold"/>
              </a:rPr>
              <a:t>Write an agenda.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210034" y="5289805"/>
            <a:ext cx="4489038" cy="459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57C4B2"/>
                </a:solidFill>
                <a:latin typeface="Lato Bold"/>
              </a:rPr>
              <a:t>Write an agenda.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72351" y="7180644"/>
            <a:ext cx="1419697" cy="3142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Lato"/>
              </a:rPr>
              <a:t>03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646753" y="7180644"/>
            <a:ext cx="1419697" cy="3142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Lato"/>
              </a:rPr>
              <a:t>04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990066" y="7610787"/>
            <a:ext cx="5005478" cy="46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40"/>
              </a:lnSpc>
              <a:spcBef>
                <a:spcPct val="0"/>
              </a:spcBef>
            </a:pPr>
            <a:r>
              <a:rPr lang="en-US" sz="2800" u="none">
                <a:solidFill>
                  <a:srgbClr val="57C4B2"/>
                </a:solidFill>
                <a:latin typeface="Lato Bold"/>
              </a:rPr>
              <a:t>Write an agenda.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164467" y="7610787"/>
            <a:ext cx="5005478" cy="46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40"/>
              </a:lnSpc>
              <a:spcBef>
                <a:spcPct val="0"/>
              </a:spcBef>
            </a:pPr>
            <a:r>
              <a:rPr lang="en-US" sz="2800" u="none">
                <a:solidFill>
                  <a:srgbClr val="57C4B2"/>
                </a:solidFill>
                <a:latin typeface="Lato Bold"/>
              </a:rPr>
              <a:t>Write an agenda.</a:t>
            </a:r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14131033" y="4067"/>
            <a:ext cx="4294383" cy="4114800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820" t="0" r="212" b="46528"/>
          <a:stretch>
            <a:fillRect/>
          </a:stretch>
        </p:blipFill>
        <p:spPr>
          <a:xfrm flipH="false" flipV="false" rot="0">
            <a:off x="-638357" y="7861884"/>
            <a:ext cx="5256846" cy="4691369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456582" y="8542106"/>
            <a:ext cx="3300643" cy="3330924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24384" y="7861884"/>
            <a:ext cx="6545772" cy="488078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4099300" y="-2232743"/>
            <a:ext cx="6545772" cy="4880786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800000">
            <a:off x="13014009" y="309335"/>
            <a:ext cx="3133638" cy="389932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44000" y="7057505"/>
            <a:ext cx="3429001" cy="322949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-19050"/>
            <a:ext cx="4665588" cy="408875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60214" y="6719779"/>
            <a:ext cx="3503115" cy="3356621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509462">
            <a:off x="468715" y="-171288"/>
            <a:ext cx="1906890" cy="239997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888884">
            <a:off x="14495263" y="-13024"/>
            <a:ext cx="3478876" cy="41148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49263"/>
          <a:stretch>
            <a:fillRect/>
          </a:stretch>
        </p:blipFill>
        <p:spPr>
          <a:xfrm flipH="false" flipV="false" rot="10768743">
            <a:off x="5852877" y="-31553"/>
            <a:ext cx="6119602" cy="3110553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3218928" y="3893283"/>
            <a:ext cx="11850143" cy="3133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12000">
                <a:solidFill>
                  <a:srgbClr val="FAB96C"/>
                </a:solidFill>
                <a:latin typeface="Lalezar"/>
              </a:rPr>
              <a:t>Add a Section Header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7273" b="14896"/>
          <a:stretch>
            <a:fillRect/>
          </a:stretch>
        </p:blipFill>
        <p:spPr>
          <a:xfrm flipH="false" flipV="false" rot="0">
            <a:off x="10297243" y="4779994"/>
            <a:ext cx="7990757" cy="5507006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293780">
            <a:off x="5240887" y="7781398"/>
            <a:ext cx="3817627" cy="50112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6973" r="32135" b="0"/>
          <a:stretch>
            <a:fillRect/>
          </a:stretch>
        </p:blipFill>
        <p:spPr>
          <a:xfrm flipH="false" flipV="false" rot="0">
            <a:off x="13752041" y="0"/>
            <a:ext cx="4535959" cy="4471568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00921" y="7119035"/>
            <a:ext cx="7315200" cy="2924486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800000">
            <a:off x="10329446" y="0"/>
            <a:ext cx="2345686" cy="3724037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707" t="0" r="0" b="32759"/>
          <a:stretch>
            <a:fillRect/>
          </a:stretch>
        </p:blipFill>
        <p:spPr>
          <a:xfrm flipH="false" flipV="false" rot="5400000">
            <a:off x="426749" y="-426749"/>
            <a:ext cx="3724037" cy="4577536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1028700" y="4223263"/>
            <a:ext cx="4999878" cy="2775319"/>
            <a:chOff x="0" y="0"/>
            <a:chExt cx="6666504" cy="3700425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10"/>
            <a:srcRect l="0" t="8343" r="0" b="8343"/>
            <a:stretch>
              <a:fillRect/>
            </a:stretch>
          </p:blipFill>
          <p:spPr>
            <a:xfrm>
              <a:off x="0" y="0"/>
              <a:ext cx="6666504" cy="3700425"/>
            </a:xfrm>
            <a:prstGeom prst="rect">
              <a:avLst/>
            </a:prstGeom>
          </p:spPr>
        </p:pic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54089" y="6988747"/>
            <a:ext cx="2597385" cy="1256527"/>
          </a:xfrm>
          <a:prstGeom prst="rect">
            <a:avLst/>
          </a:prstGeom>
        </p:spPr>
      </p:pic>
      <p:grpSp>
        <p:nvGrpSpPr>
          <p:cNvPr name="Group 9" id="9"/>
          <p:cNvGrpSpPr/>
          <p:nvPr/>
        </p:nvGrpSpPr>
        <p:grpSpPr>
          <a:xfrm rot="0">
            <a:off x="6644061" y="4223263"/>
            <a:ext cx="4999878" cy="2775319"/>
            <a:chOff x="0" y="0"/>
            <a:chExt cx="6666504" cy="3700425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13"/>
            <a:srcRect l="0" t="8343" r="0" b="8343"/>
            <a:stretch>
              <a:fillRect/>
            </a:stretch>
          </p:blipFill>
          <p:spPr>
            <a:xfrm>
              <a:off x="0" y="0"/>
              <a:ext cx="6666504" cy="3700425"/>
            </a:xfrm>
            <a:prstGeom prst="rect">
              <a:avLst/>
            </a:prstGeom>
          </p:spPr>
        </p:pic>
      </p:grpSp>
      <p:grpSp>
        <p:nvGrpSpPr>
          <p:cNvPr name="Group 11" id="11"/>
          <p:cNvGrpSpPr/>
          <p:nvPr/>
        </p:nvGrpSpPr>
        <p:grpSpPr>
          <a:xfrm rot="0">
            <a:off x="12259422" y="4223263"/>
            <a:ext cx="4999878" cy="2775319"/>
            <a:chOff x="0" y="0"/>
            <a:chExt cx="6666504" cy="3700425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14"/>
            <a:srcRect l="0" t="8343" r="0" b="8343"/>
            <a:stretch>
              <a:fillRect/>
            </a:stretch>
          </p:blipFill>
          <p:spPr>
            <a:xfrm>
              <a:off x="0" y="0"/>
              <a:ext cx="6666504" cy="3700425"/>
            </a:xfrm>
            <a:prstGeom prst="rect">
              <a:avLst/>
            </a:prstGeom>
          </p:spPr>
        </p:pic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800000">
            <a:off x="5039441" y="2966736"/>
            <a:ext cx="2597385" cy="1256527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251474" y="-195382"/>
            <a:ext cx="5036526" cy="3755433"/>
          </a:xfrm>
          <a:prstGeom prst="rect">
            <a:avLst/>
          </a:prstGeom>
        </p:spPr>
      </p:pic>
      <p:sp>
        <p:nvSpPr>
          <p:cNvPr name="TextBox 15" id="15"/>
          <p:cNvSpPr txBox="true"/>
          <p:nvPr/>
        </p:nvSpPr>
        <p:spPr>
          <a:xfrm rot="0">
            <a:off x="1028700" y="1190625"/>
            <a:ext cx="12582610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9000">
                <a:solidFill>
                  <a:srgbClr val="000000"/>
                </a:solidFill>
                <a:latin typeface="Lalezar"/>
              </a:rPr>
              <a:t>Write your topic or idea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028700" y="7617011"/>
            <a:ext cx="4999878" cy="1208530"/>
            <a:chOff x="0" y="0"/>
            <a:chExt cx="6666504" cy="1611374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789137"/>
              <a:ext cx="6666504" cy="822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Lato"/>
                </a:rPr>
                <a:t>Briefly elaborate on what you want</a:t>
              </a:r>
            </a:p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Lato"/>
                </a:rPr>
                <a:t>to discuss.</a:t>
              </a:r>
              <a:r>
                <a:rPr lang="en-US" sz="2000">
                  <a:solidFill>
                    <a:srgbClr val="000000"/>
                  </a:solidFill>
                  <a:latin typeface="Lato"/>
                </a:rPr>
                <a:t>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-38100"/>
              <a:ext cx="6666504" cy="6002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639"/>
                </a:lnSpc>
              </a:pPr>
              <a:r>
                <a:rPr lang="en-US" sz="2799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6644061" y="7617011"/>
            <a:ext cx="4999878" cy="1513297"/>
            <a:chOff x="0" y="0"/>
            <a:chExt cx="6666504" cy="2017730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789137"/>
              <a:ext cx="6666504" cy="12285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Lato"/>
                </a:rPr>
                <a:t>Briefly elaborate on what you want</a:t>
              </a:r>
            </a:p>
            <a:p>
              <a:pPr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Lato"/>
                </a:rPr>
                <a:t>to discuss. </a:t>
              </a:r>
            </a:p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-38100"/>
              <a:ext cx="6666504" cy="6002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39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2259422" y="7617011"/>
            <a:ext cx="4999878" cy="1513297"/>
            <a:chOff x="0" y="0"/>
            <a:chExt cx="6666504" cy="2017730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789137"/>
              <a:ext cx="6666504" cy="12285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Lato"/>
                </a:rPr>
                <a:t>Briefly elaborate on what you want</a:t>
              </a:r>
            </a:p>
            <a:p>
              <a:pPr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Lato"/>
                </a:rPr>
                <a:t>to discuss. </a:t>
              </a:r>
            </a:p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-38100"/>
              <a:ext cx="6666504" cy="6002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39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1312" y="5121665"/>
            <a:ext cx="3029989" cy="41148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1312" y="0"/>
            <a:ext cx="2477853" cy="250058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952850">
            <a:off x="14378087" y="3904698"/>
            <a:ext cx="1601031" cy="41148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9277" t="0" r="0" b="19069"/>
          <a:stretch>
            <a:fillRect/>
          </a:stretch>
        </p:blipFill>
        <p:spPr>
          <a:xfrm flipH="false" flipV="false" rot="0">
            <a:off x="11270079" y="6359984"/>
            <a:ext cx="7017921" cy="3927016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7899" t="0" r="0" b="38301"/>
          <a:stretch>
            <a:fillRect/>
          </a:stretch>
        </p:blipFill>
        <p:spPr>
          <a:xfrm flipH="false" flipV="false" rot="0">
            <a:off x="51312" y="8227104"/>
            <a:ext cx="6005809" cy="201872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51412"/>
          <a:stretch>
            <a:fillRect/>
          </a:stretch>
        </p:blipFill>
        <p:spPr>
          <a:xfrm flipH="false" flipV="false" rot="-10800000">
            <a:off x="5787424" y="0"/>
            <a:ext cx="5912854" cy="284159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14081469" y="174317"/>
            <a:ext cx="4298262" cy="4114800"/>
          </a:xfrm>
          <a:prstGeom prst="rect">
            <a:avLst/>
          </a:prstGeom>
        </p:spPr>
      </p:pic>
      <p:grpSp>
        <p:nvGrpSpPr>
          <p:cNvPr name="Group 9" id="9"/>
          <p:cNvGrpSpPr/>
          <p:nvPr/>
        </p:nvGrpSpPr>
        <p:grpSpPr>
          <a:xfrm rot="0">
            <a:off x="4688321" y="3205121"/>
            <a:ext cx="8911359" cy="4351975"/>
            <a:chOff x="0" y="0"/>
            <a:chExt cx="11881811" cy="5802633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152400"/>
              <a:ext cx="11881811" cy="41570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000"/>
                </a:lnSpc>
              </a:pPr>
              <a:r>
                <a:rPr lang="en-US" sz="8000">
                  <a:solidFill>
                    <a:srgbClr val="FC9982"/>
                  </a:solidFill>
                  <a:latin typeface="Lalezar"/>
                </a:rPr>
                <a:t>Write an original statement or inspiring quote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1765812" y="4592878"/>
              <a:ext cx="8350188" cy="12097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39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000000"/>
                  </a:solidFill>
                  <a:latin typeface="Lato Bold"/>
                </a:rPr>
                <a:t>— Include a credit, citation, or supporting message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DAFQ5CfHL0s</dc:identifier>
  <dcterms:modified xsi:type="dcterms:W3CDTF">2011-08-01T06:04:30Z</dcterms:modified>
  <cp:revision>1</cp:revision>
  <dc:title>Copia de Peach and Yellow Pastel Cute Portfolio Presentation</dc:title>
</cp:coreProperties>
</file>