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0"/>
    <p:sldId id="257" r:id="rId31"/>
    <p:sldId id="258" r:id="rId32"/>
    <p:sldId id="259" r:id="rId33"/>
    <p:sldId id="260" r:id="rId34"/>
    <p:sldId id="261" r:id="rId35"/>
    <p:sldId id="262" r:id="rId36"/>
    <p:sldId id="263" r:id="rId37"/>
    <p:sldId id="264" r:id="rId38"/>
    <p:sldId id="265" r:id="rId39"/>
    <p:sldId id="266" r:id="rId40"/>
    <p:sldId id="267" r:id="rId41"/>
    <p:sldId id="268" r:id="rId42"/>
    <p:sldId id="269" r:id="rId43"/>
    <p:sldId id="270" r:id="rId44"/>
    <p:sldId id="271" r:id="rId45"/>
    <p:sldId id="272" r:id="rId46"/>
    <p:sldId id="273" r:id="rId47"/>
    <p:sldId id="274" r:id="rId48"/>
    <p:sldId id="275" r:id="rId49"/>
    <p:sldId id="276" r:id="rId50"/>
    <p:sldId id="277" r:id="rId51"/>
    <p:sldId id="278" r:id="rId52"/>
    <p:sldId id="279" r:id="rId53"/>
    <p:sldId id="280" r:id="rId54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to Sans" charset="1" panose="020B0502040504020204"/>
      <p:regular r:id="rId10"/>
    </p:embeddedFont>
    <p:embeddedFont>
      <p:font typeface="Noto Sans Bold" charset="1" panose="020B0802040504020204"/>
      <p:regular r:id="rId11"/>
    </p:embeddedFont>
    <p:embeddedFont>
      <p:font typeface="Noto Sans Italics" charset="1" panose="020B0502040504090204"/>
      <p:regular r:id="rId12"/>
    </p:embeddedFont>
    <p:embeddedFont>
      <p:font typeface="Noto Sans Bold Italics" charset="1" panose="020B0802040504090204"/>
      <p:regular r:id="rId13"/>
    </p:embeddedFont>
    <p:embeddedFont>
      <p:font typeface="Open Sans" charset="1" panose="020B0606030504020204"/>
      <p:regular r:id="rId14"/>
    </p:embeddedFont>
    <p:embeddedFont>
      <p:font typeface="Open Sans Bold" charset="1" panose="020B0806030504020204"/>
      <p:regular r:id="rId15"/>
    </p:embeddedFont>
    <p:embeddedFont>
      <p:font typeface="Open Sans Italics" charset="1" panose="020B0606030504020204"/>
      <p:regular r:id="rId16"/>
    </p:embeddedFont>
    <p:embeddedFont>
      <p:font typeface="Open Sans Bold Italics" charset="1" panose="020B0806030504020204"/>
      <p:regular r:id="rId17"/>
    </p:embeddedFont>
    <p:embeddedFont>
      <p:font typeface="Lato" charset="1" panose="020F0502020204030203"/>
      <p:regular r:id="rId18"/>
    </p:embeddedFont>
    <p:embeddedFont>
      <p:font typeface="Lato Bold" charset="1" panose="020F0502020204030203"/>
      <p:regular r:id="rId19"/>
    </p:embeddedFont>
    <p:embeddedFont>
      <p:font typeface="Lato Italics" charset="1" panose="020F0502020204030203"/>
      <p:regular r:id="rId20"/>
    </p:embeddedFont>
    <p:embeddedFont>
      <p:font typeface="Lato Bold Italics" charset="1" panose="020F0502020204030203"/>
      <p:regular r:id="rId21"/>
    </p:embeddedFont>
    <p:embeddedFont>
      <p:font typeface="Open Sauce" charset="1" panose="00000500000000000000"/>
      <p:regular r:id="rId22"/>
    </p:embeddedFont>
    <p:embeddedFont>
      <p:font typeface="Open Sauce Bold" charset="1" panose="00000800000000000000"/>
      <p:regular r:id="rId23"/>
    </p:embeddedFont>
    <p:embeddedFont>
      <p:font typeface="Open Sauce Italics" charset="1" panose="00000500000000000000"/>
      <p:regular r:id="rId24"/>
    </p:embeddedFont>
    <p:embeddedFont>
      <p:font typeface="Open Sauce Bold Italics" charset="1" panose="00000800000000000000"/>
      <p:regular r:id="rId25"/>
    </p:embeddedFont>
    <p:embeddedFont>
      <p:font typeface="Open Sans Bold" charset="1" panose="00000000000000000000"/>
      <p:regular r:id="rId26"/>
    </p:embeddedFont>
    <p:embeddedFont>
      <p:font typeface="Open Sans Bold Bold" charset="1" panose="00000000000000000000"/>
      <p:regular r:id="rId27"/>
    </p:embeddedFont>
    <p:embeddedFont>
      <p:font typeface="Open Sans Bold Italics" charset="1" panose="00000000000000000000"/>
      <p:regular r:id="rId28"/>
    </p:embeddedFont>
    <p:embeddedFont>
      <p:font typeface="Open Sans Bold Bold Italics" charset="1" panose="0000000000000000000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slides/slide1.xml" Type="http://schemas.openxmlformats.org/officeDocument/2006/relationships/slide"/><Relationship Id="rId31" Target="slides/slide2.xml" Type="http://schemas.openxmlformats.org/officeDocument/2006/relationships/slide"/><Relationship Id="rId32" Target="slides/slide3.xml" Type="http://schemas.openxmlformats.org/officeDocument/2006/relationships/slide"/><Relationship Id="rId33" Target="slides/slide4.xml" Type="http://schemas.openxmlformats.org/officeDocument/2006/relationships/slide"/><Relationship Id="rId34" Target="slides/slide5.xml" Type="http://schemas.openxmlformats.org/officeDocument/2006/relationships/slide"/><Relationship Id="rId35" Target="slides/slide6.xml" Type="http://schemas.openxmlformats.org/officeDocument/2006/relationships/slide"/><Relationship Id="rId36" Target="slides/slide7.xml" Type="http://schemas.openxmlformats.org/officeDocument/2006/relationships/slide"/><Relationship Id="rId37" Target="slides/slide8.xml" Type="http://schemas.openxmlformats.org/officeDocument/2006/relationships/slide"/><Relationship Id="rId38" Target="slides/slide9.xml" Type="http://schemas.openxmlformats.org/officeDocument/2006/relationships/slide"/><Relationship Id="rId39" Target="slides/slide10.xml" Type="http://schemas.openxmlformats.org/officeDocument/2006/relationships/slide"/><Relationship Id="rId4" Target="theme/theme1.xml" Type="http://schemas.openxmlformats.org/officeDocument/2006/relationships/theme"/><Relationship Id="rId40" Target="slides/slide11.xml" Type="http://schemas.openxmlformats.org/officeDocument/2006/relationships/slide"/><Relationship Id="rId41" Target="slides/slide12.xml" Type="http://schemas.openxmlformats.org/officeDocument/2006/relationships/slide"/><Relationship Id="rId42" Target="slides/slide13.xml" Type="http://schemas.openxmlformats.org/officeDocument/2006/relationships/slide"/><Relationship Id="rId43" Target="slides/slide14.xml" Type="http://schemas.openxmlformats.org/officeDocument/2006/relationships/slide"/><Relationship Id="rId44" Target="slides/slide15.xml" Type="http://schemas.openxmlformats.org/officeDocument/2006/relationships/slide"/><Relationship Id="rId45" Target="slides/slide16.xml" Type="http://schemas.openxmlformats.org/officeDocument/2006/relationships/slide"/><Relationship Id="rId46" Target="slides/slide17.xml" Type="http://schemas.openxmlformats.org/officeDocument/2006/relationships/slide"/><Relationship Id="rId47" Target="slides/slide18.xml" Type="http://schemas.openxmlformats.org/officeDocument/2006/relationships/slide"/><Relationship Id="rId48" Target="slides/slide19.xml" Type="http://schemas.openxmlformats.org/officeDocument/2006/relationships/slide"/><Relationship Id="rId49" Target="slides/slide20.xml" Type="http://schemas.openxmlformats.org/officeDocument/2006/relationships/slide"/><Relationship Id="rId5" Target="tableStyles.xml" Type="http://schemas.openxmlformats.org/officeDocument/2006/relationships/tableStyles"/><Relationship Id="rId50" Target="slides/slide21.xml" Type="http://schemas.openxmlformats.org/officeDocument/2006/relationships/slide"/><Relationship Id="rId51" Target="slides/slide22.xml" Type="http://schemas.openxmlformats.org/officeDocument/2006/relationships/slide"/><Relationship Id="rId52" Target="slides/slide23.xml" Type="http://schemas.openxmlformats.org/officeDocument/2006/relationships/slide"/><Relationship Id="rId53" Target="slides/slide24.xml" Type="http://schemas.openxmlformats.org/officeDocument/2006/relationships/slide"/><Relationship Id="rId54" Target="slides/slide25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17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Relationship Id="rId3" Target="../media/image26.jpeg" Type="http://schemas.openxmlformats.org/officeDocument/2006/relationships/image"/><Relationship Id="rId4" Target="../media/image2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30.jpeg" Type="http://schemas.openxmlformats.org/officeDocument/2006/relationships/image"/><Relationship Id="rId4" Target="../media/image31.jpeg" Type="http://schemas.openxmlformats.org/officeDocument/2006/relationships/image"/><Relationship Id="rId5" Target="../media/image32.jpeg" Type="http://schemas.openxmlformats.org/officeDocument/2006/relationships/image"/><Relationship Id="rId6" Target="../media/image33.png" Type="http://schemas.openxmlformats.org/officeDocument/2006/relationships/image"/><Relationship Id="rId7" Target="../media/image34.jpeg" Type="http://schemas.openxmlformats.org/officeDocument/2006/relationships/image"/><Relationship Id="rId8" Target="../media/image35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Relationship Id="rId3" Target="../media/image37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png" Type="http://schemas.openxmlformats.org/officeDocument/2006/relationships/image"/><Relationship Id="rId11" Target="../media/image47.svg" Type="http://schemas.openxmlformats.org/officeDocument/2006/relationships/image"/><Relationship Id="rId12" Target="../media/image48.png" Type="http://schemas.openxmlformats.org/officeDocument/2006/relationships/image"/><Relationship Id="rId13" Target="../media/image49.svg" Type="http://schemas.openxmlformats.org/officeDocument/2006/relationships/image"/><Relationship Id="rId14" Target="../media/image50.png" Type="http://schemas.openxmlformats.org/officeDocument/2006/relationships/image"/><Relationship Id="rId15" Target="../media/image51.svg" Type="http://schemas.openxmlformats.org/officeDocument/2006/relationships/image"/><Relationship Id="rId16" Target="../media/image52.png" Type="http://schemas.openxmlformats.org/officeDocument/2006/relationships/image"/><Relationship Id="rId17" Target="../media/image53.svg" Type="http://schemas.openxmlformats.org/officeDocument/2006/relationships/image"/><Relationship Id="rId18" Target="../media/image54.png" Type="http://schemas.openxmlformats.org/officeDocument/2006/relationships/image"/><Relationship Id="rId19" Target="../media/image55.svg" Type="http://schemas.openxmlformats.org/officeDocument/2006/relationships/image"/><Relationship Id="rId2" Target="../media/image38.png" Type="http://schemas.openxmlformats.org/officeDocument/2006/relationships/image"/><Relationship Id="rId20" Target="../media/image56.png" Type="http://schemas.openxmlformats.org/officeDocument/2006/relationships/image"/><Relationship Id="rId21" Target="../media/image57.svg" Type="http://schemas.openxmlformats.org/officeDocument/2006/relationships/image"/><Relationship Id="rId22" Target="../media/image58.png" Type="http://schemas.openxmlformats.org/officeDocument/2006/relationships/image"/><Relationship Id="rId23" Target="../media/image59.svg" Type="http://schemas.openxmlformats.org/officeDocument/2006/relationships/image"/><Relationship Id="rId24" Target="../media/image60.png" Type="http://schemas.openxmlformats.org/officeDocument/2006/relationships/image"/><Relationship Id="rId25" Target="../media/image61.svg" Type="http://schemas.openxmlformats.org/officeDocument/2006/relationships/image"/><Relationship Id="rId26" Target="../media/image62.png" Type="http://schemas.openxmlformats.org/officeDocument/2006/relationships/image"/><Relationship Id="rId27" Target="../media/image63.svg" Type="http://schemas.openxmlformats.org/officeDocument/2006/relationships/image"/><Relationship Id="rId28" Target="../media/image64.png" Type="http://schemas.openxmlformats.org/officeDocument/2006/relationships/image"/><Relationship Id="rId29" Target="../media/image65.svg" Type="http://schemas.openxmlformats.org/officeDocument/2006/relationships/image"/><Relationship Id="rId3" Target="../media/image39.svg" Type="http://schemas.openxmlformats.org/officeDocument/2006/relationships/image"/><Relationship Id="rId30" Target="../media/image66.png" Type="http://schemas.openxmlformats.org/officeDocument/2006/relationships/image"/><Relationship Id="rId31" Target="../media/image67.svg" Type="http://schemas.openxmlformats.org/officeDocument/2006/relationships/image"/><Relationship Id="rId32" Target="../media/image68.png" Type="http://schemas.openxmlformats.org/officeDocument/2006/relationships/image"/><Relationship Id="rId33" Target="../media/image69.svg" Type="http://schemas.openxmlformats.org/officeDocument/2006/relationships/image"/><Relationship Id="rId34" Target="../media/image70.png" Type="http://schemas.openxmlformats.org/officeDocument/2006/relationships/image"/><Relationship Id="rId35" Target="../media/image71.svg" Type="http://schemas.openxmlformats.org/officeDocument/2006/relationships/image"/><Relationship Id="rId36" Target="../media/image72.png" Type="http://schemas.openxmlformats.org/officeDocument/2006/relationships/image"/><Relationship Id="rId37" Target="../media/image73.svg" Type="http://schemas.openxmlformats.org/officeDocument/2006/relationships/image"/><Relationship Id="rId38" Target="../media/image74.png" Type="http://schemas.openxmlformats.org/officeDocument/2006/relationships/image"/><Relationship Id="rId39" Target="../media/image75.svg" Type="http://schemas.openxmlformats.org/officeDocument/2006/relationships/image"/><Relationship Id="rId4" Target="../media/image40.png" Type="http://schemas.openxmlformats.org/officeDocument/2006/relationships/image"/><Relationship Id="rId40" Target="../media/image76.png" Type="http://schemas.openxmlformats.org/officeDocument/2006/relationships/image"/><Relationship Id="rId41" Target="../media/image77.svg" Type="http://schemas.openxmlformats.org/officeDocument/2006/relationships/image"/><Relationship Id="rId42" Target="../media/image78.png" Type="http://schemas.openxmlformats.org/officeDocument/2006/relationships/image"/><Relationship Id="rId43" Target="../media/image79.svg" Type="http://schemas.openxmlformats.org/officeDocument/2006/relationships/image"/><Relationship Id="rId44" Target="../media/image80.png" Type="http://schemas.openxmlformats.org/officeDocument/2006/relationships/image"/><Relationship Id="rId45" Target="../media/image81.svg" Type="http://schemas.openxmlformats.org/officeDocument/2006/relationships/image"/><Relationship Id="rId46" Target="../media/image82.png" Type="http://schemas.openxmlformats.org/officeDocument/2006/relationships/image"/><Relationship Id="rId47" Target="../media/image83.svg" Type="http://schemas.openxmlformats.org/officeDocument/2006/relationships/image"/><Relationship Id="rId48" Target="../media/image84.png" Type="http://schemas.openxmlformats.org/officeDocument/2006/relationships/image"/><Relationship Id="rId49" Target="../media/image85.svg" Type="http://schemas.openxmlformats.org/officeDocument/2006/relationships/image"/><Relationship Id="rId5" Target="../media/image41.svg" Type="http://schemas.openxmlformats.org/officeDocument/2006/relationships/image"/><Relationship Id="rId50" Target="../media/image86.png" Type="http://schemas.openxmlformats.org/officeDocument/2006/relationships/image"/><Relationship Id="rId51" Target="../media/image87.svg" Type="http://schemas.openxmlformats.org/officeDocument/2006/relationships/image"/><Relationship Id="rId52" Target="../media/image88.png" Type="http://schemas.openxmlformats.org/officeDocument/2006/relationships/image"/><Relationship Id="rId53" Target="../media/image89.svg" Type="http://schemas.openxmlformats.org/officeDocument/2006/relationships/image"/><Relationship Id="rId54" Target="../media/image90.png" Type="http://schemas.openxmlformats.org/officeDocument/2006/relationships/image"/><Relationship Id="rId55" Target="../media/image91.svg" Type="http://schemas.openxmlformats.org/officeDocument/2006/relationships/image"/><Relationship Id="rId56" Target="../media/image92.png" Type="http://schemas.openxmlformats.org/officeDocument/2006/relationships/image"/><Relationship Id="rId57" Target="../media/image93.svg" Type="http://schemas.openxmlformats.org/officeDocument/2006/relationships/image"/><Relationship Id="rId58" Target="../media/image94.png" Type="http://schemas.openxmlformats.org/officeDocument/2006/relationships/image"/><Relationship Id="rId59" Target="../media/image95.svg" Type="http://schemas.openxmlformats.org/officeDocument/2006/relationships/image"/><Relationship Id="rId6" Target="../media/image42.png" Type="http://schemas.openxmlformats.org/officeDocument/2006/relationships/image"/><Relationship Id="rId60" Target="../media/image96.png" Type="http://schemas.openxmlformats.org/officeDocument/2006/relationships/image"/><Relationship Id="rId61" Target="../media/image97.svg" Type="http://schemas.openxmlformats.org/officeDocument/2006/relationships/image"/><Relationship Id="rId62" Target="../media/image98.png" Type="http://schemas.openxmlformats.org/officeDocument/2006/relationships/image"/><Relationship Id="rId63" Target="../media/image99.svg" Type="http://schemas.openxmlformats.org/officeDocument/2006/relationships/image"/><Relationship Id="rId64" Target="../media/image100.png" Type="http://schemas.openxmlformats.org/officeDocument/2006/relationships/image"/><Relationship Id="rId65" Target="../media/image101.svg" Type="http://schemas.openxmlformats.org/officeDocument/2006/relationships/image"/><Relationship Id="rId66" Target="../media/image102.png" Type="http://schemas.openxmlformats.org/officeDocument/2006/relationships/image"/><Relationship Id="rId67" Target="../media/image103.svg" Type="http://schemas.openxmlformats.org/officeDocument/2006/relationships/image"/><Relationship Id="rId68" Target="../media/image104.png" Type="http://schemas.openxmlformats.org/officeDocument/2006/relationships/image"/><Relationship Id="rId69" Target="../media/image105.svg" Type="http://schemas.openxmlformats.org/officeDocument/2006/relationships/image"/><Relationship Id="rId7" Target="../media/image43.svg" Type="http://schemas.openxmlformats.org/officeDocument/2006/relationships/image"/><Relationship Id="rId70" Target="../media/image106.png" Type="http://schemas.openxmlformats.org/officeDocument/2006/relationships/image"/><Relationship Id="rId71" Target="../media/image107.svg" Type="http://schemas.openxmlformats.org/officeDocument/2006/relationships/image"/><Relationship Id="rId72" Target="../media/image108.png" Type="http://schemas.openxmlformats.org/officeDocument/2006/relationships/image"/><Relationship Id="rId73" Target="../media/image109.svg" Type="http://schemas.openxmlformats.org/officeDocument/2006/relationships/image"/><Relationship Id="rId74" Target="../media/image110.png" Type="http://schemas.openxmlformats.org/officeDocument/2006/relationships/image"/><Relationship Id="rId75" Target="../media/image111.svg" Type="http://schemas.openxmlformats.org/officeDocument/2006/relationships/image"/><Relationship Id="rId76" Target="../media/image112.png" Type="http://schemas.openxmlformats.org/officeDocument/2006/relationships/image"/><Relationship Id="rId77" Target="../media/image113.svg" Type="http://schemas.openxmlformats.org/officeDocument/2006/relationships/image"/><Relationship Id="rId78" Target="../media/image114.png" Type="http://schemas.openxmlformats.org/officeDocument/2006/relationships/image"/><Relationship Id="rId79" Target="../media/image115.svg" Type="http://schemas.openxmlformats.org/officeDocument/2006/relationships/image"/><Relationship Id="rId8" Target="../media/image44.png" Type="http://schemas.openxmlformats.org/officeDocument/2006/relationships/image"/><Relationship Id="rId9" Target="../media/image45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6.jpeg" Type="http://schemas.openxmlformats.org/officeDocument/2006/relationships/image"/><Relationship Id="rId3" Target="../media/image11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1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28906" r="0" b="289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5400000">
            <a:off x="9309866" y="5313236"/>
            <a:ext cx="11129388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5400000">
            <a:off x="-2151254" y="5313236"/>
            <a:ext cx="11129388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0" y="0"/>
            <a:ext cx="3408678" cy="11472285"/>
            <a:chOff x="0" y="0"/>
            <a:chExt cx="897759" cy="3021507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897759" cy="3021507"/>
            </a:xfrm>
            <a:custGeom>
              <a:avLst/>
              <a:gdLst/>
              <a:ahLst/>
              <a:cxnLst/>
              <a:rect r="r" b="b" t="t" l="l"/>
              <a:pathLst>
                <a:path h="3021507" w="897759">
                  <a:moveTo>
                    <a:pt x="0" y="0"/>
                  </a:moveTo>
                  <a:lnTo>
                    <a:pt x="897759" y="0"/>
                  </a:lnTo>
                  <a:lnTo>
                    <a:pt x="897759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30980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4879322" y="0"/>
            <a:ext cx="3408678" cy="11472285"/>
            <a:chOff x="0" y="0"/>
            <a:chExt cx="897759" cy="3021507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897759" cy="3021507"/>
            </a:xfrm>
            <a:custGeom>
              <a:avLst/>
              <a:gdLst/>
              <a:ahLst/>
              <a:cxnLst/>
              <a:rect r="r" b="b" t="t" l="l"/>
              <a:pathLst>
                <a:path h="3021507" w="897759">
                  <a:moveTo>
                    <a:pt x="0" y="0"/>
                  </a:moveTo>
                  <a:lnTo>
                    <a:pt x="897759" y="0"/>
                  </a:lnTo>
                  <a:lnTo>
                    <a:pt x="897759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30980"/>
              </a:srgbClr>
            </a:solidFill>
            <a:ln>
              <a:noFill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5270826" y="3014984"/>
            <a:ext cx="7746348" cy="2460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499"/>
              </a:lnSpc>
              <a:spcBef>
                <a:spcPct val="0"/>
              </a:spcBef>
            </a:pPr>
            <a:r>
              <a:rPr lang="en-US" sz="9499" u="none">
                <a:solidFill>
                  <a:srgbClr val="FFFFFF"/>
                </a:solidFill>
                <a:latin typeface="Open Sans Bold"/>
              </a:rPr>
              <a:t>Architecture portfolio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298774" y="6299248"/>
            <a:ext cx="5690452" cy="15442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FFFFFF"/>
                </a:solidFill>
                <a:latin typeface="Open Sans"/>
              </a:rPr>
              <a:t>Elaborate on a personal detail you want to share. Elaborate on a personal detail you want to share. Elaborate on a personal detail you want to share.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727114" y="4796155"/>
            <a:ext cx="1532186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Open Sans"/>
              </a:rPr>
              <a:t>PORTFOLIO</a:t>
            </a:r>
          </a:p>
          <a:p>
            <a:pPr algn="r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Open Sans"/>
              </a:rPr>
              <a:t>YEAR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4796155"/>
            <a:ext cx="1532186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Open Sans"/>
              </a:rPr>
              <a:t>NAME LASTNAME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6121" t="0" r="16121" b="0"/>
          <a:stretch>
            <a:fillRect/>
          </a:stretch>
        </p:blipFill>
        <p:spPr>
          <a:xfrm flipH="false" flipV="false" rot="0">
            <a:off x="4334967" y="-311643"/>
            <a:ext cx="10768733" cy="1059864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31057" t="0" r="28068" b="0"/>
          <a:stretch>
            <a:fillRect/>
          </a:stretch>
        </p:blipFill>
        <p:spPr>
          <a:xfrm flipH="false" flipV="false" rot="0">
            <a:off x="15341308" y="-155821"/>
            <a:ext cx="3249120" cy="10598643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-9525" y="3901201"/>
            <a:ext cx="7694984" cy="2484599"/>
            <a:chOff x="0" y="0"/>
            <a:chExt cx="10259979" cy="3312798"/>
          </a:xfrm>
        </p:grpSpPr>
        <p:sp>
          <p:nvSpPr>
            <p:cNvPr name="AutoShape 5" id="5"/>
            <p:cNvSpPr/>
            <p:nvPr/>
          </p:nvSpPr>
          <p:spPr>
            <a:xfrm rot="0">
              <a:off x="0" y="0"/>
              <a:ext cx="10259979" cy="3312798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name="TextBox 6" id="6"/>
            <p:cNvSpPr txBox="true"/>
            <p:nvPr/>
          </p:nvSpPr>
          <p:spPr>
            <a:xfrm rot="0">
              <a:off x="1571071" y="449988"/>
              <a:ext cx="7015610" cy="24128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FFFFFF"/>
                  </a:solidFill>
                  <a:latin typeface="Open Sans Bold"/>
                </a:rPr>
                <a:t>Add a Section Header</a:t>
              </a:r>
            </a:p>
          </p:txBody>
        </p:sp>
      </p:grpSp>
      <p:sp>
        <p:nvSpPr>
          <p:cNvPr name="AutoShape 7" id="7"/>
          <p:cNvSpPr/>
          <p:nvPr/>
        </p:nvSpPr>
        <p:spPr>
          <a:xfrm rot="5399999">
            <a:off x="-1902524" y="378196"/>
            <a:ext cx="6169732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5399999">
            <a:off x="-1715956" y="9899279"/>
            <a:ext cx="6169732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62745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10110" r="0" b="10110"/>
          <a:stretch>
            <a:fillRect/>
          </a:stretch>
        </p:blipFill>
        <p:spPr>
          <a:xfrm flipH="false" flipV="false" rot="0">
            <a:off x="10622061" y="6136410"/>
            <a:ext cx="7808814" cy="415059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15976" t="0" r="15976" b="0"/>
          <a:stretch>
            <a:fillRect/>
          </a:stretch>
        </p:blipFill>
        <p:spPr>
          <a:xfrm flipH="false" flipV="false" rot="0">
            <a:off x="-195919" y="-155821"/>
            <a:ext cx="10817980" cy="10598643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1716653" y="1181100"/>
            <a:ext cx="4963484" cy="2070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Open Sans Bold"/>
              </a:rPr>
              <a:t>My Projects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716653" y="3967546"/>
            <a:ext cx="4963484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Open Sans"/>
              </a:rPr>
              <a:t>What can you say about your projects? Share it here!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FFFFFF">
                <a:alpha val="13725"/>
              </a:srgbClr>
            </a:solidFill>
            <a:ln>
              <a:noFill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  <p:sp>
        <p:nvSpPr>
          <p:cNvPr name="AutoShape 10" id="10"/>
          <p:cNvSpPr/>
          <p:nvPr/>
        </p:nvSpPr>
        <p:spPr>
          <a:xfrm rot="5400000">
            <a:off x="8409500" y="1807065"/>
            <a:ext cx="5624614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47789" y="4715446"/>
            <a:ext cx="5577337" cy="4542811"/>
            <a:chOff x="0" y="0"/>
            <a:chExt cx="7436450" cy="6057081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2587916" y="-38100"/>
              <a:ext cx="982966" cy="353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222"/>
                </a:lnSpc>
                <a:spcBef>
                  <a:spcPct val="0"/>
                </a:spcBef>
              </a:pPr>
              <a:r>
                <a:rPr lang="en-US" sz="1587" u="none">
                  <a:solidFill>
                    <a:srgbClr val="000000"/>
                  </a:solidFill>
                  <a:latin typeface="Noto Sans"/>
                </a:rPr>
                <a:t>Series 3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4242783" y="-38100"/>
              <a:ext cx="982966" cy="353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222"/>
                </a:lnSpc>
                <a:spcBef>
                  <a:spcPct val="0"/>
                </a:spcBef>
              </a:pPr>
              <a:r>
                <a:rPr lang="en-US" sz="1587" u="none">
                  <a:solidFill>
                    <a:srgbClr val="000000"/>
                  </a:solidFill>
                  <a:latin typeface="Noto Sans"/>
                </a:rPr>
                <a:t>Series 4</a:t>
              </a:r>
            </a:p>
          </p:txBody>
        </p:sp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2319156" y="90677"/>
              <a:ext cx="1789246" cy="134380"/>
              <a:chOff x="1875710" y="-560037"/>
              <a:chExt cx="2029178" cy="15240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1875710" y="-560037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5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5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>
                <a:off x="3752487" y="-560037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665232" y="584495"/>
              <a:ext cx="6617581" cy="5022471"/>
              <a:chOff x="0" y="0"/>
              <a:chExt cx="7504975" cy="5695966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-6350" y="0"/>
                <a:ext cx="7517674" cy="5695966"/>
              </a:xfrm>
              <a:custGeom>
                <a:avLst/>
                <a:gdLst/>
                <a:ahLst/>
                <a:cxnLst/>
                <a:rect r="r" b="b" t="t" l="l"/>
                <a:pathLst>
                  <a:path h="5695966" w="7517674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5695966"/>
                    </a:lnTo>
                    <a:lnTo>
                      <a:pt x="0" y="5695966"/>
                    </a:lnTo>
                    <a:close/>
                    <a:moveTo>
                      <a:pt x="2501658" y="0"/>
                    </a:moveTo>
                    <a:lnTo>
                      <a:pt x="2514358" y="0"/>
                    </a:lnTo>
                    <a:lnTo>
                      <a:pt x="2514358" y="5695966"/>
                    </a:lnTo>
                    <a:lnTo>
                      <a:pt x="2501658" y="5695966"/>
                    </a:lnTo>
                    <a:close/>
                    <a:moveTo>
                      <a:pt x="5003316" y="0"/>
                    </a:moveTo>
                    <a:lnTo>
                      <a:pt x="5016016" y="0"/>
                    </a:lnTo>
                    <a:lnTo>
                      <a:pt x="5016016" y="5695966"/>
                    </a:lnTo>
                    <a:lnTo>
                      <a:pt x="5003316" y="5695966"/>
                    </a:lnTo>
                    <a:close/>
                    <a:moveTo>
                      <a:pt x="7504974" y="0"/>
                    </a:moveTo>
                    <a:lnTo>
                      <a:pt x="7517674" y="0"/>
                    </a:lnTo>
                    <a:lnTo>
                      <a:pt x="7517674" y="5695966"/>
                    </a:lnTo>
                    <a:lnTo>
                      <a:pt x="7504974" y="5695966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588389" y="5703246"/>
              <a:ext cx="153686" cy="353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22"/>
                </a:lnSpc>
                <a:spcBef>
                  <a:spcPct val="0"/>
                </a:spcBef>
              </a:pPr>
              <a:r>
                <a:rPr lang="en-US" sz="1587" u="none">
                  <a:solidFill>
                    <a:srgbClr val="000000"/>
                  </a:solidFill>
                  <a:latin typeface="Noto Sans"/>
                </a:rPr>
                <a:t>0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2717455" y="5703246"/>
              <a:ext cx="307274" cy="353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22"/>
                </a:lnSpc>
                <a:spcBef>
                  <a:spcPct val="0"/>
                </a:spcBef>
              </a:pPr>
              <a:r>
                <a:rPr lang="en-US" sz="1587" u="none">
                  <a:solidFill>
                    <a:srgbClr val="000000"/>
                  </a:solidFill>
                  <a:latin typeface="Noto Sans"/>
                </a:rPr>
                <a:t>10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4923315" y="5703246"/>
              <a:ext cx="307274" cy="353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22"/>
                </a:lnSpc>
                <a:spcBef>
                  <a:spcPct val="0"/>
                </a:spcBef>
              </a:pPr>
              <a:r>
                <a:rPr lang="en-US" sz="1587" u="none">
                  <a:solidFill>
                    <a:srgbClr val="000000"/>
                  </a:solidFill>
                  <a:latin typeface="Noto Sans"/>
                </a:rPr>
                <a:t>20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7129176" y="5703246"/>
              <a:ext cx="307274" cy="353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22"/>
                </a:lnSpc>
                <a:spcBef>
                  <a:spcPct val="0"/>
                </a:spcBef>
              </a:pPr>
              <a:r>
                <a:rPr lang="en-US" sz="1587" u="none">
                  <a:solidFill>
                    <a:srgbClr val="000000"/>
                  </a:solidFill>
                  <a:latin typeface="Noto Sans"/>
                </a:rPr>
                <a:t>30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665232" y="584495"/>
              <a:ext cx="6617581" cy="5022471"/>
              <a:chOff x="0" y="0"/>
              <a:chExt cx="7504975" cy="5695966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-6350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1417642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0" y="2841633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0" y="4265625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0" y="5689616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20" id="20"/>
            <p:cNvSpPr txBox="true"/>
            <p:nvPr/>
          </p:nvSpPr>
          <p:spPr>
            <a:xfrm rot="0">
              <a:off x="0" y="388528"/>
              <a:ext cx="530852" cy="353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222"/>
                </a:lnSpc>
                <a:spcBef>
                  <a:spcPct val="0"/>
                </a:spcBef>
              </a:pPr>
              <a:r>
                <a:rPr lang="en-US" sz="1587" u="none">
                  <a:solidFill>
                    <a:srgbClr val="000000"/>
                  </a:solidFill>
                  <a:latin typeface="Noto Sans"/>
                </a:rPr>
                <a:t>400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1644145"/>
              <a:ext cx="530852" cy="353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222"/>
                </a:lnSpc>
                <a:spcBef>
                  <a:spcPct val="0"/>
                </a:spcBef>
              </a:pPr>
              <a:r>
                <a:rPr lang="en-US" sz="1587" u="none">
                  <a:solidFill>
                    <a:srgbClr val="000000"/>
                  </a:solidFill>
                  <a:latin typeface="Noto Sans"/>
                </a:rPr>
                <a:t>300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2899763"/>
              <a:ext cx="530852" cy="353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222"/>
                </a:lnSpc>
                <a:spcBef>
                  <a:spcPct val="0"/>
                </a:spcBef>
              </a:pPr>
              <a:r>
                <a:rPr lang="en-US" sz="1587" u="none">
                  <a:solidFill>
                    <a:srgbClr val="000000"/>
                  </a:solidFill>
                  <a:latin typeface="Noto Sans"/>
                </a:rPr>
                <a:t>200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4155381"/>
              <a:ext cx="530852" cy="353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222"/>
                </a:lnSpc>
                <a:spcBef>
                  <a:spcPct val="0"/>
                </a:spcBef>
              </a:pPr>
              <a:r>
                <a:rPr lang="en-US" sz="1587" u="none">
                  <a:solidFill>
                    <a:srgbClr val="000000"/>
                  </a:solidFill>
                  <a:latin typeface="Noto Sans"/>
                </a:rPr>
                <a:t>100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307274" y="5410998"/>
              <a:ext cx="223578" cy="353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222"/>
                </a:lnSpc>
                <a:spcBef>
                  <a:spcPct val="0"/>
                </a:spcBef>
              </a:pPr>
              <a:r>
                <a:rPr lang="en-US" sz="1587" u="none">
                  <a:solidFill>
                    <a:srgbClr val="000000"/>
                  </a:solidFill>
                  <a:latin typeface="Noto Sans"/>
                </a:rPr>
                <a:t>0 </a:t>
              </a:r>
            </a:p>
          </p:txBody>
        </p:sp>
        <p:grpSp>
          <p:nvGrpSpPr>
            <p:cNvPr name="Group 25" id="25"/>
            <p:cNvGrpSpPr>
              <a:grpSpLocks noChangeAspect="true"/>
            </p:cNvGrpSpPr>
            <p:nvPr/>
          </p:nvGrpSpPr>
          <p:grpSpPr>
            <a:xfrm rot="0">
              <a:off x="1192610" y="1454609"/>
              <a:ext cx="5342239" cy="4236512"/>
              <a:chOff x="598097" y="986793"/>
              <a:chExt cx="6058614" cy="4804613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598098" y="5373367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8"/>
                      <a:pt x="236303" y="0"/>
                      <a:pt x="152400" y="0"/>
                    </a:cubicBezTo>
                    <a:cubicBezTo>
                      <a:pt x="68496" y="0"/>
                      <a:pt x="375" y="67818"/>
                      <a:pt x="0" y="151720"/>
                    </a:cubicBezTo>
                    <a:cubicBezTo>
                      <a:pt x="375" y="235622"/>
                      <a:pt x="68496" y="303440"/>
                      <a:pt x="152400" y="303440"/>
                    </a:cubicBezTo>
                    <a:cubicBezTo>
                      <a:pt x="236303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2349258" y="533064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7"/>
                      <a:pt x="236303" y="0"/>
                      <a:pt x="152400" y="0"/>
                    </a:cubicBezTo>
                    <a:cubicBezTo>
                      <a:pt x="68497" y="0"/>
                      <a:pt x="375" y="67817"/>
                      <a:pt x="0" y="151720"/>
                    </a:cubicBezTo>
                    <a:cubicBezTo>
                      <a:pt x="375" y="235622"/>
                      <a:pt x="68497" y="303439"/>
                      <a:pt x="152400" y="303439"/>
                    </a:cubicBezTo>
                    <a:cubicBezTo>
                      <a:pt x="236303" y="303439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2599424" y="528792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3349921" y="4974650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7"/>
                      <a:pt x="236304" y="0"/>
                      <a:pt x="152400" y="0"/>
                    </a:cubicBezTo>
                    <a:cubicBezTo>
                      <a:pt x="68497" y="0"/>
                      <a:pt x="376" y="67817"/>
                      <a:pt x="0" y="151720"/>
                    </a:cubicBezTo>
                    <a:cubicBezTo>
                      <a:pt x="376" y="235622"/>
                      <a:pt x="68497" y="303439"/>
                      <a:pt x="152400" y="303439"/>
                    </a:cubicBezTo>
                    <a:cubicBezTo>
                      <a:pt x="236304" y="303439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5101082" y="3365539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6" y="67818"/>
                      <a:pt x="0" y="151720"/>
                    </a:cubicBezTo>
                    <a:cubicBezTo>
                      <a:pt x="376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6351912" y="2126667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7"/>
                      <a:pt x="236302" y="0"/>
                      <a:pt x="152400" y="0"/>
                    </a:cubicBezTo>
                    <a:cubicBezTo>
                      <a:pt x="68496" y="0"/>
                      <a:pt x="375" y="67817"/>
                      <a:pt x="0" y="151720"/>
                    </a:cubicBezTo>
                    <a:cubicBezTo>
                      <a:pt x="375" y="235622"/>
                      <a:pt x="68496" y="303440"/>
                      <a:pt x="152400" y="303440"/>
                    </a:cubicBezTo>
                    <a:cubicBezTo>
                      <a:pt x="236302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598098" y="5487287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7"/>
                      <a:pt x="236303" y="0"/>
                      <a:pt x="152400" y="0"/>
                    </a:cubicBezTo>
                    <a:cubicBezTo>
                      <a:pt x="68496" y="0"/>
                      <a:pt x="375" y="67817"/>
                      <a:pt x="0" y="151720"/>
                    </a:cubicBezTo>
                    <a:cubicBezTo>
                      <a:pt x="375" y="235622"/>
                      <a:pt x="68496" y="303439"/>
                      <a:pt x="152400" y="303439"/>
                    </a:cubicBezTo>
                    <a:cubicBezTo>
                      <a:pt x="236303" y="303439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2349258" y="4860730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2599424" y="4462013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7"/>
                      <a:pt x="236303" y="0"/>
                      <a:pt x="152400" y="0"/>
                    </a:cubicBezTo>
                    <a:cubicBezTo>
                      <a:pt x="68497" y="0"/>
                      <a:pt x="375" y="67817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3349921" y="5088569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4" y="0"/>
                      <a:pt x="152400" y="0"/>
                    </a:cubicBezTo>
                    <a:cubicBezTo>
                      <a:pt x="68497" y="0"/>
                      <a:pt x="376" y="67818"/>
                      <a:pt x="0" y="151720"/>
                    </a:cubicBezTo>
                    <a:cubicBezTo>
                      <a:pt x="376" y="235622"/>
                      <a:pt x="68497" y="303440"/>
                      <a:pt x="152400" y="303440"/>
                    </a:cubicBezTo>
                    <a:cubicBezTo>
                      <a:pt x="236304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5101082" y="987473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6" y="67818"/>
                      <a:pt x="0" y="151720"/>
                    </a:cubicBezTo>
                    <a:cubicBezTo>
                      <a:pt x="376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6351912" y="1770669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7"/>
                      <a:pt x="236302" y="0"/>
                      <a:pt x="152400" y="0"/>
                    </a:cubicBezTo>
                    <a:cubicBezTo>
                      <a:pt x="68496" y="0"/>
                      <a:pt x="375" y="67817"/>
                      <a:pt x="0" y="151720"/>
                    </a:cubicBezTo>
                    <a:cubicBezTo>
                      <a:pt x="375" y="235622"/>
                      <a:pt x="68496" y="303440"/>
                      <a:pt x="152400" y="303440"/>
                    </a:cubicBezTo>
                    <a:cubicBezTo>
                      <a:pt x="236302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name="Picture 38" id="38"/>
          <p:cNvPicPr>
            <a:picLocks noChangeAspect="true"/>
          </p:cNvPicPr>
          <p:nvPr/>
        </p:nvPicPr>
        <p:blipFill>
          <a:blip r:embed="rId2"/>
          <a:srcRect l="19909" t="0" r="90" b="0"/>
          <a:stretch>
            <a:fillRect/>
          </a:stretch>
        </p:blipFill>
        <p:spPr>
          <a:xfrm flipH="false" flipV="false" rot="0">
            <a:off x="10426767" y="0"/>
            <a:ext cx="12352120" cy="10287000"/>
          </a:xfrm>
          <a:prstGeom prst="rect">
            <a:avLst/>
          </a:prstGeom>
        </p:spPr>
      </p:pic>
      <p:sp>
        <p:nvSpPr>
          <p:cNvPr name="TextBox 39" id="39"/>
          <p:cNvSpPr txBox="true"/>
          <p:nvPr/>
        </p:nvSpPr>
        <p:spPr>
          <a:xfrm rot="0">
            <a:off x="1615073" y="1181100"/>
            <a:ext cx="7042768" cy="2070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Open Sans Bold"/>
              </a:rPr>
              <a:t>Write Your Topic or Idea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2266538" y="3794411"/>
            <a:ext cx="5739838" cy="323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Elaborate on what you want to discuss. 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42" id="42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62745"/>
              </a:srgbClr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44" id="44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  <p:sp>
        <p:nvSpPr>
          <p:cNvPr name="AutoShape 45" id="45"/>
          <p:cNvSpPr/>
          <p:nvPr/>
        </p:nvSpPr>
        <p:spPr>
          <a:xfrm rot="5399999">
            <a:off x="-2165081" y="161539"/>
            <a:ext cx="6169732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6" id="46"/>
          <p:cNvSpPr/>
          <p:nvPr/>
        </p:nvSpPr>
        <p:spPr>
          <a:xfrm rot="5400000">
            <a:off x="6750393" y="7741474"/>
            <a:ext cx="5205474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28700" y="1028700"/>
            <a:ext cx="6172200" cy="82296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9504561" y="2066992"/>
            <a:ext cx="6096319" cy="6153015"/>
            <a:chOff x="0" y="0"/>
            <a:chExt cx="8128426" cy="820402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152400"/>
              <a:ext cx="8128426" cy="68494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FFFFF"/>
                  </a:solidFill>
                  <a:latin typeface="Open Sans Bold"/>
                </a:rPr>
                <a:t>Write an original statement or inspiring quote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7785770"/>
              <a:ext cx="8128426" cy="4182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Open Sans"/>
                </a:rPr>
                <a:t>— Include a credit, citation, or supporting message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FFFFFF">
                <a:alpha val="13725"/>
              </a:srgbClr>
            </a:solidFill>
            <a:ln>
              <a:noFill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  <p:sp>
        <p:nvSpPr>
          <p:cNvPr name="AutoShape 10" id="10"/>
          <p:cNvSpPr/>
          <p:nvPr/>
        </p:nvSpPr>
        <p:spPr>
          <a:xfrm rot="5400000">
            <a:off x="6511883" y="2062230"/>
            <a:ext cx="4114800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5400000">
            <a:off x="14478759" y="8224838"/>
            <a:ext cx="4114800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0000" t="0" r="10000" b="0"/>
          <a:stretch>
            <a:fillRect/>
          </a:stretch>
        </p:blipFill>
        <p:spPr>
          <a:xfrm flipH="false" flipV="false" rot="0">
            <a:off x="0" y="0"/>
            <a:ext cx="658368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874298" y="1150431"/>
            <a:ext cx="4709382" cy="914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My Skills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123606" y="1112331"/>
            <a:ext cx="3794007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000000"/>
                </a:solidFill>
                <a:latin typeface="Open Sans"/>
              </a:rPr>
              <a:t>ADD A MAIN POINT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154651" y="1112323"/>
            <a:ext cx="3794007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>
                <a:solidFill>
                  <a:srgbClr val="000000"/>
                </a:solidFill>
                <a:latin typeface="Open Sans"/>
              </a:rPr>
              <a:t>ADD A MAIN POINT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123606" y="1587945"/>
            <a:ext cx="3794007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do you do during your free time? Write them here!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154651" y="1587945"/>
            <a:ext cx="3794007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do you do during your free time? Write them here!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123606" y="4558349"/>
            <a:ext cx="3794007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000000"/>
                </a:solidFill>
                <a:latin typeface="Open Sans"/>
              </a:rPr>
              <a:t>ADD A MAIN POINT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154651" y="4558349"/>
            <a:ext cx="3794007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000000"/>
                </a:solidFill>
                <a:latin typeface="Open Sans"/>
              </a:rPr>
              <a:t>ADD A MAIN POINT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123606" y="5033963"/>
            <a:ext cx="3794007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do you do during your free time? Write them here!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154651" y="5033963"/>
            <a:ext cx="3794007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do you do during your free time? Write them here!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123606" y="8119426"/>
            <a:ext cx="377888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000000"/>
                </a:solidFill>
                <a:latin typeface="Open Sans"/>
              </a:rPr>
              <a:t>ADD A MAIN 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154651" y="8119426"/>
            <a:ext cx="377888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000000"/>
                </a:solidFill>
                <a:latin typeface="Open Sans"/>
              </a:rPr>
              <a:t>ADD A MAIN POINT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123606" y="8595041"/>
            <a:ext cx="3778880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do you do during your free time? Write them here!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154651" y="8595041"/>
            <a:ext cx="3778880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do you do during your free time? Write them here!</a:t>
            </a:r>
          </a:p>
        </p:txBody>
      </p:sp>
      <p:sp>
        <p:nvSpPr>
          <p:cNvPr name="AutoShape 16" id="16"/>
          <p:cNvSpPr/>
          <p:nvPr/>
        </p:nvSpPr>
        <p:spPr>
          <a:xfrm rot="5400000">
            <a:off x="-2602445" y="1930527"/>
            <a:ext cx="7252765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rot="5400000">
            <a:off x="3892242" y="8295321"/>
            <a:ext cx="7252765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8" id="18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000000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321814" y="6876647"/>
            <a:ext cx="9245606" cy="914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FFFFFF"/>
                </a:solidFill>
                <a:latin typeface="Open Sans Bold"/>
              </a:rPr>
              <a:t>123,456,789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321814" y="8248561"/>
            <a:ext cx="869431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ELABORATE ON THE FEATURED STATISTIC.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0" y="0"/>
            <a:ext cx="18288000" cy="5143500"/>
            <a:chOff x="0" y="0"/>
            <a:chExt cx="24384000" cy="6858000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0" t="1086" r="0" b="61413"/>
            <a:stretch>
              <a:fillRect/>
            </a:stretch>
          </p:blipFill>
          <p:spPr>
            <a:xfrm>
              <a:off x="0" y="0"/>
              <a:ext cx="24384000" cy="6858000"/>
            </a:xfrm>
            <a:prstGeom prst="rect">
              <a:avLst/>
            </a:prstGeom>
          </p:spPr>
        </p:pic>
      </p:grpSp>
      <p:sp>
        <p:nvSpPr>
          <p:cNvPr name="AutoShape 6" id="6"/>
          <p:cNvSpPr/>
          <p:nvPr/>
        </p:nvSpPr>
        <p:spPr>
          <a:xfrm rot="5399999">
            <a:off x="-1715956" y="9899279"/>
            <a:ext cx="6169732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5400000">
            <a:off x="14978879" y="6852875"/>
            <a:ext cx="3428276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62745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7674717" y="5143500"/>
            <a:ext cx="613283" cy="11472285"/>
            <a:chOff x="0" y="0"/>
            <a:chExt cx="161523" cy="3021507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FFFFFF">
                <a:alpha val="12941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0"/>
            <a:ext cx="1028700" cy="303750"/>
            <a:chOff x="0" y="0"/>
            <a:chExt cx="270933" cy="800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70933" cy="80000"/>
            </a:xfrm>
            <a:custGeom>
              <a:avLst/>
              <a:gdLst/>
              <a:ahLst/>
              <a:cxnLst/>
              <a:rect r="r" b="b" t="t" l="l"/>
              <a:pathLst>
                <a:path h="80000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80000"/>
                  </a:lnTo>
                  <a:lnTo>
                    <a:pt x="0" y="80000"/>
                  </a:lnTo>
                  <a:close/>
                </a:path>
              </a:pathLst>
            </a:custGeom>
            <a:solidFill>
              <a:srgbClr val="7ED8F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29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59300" y="9983250"/>
            <a:ext cx="1028700" cy="303750"/>
            <a:chOff x="0" y="0"/>
            <a:chExt cx="270933" cy="800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270933" cy="80000"/>
            </a:xfrm>
            <a:custGeom>
              <a:avLst/>
              <a:gdLst/>
              <a:ahLst/>
              <a:cxnLst/>
              <a:rect r="r" b="b" t="t" l="l"/>
              <a:pathLst>
                <a:path h="80000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80000"/>
                  </a:lnTo>
                  <a:lnTo>
                    <a:pt x="0" y="80000"/>
                  </a:lnTo>
                  <a:close/>
                </a:path>
              </a:pathLst>
            </a:custGeom>
            <a:solidFill>
              <a:srgbClr val="00C28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2940"/>
                </a:lnSpc>
              </a:pP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0" t="1058" r="0" b="1058"/>
          <a:stretch>
            <a:fillRect/>
          </a:stretch>
        </p:blipFill>
        <p:spPr>
          <a:xfrm flipH="false" flipV="false" rot="0">
            <a:off x="8563232" y="-2198801"/>
            <a:ext cx="10314753" cy="13552117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725123" y="1100192"/>
            <a:ext cx="7045201" cy="1423651"/>
            <a:chOff x="0" y="0"/>
            <a:chExt cx="9393601" cy="1898201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1479951"/>
              <a:ext cx="9393601" cy="4182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Open Sans"/>
                </a:rPr>
                <a:t>Elaborate on the featured statistic.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478831" y="0"/>
              <a:ext cx="8435939" cy="1219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000000"/>
                  </a:solidFill>
                  <a:latin typeface="Open Sans Bold"/>
                </a:rPr>
                <a:t>2 out of 5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60791" y="7823860"/>
            <a:ext cx="7973863" cy="1500469"/>
            <a:chOff x="0" y="0"/>
            <a:chExt cx="10631818" cy="2000626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163549" y="1582375"/>
              <a:ext cx="10304721" cy="4182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Open Sans"/>
                </a:rPr>
                <a:t>Elaborate on the featured statistic.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0"/>
              <a:ext cx="10631818" cy="1219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000000"/>
                  </a:solidFill>
                  <a:latin typeface="Open Sans Bold"/>
                </a:rPr>
                <a:t>12 million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41290" y="4577257"/>
            <a:ext cx="7412866" cy="1500469"/>
            <a:chOff x="0" y="0"/>
            <a:chExt cx="9883821" cy="2000626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1582375"/>
              <a:ext cx="9883821" cy="4182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Open Sans"/>
                </a:rPr>
                <a:t>Elaborate on the featured statistic.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2097321" y="0"/>
              <a:ext cx="5689180" cy="1219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000000"/>
                  </a:solidFill>
                  <a:latin typeface="Open Sans Bold"/>
                </a:rPr>
                <a:t>95%</a:t>
              </a:r>
            </a:p>
          </p:txBody>
        </p:sp>
      </p:grpSp>
      <p:sp>
        <p:nvSpPr>
          <p:cNvPr name="AutoShape 18" id="18"/>
          <p:cNvSpPr/>
          <p:nvPr/>
        </p:nvSpPr>
        <p:spPr>
          <a:xfrm rot="-10800000">
            <a:off x="-1922009" y="3685132"/>
            <a:ext cx="6169732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 rot="-10800000">
            <a:off x="4247723" y="7123468"/>
            <a:ext cx="431550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0" id="20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62745"/>
              </a:srgbClr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21875" r="0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4184666"/>
            <a:ext cx="7378564" cy="2070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Open Sans Bold"/>
              </a:rPr>
              <a:t>Add a Timeline Page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9512164" y="0"/>
            <a:ext cx="8775836" cy="11472285"/>
            <a:chOff x="0" y="0"/>
            <a:chExt cx="2311331" cy="3021507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311331" cy="3021507"/>
            </a:xfrm>
            <a:custGeom>
              <a:avLst/>
              <a:gdLst/>
              <a:ahLst/>
              <a:cxnLst/>
              <a:rect r="r" b="b" t="t" l="l"/>
              <a:pathLst>
                <a:path h="3021507" w="2311331">
                  <a:moveTo>
                    <a:pt x="0" y="0"/>
                  </a:moveTo>
                  <a:lnTo>
                    <a:pt x="2311331" y="0"/>
                  </a:lnTo>
                  <a:lnTo>
                    <a:pt x="2311331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62745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1692336" y="5030754"/>
            <a:ext cx="2520428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ADD A MAIN POINT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692336" y="5469433"/>
            <a:ext cx="3988011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Elaborate on a personal detail you want to share.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692336" y="2118055"/>
            <a:ext cx="2520428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ADD A MAIN POINT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692336" y="2556733"/>
            <a:ext cx="3988011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Elaborate on a personal detail you want to share.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692336" y="7943454"/>
            <a:ext cx="2520428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ADD A MAIN POINT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692336" y="8382132"/>
            <a:ext cx="3988011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Elaborate on a personal detail you want to share.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62745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  <p:sp>
        <p:nvSpPr>
          <p:cNvPr name="AutoShape 17" id="17"/>
          <p:cNvSpPr/>
          <p:nvPr/>
        </p:nvSpPr>
        <p:spPr>
          <a:xfrm rot="5400000">
            <a:off x="4084008" y="3787784"/>
            <a:ext cx="12988907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8" id="18"/>
          <p:cNvSpPr/>
          <p:nvPr/>
        </p:nvSpPr>
        <p:spPr>
          <a:xfrm rot="-10800000">
            <a:off x="10172592" y="2298712"/>
            <a:ext cx="821265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 rot="-10800000">
            <a:off x="10172592" y="5211411"/>
            <a:ext cx="821265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-10800000">
            <a:off x="10172592" y="8124111"/>
            <a:ext cx="821265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11362" r="0" b="1136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-9525" y="3901201"/>
            <a:ext cx="9428129" cy="2503748"/>
            <a:chOff x="0" y="0"/>
            <a:chExt cx="12570839" cy="3338331"/>
          </a:xfrm>
        </p:grpSpPr>
        <p:sp>
          <p:nvSpPr>
            <p:cNvPr name="AutoShape 4" id="4"/>
            <p:cNvSpPr/>
            <p:nvPr/>
          </p:nvSpPr>
          <p:spPr>
            <a:xfrm rot="0">
              <a:off x="0" y="0"/>
              <a:ext cx="12570839" cy="3338331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 rot="0">
              <a:off x="1924924" y="449988"/>
              <a:ext cx="8595740" cy="24383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>
                  <a:solidFill>
                    <a:srgbClr val="000000"/>
                  </a:solidFill>
                  <a:latin typeface="Open Sans Bold"/>
                </a:rPr>
                <a:t>It's so lovely to meet all of you!</a:t>
              </a:r>
            </a:p>
          </p:txBody>
        </p:sp>
      </p:grpSp>
      <p:sp>
        <p:nvSpPr>
          <p:cNvPr name="AutoShape 6" id="6"/>
          <p:cNvSpPr/>
          <p:nvPr/>
        </p:nvSpPr>
        <p:spPr>
          <a:xfrm rot="5399999">
            <a:off x="-1715956" y="378196"/>
            <a:ext cx="6169732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5399999">
            <a:off x="-1715956" y="9899279"/>
            <a:ext cx="6169732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10182890" y="4962844"/>
            <a:ext cx="3238489" cy="323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Open Sans"/>
              </a:rPr>
              <a:t>Thank you for listening.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66565" y="3382516"/>
            <a:ext cx="4124649" cy="3653854"/>
            <a:chOff x="0" y="0"/>
            <a:chExt cx="5499532" cy="487180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2371" t="0" r="12371" b="0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7081676" y="3382516"/>
            <a:ext cx="4124649" cy="3653854"/>
            <a:chOff x="0" y="0"/>
            <a:chExt cx="5499532" cy="4871806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12395" t="0" r="12395" b="0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2196786" y="3382516"/>
            <a:ext cx="4124649" cy="3653854"/>
            <a:chOff x="0" y="0"/>
            <a:chExt cx="5499532" cy="4871806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12395" t="0" r="12395" b="0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sp>
        <p:nvSpPr>
          <p:cNvPr name="TextBox 8" id="8"/>
          <p:cNvSpPr txBox="true"/>
          <p:nvPr/>
        </p:nvSpPr>
        <p:spPr>
          <a:xfrm rot="0">
            <a:off x="3322647" y="1614018"/>
            <a:ext cx="11642707" cy="914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FFFFFF"/>
                </a:solidFill>
                <a:latin typeface="Open Sans Bold"/>
              </a:rPr>
              <a:t>Meet Our Team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966565" y="7754465"/>
            <a:ext cx="4124649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NAME SURNAME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966565" y="8110766"/>
            <a:ext cx="4124649" cy="323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Title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081676" y="7747162"/>
            <a:ext cx="4124649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NAME SURNAME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081676" y="8118068"/>
            <a:ext cx="4124649" cy="323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Title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196786" y="7747162"/>
            <a:ext cx="4124649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NAME SURNAME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96786" y="8118068"/>
            <a:ext cx="4124649" cy="323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Title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FFFFFF">
                <a:alpha val="13725"/>
              </a:srgbClr>
            </a:solidFill>
            <a:ln>
              <a:noFill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  <p:sp>
        <p:nvSpPr>
          <p:cNvPr name="AutoShape 19" id="19"/>
          <p:cNvSpPr/>
          <p:nvPr/>
        </p:nvSpPr>
        <p:spPr>
          <a:xfrm rot="5400000">
            <a:off x="-1655055" y="-1102743"/>
            <a:ext cx="7252765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5400000">
            <a:off x="12690290" y="11414185"/>
            <a:ext cx="7252765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24648" r="0" b="24648"/>
          <a:stretch>
            <a:fillRect/>
          </a:stretch>
        </p:blipFill>
        <p:spPr>
          <a:xfrm flipH="false" flipV="false" rot="0">
            <a:off x="10058400" y="-97839"/>
            <a:ext cx="8229600" cy="51435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4144" r="0" b="4144"/>
          <a:stretch>
            <a:fillRect/>
          </a:stretch>
        </p:blipFill>
        <p:spPr>
          <a:xfrm flipH="false" flipV="false" rot="0">
            <a:off x="10058400" y="5339178"/>
            <a:ext cx="8229600" cy="5031684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1509160"/>
            <a:ext cx="6705505" cy="30797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Open Sans Bold"/>
              </a:rPr>
              <a:t>Hello &amp; welcome to presentation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28700" y="5725557"/>
            <a:ext cx="6705505" cy="1612559"/>
            <a:chOff x="0" y="0"/>
            <a:chExt cx="8940674" cy="2150079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38100"/>
              <a:ext cx="6193814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 u="none">
                  <a:solidFill>
                    <a:srgbClr val="000000"/>
                  </a:solidFill>
                  <a:latin typeface="Open Sans"/>
                </a:rPr>
                <a:t>WELCOME MESSAGE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842829"/>
              <a:ext cx="8940674" cy="13072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Open Sans"/>
                </a:rPr>
                <a:t>Presentations are communication tools that can be used as demonstrations, lectures, speeches, reports, and more. It is mostly presented before an audience. 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28700" y="8529324"/>
            <a:ext cx="3433112" cy="598083"/>
            <a:chOff x="0" y="0"/>
            <a:chExt cx="904194" cy="15752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904194" cy="157520"/>
            </a:xfrm>
            <a:custGeom>
              <a:avLst/>
              <a:gdLst/>
              <a:ahLst/>
              <a:cxnLst/>
              <a:rect r="r" b="b" t="t" l="l"/>
              <a:pathLst>
                <a:path h="157520" w="904194">
                  <a:moveTo>
                    <a:pt x="0" y="0"/>
                  </a:moveTo>
                  <a:lnTo>
                    <a:pt x="904194" y="0"/>
                  </a:lnTo>
                  <a:lnTo>
                    <a:pt x="904194" y="157520"/>
                  </a:lnTo>
                  <a:lnTo>
                    <a:pt x="0" y="15752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028700" y="8647708"/>
            <a:ext cx="3501198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LETS GET STARTED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62745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  <p:sp>
        <p:nvSpPr>
          <p:cNvPr name="AutoShape 16" id="16"/>
          <p:cNvSpPr/>
          <p:nvPr/>
        </p:nvSpPr>
        <p:spPr>
          <a:xfrm rot="5400000">
            <a:off x="6336455" y="2228592"/>
            <a:ext cx="5624614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0000">
            <a:off x="2873337" y="4214442"/>
            <a:ext cx="12512750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10800000">
            <a:off x="-1392003" y="5138738"/>
            <a:ext cx="19066721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5962501" y="3023826"/>
            <a:ext cx="6362999" cy="4239348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2326463"/>
            <a:ext cx="684371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000000"/>
                </a:solidFill>
                <a:latin typeface="Open Sans"/>
              </a:rPr>
              <a:t>STRENGTHS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822336"/>
            <a:ext cx="4929417" cy="989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are you doing well? </a:t>
            </a:r>
          </a:p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sets you apart?</a:t>
            </a:r>
          </a:p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are your good qualities?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930515"/>
            <a:ext cx="661997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Open Sans Bold"/>
              </a:rPr>
              <a:t>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7705279"/>
            <a:ext cx="6844263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000000"/>
                </a:solidFill>
                <a:latin typeface="Open Sans"/>
              </a:rPr>
              <a:t>OPPORTUNITIES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8201152"/>
            <a:ext cx="4929417" cy="989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are your goals? 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Are demands shifting?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How can it be improved?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6309331"/>
            <a:ext cx="661997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Open Sans Bold"/>
              </a:rPr>
              <a:t>O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083889" y="2326463"/>
            <a:ext cx="684371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000000"/>
                </a:solidFill>
                <a:latin typeface="Open Sans"/>
              </a:rPr>
              <a:t>WEAKNESSES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993801" y="2822336"/>
            <a:ext cx="4933801" cy="1323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Where do you need to improve? </a:t>
            </a:r>
          </a:p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Are resources adequate?</a:t>
            </a:r>
          </a:p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do others do better than you?</a:t>
            </a:r>
          </a:p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5934607" y="930515"/>
            <a:ext cx="661997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Open Sans Bold"/>
              </a:rPr>
              <a:t>W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083889" y="7705279"/>
            <a:ext cx="684371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000000"/>
                </a:solidFill>
                <a:latin typeface="Open Sans"/>
              </a:rPr>
              <a:t>THREATS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881590" y="8201152"/>
            <a:ext cx="7046011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are the blockers you're facing? </a:t>
            </a:r>
          </a:p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What are factors outside of your control?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265605" y="6309331"/>
            <a:ext cx="661997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Open Sans Bold"/>
              </a:rPr>
              <a:t>T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000000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322647" y="1433301"/>
            <a:ext cx="11642707" cy="914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FFFFFF"/>
                </a:solidFill>
                <a:latin typeface="Open Sans Bold"/>
              </a:rPr>
              <a:t>Add a Chart Page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8264412" y="3310829"/>
            <a:ext cx="2486258" cy="910265"/>
            <a:chOff x="0" y="0"/>
            <a:chExt cx="466811" cy="170908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21799" t="0" r="21799" b="0"/>
          <a:stretch>
            <a:fillRect/>
          </a:stretch>
        </p:blipFill>
        <p:spPr>
          <a:xfrm flipH="false" flipV="false" rot="0">
            <a:off x="7299190" y="3158429"/>
            <a:ext cx="965222" cy="121506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7986" r="0" b="7986"/>
          <a:stretch>
            <a:fillRect/>
          </a:stretch>
        </p:blipFill>
        <p:spPr>
          <a:xfrm flipH="false" flipV="false" rot="0">
            <a:off x="2932028" y="5272442"/>
            <a:ext cx="965222" cy="121506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23537" t="0" r="23537" b="0"/>
          <a:stretch>
            <a:fillRect/>
          </a:stretch>
        </p:blipFill>
        <p:spPr>
          <a:xfrm flipH="false" flipV="false" rot="0">
            <a:off x="11074745" y="5272442"/>
            <a:ext cx="965222" cy="121506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23537" t="0" r="23537" b="0"/>
          <a:stretch>
            <a:fillRect/>
          </a:stretch>
        </p:blipFill>
        <p:spPr>
          <a:xfrm flipH="false" flipV="false" rot="0">
            <a:off x="9646427" y="7196152"/>
            <a:ext cx="965222" cy="121506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0" r="0" b="16129"/>
          <a:stretch>
            <a:fillRect/>
          </a:stretch>
        </p:blipFill>
        <p:spPr>
          <a:xfrm flipH="false" flipV="false" rot="0">
            <a:off x="5305212" y="7196152"/>
            <a:ext cx="965222" cy="121506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23487" t="0" r="23487" b="0"/>
          <a:stretch>
            <a:fillRect/>
          </a:stretch>
        </p:blipFill>
        <p:spPr>
          <a:xfrm flipH="false" flipV="false" rot="0">
            <a:off x="1481443" y="7196152"/>
            <a:ext cx="965222" cy="121506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8"/>
          <a:srcRect l="23537" t="0" r="23537" b="0"/>
          <a:stretch>
            <a:fillRect/>
          </a:stretch>
        </p:blipFill>
        <p:spPr>
          <a:xfrm flipH="false" flipV="false" rot="0">
            <a:off x="13500943" y="7196152"/>
            <a:ext cx="965222" cy="1215065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-5400000">
            <a:off x="4944324" y="5319296"/>
            <a:ext cx="741602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-5400000">
            <a:off x="12329710" y="5319296"/>
            <a:ext cx="741602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-5400000">
            <a:off x="13035326" y="6568590"/>
            <a:ext cx="514590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rot="-5400000">
            <a:off x="4883084" y="6568590"/>
            <a:ext cx="514590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rot="-5400000">
            <a:off x="11811247" y="7096020"/>
            <a:ext cx="514590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8" id="18"/>
          <p:cNvSpPr/>
          <p:nvPr/>
        </p:nvSpPr>
        <p:spPr>
          <a:xfrm rot="-5400000">
            <a:off x="3659005" y="7096020"/>
            <a:ext cx="514590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 rot="-5400000">
            <a:off x="14531522" y="7096020"/>
            <a:ext cx="514590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-5400000">
            <a:off x="6379280" y="7096020"/>
            <a:ext cx="514590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1" id="21"/>
          <p:cNvGrpSpPr/>
          <p:nvPr/>
        </p:nvGrpSpPr>
        <p:grpSpPr>
          <a:xfrm rot="0">
            <a:off x="3887724" y="5405792"/>
            <a:ext cx="2486258" cy="910265"/>
            <a:chOff x="0" y="0"/>
            <a:chExt cx="466811" cy="170908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2039967" y="5405792"/>
            <a:ext cx="2486258" cy="910265"/>
            <a:chOff x="0" y="0"/>
            <a:chExt cx="466811" cy="170908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2446664" y="7343097"/>
            <a:ext cx="2486258" cy="910265"/>
            <a:chOff x="0" y="0"/>
            <a:chExt cx="466811" cy="170908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6270434" y="7343097"/>
            <a:ext cx="2486258" cy="910265"/>
            <a:chOff x="0" y="0"/>
            <a:chExt cx="466811" cy="170908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0611648" y="7343097"/>
            <a:ext cx="2486258" cy="910265"/>
            <a:chOff x="0" y="0"/>
            <a:chExt cx="466811" cy="170908"/>
          </a:xfrm>
        </p:grpSpPr>
        <p:sp>
          <p:nvSpPr>
            <p:cNvPr name="Freeform 34" id="34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4466164" y="7343097"/>
            <a:ext cx="2486258" cy="910265"/>
            <a:chOff x="0" y="0"/>
            <a:chExt cx="466811" cy="170908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  <p:sp>
        <p:nvSpPr>
          <p:cNvPr name="AutoShape 39" id="39"/>
          <p:cNvSpPr/>
          <p:nvPr/>
        </p:nvSpPr>
        <p:spPr>
          <a:xfrm rot="-10800000">
            <a:off x="5305600" y="4948495"/>
            <a:ext cx="7404435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0" id="40"/>
          <p:cNvSpPr/>
          <p:nvPr/>
        </p:nvSpPr>
        <p:spPr>
          <a:xfrm rot="-10800000">
            <a:off x="3906774" y="6838726"/>
            <a:ext cx="2739325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1" id="41"/>
          <p:cNvSpPr/>
          <p:nvPr/>
        </p:nvSpPr>
        <p:spPr>
          <a:xfrm rot="-10800000">
            <a:off x="12059017" y="6835409"/>
            <a:ext cx="2739325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2" id="42"/>
          <p:cNvSpPr/>
          <p:nvPr/>
        </p:nvSpPr>
        <p:spPr>
          <a:xfrm rot="-5400000">
            <a:off x="8795420" y="4587219"/>
            <a:ext cx="741602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3" id="43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FFFFFF">
                <a:alpha val="13725"/>
              </a:srgbClr>
            </a:solidFill>
            <a:ln>
              <a:noFill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46" id="46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  <p:sp>
        <p:nvSpPr>
          <p:cNvPr name="AutoShape 47" id="47"/>
          <p:cNvSpPr/>
          <p:nvPr/>
        </p:nvSpPr>
        <p:spPr>
          <a:xfrm rot="5400000">
            <a:off x="-1757549" y="3238991"/>
            <a:ext cx="6487508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8" id="48"/>
          <p:cNvSpPr/>
          <p:nvPr/>
        </p:nvSpPr>
        <p:spPr>
          <a:xfrm rot="5400000">
            <a:off x="13703906" y="12058463"/>
            <a:ext cx="6487508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6783553" y="-61247"/>
            <a:ext cx="14736546" cy="1105241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9838300" y="3084938"/>
            <a:ext cx="5951111" cy="4117123"/>
            <a:chOff x="0" y="0"/>
            <a:chExt cx="7934814" cy="5489498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228433" y="0"/>
              <a:ext cx="7477949" cy="1219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>
                  <a:solidFill>
                    <a:srgbClr val="000000"/>
                  </a:solidFill>
                  <a:latin typeface="Open Sans Bold"/>
                </a:rPr>
                <a:t>Credits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3466096"/>
              <a:ext cx="7934814" cy="910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/>
                  </a:solidFill>
                  <a:latin typeface="Open Sans"/>
                </a:rPr>
                <a:t>SlidesCarnival for the presentation template</a:t>
              </a:r>
            </a:p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/>
                  </a:solidFill>
                  <a:latin typeface="Open Sans"/>
                </a:rPr>
                <a:t>P</a:t>
              </a:r>
              <a:r>
                <a:rPr lang="en-US" sz="1999">
                  <a:solidFill>
                    <a:srgbClr val="000000"/>
                  </a:solidFill>
                  <a:latin typeface="Open Sans"/>
                </a:rPr>
                <a:t>exels for the ph</a:t>
              </a:r>
              <a:r>
                <a:rPr lang="en-US" sz="1999">
                  <a:solidFill>
                    <a:srgbClr val="000000"/>
                  </a:solidFill>
                  <a:latin typeface="Open Sans"/>
                </a:rPr>
                <a:t>otos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887598"/>
              <a:ext cx="7934814" cy="910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000000"/>
                  </a:solidFill>
                  <a:latin typeface="Open Sans Bold"/>
                </a:rPr>
                <a:t>This presentation template is free for everyone to use thanks to the following: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5049275"/>
              <a:ext cx="7934814" cy="4402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000000"/>
                  </a:solidFill>
                  <a:latin typeface="Open Sans Bold"/>
                </a:rPr>
                <a:t>Happy designing!</a:t>
              </a:r>
              <a:r>
                <a:rPr lang="en-US" sz="1999">
                  <a:solidFill>
                    <a:srgbClr val="000000"/>
                  </a:solidFill>
                  <a:latin typeface="Open Sans Bold"/>
                </a:rPr>
                <a:t> </a:t>
              </a:r>
            </a:p>
          </p:txBody>
        </p:sp>
      </p:grpSp>
      <p:sp>
        <p:nvSpPr>
          <p:cNvPr name="AutoShape 8" id="8"/>
          <p:cNvSpPr/>
          <p:nvPr/>
        </p:nvSpPr>
        <p:spPr>
          <a:xfrm rot="5400000">
            <a:off x="12856744" y="9407388"/>
            <a:ext cx="7252765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5400000">
            <a:off x="5497302" y="196495"/>
            <a:ext cx="7252765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0" id="10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000000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84412" t="0" r="0" b="0"/>
          <a:stretch>
            <a:fillRect/>
          </a:stretch>
        </p:blipFill>
        <p:spPr>
          <a:xfrm flipH="false" flipV="false" rot="0">
            <a:off x="0" y="-61247"/>
            <a:ext cx="2297039" cy="1105241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3814224" y="2933000"/>
            <a:ext cx="5951111" cy="4421000"/>
            <a:chOff x="0" y="0"/>
            <a:chExt cx="7934814" cy="589466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228433" y="0"/>
              <a:ext cx="7477949" cy="24383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FFFFFF"/>
                  </a:solidFill>
                  <a:latin typeface="Open Sans Bold"/>
                </a:rPr>
                <a:t>Fonts In this Presentation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514732"/>
              <a:ext cx="7934814" cy="13799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FFFFFC"/>
                  </a:solidFill>
                  <a:latin typeface="Open Sans"/>
                </a:rPr>
                <a:t>Titles: Open Sans Bold</a:t>
              </a:r>
            </a:p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FFFFFC"/>
                  </a:solidFill>
                  <a:latin typeface="Open Sans"/>
                </a:rPr>
                <a:t>Headers: Open Sans</a:t>
              </a:r>
            </a:p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FFFFFC"/>
                  </a:solidFill>
                  <a:latin typeface="Open Sans"/>
                </a:rPr>
                <a:t>Body Copy: Open Sans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647700" y="3118251"/>
              <a:ext cx="6639414" cy="910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FFFFFC"/>
                  </a:solidFill>
                  <a:latin typeface="Open Sans Bold"/>
                </a:rPr>
                <a:t>This presentation template uses the following free fonts: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28119" t="0" r="28119" b="0"/>
          <a:stretch>
            <a:fillRect/>
          </a:stretch>
        </p:blipFill>
        <p:spPr>
          <a:xfrm flipH="false" flipV="false" rot="0">
            <a:off x="11402191" y="0"/>
            <a:ext cx="6885809" cy="102870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5400000">
            <a:off x="6832668" y="8953228"/>
            <a:ext cx="7252765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5400000">
            <a:off x="-526774" y="-488376"/>
            <a:ext cx="7252765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0" id="10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62745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7812" y="3167726"/>
            <a:ext cx="5785915" cy="3951547"/>
            <a:chOff x="0" y="0"/>
            <a:chExt cx="7714554" cy="5268729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0"/>
              <a:ext cx="7714554" cy="24383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000000"/>
                  </a:solidFill>
                  <a:latin typeface="Open Sans Bold"/>
                </a:rPr>
                <a:t>Icons</a:t>
              </a:r>
            </a:p>
            <a:p>
              <a:pPr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000000"/>
                  </a:solidFill>
                  <a:latin typeface="Open Sans Bold"/>
                </a:rPr>
                <a:t>Resource Page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67051" y="2949083"/>
              <a:ext cx="6991528" cy="23196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Open Sans"/>
                </a:rPr>
                <a:t>Use these design resources in your Canva Presentation. Happy designing! </a:t>
              </a:r>
            </a:p>
            <a:p>
              <a:pPr marL="0" indent="0" lvl="1">
                <a:lnSpc>
                  <a:spcPts val="2799"/>
                </a:lnSpc>
                <a:spcBef>
                  <a:spcPct val="0"/>
                </a:spcBef>
              </a:pPr>
            </a:p>
            <a:p>
              <a:pPr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Open Sans"/>
                </a:rPr>
                <a:t>Don't forget to delete this page</a:t>
              </a:r>
            </a:p>
            <a:p>
              <a:pPr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Open Sans"/>
                </a:rPr>
                <a:t>before presenting. 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17953" y="1614678"/>
            <a:ext cx="847097" cy="72850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62838" y="1614678"/>
            <a:ext cx="602067" cy="83200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90564" y="1658998"/>
            <a:ext cx="496024" cy="74336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396078" y="1658998"/>
            <a:ext cx="822632" cy="74336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80864" y="1658998"/>
            <a:ext cx="743360" cy="74336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91989" y="1666427"/>
            <a:ext cx="1017021" cy="62500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36904" y="1614678"/>
            <a:ext cx="832001" cy="83200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40760" y="1614678"/>
            <a:ext cx="579376" cy="83200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65876" y="3163119"/>
            <a:ext cx="730649" cy="832001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79555" y="3314071"/>
            <a:ext cx="964649" cy="57352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69185" y="3207439"/>
            <a:ext cx="743360" cy="74336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17953" y="3207439"/>
            <a:ext cx="743360" cy="74336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97027" y="3185395"/>
            <a:ext cx="824947" cy="787449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37229" y="3163119"/>
            <a:ext cx="825951" cy="83200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79458" y="3154944"/>
            <a:ext cx="688944" cy="84017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59992" y="3207439"/>
            <a:ext cx="782500" cy="78679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76353" y="4692153"/>
            <a:ext cx="671652" cy="832001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29079" y="4692153"/>
            <a:ext cx="904349" cy="832001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46786" y="4880831"/>
            <a:ext cx="950796" cy="546276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97507" y="4692153"/>
            <a:ext cx="832001" cy="832001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17953" y="4692153"/>
            <a:ext cx="967444" cy="832001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74078" y="4692153"/>
            <a:ext cx="830489" cy="83200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25451" y="4692153"/>
            <a:ext cx="832001" cy="832001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80899" y="6244058"/>
            <a:ext cx="911831" cy="719517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83314" y="6277873"/>
            <a:ext cx="940385" cy="56594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69210" y="6191422"/>
            <a:ext cx="773802" cy="824789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00212" y="6201084"/>
            <a:ext cx="525902" cy="719517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08308" y="6191422"/>
            <a:ext cx="601346" cy="824789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31358" y="6244058"/>
            <a:ext cx="719517" cy="719517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53463" y="6244058"/>
            <a:ext cx="719517" cy="719517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17953" y="6144842"/>
            <a:ext cx="931977" cy="832001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54441" y="7784696"/>
            <a:ext cx="712289" cy="814467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44450" y="7891790"/>
            <a:ext cx="857541" cy="600279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50797" y="7891790"/>
            <a:ext cx="733674" cy="600279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35423" y="7784696"/>
            <a:ext cx="410195" cy="814467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98069" y="7891790"/>
            <a:ext cx="600279" cy="600279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11914" y="7711536"/>
            <a:ext cx="517077" cy="960786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82948" y="7711536"/>
            <a:ext cx="744172" cy="960786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79570" y="7784696"/>
            <a:ext cx="703404" cy="814467"/>
          </a:xfrm>
          <a:prstGeom prst="rect">
            <a:avLst/>
          </a:prstGeom>
        </p:spPr>
      </p:pic>
      <p:grpSp>
        <p:nvGrpSpPr>
          <p:cNvPr name="Group 44" id="44"/>
          <p:cNvGrpSpPr/>
          <p:nvPr/>
        </p:nvGrpSpPr>
        <p:grpSpPr>
          <a:xfrm rot="0">
            <a:off x="998100" y="-3480634"/>
            <a:ext cx="9525" cy="17248267"/>
            <a:chOff x="0" y="0"/>
            <a:chExt cx="12700" cy="22997690"/>
          </a:xfrm>
        </p:grpSpPr>
        <p:sp>
          <p:nvSpPr>
            <p:cNvPr name="AutoShape 45" id="45"/>
            <p:cNvSpPr/>
            <p:nvPr/>
          </p:nvSpPr>
          <p:spPr>
            <a:xfrm rot="5399999">
              <a:off x="-4106805" y="4106805"/>
              <a:ext cx="8226309" cy="0"/>
            </a:xfrm>
            <a:prstGeom prst="line">
              <a:avLst/>
            </a:prstGeom>
            <a:ln cap="flat" w="127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6" id="46"/>
            <p:cNvSpPr/>
            <p:nvPr/>
          </p:nvSpPr>
          <p:spPr>
            <a:xfrm rot="5399999">
              <a:off x="-4106805" y="18878185"/>
              <a:ext cx="8226309" cy="0"/>
            </a:xfrm>
            <a:prstGeom prst="line">
              <a:avLst/>
            </a:prstGeom>
            <a:ln cap="flat" w="127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AutoShape 47" id="47"/>
          <p:cNvSpPr/>
          <p:nvPr/>
        </p:nvSpPr>
        <p:spPr>
          <a:xfrm rot="5400000">
            <a:off x="1190725" y="5627335"/>
            <a:ext cx="1181942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406497" y="0"/>
            <a:ext cx="5881503" cy="10287000"/>
            <a:chOff x="0" y="0"/>
            <a:chExt cx="7842005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6161" t="10052" r="16214" b="0"/>
            <a:stretch>
              <a:fillRect/>
            </a:stretch>
          </p:blipFill>
          <p:spPr>
            <a:xfrm>
              <a:off x="0" y="0"/>
              <a:ext cx="7842005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674902" y="3501431"/>
            <a:ext cx="9755373" cy="1562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6000" u="none">
                <a:solidFill>
                  <a:srgbClr val="FFFFFF"/>
                </a:solidFill>
                <a:latin typeface="Open Sans Bold"/>
              </a:rPr>
              <a:t>Free templates for all your presentation needs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74902" y="5975345"/>
            <a:ext cx="9755373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FOR POWERPOINT, GOOGLE SLIDES, AND CANVA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74902" y="6696038"/>
            <a:ext cx="9755373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100% FREE FOR PERSONAL OR COMMERCIAL USE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74902" y="7416732"/>
            <a:ext cx="9222379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READY TO USE, PROFESSIONAL, AND CUSTOMIZABLE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74902" y="8137425"/>
            <a:ext cx="9222379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BLOW YOUR AUDIENCE AWAY WITH ATTRACTIVE VISUALS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665377" y="-6224065"/>
            <a:ext cx="9525" cy="22735130"/>
            <a:chOff x="0" y="0"/>
            <a:chExt cx="12700" cy="30313506"/>
          </a:xfrm>
        </p:grpSpPr>
        <p:sp>
          <p:nvSpPr>
            <p:cNvPr name="AutoShape 10" id="10"/>
            <p:cNvSpPr/>
            <p:nvPr/>
          </p:nvSpPr>
          <p:spPr>
            <a:xfrm rot="5400000">
              <a:off x="-4828827" y="4828827"/>
              <a:ext cx="9670353" cy="0"/>
            </a:xfrm>
            <a:prstGeom prst="line">
              <a:avLst/>
            </a:prstGeom>
            <a:ln cap="flat" w="127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rot="5400000">
              <a:off x="-4828827" y="25471980"/>
              <a:ext cx="9670353" cy="0"/>
            </a:xfrm>
            <a:prstGeom prst="line">
              <a:avLst/>
            </a:prstGeom>
            <a:ln cap="flat" w="127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65377" y="1471512"/>
            <a:ext cx="3775424" cy="8961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319774" y="1595040"/>
            <a:ext cx="7968226" cy="3867053"/>
            <a:chOff x="0" y="0"/>
            <a:chExt cx="10624302" cy="515607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3579" r="0" b="13579"/>
            <a:stretch>
              <a:fillRect/>
            </a:stretch>
          </p:blipFill>
          <p:spPr>
            <a:xfrm>
              <a:off x="0" y="0"/>
              <a:ext cx="10624302" cy="5156071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028700" y="1804641"/>
            <a:ext cx="7971078" cy="3657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Open Sans Bold"/>
              </a:rPr>
              <a:t>How to</a:t>
            </a:r>
          </a:p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Open Sans Bold"/>
              </a:rPr>
              <a:t>Use This Presentation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7109232"/>
            <a:ext cx="4282593" cy="2323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Click on the "Google Slides" button below this presentation preview. 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Click on "Make a copy."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Start editing your presentation.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You need to sign in to your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Google account.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471223"/>
            <a:ext cx="2740713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GOOGLE SLIDES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319774" y="6509323"/>
            <a:ext cx="3959766" cy="2701558"/>
            <a:chOff x="0" y="0"/>
            <a:chExt cx="5279687" cy="3602078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803053"/>
              <a:ext cx="5279687" cy="2799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Open Sans"/>
                </a:rPr>
                <a:t>Click on the "Canva" button under this presentation preview. 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Open Sans"/>
                </a:rPr>
                <a:t>Start editing your presentation.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Open Sans"/>
                </a:rPr>
                <a:t>You need to sign in to your Canva account.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38100"/>
              <a:ext cx="4339898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 u="none">
                  <a:solidFill>
                    <a:srgbClr val="FFFFFF"/>
                  </a:solidFill>
                  <a:latin typeface="Open Sans"/>
                </a:rPr>
                <a:t>CANVA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5582585" y="7109232"/>
            <a:ext cx="3883210" cy="2323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Click on the "PowerPoint" button below this presentation preview. 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Start editing your presentation.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Open Sans"/>
              </a:rPr>
              <a:t>Download and install the fonts used in this presentation as listed on the next page.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5582585" y="6471223"/>
            <a:ext cx="2740713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FFFFFF"/>
                </a:solidFill>
                <a:latin typeface="Open Sans"/>
              </a:rPr>
              <a:t>POWERPOINT</a:t>
            </a:r>
          </a:p>
        </p:txBody>
      </p:sp>
      <p:sp>
        <p:nvSpPr>
          <p:cNvPr name="AutoShape 12" id="12"/>
          <p:cNvSpPr/>
          <p:nvPr/>
        </p:nvSpPr>
        <p:spPr>
          <a:xfrm rot="5400000">
            <a:off x="6648725" y="2645023"/>
            <a:ext cx="5624614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5400000">
            <a:off x="14442230" y="9300390"/>
            <a:ext cx="5624614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4" id="14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62745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99999">
            <a:off x="6376166" y="-325076"/>
            <a:ext cx="6169732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5400000">
            <a:off x="14661326" y="10540033"/>
            <a:ext cx="5205474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5023" r="0" b="5023"/>
          <a:stretch>
            <a:fillRect/>
          </a:stretch>
        </p:blipFill>
        <p:spPr>
          <a:xfrm flipH="false" flipV="false" rot="0">
            <a:off x="0" y="0"/>
            <a:ext cx="9032785" cy="12187797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028700" y="3314733"/>
            <a:ext cx="7370068" cy="3657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Download this presentation as a Powerpoint template in 3 steps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158360" y="1774119"/>
            <a:ext cx="6476978" cy="1323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Open Sans"/>
              </a:rPr>
              <a:t>Click on the "Canva" button next to this presentation. Start editing your presentation. You may need to sign in to your Canva account.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0158360" y="1136110"/>
            <a:ext cx="2740713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>
                <a:solidFill>
                  <a:srgbClr val="000000"/>
                </a:solidFill>
                <a:latin typeface="Open Sans"/>
              </a:rPr>
              <a:t>1.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158360" y="8456202"/>
            <a:ext cx="6476978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Open Sans"/>
              </a:rPr>
              <a:t>Enter "PowerPoint" in the search bar and click on the PowerPoint icon to download.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158360" y="7818193"/>
            <a:ext cx="2740713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spc="95" u="none">
                <a:solidFill>
                  <a:srgbClr val="000000"/>
                </a:solidFill>
                <a:latin typeface="Open Sans"/>
              </a:rPr>
              <a:t>3.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0158360" y="4515252"/>
            <a:ext cx="6476978" cy="1256497"/>
            <a:chOff x="0" y="0"/>
            <a:chExt cx="8635971" cy="1675329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812578"/>
              <a:ext cx="8635971" cy="8627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Open Sans"/>
                </a:rPr>
                <a:t>Click on the "Share" button on the top right corner in Canva and click on "More" at the bottom of the menu.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38100"/>
              <a:ext cx="3397665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 u="none">
                  <a:solidFill>
                    <a:srgbClr val="000000"/>
                  </a:solidFill>
                  <a:latin typeface="Open Sans"/>
                </a:rPr>
                <a:t>2.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000000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99999">
            <a:off x="6376166" y="-325076"/>
            <a:ext cx="6169732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5400000">
            <a:off x="14661326" y="10540033"/>
            <a:ext cx="5205474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FFFFFF">
                <a:alpha val="13725"/>
              </a:srgbClr>
            </a:solidFill>
            <a:ln>
              <a:noFill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5051" r="0" b="5051"/>
          <a:stretch>
            <a:fillRect/>
          </a:stretch>
        </p:blipFill>
        <p:spPr>
          <a:xfrm flipH="false" flipV="false" rot="0">
            <a:off x="0" y="0"/>
            <a:ext cx="9032785" cy="12187797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028700" y="3314733"/>
            <a:ext cx="7370068" cy="3657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Use this presentation as a Google Slide template in 3 steps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0158360" y="1101455"/>
            <a:ext cx="6476978" cy="8084090"/>
            <a:chOff x="0" y="0"/>
            <a:chExt cx="8635971" cy="10778786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812578"/>
              <a:ext cx="8635971" cy="17517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>
                  <a:solidFill>
                    <a:srgbClr val="FFFFFF"/>
                  </a:solidFill>
                  <a:latin typeface="Open Sans"/>
                </a:rPr>
                <a:t>Click on the "Canva" button next to this presentation. Start editing your presentation. You may need to sign in to your Canva account.</a:t>
              </a:r>
            </a:p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38100"/>
              <a:ext cx="3654284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>
                  <a:solidFill>
                    <a:srgbClr val="FFFFFF"/>
                  </a:solidFill>
                  <a:latin typeface="Open Sans"/>
                </a:rPr>
                <a:t>1.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9027036"/>
              <a:ext cx="8635971" cy="17517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>
                  <a:solidFill>
                    <a:srgbClr val="FFFFFF"/>
                  </a:solidFill>
                  <a:latin typeface="Open Sans"/>
                </a:rPr>
                <a:t>Enter "Google Drive" in the search bar and click on the Google Drive icon to add this design as a Google slide in your G Drive. It will ask you to link your Google account to Canva the first time.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8176358"/>
              <a:ext cx="3654284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>
                  <a:solidFill>
                    <a:srgbClr val="FFFFFF"/>
                  </a:solidFill>
                  <a:latin typeface="Open Sans"/>
                </a:rPr>
                <a:t>3.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158360" y="4515252"/>
            <a:ext cx="6476978" cy="1256497"/>
            <a:chOff x="0" y="0"/>
            <a:chExt cx="8635971" cy="1675329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812578"/>
              <a:ext cx="8635971" cy="8627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>
                  <a:solidFill>
                    <a:srgbClr val="FFFFFF"/>
                  </a:solidFill>
                  <a:latin typeface="Open Sans"/>
                </a:rPr>
                <a:t>Click on the "Share" button on the top right corner in Canva and click on "More" at the bottom of the menu.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38100"/>
              <a:ext cx="3397665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>
                  <a:solidFill>
                    <a:srgbClr val="FFFFFF"/>
                  </a:solidFill>
                  <a:latin typeface="Open Sans"/>
                </a:rPr>
                <a:t>2.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965252" y="2608542"/>
            <a:ext cx="5929620" cy="5413388"/>
            <a:chOff x="0" y="0"/>
            <a:chExt cx="7906160" cy="7217851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38100"/>
              <a:ext cx="7906160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 u="none">
                  <a:solidFill>
                    <a:srgbClr val="000000"/>
                  </a:solidFill>
                  <a:latin typeface="Open Sans"/>
                </a:rPr>
                <a:t>WRITE YOUR AGENDA POINT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1671324"/>
              <a:ext cx="7906160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 u="none">
                  <a:solidFill>
                    <a:srgbClr val="000000"/>
                  </a:solidFill>
                  <a:latin typeface="Open Sans"/>
                </a:rPr>
                <a:t>WRITE YOUR AGENDA POINT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5090173"/>
              <a:ext cx="7906160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 u="none">
                  <a:solidFill>
                    <a:srgbClr val="000000"/>
                  </a:solidFill>
                  <a:latin typeface="Open Sans"/>
                </a:rPr>
                <a:t>WRITE YOUR AGENDA POINT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380749"/>
              <a:ext cx="7906160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 u="none">
                  <a:solidFill>
                    <a:srgbClr val="000000"/>
                  </a:solidFill>
                  <a:latin typeface="Open Sans"/>
                </a:rPr>
                <a:t>WRITE YOUR AGENDA POINT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6799598"/>
              <a:ext cx="7906160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 u="none">
                  <a:solidFill>
                    <a:srgbClr val="000000"/>
                  </a:solidFill>
                  <a:latin typeface="Open Sans"/>
                </a:rPr>
                <a:t>WRITE YOUR AGENDA POINT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972013" y="2175753"/>
            <a:ext cx="4257587" cy="12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000000"/>
                </a:solidFill>
                <a:latin typeface="Open Sans Bold"/>
              </a:rPr>
              <a:t>Agenda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2"/>
          <a:srcRect l="0" t="4144" r="0" b="4144"/>
          <a:stretch>
            <a:fillRect/>
          </a:stretch>
        </p:blipFill>
        <p:spPr>
          <a:xfrm flipH="false" flipV="false" rot="0">
            <a:off x="0" y="5255316"/>
            <a:ext cx="8229600" cy="5031684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5400000">
            <a:off x="12288723" y="6739473"/>
            <a:ext cx="8271388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5400000">
            <a:off x="6718286" y="8062860"/>
            <a:ext cx="5624614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000000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27722" t="0" r="27722" b="0"/>
          <a:stretch>
            <a:fillRect/>
          </a:stretch>
        </p:blipFill>
        <p:spPr>
          <a:xfrm flipH="false" flipV="false" rot="0">
            <a:off x="0" y="0"/>
            <a:ext cx="6866573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5400000">
            <a:off x="12928205" y="9357762"/>
            <a:ext cx="7252765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5400000">
            <a:off x="4360320" y="378196"/>
            <a:ext cx="7252765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9505445" y="3280400"/>
            <a:ext cx="5734523" cy="914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Hello there!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431101" y="5683262"/>
            <a:ext cx="3883210" cy="1323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Open Sans"/>
              </a:rPr>
              <a:t>I'm Rain, and I'll be sharing with you my beautiful ideas. Follow me at @reallygreatsite to learn more.</a:t>
            </a:r>
            <a:r>
              <a:rPr lang="en-US" sz="1900">
                <a:solidFill>
                  <a:srgbClr val="FFFFFF"/>
                </a:solidFill>
                <a:latin typeface="Open Sans"/>
              </a:rPr>
              <a:t> </a:t>
            </a:r>
          </a:p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FFFFFF">
                <a:alpha val="13725"/>
              </a:srgbClr>
            </a:solidFill>
            <a:ln>
              <a:noFill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260450"/>
            <a:ext cx="6390810" cy="2070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Open Sans Bold"/>
              </a:rPr>
              <a:t>Fun Facts About Me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8700" y="4223263"/>
            <a:ext cx="4999878" cy="2775319"/>
            <a:chOff x="0" y="0"/>
            <a:chExt cx="6666504" cy="3700425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/>
            <a:srcRect l="0" t="0" r="0" b="16764"/>
            <a:stretch>
              <a:fillRect/>
            </a:stretch>
          </p:blipFill>
          <p:spPr>
            <a:xfrm>
              <a:off x="0" y="0"/>
              <a:ext cx="6666504" cy="3700425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6644061" y="4223263"/>
            <a:ext cx="4999878" cy="2775319"/>
            <a:chOff x="0" y="0"/>
            <a:chExt cx="6666504" cy="3700425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3"/>
            <a:srcRect l="0" t="12994" r="0" b="12994"/>
            <a:stretch>
              <a:fillRect/>
            </a:stretch>
          </p:blipFill>
          <p:spPr>
            <a:xfrm>
              <a:off x="0" y="0"/>
              <a:ext cx="6666504" cy="3700425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12259422" y="4223263"/>
            <a:ext cx="4999878" cy="2775319"/>
            <a:chOff x="0" y="0"/>
            <a:chExt cx="6666504" cy="3700425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/>
            <a:srcRect l="0" t="8343" r="0" b="8343"/>
            <a:stretch>
              <a:fillRect/>
            </a:stretch>
          </p:blipFill>
          <p:spPr>
            <a:xfrm>
              <a:off x="0" y="0"/>
              <a:ext cx="6666504" cy="3700425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1028700" y="7929446"/>
            <a:ext cx="4999878" cy="1081009"/>
            <a:chOff x="0" y="0"/>
            <a:chExt cx="6666504" cy="1441345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578594"/>
              <a:ext cx="6666504" cy="8627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Open Sans"/>
                </a:rPr>
                <a:t>What makes you unique and interesting? Write them here!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38100"/>
              <a:ext cx="6666504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 u="none">
                  <a:solidFill>
                    <a:srgbClr val="000000"/>
                  </a:solidFill>
                  <a:latin typeface="Open Sans"/>
                </a:rPr>
                <a:t>ADD A MAIN POINT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644061" y="7929446"/>
            <a:ext cx="4999878" cy="1081009"/>
            <a:chOff x="0" y="0"/>
            <a:chExt cx="6666504" cy="1441345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578594"/>
              <a:ext cx="6666504" cy="8627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Open Sans"/>
                </a:rPr>
                <a:t>What makes you unique and interesting? Write them here!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38100"/>
              <a:ext cx="6666504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 u="none">
                  <a:solidFill>
                    <a:srgbClr val="000000"/>
                  </a:solidFill>
                  <a:latin typeface="Open Sans"/>
                </a:rPr>
                <a:t>ADD A MAIN POINT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263064" y="7929446"/>
            <a:ext cx="4999878" cy="1081009"/>
            <a:chOff x="0" y="0"/>
            <a:chExt cx="6666504" cy="1441345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578594"/>
              <a:ext cx="6666504" cy="8627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Open Sans"/>
                </a:rPr>
                <a:t>What makes you unique and interesting? Write them here!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-38100"/>
              <a:ext cx="6666504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spc="95" u="none">
                  <a:solidFill>
                    <a:srgbClr val="000000"/>
                  </a:solidFill>
                  <a:latin typeface="Open Sans"/>
                </a:rPr>
                <a:t>ADD A MAIN POINT</a:t>
              </a:r>
            </a:p>
          </p:txBody>
        </p:sp>
      </p:grpSp>
      <p:sp>
        <p:nvSpPr>
          <p:cNvPr name="AutoShape 18" id="18"/>
          <p:cNvSpPr/>
          <p:nvPr/>
        </p:nvSpPr>
        <p:spPr>
          <a:xfrm rot="5400000">
            <a:off x="14442230" y="227007"/>
            <a:ext cx="5624614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 rot="5400000">
            <a:off x="3836517" y="227007"/>
            <a:ext cx="5624614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0" id="20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000000"/>
                </a:solidFill>
                <a:latin typeface="Open Sans Bold"/>
              </a:rPr>
              <a:t>NEXT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718639" y="4185763"/>
            <a:ext cx="5051940" cy="2067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Open Sans Bold"/>
              </a:rPr>
              <a:t>Get to Know Me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687354" y="1149202"/>
            <a:ext cx="3238489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Open Sans"/>
              </a:rPr>
              <a:t>Elaborate on a personal detail you want to share.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687354" y="4796156"/>
            <a:ext cx="3238489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Open Sans"/>
              </a:rPr>
              <a:t>Elaborate on a personal detail you want to share.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687354" y="8443594"/>
            <a:ext cx="3238489" cy="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Open Sans"/>
              </a:rPr>
              <a:t>Elaborate on a personal detail you want to share.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5051" r="38065" b="5051"/>
          <a:stretch>
            <a:fillRect/>
          </a:stretch>
        </p:blipFill>
        <p:spPr>
          <a:xfrm flipH="false" flipV="false" rot="0">
            <a:off x="-3487692" y="-642941"/>
            <a:ext cx="5594449" cy="1218779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17944" r="0" b="8240"/>
          <a:stretch>
            <a:fillRect/>
          </a:stretch>
        </p:blipFill>
        <p:spPr>
          <a:xfrm flipH="false" flipV="false" rot="0">
            <a:off x="12573782" y="-311643"/>
            <a:ext cx="10768733" cy="10598643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7674717" y="0"/>
            <a:ext cx="613283" cy="11472285"/>
            <a:chOff x="0" y="0"/>
            <a:chExt cx="161523" cy="3021507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61523" cy="3021507"/>
            </a:xfrm>
            <a:custGeom>
              <a:avLst/>
              <a:gdLst/>
              <a:ahLst/>
              <a:cxnLst/>
              <a:rect r="r" b="b" t="t" l="l"/>
              <a:pathLst>
                <a:path h="3021507" w="161523">
                  <a:moveTo>
                    <a:pt x="0" y="0"/>
                  </a:moveTo>
                  <a:lnTo>
                    <a:pt x="161523" y="0"/>
                  </a:lnTo>
                  <a:lnTo>
                    <a:pt x="161523" y="3021507"/>
                  </a:lnTo>
                  <a:lnTo>
                    <a:pt x="0" y="3021507"/>
                  </a:lnTo>
                  <a:close/>
                </a:path>
              </a:pathLst>
            </a:custGeom>
            <a:solidFill>
              <a:srgbClr val="000000">
                <a:alpha val="62745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5400000">
            <a:off x="17243841" y="5012406"/>
            <a:ext cx="1532186" cy="262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spc="820">
                <a:solidFill>
                  <a:srgbClr val="FFFFFF"/>
                </a:solidFill>
                <a:latin typeface="Open Sans Bold"/>
              </a:rPr>
              <a:t>NEXT</a:t>
            </a:r>
          </a:p>
        </p:txBody>
      </p:sp>
      <p:sp>
        <p:nvSpPr>
          <p:cNvPr name="AutoShape 12" id="12"/>
          <p:cNvSpPr/>
          <p:nvPr/>
        </p:nvSpPr>
        <p:spPr>
          <a:xfrm rot="5399999">
            <a:off x="-361464" y="443658"/>
            <a:ext cx="6169732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5399999">
            <a:off x="-361464" y="378196"/>
            <a:ext cx="6169732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5399999">
            <a:off x="4949786" y="9899279"/>
            <a:ext cx="6169732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DAFQ5F6T0oo</dc:identifier>
  <dcterms:modified xsi:type="dcterms:W3CDTF">2011-08-01T06:04:30Z</dcterms:modified>
  <cp:revision>1</cp:revision>
  <dc:title>Copia de Black And White Minimal Architecture Portfolio Presentation</dc:title>
</cp:coreProperties>
</file>