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281" r:id="rId46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unito Light" charset="1" panose="00000400000000000000"/>
      <p:regular r:id="rId10"/>
    </p:embeddedFont>
    <p:embeddedFont>
      <p:font typeface="Open Sans" charset="1" panose="020B0606030504020204"/>
      <p:regular r:id="rId11"/>
    </p:embeddedFont>
    <p:embeddedFont>
      <p:font typeface="Open Sans Bold" charset="1" panose="020B0806030504020204"/>
      <p:regular r:id="rId12"/>
    </p:embeddedFont>
    <p:embeddedFont>
      <p:font typeface="Open Sans Italics" charset="1" panose="020B0606030504020204"/>
      <p:regular r:id="rId13"/>
    </p:embeddedFont>
    <p:embeddedFont>
      <p:font typeface="Open Sans Bold Italics" charset="1" panose="020B0806030504020204"/>
      <p:regular r:id="rId14"/>
    </p:embeddedFont>
    <p:embeddedFont>
      <p:font typeface="Nunito Sans Black" charset="1" panose="00000A00000000000000"/>
      <p:regular r:id="rId15"/>
    </p:embeddedFont>
    <p:embeddedFont>
      <p:font typeface="Nunito Sans Black Italics" charset="1" panose="00000A00000000000000"/>
      <p:regular r:id="rId16"/>
    </p:embeddedFont>
    <p:embeddedFont>
      <p:font typeface="Nunito Sans Extra Light" charset="1" panose="00000300000000000000"/>
      <p:regular r:id="rId17"/>
    </p:embeddedFont>
    <p:embeddedFont>
      <p:font typeface="Nunito Sans Extra Light Bold" charset="1" panose="00000400000000000000"/>
      <p:regular r:id="rId18"/>
    </p:embeddedFont>
    <p:embeddedFont>
      <p:font typeface="Nunito Sans Extra Light Italics" charset="1" panose="00000300000000000000"/>
      <p:regular r:id="rId19"/>
    </p:embeddedFont>
    <p:embeddedFont>
      <p:font typeface="Nunito Sans Extra Light Bold Italics" charset="1" panose="000004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22" Target="slides/slide2.xml" Type="http://schemas.openxmlformats.org/officeDocument/2006/relationships/slide"/><Relationship Id="rId23" Target="slides/slide3.xml" Type="http://schemas.openxmlformats.org/officeDocument/2006/relationships/slide"/><Relationship Id="rId24" Target="slides/slide4.xml" Type="http://schemas.openxmlformats.org/officeDocument/2006/relationships/slide"/><Relationship Id="rId25" Target="slides/slide5.xml" Type="http://schemas.openxmlformats.org/officeDocument/2006/relationships/slide"/><Relationship Id="rId26" Target="slides/slide6.xml" Type="http://schemas.openxmlformats.org/officeDocument/2006/relationships/slide"/><Relationship Id="rId27" Target="slides/slide7.xml" Type="http://schemas.openxmlformats.org/officeDocument/2006/relationships/slide"/><Relationship Id="rId28" Target="slides/slide8.xml" Type="http://schemas.openxmlformats.org/officeDocument/2006/relationships/slide"/><Relationship Id="rId29" Target="slides/slide9.xml" Type="http://schemas.openxmlformats.org/officeDocument/2006/relationships/slide"/><Relationship Id="rId3" Target="viewProps.xml" Type="http://schemas.openxmlformats.org/officeDocument/2006/relationships/viewProps"/><Relationship Id="rId30" Target="slides/slide10.xml" Type="http://schemas.openxmlformats.org/officeDocument/2006/relationships/slide"/><Relationship Id="rId31" Target="slides/slide11.xml" Type="http://schemas.openxmlformats.org/officeDocument/2006/relationships/slide"/><Relationship Id="rId32" Target="slides/slide12.xml" Type="http://schemas.openxmlformats.org/officeDocument/2006/relationships/slide"/><Relationship Id="rId33" Target="slides/slide13.xml" Type="http://schemas.openxmlformats.org/officeDocument/2006/relationships/slide"/><Relationship Id="rId34" Target="slides/slide14.xml" Type="http://schemas.openxmlformats.org/officeDocument/2006/relationships/slide"/><Relationship Id="rId35" Target="slides/slide15.xml" Type="http://schemas.openxmlformats.org/officeDocument/2006/relationships/slide"/><Relationship Id="rId36" Target="slides/slide16.xml" Type="http://schemas.openxmlformats.org/officeDocument/2006/relationships/slide"/><Relationship Id="rId37" Target="slides/slide17.xml" Type="http://schemas.openxmlformats.org/officeDocument/2006/relationships/slide"/><Relationship Id="rId38" Target="slides/slide18.xml" Type="http://schemas.openxmlformats.org/officeDocument/2006/relationships/slide"/><Relationship Id="rId39" Target="slides/slide19.xml" Type="http://schemas.openxmlformats.org/officeDocument/2006/relationships/slide"/><Relationship Id="rId4" Target="theme/theme1.xml" Type="http://schemas.openxmlformats.org/officeDocument/2006/relationships/theme"/><Relationship Id="rId40" Target="slides/slide20.xml" Type="http://schemas.openxmlformats.org/officeDocument/2006/relationships/slide"/><Relationship Id="rId41" Target="slides/slide21.xml" Type="http://schemas.openxmlformats.org/officeDocument/2006/relationships/slide"/><Relationship Id="rId42" Target="slides/slide22.xml" Type="http://schemas.openxmlformats.org/officeDocument/2006/relationships/slide"/><Relationship Id="rId43" Target="slides/slide23.xml" Type="http://schemas.openxmlformats.org/officeDocument/2006/relationships/slide"/><Relationship Id="rId44" Target="slides/slide24.xml" Type="http://schemas.openxmlformats.org/officeDocument/2006/relationships/slide"/><Relationship Id="rId45" Target="slides/slide25.xml" Type="http://schemas.openxmlformats.org/officeDocument/2006/relationships/slide"/><Relationship Id="rId46" Target="slides/slide26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jpeg" Type="http://schemas.openxmlformats.org/officeDocument/2006/relationships/image"/><Relationship Id="rId4" Target="../media/image23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image27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3.jpeg" Type="http://schemas.openxmlformats.org/officeDocument/2006/relationships/image"/><Relationship Id="rId4" Target="../media/image34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jpeg" Type="http://schemas.openxmlformats.org/officeDocument/2006/relationships/image"/><Relationship Id="rId4" Target="../media/image3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jpe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jpeg" Type="http://schemas.openxmlformats.org/officeDocument/2006/relationships/image"/><Relationship Id="rId4" Target="../media/image40.jpeg" Type="http://schemas.openxmlformats.org/officeDocument/2006/relationships/image"/><Relationship Id="rId5" Target="../media/image41.jpeg" Type="http://schemas.openxmlformats.org/officeDocument/2006/relationships/image"/><Relationship Id="rId6" Target="../media/image42.png" Type="http://schemas.openxmlformats.org/officeDocument/2006/relationships/image"/><Relationship Id="rId7" Target="../media/image43.jpeg" Type="http://schemas.openxmlformats.org/officeDocument/2006/relationships/image"/><Relationship Id="rId8" Target="../media/image4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Relationship Id="rId3" Target="../media/image46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48.jpeg" Type="http://schemas.openxmlformats.org/officeDocument/2006/relationships/image"/><Relationship Id="rId4" Target="../media/image49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png" Type="http://schemas.openxmlformats.org/officeDocument/2006/relationships/image"/><Relationship Id="rId13" Target="../media/image63.svg" Type="http://schemas.openxmlformats.org/officeDocument/2006/relationships/image"/><Relationship Id="rId14" Target="../media/image64.png" Type="http://schemas.openxmlformats.org/officeDocument/2006/relationships/image"/><Relationship Id="rId15" Target="../media/image65.svg" Type="http://schemas.openxmlformats.org/officeDocument/2006/relationships/image"/><Relationship Id="rId16" Target="../media/image66.png" Type="http://schemas.openxmlformats.org/officeDocument/2006/relationships/image"/><Relationship Id="rId17" Target="../media/image67.svg" Type="http://schemas.openxmlformats.org/officeDocument/2006/relationships/image"/><Relationship Id="rId18" Target="../media/image68.png" Type="http://schemas.openxmlformats.org/officeDocument/2006/relationships/image"/><Relationship Id="rId19" Target="../media/image69.svg" Type="http://schemas.openxmlformats.org/officeDocument/2006/relationships/image"/><Relationship Id="rId2" Target="../media/image52.png" Type="http://schemas.openxmlformats.org/officeDocument/2006/relationships/image"/><Relationship Id="rId20" Target="../media/image70.png" Type="http://schemas.openxmlformats.org/officeDocument/2006/relationships/image"/><Relationship Id="rId21" Target="../media/image71.svg" Type="http://schemas.openxmlformats.org/officeDocument/2006/relationships/image"/><Relationship Id="rId22" Target="../media/image72.png" Type="http://schemas.openxmlformats.org/officeDocument/2006/relationships/image"/><Relationship Id="rId23" Target="../media/image73.svg" Type="http://schemas.openxmlformats.org/officeDocument/2006/relationships/image"/><Relationship Id="rId24" Target="../media/image74.png" Type="http://schemas.openxmlformats.org/officeDocument/2006/relationships/image"/><Relationship Id="rId25" Target="../media/image75.svg" Type="http://schemas.openxmlformats.org/officeDocument/2006/relationships/image"/><Relationship Id="rId26" Target="../media/image76.png" Type="http://schemas.openxmlformats.org/officeDocument/2006/relationships/image"/><Relationship Id="rId27" Target="../media/image77.svg" Type="http://schemas.openxmlformats.org/officeDocument/2006/relationships/image"/><Relationship Id="rId28" Target="../media/image78.png" Type="http://schemas.openxmlformats.org/officeDocument/2006/relationships/image"/><Relationship Id="rId29" Target="../media/image79.svg" Type="http://schemas.openxmlformats.org/officeDocument/2006/relationships/image"/><Relationship Id="rId3" Target="../media/image53.svg" Type="http://schemas.openxmlformats.org/officeDocument/2006/relationships/image"/><Relationship Id="rId30" Target="../media/image80.png" Type="http://schemas.openxmlformats.org/officeDocument/2006/relationships/image"/><Relationship Id="rId31" Target="../media/image81.svg" Type="http://schemas.openxmlformats.org/officeDocument/2006/relationships/image"/><Relationship Id="rId32" Target="../media/image82.png" Type="http://schemas.openxmlformats.org/officeDocument/2006/relationships/image"/><Relationship Id="rId33" Target="../media/image83.svg" Type="http://schemas.openxmlformats.org/officeDocument/2006/relationships/image"/><Relationship Id="rId34" Target="../media/image84.png" Type="http://schemas.openxmlformats.org/officeDocument/2006/relationships/image"/><Relationship Id="rId35" Target="../media/image85.svg" Type="http://schemas.openxmlformats.org/officeDocument/2006/relationships/image"/><Relationship Id="rId36" Target="../media/image86.png" Type="http://schemas.openxmlformats.org/officeDocument/2006/relationships/image"/><Relationship Id="rId37" Target="../media/image87.svg" Type="http://schemas.openxmlformats.org/officeDocument/2006/relationships/image"/><Relationship Id="rId38" Target="../media/image88.png" Type="http://schemas.openxmlformats.org/officeDocument/2006/relationships/image"/><Relationship Id="rId39" Target="../media/image89.svg" Type="http://schemas.openxmlformats.org/officeDocument/2006/relationships/image"/><Relationship Id="rId4" Target="../media/image54.png" Type="http://schemas.openxmlformats.org/officeDocument/2006/relationships/image"/><Relationship Id="rId40" Target="../media/image90.png" Type="http://schemas.openxmlformats.org/officeDocument/2006/relationships/image"/><Relationship Id="rId41" Target="../media/image91.svg" Type="http://schemas.openxmlformats.org/officeDocument/2006/relationships/image"/><Relationship Id="rId42" Target="../media/image92.png" Type="http://schemas.openxmlformats.org/officeDocument/2006/relationships/image"/><Relationship Id="rId43" Target="../media/image93.svg" Type="http://schemas.openxmlformats.org/officeDocument/2006/relationships/image"/><Relationship Id="rId44" Target="../media/image94.png" Type="http://schemas.openxmlformats.org/officeDocument/2006/relationships/image"/><Relationship Id="rId45" Target="../media/image95.svg" Type="http://schemas.openxmlformats.org/officeDocument/2006/relationships/image"/><Relationship Id="rId46" Target="../media/image96.png" Type="http://schemas.openxmlformats.org/officeDocument/2006/relationships/image"/><Relationship Id="rId47" Target="../media/image97.svg" Type="http://schemas.openxmlformats.org/officeDocument/2006/relationships/image"/><Relationship Id="rId48" Target="../media/image98.png" Type="http://schemas.openxmlformats.org/officeDocument/2006/relationships/image"/><Relationship Id="rId49" Target="../media/image99.svg" Type="http://schemas.openxmlformats.org/officeDocument/2006/relationships/image"/><Relationship Id="rId5" Target="../media/image55.svg" Type="http://schemas.openxmlformats.org/officeDocument/2006/relationships/image"/><Relationship Id="rId50" Target="../media/image100.png" Type="http://schemas.openxmlformats.org/officeDocument/2006/relationships/image"/><Relationship Id="rId51" Target="../media/image101.svg" Type="http://schemas.openxmlformats.org/officeDocument/2006/relationships/image"/><Relationship Id="rId52" Target="../media/image102.png" Type="http://schemas.openxmlformats.org/officeDocument/2006/relationships/image"/><Relationship Id="rId53" Target="../media/image103.svg" Type="http://schemas.openxmlformats.org/officeDocument/2006/relationships/image"/><Relationship Id="rId54" Target="../media/image104.png" Type="http://schemas.openxmlformats.org/officeDocument/2006/relationships/image"/><Relationship Id="rId55" Target="../media/image105.svg" Type="http://schemas.openxmlformats.org/officeDocument/2006/relationships/image"/><Relationship Id="rId56" Target="../media/image106.png" Type="http://schemas.openxmlformats.org/officeDocument/2006/relationships/image"/><Relationship Id="rId57" Target="../media/image107.svg" Type="http://schemas.openxmlformats.org/officeDocument/2006/relationships/image"/><Relationship Id="rId58" Target="../media/image108.png" Type="http://schemas.openxmlformats.org/officeDocument/2006/relationships/image"/><Relationship Id="rId59" Target="../media/image109.svg" Type="http://schemas.openxmlformats.org/officeDocument/2006/relationships/image"/><Relationship Id="rId6" Target="../media/image56.png" Type="http://schemas.openxmlformats.org/officeDocument/2006/relationships/image"/><Relationship Id="rId60" Target="../media/image110.png" Type="http://schemas.openxmlformats.org/officeDocument/2006/relationships/image"/><Relationship Id="rId61" Target="../media/image111.svg" Type="http://schemas.openxmlformats.org/officeDocument/2006/relationships/image"/><Relationship Id="rId62" Target="../media/image112.png" Type="http://schemas.openxmlformats.org/officeDocument/2006/relationships/image"/><Relationship Id="rId63" Target="../media/image113.svg" Type="http://schemas.openxmlformats.org/officeDocument/2006/relationships/image"/><Relationship Id="rId64" Target="../media/image114.png" Type="http://schemas.openxmlformats.org/officeDocument/2006/relationships/image"/><Relationship Id="rId65" Target="../media/image115.svg" Type="http://schemas.openxmlformats.org/officeDocument/2006/relationships/image"/><Relationship Id="rId66" Target="../media/image116.png" Type="http://schemas.openxmlformats.org/officeDocument/2006/relationships/image"/><Relationship Id="rId67" Target="../media/image117.svg" Type="http://schemas.openxmlformats.org/officeDocument/2006/relationships/image"/><Relationship Id="rId68" Target="../media/image118.png" Type="http://schemas.openxmlformats.org/officeDocument/2006/relationships/image"/><Relationship Id="rId69" Target="../media/image119.svg" Type="http://schemas.openxmlformats.org/officeDocument/2006/relationships/image"/><Relationship Id="rId7" Target="../media/image57.svg" Type="http://schemas.openxmlformats.org/officeDocument/2006/relationships/image"/><Relationship Id="rId70" Target="../media/image120.png" Type="http://schemas.openxmlformats.org/officeDocument/2006/relationships/image"/><Relationship Id="rId71" Target="../media/image121.svg" Type="http://schemas.openxmlformats.org/officeDocument/2006/relationships/image"/><Relationship Id="rId72" Target="../media/image122.png" Type="http://schemas.openxmlformats.org/officeDocument/2006/relationships/image"/><Relationship Id="rId73" Target="../media/image123.svg" Type="http://schemas.openxmlformats.org/officeDocument/2006/relationships/image"/><Relationship Id="rId74" Target="../media/image124.png" Type="http://schemas.openxmlformats.org/officeDocument/2006/relationships/image"/><Relationship Id="rId75" Target="../media/image125.svg" Type="http://schemas.openxmlformats.org/officeDocument/2006/relationships/image"/><Relationship Id="rId76" Target="../media/image126.png" Type="http://schemas.openxmlformats.org/officeDocument/2006/relationships/image"/><Relationship Id="rId77" Target="../media/image127.svg" Type="http://schemas.openxmlformats.org/officeDocument/2006/relationships/image"/><Relationship Id="rId78" Target="../media/image128.png" Type="http://schemas.openxmlformats.org/officeDocument/2006/relationships/image"/><Relationship Id="rId79" Target="../media/image129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0.jpeg" Type="http://schemas.openxmlformats.org/officeDocument/2006/relationships/image"/><Relationship Id="rId3" Target="../media/image13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Relationship Id="rId4" Target="../media/image19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6853714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6853714" y="9891823"/>
            <a:ext cx="395177" cy="39517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853714" y="0"/>
            <a:ext cx="395177" cy="395177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584761" y="9891823"/>
            <a:ext cx="395177" cy="39517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5400000">
            <a:off x="17892823" y="6594549"/>
            <a:ext cx="395177" cy="395177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5400000">
            <a:off x="17892823" y="1648637"/>
            <a:ext cx="395177" cy="39517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584761" y="0"/>
            <a:ext cx="395177" cy="39517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6315807" y="9891823"/>
            <a:ext cx="395177" cy="39517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6315807" y="0"/>
            <a:ext cx="395177" cy="39517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219237" y="9891823"/>
            <a:ext cx="395177" cy="39517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219237" y="0"/>
            <a:ext cx="395177" cy="395177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3950284" y="9891823"/>
            <a:ext cx="395177" cy="395177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-5400000">
            <a:off x="17892823" y="4121593"/>
            <a:ext cx="395177" cy="395177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5400000">
            <a:off x="17892823" y="9067504"/>
            <a:ext cx="395177" cy="395177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3950284" y="0"/>
            <a:ext cx="395177" cy="395177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7642222" y="9891823"/>
            <a:ext cx="395177" cy="395177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7642222" y="0"/>
            <a:ext cx="395177" cy="395177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2373268" y="9891823"/>
            <a:ext cx="395177" cy="395177"/>
            <a:chOff x="0" y="0"/>
            <a:chExt cx="812800" cy="812800"/>
          </a:xfrm>
        </p:grpSpPr>
        <p:sp>
          <p:nvSpPr>
            <p:cNvPr name="Freeform 52" id="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-5400000">
            <a:off x="17892823" y="5770230"/>
            <a:ext cx="395177" cy="395177"/>
            <a:chOff x="0" y="0"/>
            <a:chExt cx="812800" cy="812800"/>
          </a:xfrm>
        </p:grpSpPr>
        <p:sp>
          <p:nvSpPr>
            <p:cNvPr name="Freeform 55" id="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-5400000">
            <a:off x="17892823" y="824319"/>
            <a:ext cx="395177" cy="395177"/>
            <a:chOff x="0" y="0"/>
            <a:chExt cx="812800" cy="812800"/>
          </a:xfrm>
        </p:grpSpPr>
        <p:sp>
          <p:nvSpPr>
            <p:cNvPr name="Freeform 58" id="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2373268" y="0"/>
            <a:ext cx="395177" cy="395177"/>
            <a:chOff x="0" y="0"/>
            <a:chExt cx="812800" cy="812800"/>
          </a:xfrm>
        </p:grpSpPr>
        <p:sp>
          <p:nvSpPr>
            <p:cNvPr name="Freeform 61" id="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7104315" y="9891823"/>
            <a:ext cx="395177" cy="395177"/>
            <a:chOff x="0" y="0"/>
            <a:chExt cx="812800" cy="812800"/>
          </a:xfrm>
        </p:grpSpPr>
        <p:sp>
          <p:nvSpPr>
            <p:cNvPr name="Freeform 64" id="6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7104315" y="0"/>
            <a:ext cx="395177" cy="395177"/>
            <a:chOff x="0" y="0"/>
            <a:chExt cx="812800" cy="812800"/>
          </a:xfrm>
        </p:grpSpPr>
        <p:sp>
          <p:nvSpPr>
            <p:cNvPr name="Freeform 67" id="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10007745" y="9891823"/>
            <a:ext cx="395177" cy="395177"/>
            <a:chOff x="0" y="0"/>
            <a:chExt cx="812800" cy="812800"/>
          </a:xfrm>
        </p:grpSpPr>
        <p:sp>
          <p:nvSpPr>
            <p:cNvPr name="Freeform 70" id="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10007745" y="0"/>
            <a:ext cx="395177" cy="395177"/>
            <a:chOff x="0" y="0"/>
            <a:chExt cx="812800" cy="812800"/>
          </a:xfrm>
        </p:grpSpPr>
        <p:sp>
          <p:nvSpPr>
            <p:cNvPr name="Freeform 73" id="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74" id="7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14738792" y="9891823"/>
            <a:ext cx="395177" cy="395177"/>
            <a:chOff x="0" y="0"/>
            <a:chExt cx="812800" cy="812800"/>
          </a:xfrm>
        </p:grpSpPr>
        <p:sp>
          <p:nvSpPr>
            <p:cNvPr name="Freeform 76" id="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77" id="7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8" id="78"/>
          <p:cNvGrpSpPr/>
          <p:nvPr/>
        </p:nvGrpSpPr>
        <p:grpSpPr>
          <a:xfrm rot="-5400000">
            <a:off x="17892823" y="3297274"/>
            <a:ext cx="395177" cy="395177"/>
            <a:chOff x="0" y="0"/>
            <a:chExt cx="812800" cy="812800"/>
          </a:xfrm>
        </p:grpSpPr>
        <p:sp>
          <p:nvSpPr>
            <p:cNvPr name="Freeform 79" id="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80" id="8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81" id="81"/>
          <p:cNvGrpSpPr/>
          <p:nvPr/>
        </p:nvGrpSpPr>
        <p:grpSpPr>
          <a:xfrm rot="-5400000">
            <a:off x="17892823" y="8243186"/>
            <a:ext cx="395177" cy="395177"/>
            <a:chOff x="0" y="0"/>
            <a:chExt cx="812800" cy="812800"/>
          </a:xfrm>
        </p:grpSpPr>
        <p:sp>
          <p:nvSpPr>
            <p:cNvPr name="Freeform 82" id="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83" id="8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14738792" y="0"/>
            <a:ext cx="395177" cy="395177"/>
            <a:chOff x="0" y="0"/>
            <a:chExt cx="812800" cy="812800"/>
          </a:xfrm>
        </p:grpSpPr>
        <p:sp>
          <p:nvSpPr>
            <p:cNvPr name="Freeform 85" id="8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86" id="8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8430729" y="9891823"/>
            <a:ext cx="395177" cy="395177"/>
            <a:chOff x="0" y="0"/>
            <a:chExt cx="812800" cy="812800"/>
          </a:xfrm>
        </p:grpSpPr>
        <p:sp>
          <p:nvSpPr>
            <p:cNvPr name="Freeform 88" id="8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8430729" y="0"/>
            <a:ext cx="395177" cy="395177"/>
            <a:chOff x="0" y="0"/>
            <a:chExt cx="812800" cy="812800"/>
          </a:xfrm>
        </p:grpSpPr>
        <p:sp>
          <p:nvSpPr>
            <p:cNvPr name="Freeform 91" id="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92" id="9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13161776" y="9891823"/>
            <a:ext cx="395177" cy="395177"/>
            <a:chOff x="0" y="0"/>
            <a:chExt cx="812800" cy="812800"/>
          </a:xfrm>
        </p:grpSpPr>
        <p:sp>
          <p:nvSpPr>
            <p:cNvPr name="Freeform 94" id="9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95" id="9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6" id="96"/>
          <p:cNvGrpSpPr/>
          <p:nvPr/>
        </p:nvGrpSpPr>
        <p:grpSpPr>
          <a:xfrm rot="-5400000">
            <a:off x="17892823" y="4945912"/>
            <a:ext cx="395177" cy="395177"/>
            <a:chOff x="0" y="0"/>
            <a:chExt cx="812800" cy="812800"/>
          </a:xfrm>
        </p:grpSpPr>
        <p:sp>
          <p:nvSpPr>
            <p:cNvPr name="Freeform 97" id="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98" id="9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9" id="99"/>
          <p:cNvGrpSpPr/>
          <p:nvPr/>
        </p:nvGrpSpPr>
        <p:grpSpPr>
          <a:xfrm rot="0">
            <a:off x="13161776" y="0"/>
            <a:ext cx="395177" cy="395177"/>
            <a:chOff x="0" y="0"/>
            <a:chExt cx="812800" cy="812800"/>
          </a:xfrm>
        </p:grpSpPr>
        <p:sp>
          <p:nvSpPr>
            <p:cNvPr name="Freeform 100" id="1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101" id="10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2" id="102"/>
          <p:cNvGrpSpPr/>
          <p:nvPr/>
        </p:nvGrpSpPr>
        <p:grpSpPr>
          <a:xfrm rot="0">
            <a:off x="17892823" y="9891823"/>
            <a:ext cx="395177" cy="395177"/>
            <a:chOff x="0" y="0"/>
            <a:chExt cx="812800" cy="812800"/>
          </a:xfrm>
        </p:grpSpPr>
        <p:sp>
          <p:nvSpPr>
            <p:cNvPr name="Freeform 103" id="1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104" id="10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5" id="105"/>
          <p:cNvGrpSpPr/>
          <p:nvPr/>
        </p:nvGrpSpPr>
        <p:grpSpPr>
          <a:xfrm rot="0">
            <a:off x="17892823" y="0"/>
            <a:ext cx="395177" cy="395177"/>
            <a:chOff x="0" y="0"/>
            <a:chExt cx="812800" cy="812800"/>
          </a:xfrm>
        </p:grpSpPr>
        <p:sp>
          <p:nvSpPr>
            <p:cNvPr name="Freeform 106" id="1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107" id="10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8" id="108"/>
          <p:cNvGrpSpPr/>
          <p:nvPr/>
        </p:nvGrpSpPr>
        <p:grpSpPr>
          <a:xfrm rot="0">
            <a:off x="10796253" y="9891823"/>
            <a:ext cx="395177" cy="395177"/>
            <a:chOff x="0" y="0"/>
            <a:chExt cx="812800" cy="812800"/>
          </a:xfrm>
        </p:grpSpPr>
        <p:sp>
          <p:nvSpPr>
            <p:cNvPr name="Freeform 109" id="1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0" id="1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11" id="111"/>
          <p:cNvGrpSpPr/>
          <p:nvPr/>
        </p:nvGrpSpPr>
        <p:grpSpPr>
          <a:xfrm rot="0">
            <a:off x="10796253" y="0"/>
            <a:ext cx="395177" cy="395177"/>
            <a:chOff x="0" y="0"/>
            <a:chExt cx="812800" cy="812800"/>
          </a:xfrm>
        </p:grpSpPr>
        <p:sp>
          <p:nvSpPr>
            <p:cNvPr name="Freeform 112" id="1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3" id="1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14" id="114"/>
          <p:cNvGrpSpPr/>
          <p:nvPr/>
        </p:nvGrpSpPr>
        <p:grpSpPr>
          <a:xfrm rot="0">
            <a:off x="15527300" y="9891823"/>
            <a:ext cx="395177" cy="395177"/>
            <a:chOff x="0" y="0"/>
            <a:chExt cx="812800" cy="812800"/>
          </a:xfrm>
        </p:grpSpPr>
        <p:sp>
          <p:nvSpPr>
            <p:cNvPr name="Freeform 115" id="1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6" id="1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17" id="117"/>
          <p:cNvGrpSpPr/>
          <p:nvPr/>
        </p:nvGrpSpPr>
        <p:grpSpPr>
          <a:xfrm rot="-5400000">
            <a:off x="17892823" y="2472956"/>
            <a:ext cx="395177" cy="395177"/>
            <a:chOff x="0" y="0"/>
            <a:chExt cx="812800" cy="812800"/>
          </a:xfrm>
        </p:grpSpPr>
        <p:sp>
          <p:nvSpPr>
            <p:cNvPr name="Freeform 118" id="1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9" id="1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0" id="120"/>
          <p:cNvGrpSpPr/>
          <p:nvPr/>
        </p:nvGrpSpPr>
        <p:grpSpPr>
          <a:xfrm rot="-5400000">
            <a:off x="17892823" y="7418867"/>
            <a:ext cx="395177" cy="395177"/>
            <a:chOff x="0" y="0"/>
            <a:chExt cx="812800" cy="812800"/>
          </a:xfrm>
        </p:grpSpPr>
        <p:sp>
          <p:nvSpPr>
            <p:cNvPr name="Freeform 121" id="1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22" id="1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3" id="123"/>
          <p:cNvGrpSpPr/>
          <p:nvPr/>
        </p:nvGrpSpPr>
        <p:grpSpPr>
          <a:xfrm rot="0">
            <a:off x="15527300" y="0"/>
            <a:ext cx="395177" cy="395177"/>
            <a:chOff x="0" y="0"/>
            <a:chExt cx="812800" cy="812800"/>
          </a:xfrm>
        </p:grpSpPr>
        <p:sp>
          <p:nvSpPr>
            <p:cNvPr name="Freeform 124" id="1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25" id="1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6" id="126"/>
          <p:cNvGrpSpPr/>
          <p:nvPr/>
        </p:nvGrpSpPr>
        <p:grpSpPr>
          <a:xfrm rot="0">
            <a:off x="7884737" y="3303852"/>
            <a:ext cx="8977062" cy="3679296"/>
            <a:chOff x="0" y="0"/>
            <a:chExt cx="11969416" cy="4905728"/>
          </a:xfrm>
        </p:grpSpPr>
        <p:sp>
          <p:nvSpPr>
            <p:cNvPr name="TextBox 127" id="127"/>
            <p:cNvSpPr txBox="true"/>
            <p:nvPr/>
          </p:nvSpPr>
          <p:spPr>
            <a:xfrm rot="0">
              <a:off x="0" y="-171450"/>
              <a:ext cx="11969416" cy="414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599"/>
                </a:lnSpc>
              </a:pPr>
              <a:r>
                <a:rPr lang="en-US" sz="9000" spc="-359">
                  <a:solidFill>
                    <a:srgbClr val="171616"/>
                  </a:solidFill>
                  <a:latin typeface="Nunito Sans Extra Light"/>
                </a:rPr>
                <a:t>FASHION </a:t>
              </a:r>
            </a:p>
            <a:p>
              <a:pPr algn="ctr">
                <a:lnSpc>
                  <a:spcPts val="12700"/>
                </a:lnSpc>
                <a:spcBef>
                  <a:spcPct val="0"/>
                </a:spcBef>
              </a:pPr>
              <a:r>
                <a:rPr lang="en-US" sz="9071" spc="-362">
                  <a:solidFill>
                    <a:srgbClr val="171616"/>
                  </a:solidFill>
                  <a:latin typeface="Nunito Sans Extra Light"/>
                </a:rPr>
                <a:t>PHOTOGRAPHER</a:t>
              </a:r>
            </a:p>
          </p:txBody>
        </p:sp>
        <p:sp>
          <p:nvSpPr>
            <p:cNvPr name="TextBox 128" id="128"/>
            <p:cNvSpPr txBox="true"/>
            <p:nvPr/>
          </p:nvSpPr>
          <p:spPr>
            <a:xfrm rot="0">
              <a:off x="3635903" y="4444104"/>
              <a:ext cx="4697611" cy="4616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63"/>
                </a:lnSpc>
                <a:spcBef>
                  <a:spcPct val="0"/>
                </a:spcBef>
              </a:pPr>
              <a:r>
                <a:rPr lang="en-US" sz="2116" spc="1693">
                  <a:solidFill>
                    <a:srgbClr val="171616"/>
                  </a:solidFill>
                  <a:latin typeface="Nunito Sans Black"/>
                </a:rPr>
                <a:t>PORTFOLIO</a:t>
              </a:r>
            </a:p>
          </p:txBody>
        </p:sp>
      </p:grpSp>
      <p:sp>
        <p:nvSpPr>
          <p:cNvPr name="TextBox 129" id="129"/>
          <p:cNvSpPr txBox="true"/>
          <p:nvPr/>
        </p:nvSpPr>
        <p:spPr>
          <a:xfrm rot="5400000">
            <a:off x="-999350" y="1562941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467600" y="0"/>
            <a:ext cx="5365076" cy="10287000"/>
            <a:chOff x="0" y="0"/>
            <a:chExt cx="715343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0860" t="0" r="10860" b="0"/>
            <a:stretch>
              <a:fillRect/>
            </a:stretch>
          </p:blipFill>
          <p:spPr>
            <a:xfrm>
              <a:off x="0" y="0"/>
              <a:ext cx="7153435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2922924" y="0"/>
            <a:ext cx="5365076" cy="5102502"/>
            <a:chOff x="0" y="0"/>
            <a:chExt cx="7153435" cy="680333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18317" r="0" b="18317"/>
            <a:stretch>
              <a:fillRect/>
            </a:stretch>
          </p:blipFill>
          <p:spPr>
            <a:xfrm>
              <a:off x="0" y="0"/>
              <a:ext cx="7153435" cy="680333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922924" y="5184498"/>
            <a:ext cx="5365076" cy="5102502"/>
            <a:chOff x="0" y="0"/>
            <a:chExt cx="7153435" cy="680333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18317" r="0" b="18317"/>
            <a:stretch>
              <a:fillRect/>
            </a:stretch>
          </p:blipFill>
          <p:spPr>
            <a:xfrm>
              <a:off x="0" y="0"/>
              <a:ext cx="7153435" cy="680333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028700" y="4218729"/>
            <a:ext cx="5562600" cy="1849543"/>
            <a:chOff x="0" y="0"/>
            <a:chExt cx="7416800" cy="246605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565503"/>
              <a:ext cx="7416800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What can you say about your projects?</a:t>
              </a:r>
            </a:p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Share it here!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104775"/>
              <a:ext cx="7416800" cy="1311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My Projects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-11747"/>
            <a:ext cx="4380568" cy="395177"/>
            <a:chOff x="0" y="0"/>
            <a:chExt cx="5840757" cy="526903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2125542" y="0"/>
              <a:ext cx="526903" cy="526903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CF7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0" y="0"/>
              <a:ext cx="526903" cy="526903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5B1C6"/>
              </a:solidFill>
              <a:ln>
                <a:noFill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5313854" y="0"/>
              <a:ext cx="526903" cy="526903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A874D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3188313" y="0"/>
              <a:ext cx="526903" cy="526903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DAC8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1062771" y="0"/>
              <a:ext cx="526903" cy="526903"/>
              <a:chOff x="0" y="0"/>
              <a:chExt cx="812800" cy="8128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C9D9"/>
              </a:solidFill>
              <a:ln>
                <a:noFill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4251083" y="0"/>
              <a:ext cx="526903" cy="526903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DC9A79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  <p:grpSp>
        <p:nvGrpSpPr>
          <p:cNvPr name="Group 30" id="30"/>
          <p:cNvGrpSpPr/>
          <p:nvPr/>
        </p:nvGrpSpPr>
        <p:grpSpPr>
          <a:xfrm rot="0">
            <a:off x="1028700" y="9906846"/>
            <a:ext cx="4380568" cy="395177"/>
            <a:chOff x="0" y="0"/>
            <a:chExt cx="5840757" cy="526903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2125542" y="0"/>
              <a:ext cx="526903" cy="526903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CF7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0" y="0"/>
              <a:ext cx="526903" cy="526903"/>
              <a:chOff x="0" y="0"/>
              <a:chExt cx="812800" cy="81280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5B1C6"/>
              </a:solidFill>
              <a:ln>
                <a:noFill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5313854" y="0"/>
              <a:ext cx="526903" cy="526903"/>
              <a:chOff x="0" y="0"/>
              <a:chExt cx="812800" cy="812800"/>
            </a:xfrm>
          </p:grpSpPr>
          <p:sp>
            <p:nvSpPr>
              <p:cNvPr name="Freeform 38" id="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A874D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8313" y="0"/>
              <a:ext cx="526903" cy="526903"/>
              <a:chOff x="0" y="0"/>
              <a:chExt cx="812800" cy="81280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DAC8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1062771" y="0"/>
              <a:ext cx="526903" cy="526903"/>
              <a:chOff x="0" y="0"/>
              <a:chExt cx="812800" cy="812800"/>
            </a:xfrm>
          </p:grpSpPr>
          <p:sp>
            <p:nvSpPr>
              <p:cNvPr name="Freeform 44" id="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C9D9"/>
              </a:solidFill>
              <a:ln>
                <a:noFill/>
              </a:ln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6" id="46"/>
            <p:cNvGrpSpPr/>
            <p:nvPr/>
          </p:nvGrpSpPr>
          <p:grpSpPr>
            <a:xfrm rot="0">
              <a:off x="4251083" y="0"/>
              <a:ext cx="526903" cy="526903"/>
              <a:chOff x="0" y="0"/>
              <a:chExt cx="812800" cy="81280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DC9A79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  <p:sp>
        <p:nvSpPr>
          <p:cNvPr name="TextBox 49" id="49"/>
          <p:cNvSpPr txBox="true"/>
          <p:nvPr/>
        </p:nvSpPr>
        <p:spPr>
          <a:xfrm rot="5400000">
            <a:off x="16591598" y="6668006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964" t="0" r="13379" b="0"/>
          <a:stretch>
            <a:fillRect/>
          </a:stretch>
        </p:blipFill>
        <p:spPr>
          <a:xfrm flipH="false" flipV="false" rot="0">
            <a:off x="0" y="0"/>
            <a:ext cx="5968612" cy="913682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14378" t="6337" r="0" b="6337"/>
          <a:stretch>
            <a:fillRect/>
          </a:stretch>
        </p:blipFill>
        <p:spPr>
          <a:xfrm flipH="false" flipV="false" rot="0">
            <a:off x="12319388" y="1150175"/>
            <a:ext cx="5968612" cy="9136825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4777230" y="9891823"/>
            <a:ext cx="395177" cy="395177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096618" y="0"/>
            <a:ext cx="395177" cy="39517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592410" y="9891823"/>
            <a:ext cx="395177" cy="39517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911798" y="0"/>
            <a:ext cx="395177" cy="39517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184820" y="9891823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504208" y="0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0" y="9891823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319388" y="0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573435" y="9891823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7892823" y="0"/>
            <a:ext cx="395177" cy="395177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2388615" y="9891823"/>
            <a:ext cx="395177" cy="39517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4708003" y="0"/>
            <a:ext cx="395177" cy="3951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3981025" y="9891823"/>
            <a:ext cx="395177" cy="395177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6300413" y="0"/>
            <a:ext cx="395177" cy="395177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796205" y="9891823"/>
            <a:ext cx="395177" cy="395177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3115593" y="0"/>
            <a:ext cx="395177" cy="395177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6362700" y="3690099"/>
            <a:ext cx="5562600" cy="2906801"/>
            <a:chOff x="0" y="0"/>
            <a:chExt cx="7416800" cy="3875735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0" y="2975181"/>
              <a:ext cx="7416800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What can you say about your projects?</a:t>
              </a:r>
            </a:p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Share it here!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0" y="-104775"/>
              <a:ext cx="7416800" cy="27209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>
                  <a:solidFill>
                    <a:srgbClr val="000000"/>
                  </a:solidFill>
                  <a:latin typeface="Nunito Light"/>
                </a:rPr>
                <a:t>Add a Section Header</a:t>
              </a:r>
            </a:p>
          </p:txBody>
        </p:sp>
      </p:grpSp>
      <p:sp>
        <p:nvSpPr>
          <p:cNvPr name="TextBox 55" id="55"/>
          <p:cNvSpPr txBox="true"/>
          <p:nvPr/>
        </p:nvSpPr>
        <p:spPr>
          <a:xfrm rot="5400000">
            <a:off x="16591598" y="2654686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675936"/>
            <a:ext cx="16230600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Write Your</a:t>
            </a:r>
          </a:p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Topic or Idea</a:t>
            </a:r>
          </a:p>
        </p:txBody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983855" y="340820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000">
                          <a:solidFill>
                            <a:srgbClr val="FFFFFF"/>
                          </a:solidFill>
                          <a:latin typeface="Nunito Light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000">
                          <a:solidFill>
                            <a:srgbClr val="FFFFFF"/>
                          </a:solidFill>
                          <a:latin typeface="Nunito Light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000">
                          <a:solidFill>
                            <a:srgbClr val="FFFFFF"/>
                          </a:solidFill>
                          <a:latin typeface="Nunito Light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000">
                          <a:solidFill>
                            <a:srgbClr val="FFFFFF"/>
                          </a:solidFill>
                          <a:latin typeface="Nunito Light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000">
                          <a:solidFill>
                            <a:srgbClr val="FFFFFF"/>
                          </a:solidFill>
                          <a:latin typeface="Nunito Light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737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000">
                          <a:solidFill>
                            <a:srgbClr val="FFFFFF"/>
                          </a:solidFill>
                          <a:latin typeface="Nunito Light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</a:tr>
            </a:tbl>
          </a:graphicData>
        </a:graphic>
      </p:graphicFrame>
      <p:grpSp>
        <p:nvGrpSpPr>
          <p:cNvPr name="Group 4" id="4"/>
          <p:cNvGrpSpPr/>
          <p:nvPr/>
        </p:nvGrpSpPr>
        <p:grpSpPr>
          <a:xfrm rot="5400000">
            <a:off x="0" y="5030132"/>
            <a:ext cx="395177" cy="395177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5400000">
            <a:off x="17849850" y="5030132"/>
            <a:ext cx="395177" cy="39517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5400000">
            <a:off x="0" y="3435976"/>
            <a:ext cx="395177" cy="39517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F6F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5400000">
            <a:off x="17849850" y="3435976"/>
            <a:ext cx="395177" cy="39517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F6F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5400000">
            <a:off x="0" y="7421367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5400000">
            <a:off x="17849850" y="7421367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5400000">
            <a:off x="0" y="5827211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2B2B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5400000">
            <a:off x="17849850" y="5827211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2B2B2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5400000">
            <a:off x="0" y="4233054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5400000">
            <a:off x="17849850" y="4233054"/>
            <a:ext cx="395177" cy="395177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5400000">
            <a:off x="0" y="8218445"/>
            <a:ext cx="395177" cy="39517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5400000">
            <a:off x="17849850" y="8218445"/>
            <a:ext cx="395177" cy="3951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5400000">
            <a:off x="0" y="6624289"/>
            <a:ext cx="395177" cy="395177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D9B9B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5400000">
            <a:off x="17849850" y="6624289"/>
            <a:ext cx="395177" cy="395177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D9B9B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5400000">
            <a:off x="0" y="9015523"/>
            <a:ext cx="395177" cy="395177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5400000">
            <a:off x="17849850" y="9015523"/>
            <a:ext cx="395177" cy="395177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7786" t="0" r="7786" b="0"/>
          <a:stretch>
            <a:fillRect/>
          </a:stretch>
        </p:blipFill>
        <p:spPr>
          <a:xfrm flipH="false" flipV="false" rot="0">
            <a:off x="13658850" y="1028700"/>
            <a:ext cx="4629150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7786" t="0" r="7786" b="0"/>
          <a:stretch>
            <a:fillRect/>
          </a:stretch>
        </p:blipFill>
        <p:spPr>
          <a:xfrm flipH="false" flipV="false" rot="0">
            <a:off x="8815188" y="1028700"/>
            <a:ext cx="4629150" cy="82296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4840553"/>
            <a:ext cx="6508552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Write Your Big Topic or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7730690"/>
            <a:ext cx="2740713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Briefly elaborate</a:t>
            </a:r>
          </a:p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on what you want</a:t>
            </a:r>
          </a:p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to discuss.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30706" y="7730690"/>
            <a:ext cx="2740713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Briefly elaborate</a:t>
            </a:r>
          </a:p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on what you want</a:t>
            </a:r>
          </a:p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to discuss.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658850" y="0"/>
            <a:ext cx="395177" cy="39517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C7BE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815188" y="9891823"/>
            <a:ext cx="395177" cy="39517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C7BE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6199234" y="0"/>
            <a:ext cx="395177" cy="39517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81046"/>
            </a:solidFill>
            <a:ln>
              <a:noFill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355572" y="9891823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81046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505645" y="0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92A2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661983" y="9891823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92A2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7046028" y="0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86059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202367" y="9891823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86059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5352439" y="0"/>
            <a:ext cx="395177" cy="395177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64180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508778" y="9891823"/>
            <a:ext cx="395177" cy="39517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64180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7892823" y="0"/>
            <a:ext cx="395177" cy="3951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1217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3049162" y="9891823"/>
            <a:ext cx="395177" cy="395177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1217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43" id="43"/>
          <p:cNvSpPr txBox="true"/>
          <p:nvPr/>
        </p:nvSpPr>
        <p:spPr>
          <a:xfrm rot="5400000">
            <a:off x="16591598" y="2593180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55003" y="4213890"/>
            <a:ext cx="5924280" cy="1859220"/>
            <a:chOff x="0" y="0"/>
            <a:chExt cx="1560304" cy="48967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560304" cy="489671"/>
            </a:xfrm>
            <a:custGeom>
              <a:avLst/>
              <a:gdLst/>
              <a:ahLst/>
              <a:cxnLst/>
              <a:rect r="r" b="b" t="t" l="l"/>
              <a:pathLst>
                <a:path h="489671" w="1560304">
                  <a:moveTo>
                    <a:pt x="0" y="0"/>
                  </a:moveTo>
                  <a:lnTo>
                    <a:pt x="1560304" y="0"/>
                  </a:lnTo>
                  <a:lnTo>
                    <a:pt x="1560304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123,456,789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434286" y="0"/>
            <a:ext cx="6853714" cy="102870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2755003" y="6057380"/>
            <a:ext cx="5924280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Elaborate on the featured statistic.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576185" y="-812"/>
            <a:ext cx="4281917" cy="395177"/>
            <a:chOff x="0" y="0"/>
            <a:chExt cx="5709222" cy="526903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073708" y="0"/>
              <a:ext cx="526903" cy="526903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5B1C6"/>
              </a:solidFill>
              <a:ln>
                <a:noFill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0"/>
              <a:ext cx="526903" cy="526903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CF7FF"/>
              </a:solidFill>
              <a:ln>
                <a:noFill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3110563" y="0"/>
              <a:ext cx="526903" cy="526903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8AA0B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036854" y="0"/>
              <a:ext cx="526903" cy="526903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C9D9"/>
              </a:solidFill>
              <a:ln>
                <a:noFill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4147417" y="0"/>
              <a:ext cx="526903" cy="526903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364A65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5182320" y="0"/>
              <a:ext cx="526903" cy="526903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70707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  <p:grpSp>
        <p:nvGrpSpPr>
          <p:cNvPr name="Group 26" id="26"/>
          <p:cNvGrpSpPr/>
          <p:nvPr/>
        </p:nvGrpSpPr>
        <p:grpSpPr>
          <a:xfrm rot="0">
            <a:off x="3576185" y="9891823"/>
            <a:ext cx="4281917" cy="395177"/>
            <a:chOff x="0" y="0"/>
            <a:chExt cx="5709222" cy="526903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2073708" y="0"/>
              <a:ext cx="526903" cy="526903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5B1C6"/>
              </a:solidFill>
              <a:ln>
                <a:noFill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0" y="0"/>
              <a:ext cx="526903" cy="526903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CF7FF"/>
              </a:solidFill>
              <a:ln>
                <a:noFill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110563" y="0"/>
              <a:ext cx="526903" cy="526903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8AA0B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1036854" y="0"/>
              <a:ext cx="526903" cy="526903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C9D9"/>
              </a:solidFill>
              <a:ln>
                <a:noFill/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4147417" y="0"/>
              <a:ext cx="526903" cy="526903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364A65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42" id="42"/>
            <p:cNvGrpSpPr/>
            <p:nvPr/>
          </p:nvGrpSpPr>
          <p:grpSpPr>
            <a:xfrm rot="0">
              <a:off x="5182320" y="0"/>
              <a:ext cx="526903" cy="526903"/>
              <a:chOff x="0" y="0"/>
              <a:chExt cx="812800" cy="81280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70707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219820" y="2921018"/>
            <a:ext cx="671493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Elaborate on the featured statistic.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219820" y="5912483"/>
            <a:ext cx="671493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Elaborate on the featured statistic.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219820" y="8818223"/>
            <a:ext cx="671493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Elaborate on the featured statistic.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469629" y="1138609"/>
            <a:ext cx="6215314" cy="1859220"/>
            <a:chOff x="0" y="0"/>
            <a:chExt cx="1636955" cy="489671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2 out of 5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69629" y="4189772"/>
            <a:ext cx="6215314" cy="1859220"/>
            <a:chOff x="0" y="0"/>
            <a:chExt cx="1636955" cy="489671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95%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69629" y="7095512"/>
            <a:ext cx="6215314" cy="1859220"/>
            <a:chOff x="0" y="0"/>
            <a:chExt cx="1636955" cy="489671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12 million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6866573" cy="10287000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0262711" y="0"/>
            <a:ext cx="4629150" cy="395177"/>
            <a:chOff x="0" y="0"/>
            <a:chExt cx="6172200" cy="526903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526903" cy="526903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0E7E5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3387178" y="0"/>
              <a:ext cx="526903" cy="526903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A81046"/>
              </a:solidFill>
              <a:ln>
                <a:noFill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1129059" y="0"/>
              <a:ext cx="526903" cy="526903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2A2"/>
              </a:solidFill>
              <a:ln>
                <a:noFill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4516238" y="0"/>
              <a:ext cx="526903" cy="526903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806F54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2258119" y="0"/>
              <a:ext cx="526903" cy="526903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180"/>
              </a:solidFill>
              <a:ln>
                <a:noFill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5645297" y="0"/>
              <a:ext cx="526903" cy="526903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4D4F2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  <p:grpSp>
        <p:nvGrpSpPr>
          <p:cNvPr name="Group 34" id="34"/>
          <p:cNvGrpSpPr/>
          <p:nvPr/>
        </p:nvGrpSpPr>
        <p:grpSpPr>
          <a:xfrm rot="0">
            <a:off x="10262711" y="9891341"/>
            <a:ext cx="4629150" cy="395177"/>
            <a:chOff x="0" y="0"/>
            <a:chExt cx="6172200" cy="526903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526903" cy="526903"/>
              <a:chOff x="0" y="0"/>
              <a:chExt cx="812800" cy="812800"/>
            </a:xfrm>
          </p:grpSpPr>
          <p:sp>
            <p:nvSpPr>
              <p:cNvPr name="Freeform 36" id="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0E7E5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3387178" y="0"/>
              <a:ext cx="526903" cy="526903"/>
              <a:chOff x="0" y="0"/>
              <a:chExt cx="812800" cy="81280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A81046"/>
              </a:solidFill>
              <a:ln>
                <a:noFill/>
              </a:ln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1129059" y="0"/>
              <a:ext cx="526903" cy="526903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2A2"/>
              </a:solidFill>
              <a:ln>
                <a:noFill/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4516238" y="0"/>
              <a:ext cx="526903" cy="526903"/>
              <a:chOff x="0" y="0"/>
              <a:chExt cx="812800" cy="81280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806F54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2258119" y="0"/>
              <a:ext cx="526903" cy="526903"/>
              <a:chOff x="0" y="0"/>
              <a:chExt cx="812800" cy="812800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180"/>
              </a:solidFill>
              <a:ln>
                <a:noFill/>
              </a:ln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9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50" id="50"/>
            <p:cNvGrpSpPr/>
            <p:nvPr/>
          </p:nvGrpSpPr>
          <p:grpSpPr>
            <a:xfrm rot="0">
              <a:off x="5645297" y="0"/>
              <a:ext cx="526903" cy="526903"/>
              <a:chOff x="0" y="0"/>
              <a:chExt cx="812800" cy="81280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4D4F2F"/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05616" y="2319510"/>
            <a:ext cx="684371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Strengts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05616" y="2831861"/>
            <a:ext cx="6844263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are you doing well? 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sets you apart?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are your good qualities?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05616" y="827327"/>
            <a:ext cx="66199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05616" y="7698327"/>
            <a:ext cx="6844263" cy="324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Opportunities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5616" y="8210677"/>
            <a:ext cx="6844263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are your goals? 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Are demands shifting?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How can it be improved?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206143"/>
            <a:ext cx="66199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534351" y="2319510"/>
            <a:ext cx="684371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Weaknesses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332053" y="2831861"/>
            <a:ext cx="7046011" cy="1387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Where do you need to improve? 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Are resources adequate?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do others do better than you?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6716067" y="827327"/>
            <a:ext cx="66199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171616"/>
                </a:solidFill>
                <a:latin typeface="Nunito Light"/>
              </a:rPr>
              <a:t>W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34351" y="7698327"/>
            <a:ext cx="684371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Threats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332053" y="8210677"/>
            <a:ext cx="7046011" cy="682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are the blockers you're facing? 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What are factors outside of your control?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716067" y="6206143"/>
            <a:ext cx="66199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171616"/>
                </a:solidFill>
                <a:latin typeface="Nunito Light"/>
              </a:rPr>
              <a:t>T</a:t>
            </a:r>
          </a:p>
        </p:txBody>
      </p:sp>
      <p:sp>
        <p:nvSpPr>
          <p:cNvPr name="AutoShape 14" id="14"/>
          <p:cNvSpPr/>
          <p:nvPr/>
        </p:nvSpPr>
        <p:spPr>
          <a:xfrm rot="5400000">
            <a:off x="2887625" y="5114925"/>
            <a:ext cx="12512750" cy="0"/>
          </a:xfrm>
          <a:prstGeom prst="line">
            <a:avLst/>
          </a:prstGeom>
          <a:ln cap="flat" w="19050">
            <a:solidFill>
              <a:srgbClr val="454F2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10800000">
            <a:off x="-389360" y="5129212"/>
            <a:ext cx="19066721" cy="0"/>
          </a:xfrm>
          <a:prstGeom prst="line">
            <a:avLst/>
          </a:prstGeom>
          <a:ln cap="flat" w="19050">
            <a:solidFill>
              <a:srgbClr val="454F2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5400000">
            <a:off x="8947025" y="8954540"/>
            <a:ext cx="422524" cy="42252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-5400000">
            <a:off x="8947025" y="900411"/>
            <a:ext cx="422524" cy="42252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6955540" y="4917950"/>
            <a:ext cx="422524" cy="42252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-10800000">
            <a:off x="905616" y="4917950"/>
            <a:ext cx="422524" cy="422524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5400000">
            <a:off x="8947025" y="7134668"/>
            <a:ext cx="422524" cy="422524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5400000">
            <a:off x="8947025" y="2720283"/>
            <a:ext cx="422524" cy="422524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5135668" y="4917950"/>
            <a:ext cx="422524" cy="422524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-10800000">
            <a:off x="2725488" y="4917950"/>
            <a:ext cx="422524" cy="422524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5400000">
            <a:off x="8947025" y="9864476"/>
            <a:ext cx="422524" cy="422524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-5400000">
            <a:off x="8947025" y="-9525"/>
            <a:ext cx="422524" cy="422524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865476" y="4917950"/>
            <a:ext cx="422524" cy="422524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-10800000">
            <a:off x="-4320" y="4917950"/>
            <a:ext cx="422524" cy="422524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5400000">
            <a:off x="8947025" y="8044604"/>
            <a:ext cx="422524" cy="422524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B8A8A"/>
            </a:solidFill>
            <a:ln>
              <a:noFill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-5400000">
            <a:off x="8947025" y="1810347"/>
            <a:ext cx="422524" cy="422524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B8A8A"/>
            </a:solidFill>
            <a:ln>
              <a:noFill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6045604" y="4917950"/>
            <a:ext cx="422524" cy="422524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B8A8A"/>
            </a:solidFill>
            <a:ln>
              <a:noFill/>
            </a:ln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-10800000">
            <a:off x="1815552" y="4917950"/>
            <a:ext cx="422524" cy="422524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B8A8A"/>
            </a:solidFill>
            <a:ln>
              <a:noFill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90600" y="1693575"/>
            <a:ext cx="5169447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Add a</a:t>
            </a:r>
          </a:p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Timeline Page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3501194" y="7139534"/>
            <a:ext cx="3856638" cy="1189433"/>
            <a:chOff x="0" y="0"/>
            <a:chExt cx="5142184" cy="158591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28575"/>
              <a:ext cx="51421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685357"/>
              <a:ext cx="4945329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Elaborate on what you want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to discuss.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311764" y="7139534"/>
            <a:ext cx="3856638" cy="1189433"/>
            <a:chOff x="0" y="0"/>
            <a:chExt cx="5142184" cy="1585911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28575"/>
              <a:ext cx="51421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85357"/>
              <a:ext cx="4945329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Elaborate on what you want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to discuss. 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90600" y="7139534"/>
            <a:ext cx="3856638" cy="1189433"/>
            <a:chOff x="0" y="0"/>
            <a:chExt cx="5142184" cy="158591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28575"/>
              <a:ext cx="51421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685357"/>
              <a:ext cx="4945329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Elaborate on what you want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to discuss. 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90600" y="6456763"/>
            <a:ext cx="1347317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Sans Black Bold"/>
              </a:rPr>
              <a:t>01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311764" y="6456763"/>
            <a:ext cx="1347317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Sans Black Bold"/>
              </a:rPr>
              <a:t>02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96948" y="6456763"/>
            <a:ext cx="1347317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Sans Black Bold"/>
              </a:rPr>
              <a:t>03</a:t>
            </a:r>
          </a:p>
        </p:txBody>
      </p:sp>
      <p:sp>
        <p:nvSpPr>
          <p:cNvPr name="AutoShape 15" id="15"/>
          <p:cNvSpPr/>
          <p:nvPr/>
        </p:nvSpPr>
        <p:spPr>
          <a:xfrm rot="0">
            <a:off x="0" y="6294660"/>
            <a:ext cx="18480166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5400000">
            <a:off x="0" y="6332760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5400000">
            <a:off x="6350547" y="6332760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5400000">
            <a:off x="12558219" y="6332760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5400000">
            <a:off x="0" y="7129838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5400000">
            <a:off x="6350547" y="7129838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5400000">
            <a:off x="12558219" y="7129838"/>
            <a:ext cx="395177" cy="395177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5400000">
            <a:off x="0" y="7926916"/>
            <a:ext cx="395177" cy="39517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5400000">
            <a:off x="6350547" y="7926916"/>
            <a:ext cx="395177" cy="3951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5400000">
            <a:off x="12558219" y="7926916"/>
            <a:ext cx="395177" cy="395177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2558219" y="1668"/>
            <a:ext cx="5751960" cy="3672181"/>
            <a:chOff x="0" y="0"/>
            <a:chExt cx="7669281" cy="4896241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2"/>
            <a:srcRect l="0" t="2178" r="0" b="2178"/>
            <a:stretch>
              <a:fillRect/>
            </a:stretch>
          </p:blipFill>
          <p:spPr>
            <a:xfrm>
              <a:off x="0" y="0"/>
              <a:ext cx="7669281" cy="4896241"/>
            </a:xfrm>
            <a:prstGeom prst="rect">
              <a:avLst/>
            </a:prstGeom>
          </p:spPr>
        </p:pic>
      </p:grpSp>
      <p:grpSp>
        <p:nvGrpSpPr>
          <p:cNvPr name="Group 45" id="45"/>
          <p:cNvGrpSpPr/>
          <p:nvPr/>
        </p:nvGrpSpPr>
        <p:grpSpPr>
          <a:xfrm rot="0">
            <a:off x="6350547" y="1668"/>
            <a:ext cx="6013364" cy="3672181"/>
            <a:chOff x="0" y="0"/>
            <a:chExt cx="8017819" cy="4896241"/>
          </a:xfrm>
        </p:grpSpPr>
        <p:pic>
          <p:nvPicPr>
            <p:cNvPr name="Picture 46" id="46"/>
            <p:cNvPicPr>
              <a:picLocks noChangeAspect="true"/>
            </p:cNvPicPr>
            <p:nvPr/>
          </p:nvPicPr>
          <p:blipFill>
            <a:blip r:embed="rId3"/>
            <a:srcRect l="0" t="4256" r="0" b="4256"/>
            <a:stretch>
              <a:fillRect/>
            </a:stretch>
          </p:blipFill>
          <p:spPr>
            <a:xfrm>
              <a:off x="0" y="0"/>
              <a:ext cx="8017819" cy="4896241"/>
            </a:xfrm>
            <a:prstGeom prst="rect">
              <a:avLst/>
            </a:prstGeom>
          </p:spPr>
        </p:pic>
      </p:grpSp>
      <p:sp>
        <p:nvSpPr>
          <p:cNvPr name="TextBox 47" id="47"/>
          <p:cNvSpPr txBox="true"/>
          <p:nvPr/>
        </p:nvSpPr>
        <p:spPr>
          <a:xfrm rot="5400000">
            <a:off x="16559478" y="1469313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66565" y="3382516"/>
            <a:ext cx="4124649" cy="3653854"/>
            <a:chOff x="0" y="0"/>
            <a:chExt cx="5499532" cy="487180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5006" r="0" b="35862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7081676" y="3382516"/>
            <a:ext cx="4124649" cy="3653854"/>
            <a:chOff x="0" y="0"/>
            <a:chExt cx="5499532" cy="487180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20489" r="0" b="20489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196786" y="3382516"/>
            <a:ext cx="4124649" cy="3653854"/>
            <a:chOff x="0" y="0"/>
            <a:chExt cx="5499532" cy="487180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20434" r="0" b="20434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3322647" y="1090568"/>
            <a:ext cx="1164270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Meet Our Team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66565" y="7691030"/>
            <a:ext cx="4124649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Sans Black Bold"/>
              </a:rPr>
              <a:t>Name Surname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66565" y="8120291"/>
            <a:ext cx="4124649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Title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81676" y="7683728"/>
            <a:ext cx="4124649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Sans Black Bold"/>
              </a:rPr>
              <a:t>Name Surname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081676" y="8127593"/>
            <a:ext cx="4124649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Title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96786" y="7683728"/>
            <a:ext cx="4124649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Sans Black Bold"/>
              </a:rPr>
              <a:t>Name Surname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96786" y="8127593"/>
            <a:ext cx="4124649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Title</a:t>
            </a:r>
          </a:p>
        </p:txBody>
      </p:sp>
      <p:grpSp>
        <p:nvGrpSpPr>
          <p:cNvPr name="Group 15" id="15"/>
          <p:cNvGrpSpPr/>
          <p:nvPr/>
        </p:nvGrpSpPr>
        <p:grpSpPr>
          <a:xfrm rot="5400000">
            <a:off x="0" y="5011855"/>
            <a:ext cx="395177" cy="39517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37498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5400000">
            <a:off x="17892823" y="5011855"/>
            <a:ext cx="395177" cy="39517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37498"/>
            </a:solidFill>
            <a:ln>
              <a:noFill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5400000">
            <a:off x="0" y="3382516"/>
            <a:ext cx="395177" cy="39517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6C1F4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5400000">
            <a:off x="17892823" y="3382516"/>
            <a:ext cx="395177" cy="39517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6C1F4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5400000">
            <a:off x="0" y="5826524"/>
            <a:ext cx="395177" cy="39517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8587B"/>
            </a:solidFill>
            <a:ln>
              <a:noFill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5400000">
            <a:off x="17892823" y="5826524"/>
            <a:ext cx="395177" cy="395177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8587B"/>
            </a:solidFill>
            <a:ln>
              <a:noFill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5400000">
            <a:off x="0" y="4197186"/>
            <a:ext cx="395177" cy="395177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291B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5400000">
            <a:off x="17892823" y="4197186"/>
            <a:ext cx="395177" cy="395177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291B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5400000">
            <a:off x="0" y="6641194"/>
            <a:ext cx="395177" cy="395177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85545"/>
            </a:solidFill>
            <a:ln>
              <a:noFill/>
            </a:ln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5400000">
            <a:off x="17892823" y="6641194"/>
            <a:ext cx="395177" cy="395177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85545"/>
            </a:solidFill>
            <a:ln>
              <a:noFill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49461" y="5988387"/>
            <a:ext cx="12804764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Write an original statement or inspiring quote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449461" y="8374571"/>
            <a:ext cx="12804764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— Include a credit, citation, or supporting message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0"/>
            <a:ext cx="5928407" cy="5211649"/>
            <a:chOff x="0" y="0"/>
            <a:chExt cx="7904543" cy="694886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12082" t="0" r="12082" b="0"/>
            <a:stretch>
              <a:fillRect/>
            </a:stretch>
          </p:blipFill>
          <p:spPr>
            <a:xfrm>
              <a:off x="0" y="0"/>
              <a:ext cx="7904543" cy="694886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6179796" y="0"/>
            <a:ext cx="5928407" cy="5211649"/>
            <a:chOff x="0" y="0"/>
            <a:chExt cx="7904543" cy="694886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/>
            <a:srcRect l="12106" t="0" r="12106" b="0"/>
            <a:stretch>
              <a:fillRect/>
            </a:stretch>
          </p:blipFill>
          <p:spPr>
            <a:xfrm>
              <a:off x="0" y="0"/>
              <a:ext cx="7904543" cy="694886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359593" y="0"/>
            <a:ext cx="5928407" cy="5211649"/>
            <a:chOff x="0" y="0"/>
            <a:chExt cx="7904543" cy="6948866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/>
            <a:srcRect l="12106" t="0" r="12106" b="0"/>
            <a:stretch>
              <a:fillRect/>
            </a:stretch>
          </p:blipFill>
          <p:spPr>
            <a:xfrm>
              <a:off x="0" y="0"/>
              <a:ext cx="7904543" cy="6948866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555281" y="9891823"/>
            <a:ext cx="395177" cy="39517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443485" y="9891823"/>
            <a:ext cx="395177" cy="39517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331688" y="9891823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219891" y="9891823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108095" y="9891823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0" y="9891823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888203" y="9891823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776407" y="9891823"/>
            <a:ext cx="395177" cy="395177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1664610" y="9891823"/>
            <a:ext cx="395177" cy="39517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5552813" y="9891823"/>
            <a:ext cx="395177" cy="3951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7FF"/>
            </a:solidFill>
            <a:ln>
              <a:noFill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2332922" y="9891823"/>
            <a:ext cx="395177" cy="395177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6221125" y="9891823"/>
            <a:ext cx="395177" cy="395177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0109329" y="9891823"/>
            <a:ext cx="395177" cy="395177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3997532" y="9891823"/>
            <a:ext cx="395177" cy="395177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7885736" y="9891823"/>
            <a:ext cx="395177" cy="395177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AA0BF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777641" y="9891823"/>
            <a:ext cx="395177" cy="395177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4665844" y="9891823"/>
            <a:ext cx="395177" cy="395177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8554047" y="9891823"/>
            <a:ext cx="395177" cy="395177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12442251" y="9891823"/>
            <a:ext cx="395177" cy="395177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66" id="6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16330454" y="9891823"/>
            <a:ext cx="395177" cy="395177"/>
            <a:chOff x="0" y="0"/>
            <a:chExt cx="812800" cy="812800"/>
          </a:xfrm>
        </p:grpSpPr>
        <p:sp>
          <p:nvSpPr>
            <p:cNvPr name="Freeform 68" id="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69" id="6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3110563" y="9891823"/>
            <a:ext cx="395177" cy="395177"/>
            <a:chOff x="0" y="0"/>
            <a:chExt cx="812800" cy="812800"/>
          </a:xfrm>
        </p:grpSpPr>
        <p:sp>
          <p:nvSpPr>
            <p:cNvPr name="Freeform 71" id="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4A65"/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6998766" y="9891823"/>
            <a:ext cx="395177" cy="395177"/>
            <a:chOff x="0" y="0"/>
            <a:chExt cx="812800" cy="812800"/>
          </a:xfrm>
        </p:grpSpPr>
        <p:sp>
          <p:nvSpPr>
            <p:cNvPr name="Freeform 74" id="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4A65"/>
            </a:solid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0886969" y="9891823"/>
            <a:ext cx="395177" cy="395177"/>
            <a:chOff x="0" y="0"/>
            <a:chExt cx="812800" cy="812800"/>
          </a:xfrm>
        </p:grpSpPr>
        <p:sp>
          <p:nvSpPr>
            <p:cNvPr name="Freeform 77" id="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4A65"/>
            </a:solid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14775173" y="9891823"/>
            <a:ext cx="395177" cy="395177"/>
            <a:chOff x="0" y="0"/>
            <a:chExt cx="812800" cy="812800"/>
          </a:xfrm>
        </p:grpSpPr>
        <p:sp>
          <p:nvSpPr>
            <p:cNvPr name="Freeform 80" id="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4A65"/>
            </a:solidFill>
          </p:spPr>
        </p:sp>
        <p:sp>
          <p:nvSpPr>
            <p:cNvPr name="TextBox 81" id="8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82" id="82"/>
          <p:cNvSpPr txBox="true"/>
          <p:nvPr/>
        </p:nvSpPr>
        <p:spPr>
          <a:xfrm rot="5400000">
            <a:off x="-1035958" y="1515443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2863" y="786561"/>
            <a:ext cx="1620643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Nunito Light"/>
              </a:rPr>
              <a:t>How to Use This Presentation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2640517"/>
            <a:ext cx="4282593" cy="3070430"/>
            <a:chOff x="0" y="0"/>
            <a:chExt cx="5710124" cy="409390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844073"/>
              <a:ext cx="5710124" cy="324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99"/>
                </a:lnSpc>
              </a:pPr>
              <a:r>
                <a:rPr lang="en-US" sz="1999" spc="-61">
                  <a:solidFill>
                    <a:srgbClr val="171616"/>
                  </a:solidFill>
                  <a:latin typeface="Nunito Light"/>
                </a:rPr>
                <a:t>Click on the "Google Slides" button below this presentation preview. </a:t>
              </a:r>
            </a:p>
            <a:p>
              <a:pPr>
                <a:lnSpc>
                  <a:spcPts val="2799"/>
                </a:lnSpc>
              </a:pP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Click on "Make a copy."</a:t>
              </a:r>
            </a:p>
            <a:p>
              <a:pPr>
                <a:lnSpc>
                  <a:spcPts val="2799"/>
                </a:lnSpc>
              </a:pP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Start editing your presentation.</a:t>
              </a:r>
            </a:p>
            <a:p>
              <a:pPr>
                <a:lnSpc>
                  <a:spcPts val="2799"/>
                </a:lnSpc>
              </a:pP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You need to sign in to your</a:t>
              </a:r>
            </a:p>
            <a:p>
              <a:pPr>
                <a:lnSpc>
                  <a:spcPts val="2799"/>
                </a:lnSpc>
              </a:pP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Google account.</a:t>
              </a:r>
            </a:p>
            <a:p>
              <a:pPr>
                <a:lnSpc>
                  <a:spcPts val="2799"/>
                </a:lnSpc>
              </a:pP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28575"/>
              <a:ext cx="36542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171616"/>
                  </a:solidFill>
                  <a:latin typeface="Nunito Sans Black Bold"/>
                </a:rPr>
                <a:t>Google Slides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876414" y="2640517"/>
            <a:ext cx="3959766" cy="2718038"/>
            <a:chOff x="0" y="0"/>
            <a:chExt cx="5279687" cy="3624051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844073"/>
              <a:ext cx="5279687" cy="27799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Click on the "Canva" button under this presentation preview. 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Start editing your presentation.</a:t>
              </a:r>
            </a:p>
            <a:p>
              <a:pPr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You need to sign in to your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Canva account.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28575"/>
              <a:ext cx="4339898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Canva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439506" y="2640517"/>
            <a:ext cx="3883210" cy="3070430"/>
            <a:chOff x="0" y="0"/>
            <a:chExt cx="5177613" cy="409390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844073"/>
              <a:ext cx="5177613" cy="324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Click on the "PowerPoint" button below this presentation preview. 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Start editing your presentation.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Download and install the fonts used in this presentation as listed on the next page.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28575"/>
              <a:ext cx="36542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PowerPoint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02598" y="5880091"/>
            <a:ext cx="5356784" cy="3672181"/>
            <a:chOff x="0" y="0"/>
            <a:chExt cx="7142378" cy="4896241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/>
            <a:srcRect l="1375" t="0" r="1375" b="0"/>
            <a:stretch>
              <a:fillRect/>
            </a:stretch>
          </p:blipFill>
          <p:spPr>
            <a:xfrm>
              <a:off x="0" y="0"/>
              <a:ext cx="7142378" cy="4896241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6439506" y="5880091"/>
            <a:ext cx="5356784" cy="3672181"/>
            <a:chOff x="0" y="0"/>
            <a:chExt cx="7142378" cy="4896241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3"/>
            <a:srcRect l="1314" t="0" r="1314" b="0"/>
            <a:stretch>
              <a:fillRect/>
            </a:stretch>
          </p:blipFill>
          <p:spPr>
            <a:xfrm>
              <a:off x="0" y="0"/>
              <a:ext cx="7142378" cy="4896241"/>
            </a:xfrm>
            <a:prstGeom prst="rect">
              <a:avLst/>
            </a:prstGeom>
          </p:spPr>
        </p:pic>
      </p:grpSp>
      <p:grpSp>
        <p:nvGrpSpPr>
          <p:cNvPr name="Group 16" id="16"/>
          <p:cNvGrpSpPr/>
          <p:nvPr/>
        </p:nvGrpSpPr>
        <p:grpSpPr>
          <a:xfrm rot="0">
            <a:off x="11876414" y="5880091"/>
            <a:ext cx="5356784" cy="3672181"/>
            <a:chOff x="0" y="0"/>
            <a:chExt cx="7142378" cy="4896241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4"/>
            <a:srcRect l="1314" t="0" r="1314" b="0"/>
            <a:stretch>
              <a:fillRect/>
            </a:stretch>
          </p:blipFill>
          <p:spPr>
            <a:xfrm>
              <a:off x="0" y="0"/>
              <a:ext cx="7142378" cy="4896241"/>
            </a:xfrm>
            <a:prstGeom prst="rect">
              <a:avLst/>
            </a:prstGeom>
          </p:spPr>
        </p:pic>
      </p:grpSp>
      <p:grpSp>
        <p:nvGrpSpPr>
          <p:cNvPr name="Group 18" id="18"/>
          <p:cNvGrpSpPr/>
          <p:nvPr/>
        </p:nvGrpSpPr>
        <p:grpSpPr>
          <a:xfrm rot="0">
            <a:off x="17865476" y="5835010"/>
            <a:ext cx="422524" cy="3717262"/>
            <a:chOff x="0" y="0"/>
            <a:chExt cx="563365" cy="4956349"/>
          </a:xfrm>
        </p:grpSpPr>
        <p:grpSp>
          <p:nvGrpSpPr>
            <p:cNvPr name="Group 19" id="19"/>
            <p:cNvGrpSpPr/>
            <p:nvPr/>
          </p:nvGrpSpPr>
          <p:grpSpPr>
            <a:xfrm rot="5400000">
              <a:off x="0" y="0"/>
              <a:ext cx="563365" cy="563365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D5D0D1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5400000">
              <a:off x="0" y="3294738"/>
              <a:ext cx="563365" cy="563365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26A4B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400000">
              <a:off x="0" y="1098246"/>
              <a:ext cx="563365" cy="563365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CDBFB3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5400000">
              <a:off x="0" y="4392984"/>
              <a:ext cx="563365" cy="563365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7A4F30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5400000">
              <a:off x="0" y="2196492"/>
              <a:ext cx="563365" cy="563365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A190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</p:grpSp>
      <p:sp>
        <p:nvSpPr>
          <p:cNvPr name="TextBox 34" id="34"/>
          <p:cNvSpPr txBox="true"/>
          <p:nvPr/>
        </p:nvSpPr>
        <p:spPr>
          <a:xfrm rot="5400000">
            <a:off x="5324953" y="7319679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22647" y="1091520"/>
            <a:ext cx="11642707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Add a Chart Page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264412" y="3310829"/>
            <a:ext cx="2486258" cy="910265"/>
            <a:chOff x="0" y="0"/>
            <a:chExt cx="466811" cy="170908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Nunito Sans Black Bold"/>
                </a:rPr>
                <a:t>Job Title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21799" t="0" r="21799" b="0"/>
          <a:stretch>
            <a:fillRect/>
          </a:stretch>
        </p:blipFill>
        <p:spPr>
          <a:xfrm flipH="false" flipV="false" rot="0">
            <a:off x="7299190" y="3158429"/>
            <a:ext cx="965222" cy="121506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23537" t="0" r="23537" b="0"/>
          <a:stretch>
            <a:fillRect/>
          </a:stretch>
        </p:blipFill>
        <p:spPr>
          <a:xfrm flipH="false" flipV="false" rot="0">
            <a:off x="2922503" y="5272442"/>
            <a:ext cx="965222" cy="12150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28596" t="0" r="18478" b="0"/>
          <a:stretch>
            <a:fillRect/>
          </a:stretch>
        </p:blipFill>
        <p:spPr>
          <a:xfrm flipH="false" flipV="false" rot="0">
            <a:off x="11074745" y="5272442"/>
            <a:ext cx="965222" cy="121506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23537" t="0" r="23537" b="0"/>
          <a:stretch>
            <a:fillRect/>
          </a:stretch>
        </p:blipFill>
        <p:spPr>
          <a:xfrm flipH="false" flipV="false" rot="0">
            <a:off x="9646427" y="7196152"/>
            <a:ext cx="965222" cy="12150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16129"/>
          <a:stretch>
            <a:fillRect/>
          </a:stretch>
        </p:blipFill>
        <p:spPr>
          <a:xfrm flipH="false" flipV="false" rot="0">
            <a:off x="5305212" y="7196152"/>
            <a:ext cx="965222" cy="121506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23487" t="0" r="23487" b="0"/>
          <a:stretch>
            <a:fillRect/>
          </a:stretch>
        </p:blipFill>
        <p:spPr>
          <a:xfrm flipH="false" flipV="false" rot="0">
            <a:off x="1481443" y="7196152"/>
            <a:ext cx="965222" cy="121506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rcRect l="23487" t="0" r="23487" b="0"/>
          <a:stretch>
            <a:fillRect/>
          </a:stretch>
        </p:blipFill>
        <p:spPr>
          <a:xfrm flipH="false" flipV="false" rot="0">
            <a:off x="13500943" y="7196152"/>
            <a:ext cx="965222" cy="1215065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-5400000">
            <a:off x="4944324" y="5314534"/>
            <a:ext cx="741602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-5400000">
            <a:off x="12329710" y="5314534"/>
            <a:ext cx="741602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13035326" y="6563827"/>
            <a:ext cx="51459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-5400000">
            <a:off x="4883084" y="6563827"/>
            <a:ext cx="51459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-5400000">
            <a:off x="11811247" y="7091258"/>
            <a:ext cx="51459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-5400000">
            <a:off x="3659005" y="7091258"/>
            <a:ext cx="51459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-5400000">
            <a:off x="14531522" y="7091258"/>
            <a:ext cx="51459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-5400000">
            <a:off x="6379280" y="7091258"/>
            <a:ext cx="51459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/>
          <p:nvPr/>
        </p:nvGrpSpPr>
        <p:grpSpPr>
          <a:xfrm rot="0">
            <a:off x="3887724" y="5405792"/>
            <a:ext cx="2486258" cy="910265"/>
            <a:chOff x="0" y="0"/>
            <a:chExt cx="466811" cy="170908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Sans Black Bold"/>
                </a:rPr>
                <a:t>Job Title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039967" y="5405792"/>
            <a:ext cx="2486258" cy="910265"/>
            <a:chOff x="0" y="0"/>
            <a:chExt cx="466811" cy="170908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Sans Black Bold"/>
                </a:rPr>
                <a:t>Job Title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446664" y="7343097"/>
            <a:ext cx="2486258" cy="910265"/>
            <a:chOff x="0" y="0"/>
            <a:chExt cx="466811" cy="170908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Sans Black Bold"/>
                </a:rPr>
                <a:t>Job Title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6270434" y="7343097"/>
            <a:ext cx="2486258" cy="910265"/>
            <a:chOff x="0" y="0"/>
            <a:chExt cx="466811" cy="170908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Sans Black Bold"/>
                </a:rPr>
                <a:t>Job Title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0611648" y="7343097"/>
            <a:ext cx="2486258" cy="910265"/>
            <a:chOff x="0" y="0"/>
            <a:chExt cx="466811" cy="170908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Sans Black Bold"/>
                </a:rPr>
                <a:t>Job Title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4466164" y="7343097"/>
            <a:ext cx="2486258" cy="910265"/>
            <a:chOff x="0" y="0"/>
            <a:chExt cx="466811" cy="170908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Ligh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unito Sans Black Bold"/>
                </a:rPr>
                <a:t>Job Title</a:t>
              </a:r>
            </a:p>
          </p:txBody>
        </p:sp>
      </p:grpSp>
      <p:sp>
        <p:nvSpPr>
          <p:cNvPr name="AutoShape 39" id="39"/>
          <p:cNvSpPr/>
          <p:nvPr/>
        </p:nvSpPr>
        <p:spPr>
          <a:xfrm rot="-10800000">
            <a:off x="5305600" y="4943732"/>
            <a:ext cx="740443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10800000">
            <a:off x="3906774" y="6833963"/>
            <a:ext cx="273932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10800000">
            <a:off x="12059017" y="6830647"/>
            <a:ext cx="273932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5400000">
            <a:off x="8795420" y="4582456"/>
            <a:ext cx="741602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3" id="43"/>
          <p:cNvGrpSpPr/>
          <p:nvPr/>
        </p:nvGrpSpPr>
        <p:grpSpPr>
          <a:xfrm rot="-5400000">
            <a:off x="7082209" y="4156513"/>
            <a:ext cx="216981" cy="216981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-5400000">
            <a:off x="2705522" y="6270526"/>
            <a:ext cx="216981" cy="216981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-5400000">
            <a:off x="10857764" y="6270526"/>
            <a:ext cx="216981" cy="216981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-5400000">
            <a:off x="1264461" y="8194236"/>
            <a:ext cx="216981" cy="216981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-5400000">
            <a:off x="5088619" y="8194236"/>
            <a:ext cx="216981" cy="216981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-5400000">
            <a:off x="9429446" y="8194236"/>
            <a:ext cx="216981" cy="216981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-5400000">
            <a:off x="13283095" y="8194236"/>
            <a:ext cx="216981" cy="216981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-5400000">
            <a:off x="7082209" y="3491123"/>
            <a:ext cx="216981" cy="216981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66" id="6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-5400000">
            <a:off x="2705522" y="5605137"/>
            <a:ext cx="216981" cy="216981"/>
            <a:chOff x="0" y="0"/>
            <a:chExt cx="812800" cy="812800"/>
          </a:xfrm>
        </p:grpSpPr>
        <p:sp>
          <p:nvSpPr>
            <p:cNvPr name="Freeform 68" id="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69" id="6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-5400000">
            <a:off x="10857764" y="5605137"/>
            <a:ext cx="216981" cy="216981"/>
            <a:chOff x="0" y="0"/>
            <a:chExt cx="812800" cy="812800"/>
          </a:xfrm>
        </p:grpSpPr>
        <p:sp>
          <p:nvSpPr>
            <p:cNvPr name="Freeform 71" id="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72" id="7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3" id="73"/>
          <p:cNvGrpSpPr/>
          <p:nvPr/>
        </p:nvGrpSpPr>
        <p:grpSpPr>
          <a:xfrm rot="-5400000">
            <a:off x="1264461" y="7528847"/>
            <a:ext cx="216981" cy="216981"/>
            <a:chOff x="0" y="0"/>
            <a:chExt cx="812800" cy="812800"/>
          </a:xfrm>
        </p:grpSpPr>
        <p:sp>
          <p:nvSpPr>
            <p:cNvPr name="Freeform 74" id="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75" id="7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-5400000">
            <a:off x="5088619" y="7528847"/>
            <a:ext cx="216981" cy="216981"/>
            <a:chOff x="0" y="0"/>
            <a:chExt cx="812800" cy="812800"/>
          </a:xfrm>
        </p:grpSpPr>
        <p:sp>
          <p:nvSpPr>
            <p:cNvPr name="Freeform 77" id="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78" id="7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9" id="79"/>
          <p:cNvGrpSpPr/>
          <p:nvPr/>
        </p:nvGrpSpPr>
        <p:grpSpPr>
          <a:xfrm rot="-5400000">
            <a:off x="9429446" y="7528847"/>
            <a:ext cx="216981" cy="216981"/>
            <a:chOff x="0" y="0"/>
            <a:chExt cx="812800" cy="812800"/>
          </a:xfrm>
        </p:grpSpPr>
        <p:sp>
          <p:nvSpPr>
            <p:cNvPr name="Freeform 80" id="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81" id="8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2" id="82"/>
          <p:cNvGrpSpPr/>
          <p:nvPr/>
        </p:nvGrpSpPr>
        <p:grpSpPr>
          <a:xfrm rot="-5400000">
            <a:off x="13283095" y="7528847"/>
            <a:ext cx="216981" cy="216981"/>
            <a:chOff x="0" y="0"/>
            <a:chExt cx="812800" cy="812800"/>
          </a:xfrm>
        </p:grpSpPr>
        <p:sp>
          <p:nvSpPr>
            <p:cNvPr name="Freeform 83" id="8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</p:sp>
        <p:sp>
          <p:nvSpPr>
            <p:cNvPr name="TextBox 84" id="8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5" id="85"/>
          <p:cNvGrpSpPr/>
          <p:nvPr/>
        </p:nvGrpSpPr>
        <p:grpSpPr>
          <a:xfrm rot="-5400000">
            <a:off x="7082209" y="3823818"/>
            <a:ext cx="216981" cy="216981"/>
            <a:chOff x="0" y="0"/>
            <a:chExt cx="812800" cy="812800"/>
          </a:xfrm>
        </p:grpSpPr>
        <p:sp>
          <p:nvSpPr>
            <p:cNvPr name="Freeform 86" id="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87" id="8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8" id="88"/>
          <p:cNvGrpSpPr/>
          <p:nvPr/>
        </p:nvGrpSpPr>
        <p:grpSpPr>
          <a:xfrm rot="-5400000">
            <a:off x="2705522" y="5937831"/>
            <a:ext cx="216981" cy="216981"/>
            <a:chOff x="0" y="0"/>
            <a:chExt cx="812800" cy="812800"/>
          </a:xfrm>
        </p:grpSpPr>
        <p:sp>
          <p:nvSpPr>
            <p:cNvPr name="Freeform 89" id="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98787"/>
            </a:solidFill>
            <a:ln>
              <a:noFill/>
            </a:ln>
          </p:spPr>
        </p:sp>
        <p:sp>
          <p:nvSpPr>
            <p:cNvPr name="TextBox 90" id="9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1" id="91"/>
          <p:cNvGrpSpPr/>
          <p:nvPr/>
        </p:nvGrpSpPr>
        <p:grpSpPr>
          <a:xfrm rot="-5400000">
            <a:off x="10857764" y="5937831"/>
            <a:ext cx="216981" cy="216981"/>
            <a:chOff x="0" y="0"/>
            <a:chExt cx="812800" cy="812800"/>
          </a:xfrm>
        </p:grpSpPr>
        <p:sp>
          <p:nvSpPr>
            <p:cNvPr name="Freeform 92" id="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98787"/>
            </a:solidFill>
            <a:ln>
              <a:noFill/>
            </a:ln>
          </p:spPr>
        </p:sp>
        <p:sp>
          <p:nvSpPr>
            <p:cNvPr name="TextBox 93" id="9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4" id="94"/>
          <p:cNvGrpSpPr/>
          <p:nvPr/>
        </p:nvGrpSpPr>
        <p:grpSpPr>
          <a:xfrm rot="-5400000">
            <a:off x="1264461" y="7861542"/>
            <a:ext cx="216981" cy="216981"/>
            <a:chOff x="0" y="0"/>
            <a:chExt cx="812800" cy="812800"/>
          </a:xfrm>
        </p:grpSpPr>
        <p:sp>
          <p:nvSpPr>
            <p:cNvPr name="Freeform 95" id="9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98787"/>
            </a:solidFill>
            <a:ln>
              <a:noFill/>
            </a:ln>
          </p:spPr>
        </p:sp>
        <p:sp>
          <p:nvSpPr>
            <p:cNvPr name="TextBox 96" id="9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7" id="97"/>
          <p:cNvGrpSpPr/>
          <p:nvPr/>
        </p:nvGrpSpPr>
        <p:grpSpPr>
          <a:xfrm rot="-5400000">
            <a:off x="5088619" y="7861542"/>
            <a:ext cx="216981" cy="216981"/>
            <a:chOff x="0" y="0"/>
            <a:chExt cx="812800" cy="812800"/>
          </a:xfrm>
        </p:grpSpPr>
        <p:sp>
          <p:nvSpPr>
            <p:cNvPr name="Freeform 98" id="9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98787"/>
            </a:solidFill>
            <a:ln>
              <a:noFill/>
            </a:ln>
          </p:spPr>
        </p:sp>
        <p:sp>
          <p:nvSpPr>
            <p:cNvPr name="TextBox 99" id="9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0" id="100"/>
          <p:cNvGrpSpPr/>
          <p:nvPr/>
        </p:nvGrpSpPr>
        <p:grpSpPr>
          <a:xfrm rot="-5400000">
            <a:off x="9429446" y="7861542"/>
            <a:ext cx="216981" cy="216981"/>
            <a:chOff x="0" y="0"/>
            <a:chExt cx="812800" cy="812800"/>
          </a:xfrm>
        </p:grpSpPr>
        <p:sp>
          <p:nvSpPr>
            <p:cNvPr name="Freeform 101" id="10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98787"/>
            </a:solidFill>
            <a:ln>
              <a:noFill/>
            </a:ln>
          </p:spPr>
        </p:sp>
        <p:sp>
          <p:nvSpPr>
            <p:cNvPr name="TextBox 102" id="10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3" id="103"/>
          <p:cNvGrpSpPr/>
          <p:nvPr/>
        </p:nvGrpSpPr>
        <p:grpSpPr>
          <a:xfrm rot="-5400000">
            <a:off x="13283095" y="7861542"/>
            <a:ext cx="216981" cy="216981"/>
            <a:chOff x="0" y="0"/>
            <a:chExt cx="812800" cy="812800"/>
          </a:xfrm>
        </p:grpSpPr>
        <p:sp>
          <p:nvSpPr>
            <p:cNvPr name="Freeform 104" id="10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98787"/>
            </a:solidFill>
            <a:ln>
              <a:noFill/>
            </a:ln>
          </p:spPr>
        </p:sp>
        <p:sp>
          <p:nvSpPr>
            <p:cNvPr name="TextBox 105" id="10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6" id="106"/>
          <p:cNvGrpSpPr/>
          <p:nvPr/>
        </p:nvGrpSpPr>
        <p:grpSpPr>
          <a:xfrm rot="-5400000">
            <a:off x="7082209" y="3158429"/>
            <a:ext cx="216981" cy="216981"/>
            <a:chOff x="0" y="0"/>
            <a:chExt cx="812800" cy="812800"/>
          </a:xfrm>
        </p:grpSpPr>
        <p:sp>
          <p:nvSpPr>
            <p:cNvPr name="Freeform 107" id="10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08" id="10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9" id="109"/>
          <p:cNvGrpSpPr/>
          <p:nvPr/>
        </p:nvGrpSpPr>
        <p:grpSpPr>
          <a:xfrm rot="-5400000">
            <a:off x="2705522" y="5272442"/>
            <a:ext cx="216981" cy="216981"/>
            <a:chOff x="0" y="0"/>
            <a:chExt cx="812800" cy="812800"/>
          </a:xfrm>
        </p:grpSpPr>
        <p:sp>
          <p:nvSpPr>
            <p:cNvPr name="Freeform 110" id="1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11" id="1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2" id="112"/>
          <p:cNvGrpSpPr/>
          <p:nvPr/>
        </p:nvGrpSpPr>
        <p:grpSpPr>
          <a:xfrm rot="-5400000">
            <a:off x="10857764" y="5272442"/>
            <a:ext cx="216981" cy="216981"/>
            <a:chOff x="0" y="0"/>
            <a:chExt cx="812800" cy="812800"/>
          </a:xfrm>
        </p:grpSpPr>
        <p:sp>
          <p:nvSpPr>
            <p:cNvPr name="Freeform 113" id="1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14" id="1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5" id="115"/>
          <p:cNvGrpSpPr/>
          <p:nvPr/>
        </p:nvGrpSpPr>
        <p:grpSpPr>
          <a:xfrm rot="-5400000">
            <a:off x="1264461" y="7196152"/>
            <a:ext cx="216981" cy="216981"/>
            <a:chOff x="0" y="0"/>
            <a:chExt cx="812800" cy="812800"/>
          </a:xfrm>
        </p:grpSpPr>
        <p:sp>
          <p:nvSpPr>
            <p:cNvPr name="Freeform 116" id="1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17" id="1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8" id="118"/>
          <p:cNvGrpSpPr/>
          <p:nvPr/>
        </p:nvGrpSpPr>
        <p:grpSpPr>
          <a:xfrm rot="-5400000">
            <a:off x="5088619" y="7196152"/>
            <a:ext cx="216981" cy="216981"/>
            <a:chOff x="0" y="0"/>
            <a:chExt cx="812800" cy="812800"/>
          </a:xfrm>
        </p:grpSpPr>
        <p:sp>
          <p:nvSpPr>
            <p:cNvPr name="Freeform 119" id="1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20" id="1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1" id="121"/>
          <p:cNvGrpSpPr/>
          <p:nvPr/>
        </p:nvGrpSpPr>
        <p:grpSpPr>
          <a:xfrm rot="-5400000">
            <a:off x="9429446" y="7196152"/>
            <a:ext cx="216981" cy="216981"/>
            <a:chOff x="0" y="0"/>
            <a:chExt cx="812800" cy="812800"/>
          </a:xfrm>
        </p:grpSpPr>
        <p:sp>
          <p:nvSpPr>
            <p:cNvPr name="Freeform 122" id="1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23" id="1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4" id="124"/>
          <p:cNvGrpSpPr/>
          <p:nvPr/>
        </p:nvGrpSpPr>
        <p:grpSpPr>
          <a:xfrm rot="-5400000">
            <a:off x="13283095" y="7196152"/>
            <a:ext cx="216981" cy="216981"/>
            <a:chOff x="0" y="0"/>
            <a:chExt cx="812800" cy="812800"/>
          </a:xfrm>
        </p:grpSpPr>
        <p:sp>
          <p:nvSpPr>
            <p:cNvPr name="Freeform 125" id="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name="TextBox 126" id="1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 marL="0" indent="0" lvl="0">
                <a:lnSpc>
                  <a:spcPts val="2993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8080168" cy="5524406"/>
            <a:chOff x="0" y="0"/>
            <a:chExt cx="10773557" cy="736587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276" t="0" r="1276" b="0"/>
            <a:stretch>
              <a:fillRect/>
            </a:stretch>
          </p:blipFill>
          <p:spPr>
            <a:xfrm>
              <a:off x="0" y="0"/>
              <a:ext cx="10773557" cy="7365875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9179132" y="1028700"/>
            <a:ext cx="8080168" cy="5524406"/>
            <a:chOff x="0" y="0"/>
            <a:chExt cx="10773557" cy="7365875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276" t="0" r="1276" b="0"/>
            <a:stretch>
              <a:fillRect/>
            </a:stretch>
          </p:blipFill>
          <p:spPr>
            <a:xfrm>
              <a:off x="0" y="0"/>
              <a:ext cx="10773557" cy="7365875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1028700" y="7191407"/>
            <a:ext cx="5658108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Write Your Big Topic or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79132" y="7267607"/>
            <a:ext cx="2740713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Briefly elaborate</a:t>
            </a:r>
          </a:p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on what you want</a:t>
            </a:r>
          </a:p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518587" y="7267607"/>
            <a:ext cx="2740713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Briefly elaborate</a:t>
            </a:r>
          </a:p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on what you want</a:t>
            </a:r>
          </a:p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to discuss. </a:t>
            </a:r>
          </a:p>
        </p:txBody>
      </p:sp>
      <p:grpSp>
        <p:nvGrpSpPr>
          <p:cNvPr name="Group 9" id="9"/>
          <p:cNvGrpSpPr/>
          <p:nvPr/>
        </p:nvGrpSpPr>
        <p:grpSpPr>
          <a:xfrm rot="-5400000">
            <a:off x="0" y="3582752"/>
            <a:ext cx="416301" cy="41630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5400000">
            <a:off x="17871699" y="3582752"/>
            <a:ext cx="416301" cy="41630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5400000">
            <a:off x="0" y="1028700"/>
            <a:ext cx="416301" cy="41630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2A1C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5400000">
            <a:off x="17871699" y="1028700"/>
            <a:ext cx="416301" cy="41630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2A1C"/>
            </a:solidFill>
            <a:ln>
              <a:noFill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5400000">
            <a:off x="0" y="6136805"/>
            <a:ext cx="416301" cy="41630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2A1C"/>
            </a:solidFill>
            <a:ln>
              <a:noFill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5400000">
            <a:off x="17871699" y="6136805"/>
            <a:ext cx="416301" cy="41630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2A1C"/>
            </a:solidFill>
            <a:ln>
              <a:noFill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5400000">
            <a:off x="0" y="4434103"/>
            <a:ext cx="416301" cy="41630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C3C5"/>
            </a:solidFill>
            <a:ln>
              <a:noFill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5400000">
            <a:off x="17871699" y="4434103"/>
            <a:ext cx="416301" cy="41630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C3C5"/>
            </a:solidFill>
            <a:ln>
              <a:noFill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5400000">
            <a:off x="0" y="2731402"/>
            <a:ext cx="416301" cy="41630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C3C5"/>
            </a:solidFill>
            <a:ln>
              <a:noFill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5400000">
            <a:off x="17871699" y="2731402"/>
            <a:ext cx="416301" cy="416301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C3C5"/>
            </a:solidFill>
            <a:ln>
              <a:noFill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5400000">
            <a:off x="0" y="1880051"/>
            <a:ext cx="416301" cy="416301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2828"/>
            </a:solidFill>
            <a:ln>
              <a:noFill/>
            </a:ln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5400000">
            <a:off x="17871699" y="1880051"/>
            <a:ext cx="416301" cy="416301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2828"/>
            </a:solidFill>
            <a:ln>
              <a:noFill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-5400000">
            <a:off x="0" y="5285454"/>
            <a:ext cx="416301" cy="416301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2828"/>
            </a:solidFill>
            <a:ln>
              <a:noFill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-5400000">
            <a:off x="17871699" y="5285454"/>
            <a:ext cx="416301" cy="416301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2828"/>
            </a:solidFill>
            <a:ln>
              <a:noFill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1" id="51"/>
          <p:cNvSpPr txBox="true"/>
          <p:nvPr/>
        </p:nvSpPr>
        <p:spPr>
          <a:xfrm rot="5400000">
            <a:off x="7410339" y="2491888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075351"/>
            <a:ext cx="5840819" cy="5211649"/>
            <a:chOff x="0" y="0"/>
            <a:chExt cx="7787758" cy="694886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2665" t="0" r="12665" b="0"/>
            <a:stretch>
              <a:fillRect/>
            </a:stretch>
          </p:blipFill>
          <p:spPr>
            <a:xfrm>
              <a:off x="0" y="0"/>
              <a:ext cx="7787758" cy="694886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223591" y="5075351"/>
            <a:ext cx="5840819" cy="5211649"/>
            <a:chOff x="0" y="0"/>
            <a:chExt cx="7787758" cy="694886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2665" t="0" r="12665" b="0"/>
            <a:stretch>
              <a:fillRect/>
            </a:stretch>
          </p:blipFill>
          <p:spPr>
            <a:xfrm>
              <a:off x="0" y="0"/>
              <a:ext cx="7787758" cy="694886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447181" y="5075351"/>
            <a:ext cx="5840819" cy="5211649"/>
            <a:chOff x="0" y="0"/>
            <a:chExt cx="7787758" cy="694886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12665" t="0" r="12665" b="0"/>
            <a:stretch>
              <a:fillRect/>
            </a:stretch>
          </p:blipFill>
          <p:spPr>
            <a:xfrm>
              <a:off x="0" y="0"/>
              <a:ext cx="7787758" cy="694886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555898" y="4680174"/>
            <a:ext cx="395177" cy="395177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55898" y="0"/>
            <a:ext cx="395177" cy="39517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779488" y="4680174"/>
            <a:ext cx="395177" cy="395177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779488" y="0"/>
            <a:ext cx="395177" cy="395177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009060" y="4680174"/>
            <a:ext cx="395177" cy="39517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4009060" y="0"/>
            <a:ext cx="395177" cy="395177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4669465" y="4680174"/>
            <a:ext cx="395177" cy="395177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669465" y="0"/>
            <a:ext cx="395177" cy="39517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893055" y="4680174"/>
            <a:ext cx="395177" cy="395177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0893055" y="0"/>
            <a:ext cx="395177" cy="395177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7122627" y="4680174"/>
            <a:ext cx="395177" cy="395177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7122627" y="0"/>
            <a:ext cx="395177" cy="395177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1A79A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0" y="4680174"/>
            <a:ext cx="395177" cy="395177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0" y="0"/>
            <a:ext cx="395177" cy="395177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6223591" y="4680174"/>
            <a:ext cx="395177" cy="395177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6223591" y="0"/>
            <a:ext cx="395177" cy="395177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2453162" y="4680174"/>
            <a:ext cx="395177" cy="395177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2453162" y="0"/>
            <a:ext cx="395177" cy="395177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3113567" y="4680174"/>
            <a:ext cx="395177" cy="395177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3113567" y="0"/>
            <a:ext cx="395177" cy="395177"/>
            <a:chOff x="0" y="0"/>
            <a:chExt cx="812800" cy="812800"/>
          </a:xfrm>
        </p:grpSpPr>
        <p:sp>
          <p:nvSpPr>
            <p:cNvPr name="Freeform 66" id="6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337158" y="4680174"/>
            <a:ext cx="395177" cy="395177"/>
            <a:chOff x="0" y="0"/>
            <a:chExt cx="812800" cy="812800"/>
          </a:xfrm>
        </p:grpSpPr>
        <p:sp>
          <p:nvSpPr>
            <p:cNvPr name="Freeform 69" id="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9337158" y="0"/>
            <a:ext cx="395177" cy="395177"/>
            <a:chOff x="0" y="0"/>
            <a:chExt cx="812800" cy="812800"/>
          </a:xfrm>
        </p:grpSpPr>
        <p:sp>
          <p:nvSpPr>
            <p:cNvPr name="Freeform 72" id="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15566730" y="4680174"/>
            <a:ext cx="395177" cy="395177"/>
            <a:chOff x="0" y="0"/>
            <a:chExt cx="812800" cy="812800"/>
          </a:xfrm>
        </p:grpSpPr>
        <p:sp>
          <p:nvSpPr>
            <p:cNvPr name="Freeform 75" id="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15566730" y="0"/>
            <a:ext cx="395177" cy="395177"/>
            <a:chOff x="0" y="0"/>
            <a:chExt cx="812800" cy="812800"/>
          </a:xfrm>
        </p:grpSpPr>
        <p:sp>
          <p:nvSpPr>
            <p:cNvPr name="Freeform 78" id="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6918C"/>
            </a:solidFill>
            <a:ln>
              <a:noFill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2333846" y="4680174"/>
            <a:ext cx="395177" cy="395177"/>
            <a:chOff x="0" y="0"/>
            <a:chExt cx="812800" cy="812800"/>
          </a:xfrm>
        </p:grpSpPr>
        <p:sp>
          <p:nvSpPr>
            <p:cNvPr name="Freeform 81" id="8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2333846" y="0"/>
            <a:ext cx="395177" cy="395177"/>
            <a:chOff x="0" y="0"/>
            <a:chExt cx="812800" cy="812800"/>
          </a:xfrm>
        </p:grpSpPr>
        <p:sp>
          <p:nvSpPr>
            <p:cNvPr name="Freeform 84" id="8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8557437" y="4680174"/>
            <a:ext cx="395177" cy="395177"/>
            <a:chOff x="0" y="0"/>
            <a:chExt cx="812800" cy="812800"/>
          </a:xfrm>
        </p:grpSpPr>
        <p:sp>
          <p:nvSpPr>
            <p:cNvPr name="Freeform 87" id="8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88" id="8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9" id="89"/>
          <p:cNvGrpSpPr/>
          <p:nvPr/>
        </p:nvGrpSpPr>
        <p:grpSpPr>
          <a:xfrm rot="0">
            <a:off x="8557437" y="0"/>
            <a:ext cx="395177" cy="395177"/>
            <a:chOff x="0" y="0"/>
            <a:chExt cx="812800" cy="812800"/>
          </a:xfrm>
        </p:grpSpPr>
        <p:sp>
          <p:nvSpPr>
            <p:cNvPr name="Freeform 90" id="9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91" id="9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2" id="92"/>
          <p:cNvGrpSpPr/>
          <p:nvPr/>
        </p:nvGrpSpPr>
        <p:grpSpPr>
          <a:xfrm rot="0">
            <a:off x="14787009" y="4680174"/>
            <a:ext cx="395177" cy="395177"/>
            <a:chOff x="0" y="0"/>
            <a:chExt cx="812800" cy="812800"/>
          </a:xfrm>
        </p:grpSpPr>
        <p:sp>
          <p:nvSpPr>
            <p:cNvPr name="Freeform 93" id="9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94" id="9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14787009" y="0"/>
            <a:ext cx="395177" cy="395177"/>
            <a:chOff x="0" y="0"/>
            <a:chExt cx="812800" cy="812800"/>
          </a:xfrm>
        </p:grpSpPr>
        <p:sp>
          <p:nvSpPr>
            <p:cNvPr name="Freeform 96" id="9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97" id="9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5447414" y="4680174"/>
            <a:ext cx="395177" cy="395177"/>
            <a:chOff x="0" y="0"/>
            <a:chExt cx="812800" cy="812800"/>
          </a:xfrm>
        </p:grpSpPr>
        <p:sp>
          <p:nvSpPr>
            <p:cNvPr name="Freeform 99" id="9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100" id="10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5447414" y="0"/>
            <a:ext cx="395177" cy="395177"/>
            <a:chOff x="0" y="0"/>
            <a:chExt cx="812800" cy="812800"/>
          </a:xfrm>
        </p:grpSpPr>
        <p:sp>
          <p:nvSpPr>
            <p:cNvPr name="Freeform 102" id="10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103" id="10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11671004" y="4680174"/>
            <a:ext cx="395177" cy="395177"/>
            <a:chOff x="0" y="0"/>
            <a:chExt cx="812800" cy="812800"/>
          </a:xfrm>
        </p:grpSpPr>
        <p:sp>
          <p:nvSpPr>
            <p:cNvPr name="Freeform 105" id="10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106" id="10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7" id="107"/>
          <p:cNvGrpSpPr/>
          <p:nvPr/>
        </p:nvGrpSpPr>
        <p:grpSpPr>
          <a:xfrm rot="0">
            <a:off x="11671004" y="0"/>
            <a:ext cx="395177" cy="395177"/>
            <a:chOff x="0" y="0"/>
            <a:chExt cx="812800" cy="812800"/>
          </a:xfrm>
        </p:grpSpPr>
        <p:sp>
          <p:nvSpPr>
            <p:cNvPr name="Freeform 108" id="10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109" id="10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17900576" y="4680174"/>
            <a:ext cx="395177" cy="395177"/>
            <a:chOff x="0" y="0"/>
            <a:chExt cx="812800" cy="812800"/>
          </a:xfrm>
        </p:grpSpPr>
        <p:sp>
          <p:nvSpPr>
            <p:cNvPr name="Freeform 111" id="1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112" id="1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3" id="113"/>
          <p:cNvGrpSpPr/>
          <p:nvPr/>
        </p:nvGrpSpPr>
        <p:grpSpPr>
          <a:xfrm rot="0">
            <a:off x="17900576" y="0"/>
            <a:ext cx="395177" cy="395177"/>
            <a:chOff x="0" y="0"/>
            <a:chExt cx="812800" cy="812800"/>
          </a:xfrm>
        </p:grpSpPr>
        <p:sp>
          <p:nvSpPr>
            <p:cNvPr name="Freeform 114" id="1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E1CA"/>
            </a:solidFill>
            <a:ln>
              <a:noFill/>
            </a:ln>
          </p:spPr>
        </p:sp>
        <p:sp>
          <p:nvSpPr>
            <p:cNvPr name="TextBox 115" id="1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6" id="116"/>
          <p:cNvGrpSpPr/>
          <p:nvPr/>
        </p:nvGrpSpPr>
        <p:grpSpPr>
          <a:xfrm rot="0">
            <a:off x="777949" y="4680174"/>
            <a:ext cx="395177" cy="395177"/>
            <a:chOff x="0" y="0"/>
            <a:chExt cx="812800" cy="812800"/>
          </a:xfrm>
        </p:grpSpPr>
        <p:sp>
          <p:nvSpPr>
            <p:cNvPr name="Freeform 117" id="1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18" id="1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9" id="119"/>
          <p:cNvGrpSpPr/>
          <p:nvPr/>
        </p:nvGrpSpPr>
        <p:grpSpPr>
          <a:xfrm rot="0">
            <a:off x="777949" y="0"/>
            <a:ext cx="395177" cy="395177"/>
            <a:chOff x="0" y="0"/>
            <a:chExt cx="812800" cy="812800"/>
          </a:xfrm>
        </p:grpSpPr>
        <p:sp>
          <p:nvSpPr>
            <p:cNvPr name="Freeform 120" id="1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21" id="1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2" id="122"/>
          <p:cNvGrpSpPr/>
          <p:nvPr/>
        </p:nvGrpSpPr>
        <p:grpSpPr>
          <a:xfrm rot="0">
            <a:off x="7001539" y="4680174"/>
            <a:ext cx="395177" cy="395177"/>
            <a:chOff x="0" y="0"/>
            <a:chExt cx="812800" cy="812800"/>
          </a:xfrm>
        </p:grpSpPr>
        <p:sp>
          <p:nvSpPr>
            <p:cNvPr name="Freeform 123" id="1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24" id="1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5" id="125"/>
          <p:cNvGrpSpPr/>
          <p:nvPr/>
        </p:nvGrpSpPr>
        <p:grpSpPr>
          <a:xfrm rot="0">
            <a:off x="7001539" y="0"/>
            <a:ext cx="395177" cy="395177"/>
            <a:chOff x="0" y="0"/>
            <a:chExt cx="812800" cy="812800"/>
          </a:xfrm>
        </p:grpSpPr>
        <p:sp>
          <p:nvSpPr>
            <p:cNvPr name="Freeform 126" id="1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27" id="1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8" id="128"/>
          <p:cNvGrpSpPr/>
          <p:nvPr/>
        </p:nvGrpSpPr>
        <p:grpSpPr>
          <a:xfrm rot="0">
            <a:off x="13231111" y="4680174"/>
            <a:ext cx="395177" cy="395177"/>
            <a:chOff x="0" y="0"/>
            <a:chExt cx="812800" cy="812800"/>
          </a:xfrm>
        </p:grpSpPr>
        <p:sp>
          <p:nvSpPr>
            <p:cNvPr name="Freeform 129" id="1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30" id="1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1" id="131"/>
          <p:cNvGrpSpPr/>
          <p:nvPr/>
        </p:nvGrpSpPr>
        <p:grpSpPr>
          <a:xfrm rot="0">
            <a:off x="13231111" y="0"/>
            <a:ext cx="395177" cy="395177"/>
            <a:chOff x="0" y="0"/>
            <a:chExt cx="812800" cy="812800"/>
          </a:xfrm>
        </p:grpSpPr>
        <p:sp>
          <p:nvSpPr>
            <p:cNvPr name="Freeform 132" id="1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33" id="1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4" id="134"/>
          <p:cNvGrpSpPr/>
          <p:nvPr/>
        </p:nvGrpSpPr>
        <p:grpSpPr>
          <a:xfrm rot="0">
            <a:off x="3891516" y="4680174"/>
            <a:ext cx="395177" cy="395177"/>
            <a:chOff x="0" y="0"/>
            <a:chExt cx="812800" cy="812800"/>
          </a:xfrm>
        </p:grpSpPr>
        <p:sp>
          <p:nvSpPr>
            <p:cNvPr name="Freeform 135" id="1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36" id="1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7" id="137"/>
          <p:cNvGrpSpPr/>
          <p:nvPr/>
        </p:nvGrpSpPr>
        <p:grpSpPr>
          <a:xfrm rot="0">
            <a:off x="3891516" y="0"/>
            <a:ext cx="395177" cy="395177"/>
            <a:chOff x="0" y="0"/>
            <a:chExt cx="812800" cy="812800"/>
          </a:xfrm>
        </p:grpSpPr>
        <p:sp>
          <p:nvSpPr>
            <p:cNvPr name="Freeform 138" id="1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39" id="1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0" id="140"/>
          <p:cNvGrpSpPr/>
          <p:nvPr/>
        </p:nvGrpSpPr>
        <p:grpSpPr>
          <a:xfrm rot="0">
            <a:off x="10115107" y="4680174"/>
            <a:ext cx="395177" cy="395177"/>
            <a:chOff x="0" y="0"/>
            <a:chExt cx="812800" cy="812800"/>
          </a:xfrm>
        </p:grpSpPr>
        <p:sp>
          <p:nvSpPr>
            <p:cNvPr name="Freeform 141" id="1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42" id="1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3" id="143"/>
          <p:cNvGrpSpPr/>
          <p:nvPr/>
        </p:nvGrpSpPr>
        <p:grpSpPr>
          <a:xfrm rot="0">
            <a:off x="10115107" y="0"/>
            <a:ext cx="395177" cy="395177"/>
            <a:chOff x="0" y="0"/>
            <a:chExt cx="812800" cy="812800"/>
          </a:xfrm>
        </p:grpSpPr>
        <p:sp>
          <p:nvSpPr>
            <p:cNvPr name="Freeform 144" id="1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45" id="1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6" id="146"/>
          <p:cNvGrpSpPr/>
          <p:nvPr/>
        </p:nvGrpSpPr>
        <p:grpSpPr>
          <a:xfrm rot="0">
            <a:off x="16344679" y="4680174"/>
            <a:ext cx="395177" cy="395177"/>
            <a:chOff x="0" y="0"/>
            <a:chExt cx="812800" cy="812800"/>
          </a:xfrm>
        </p:grpSpPr>
        <p:sp>
          <p:nvSpPr>
            <p:cNvPr name="Freeform 147" id="1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48" id="1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9" id="149"/>
          <p:cNvGrpSpPr/>
          <p:nvPr/>
        </p:nvGrpSpPr>
        <p:grpSpPr>
          <a:xfrm rot="0">
            <a:off x="16344679" y="0"/>
            <a:ext cx="395177" cy="395177"/>
            <a:chOff x="0" y="0"/>
            <a:chExt cx="812800" cy="812800"/>
          </a:xfrm>
        </p:grpSpPr>
        <p:sp>
          <p:nvSpPr>
            <p:cNvPr name="Freeform 150" id="1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47F7A"/>
            </a:solidFill>
            <a:ln>
              <a:noFill/>
            </a:ln>
          </p:spPr>
        </p:sp>
        <p:sp>
          <p:nvSpPr>
            <p:cNvPr name="TextBox 151" id="1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2" id="152"/>
          <p:cNvGrpSpPr/>
          <p:nvPr/>
        </p:nvGrpSpPr>
        <p:grpSpPr>
          <a:xfrm rot="0">
            <a:off x="2720276" y="1677743"/>
            <a:ext cx="12847447" cy="1719864"/>
            <a:chOff x="0" y="0"/>
            <a:chExt cx="17129930" cy="2293152"/>
          </a:xfrm>
        </p:grpSpPr>
        <p:sp>
          <p:nvSpPr>
            <p:cNvPr name="TextBox 153" id="153"/>
            <p:cNvSpPr txBox="true"/>
            <p:nvPr/>
          </p:nvSpPr>
          <p:spPr>
            <a:xfrm rot="0">
              <a:off x="0" y="-104775"/>
              <a:ext cx="17129930" cy="1311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It's so lovely to meet all of you!</a:t>
              </a:r>
            </a:p>
          </p:txBody>
        </p:sp>
        <p:sp>
          <p:nvSpPr>
            <p:cNvPr name="TextBox 154" id="154"/>
            <p:cNvSpPr txBox="true"/>
            <p:nvPr/>
          </p:nvSpPr>
          <p:spPr>
            <a:xfrm rot="0">
              <a:off x="2255435" y="1862454"/>
              <a:ext cx="12619059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Thank you for listening.</a:t>
              </a:r>
            </a:p>
          </p:txBody>
        </p:sp>
      </p:grpSp>
      <p:sp>
        <p:nvSpPr>
          <p:cNvPr name="TextBox 155" id="155"/>
          <p:cNvSpPr txBox="true"/>
          <p:nvPr/>
        </p:nvSpPr>
        <p:spPr>
          <a:xfrm rot="5400000">
            <a:off x="16657504" y="6520584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3299" r="0" b="13299"/>
          <a:stretch>
            <a:fillRect/>
          </a:stretch>
        </p:blipFill>
        <p:spPr>
          <a:xfrm flipH="false" flipV="false" rot="0">
            <a:off x="0" y="0"/>
            <a:ext cx="9343287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096231" y="2866325"/>
            <a:ext cx="5951111" cy="4554351"/>
            <a:chOff x="0" y="0"/>
            <a:chExt cx="7934814" cy="607246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04775"/>
              <a:ext cx="7477949" cy="27209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Fonts In this Presentation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702058"/>
              <a:ext cx="7934814" cy="1370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Titles: Nunito Light</a:t>
              </a:r>
            </a:p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Headers: Nunito Sans Black</a:t>
              </a:r>
            </a:p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Body Copy: Nunito Light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305577"/>
              <a:ext cx="663941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This presentation template uses the following free fonts: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5400000">
            <a:off x="9343287" y="9094745"/>
            <a:ext cx="395177" cy="39517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9775D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5400000">
            <a:off x="17902348" y="797078"/>
            <a:ext cx="395177" cy="39517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9775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5400000">
            <a:off x="9343287" y="7500589"/>
            <a:ext cx="395177" cy="39517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BBB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-5400000">
            <a:off x="17902348" y="2391234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BBB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5400000">
            <a:off x="9343287" y="9891823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4A7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5400000">
            <a:off x="17902348" y="0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4A7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5400000">
            <a:off x="9343287" y="8297667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E9B9A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-5400000">
            <a:off x="17902348" y="1594156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E9B9A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5400000">
            <a:off x="7655884" y="1457347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01590" y="0"/>
            <a:ext cx="8486410" cy="10287000"/>
            <a:chOff x="0" y="0"/>
            <a:chExt cx="11315214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9619" r="0" b="9619"/>
            <a:stretch>
              <a:fillRect/>
            </a:stretch>
          </p:blipFill>
          <p:spPr>
            <a:xfrm>
              <a:off x="0" y="0"/>
              <a:ext cx="11315214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2064768" y="2524252"/>
            <a:ext cx="5951111" cy="5238496"/>
            <a:chOff x="0" y="0"/>
            <a:chExt cx="7934814" cy="698466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04775"/>
              <a:ext cx="7477949" cy="1311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000000"/>
                  </a:solidFill>
                  <a:latin typeface="Nunito Light"/>
                </a:rPr>
                <a:t>Credits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27087"/>
              <a:ext cx="7934814" cy="1370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SlidesCarnival for the presentation template</a:t>
              </a:r>
            </a:p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Pexels for the photos</a:t>
              </a:r>
            </a:p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130605"/>
              <a:ext cx="793481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553964"/>
              <a:ext cx="793481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Happy designing! 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5400000">
            <a:off x="0" y="4149142"/>
            <a:ext cx="395177" cy="39517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9775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5400000">
            <a:off x="0" y="5742681"/>
            <a:ext cx="395177" cy="395177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9775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5400000">
            <a:off x="0" y="2555603"/>
            <a:ext cx="395177" cy="39517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BBB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5400000">
            <a:off x="0" y="7336220"/>
            <a:ext cx="395177" cy="39517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BBBBA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5400000">
            <a:off x="0" y="4945912"/>
            <a:ext cx="395177" cy="39517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4A7D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5400000">
            <a:off x="0" y="3352372"/>
            <a:ext cx="395177" cy="39517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E9B9A"/>
            </a:solidFill>
            <a:ln>
              <a:noFill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5400000">
            <a:off x="0" y="6539451"/>
            <a:ext cx="395177" cy="39517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E9B9A"/>
            </a:solidFill>
            <a:ln>
              <a:noFill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5400000">
            <a:off x="8809619" y="1600039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8412" y="1536957"/>
            <a:ext cx="5538265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Icons</a:t>
            </a:r>
          </a:p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Resource 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853544"/>
            <a:ext cx="5243646" cy="1739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Use these design resources in your Canva Presentation. Happy designing! </a:t>
            </a:r>
          </a:p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1614678"/>
            <a:ext cx="847097" cy="72850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71263" y="1614678"/>
            <a:ext cx="602067" cy="8320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98989" y="1658998"/>
            <a:ext cx="496024" cy="74336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04503" y="1658998"/>
            <a:ext cx="822632" cy="74336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89288" y="1658998"/>
            <a:ext cx="743360" cy="74336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00413" y="1666427"/>
            <a:ext cx="1017021" cy="62500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45328" y="1614678"/>
            <a:ext cx="832001" cy="83200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9184" y="1614678"/>
            <a:ext cx="579376" cy="83200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4300" y="3163119"/>
            <a:ext cx="730649" cy="83200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87979" y="3314071"/>
            <a:ext cx="964649" cy="57352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77609" y="3207439"/>
            <a:ext cx="743360" cy="74336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3207439"/>
            <a:ext cx="743360" cy="74336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05451" y="3185395"/>
            <a:ext cx="824947" cy="78744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45654" y="3163119"/>
            <a:ext cx="825951" cy="832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87882" y="3154944"/>
            <a:ext cx="688944" cy="84017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68417" y="3207439"/>
            <a:ext cx="782500" cy="78679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84777" y="4692153"/>
            <a:ext cx="671652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7503" y="4692153"/>
            <a:ext cx="904349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55210" y="4880831"/>
            <a:ext cx="950796" cy="546276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05931" y="4692153"/>
            <a:ext cx="832001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4692153"/>
            <a:ext cx="967444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82502" y="4692153"/>
            <a:ext cx="830489" cy="832001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33875" y="4692153"/>
            <a:ext cx="832001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89323" y="6244058"/>
            <a:ext cx="911831" cy="719517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91738" y="6277873"/>
            <a:ext cx="940385" cy="56594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77634" y="6191422"/>
            <a:ext cx="773802" cy="82478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08636" y="6201084"/>
            <a:ext cx="525902" cy="719517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16732" y="6191422"/>
            <a:ext cx="601346" cy="824789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9783" y="6244058"/>
            <a:ext cx="719517" cy="719517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61887" y="6244058"/>
            <a:ext cx="719517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6144842"/>
            <a:ext cx="931977" cy="83200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62865" y="7784696"/>
            <a:ext cx="712289" cy="814467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52874" y="7891790"/>
            <a:ext cx="857541" cy="600279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9222" y="7891790"/>
            <a:ext cx="733674" cy="600279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43847" y="7784696"/>
            <a:ext cx="410195" cy="814467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06493" y="7891790"/>
            <a:ext cx="600279" cy="600279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0339" y="7711536"/>
            <a:ext cx="517077" cy="960786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91372" y="7711536"/>
            <a:ext cx="744172" cy="960786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994" y="7784696"/>
            <a:ext cx="703404" cy="814467"/>
          </a:xfrm>
          <a:prstGeom prst="rect">
            <a:avLst/>
          </a:prstGeom>
        </p:spPr>
      </p:pic>
      <p:grpSp>
        <p:nvGrpSpPr>
          <p:cNvPr name="Group 43" id="43"/>
          <p:cNvGrpSpPr/>
          <p:nvPr/>
        </p:nvGrpSpPr>
        <p:grpSpPr>
          <a:xfrm rot="-10800000">
            <a:off x="5014091" y="8401574"/>
            <a:ext cx="395177" cy="395177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-10800000">
            <a:off x="2622856" y="8401574"/>
            <a:ext cx="395177" cy="395177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-10800000">
            <a:off x="4217013" y="8401574"/>
            <a:ext cx="395177" cy="395177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2B2B2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-10800000">
            <a:off x="5811169" y="8401574"/>
            <a:ext cx="395177" cy="395177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-10800000">
            <a:off x="1825778" y="8401574"/>
            <a:ext cx="395177" cy="395177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-10800000">
            <a:off x="3419934" y="8401574"/>
            <a:ext cx="395177" cy="395177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D9B9B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-10800000">
            <a:off x="1028700" y="8401574"/>
            <a:ext cx="395177" cy="395177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29118" y="0"/>
            <a:ext cx="6258882" cy="10287000"/>
            <a:chOff x="0" y="0"/>
            <a:chExt cx="8345176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9731" t="0" r="29731" b="0"/>
            <a:stretch>
              <a:fillRect/>
            </a:stretch>
          </p:blipFill>
          <p:spPr>
            <a:xfrm>
              <a:off x="0" y="0"/>
              <a:ext cx="8345176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674902" y="2784651"/>
            <a:ext cx="9140386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Nunito Light"/>
              </a:rPr>
              <a:t>Free templates for all your presentation needs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74902" y="1471512"/>
            <a:ext cx="3775424" cy="89611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674902" y="5613544"/>
            <a:ext cx="616142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For PowerPoint, Google Slides, and Canva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74902" y="6334237"/>
            <a:ext cx="616142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100% free for personal or commercial use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74902" y="7054931"/>
            <a:ext cx="616142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Ready to use, professional, and customizable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74902" y="7775624"/>
            <a:ext cx="616142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00000"/>
                </a:solidFill>
                <a:latin typeface="Nunito Light"/>
              </a:rPr>
              <a:t>Blow your audience away with attractive visuals</a:t>
            </a:r>
          </a:p>
        </p:txBody>
      </p:sp>
      <p:grpSp>
        <p:nvGrpSpPr>
          <p:cNvPr name="Group 10" id="10"/>
          <p:cNvGrpSpPr/>
          <p:nvPr/>
        </p:nvGrpSpPr>
        <p:grpSpPr>
          <a:xfrm rot="5400000">
            <a:off x="0" y="4550505"/>
            <a:ext cx="395177" cy="39517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5400000">
            <a:off x="0" y="2956349"/>
            <a:ext cx="395177" cy="39517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F6F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5400000">
            <a:off x="0" y="6941740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37373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5400000">
            <a:off x="0" y="5347584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2B2B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5400000">
            <a:off x="0" y="3753427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5400000">
            <a:off x="0" y="7738818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5400000">
            <a:off x="0" y="6144662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D9B9B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5400000">
            <a:off x="16559478" y="1449183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590120" cy="5211649"/>
            <a:chOff x="0" y="0"/>
            <a:chExt cx="7453493" cy="694886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0805" r="0" b="26963"/>
            <a:stretch>
              <a:fillRect/>
            </a:stretch>
          </p:blipFill>
          <p:spPr>
            <a:xfrm>
              <a:off x="0" y="0"/>
              <a:ext cx="7453493" cy="694886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5654268" y="0"/>
            <a:ext cx="5590120" cy="5211649"/>
            <a:chOff x="0" y="0"/>
            <a:chExt cx="7453493" cy="694886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3536" t="8426" r="16116" b="41634"/>
            <a:stretch>
              <a:fillRect/>
            </a:stretch>
          </p:blipFill>
          <p:spPr>
            <a:xfrm>
              <a:off x="0" y="0"/>
              <a:ext cx="7453493" cy="694886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0" y="5296019"/>
            <a:ext cx="11244388" cy="4990981"/>
            <a:chOff x="0" y="0"/>
            <a:chExt cx="14992517" cy="665464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821" r="0" b="32557"/>
            <a:stretch>
              <a:fillRect/>
            </a:stretch>
          </p:blipFill>
          <p:spPr>
            <a:xfrm>
              <a:off x="0" y="0"/>
              <a:ext cx="14992517" cy="6654642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12000637" y="2427971"/>
            <a:ext cx="5533390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171616"/>
                </a:solidFill>
                <a:latin typeface="Nunito Light"/>
              </a:rPr>
              <a:t>Agenda Page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811332" y="4012335"/>
            <a:ext cx="4792895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Write an agenda here.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811332" y="4836019"/>
            <a:ext cx="4792895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Write an agenda here.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11332" y="5661487"/>
            <a:ext cx="4792895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Write an agenda here.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811332" y="6483388"/>
            <a:ext cx="4792895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Write an agenda here.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811332" y="7307072"/>
            <a:ext cx="4792895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Sans Black Bold"/>
              </a:rPr>
              <a:t>Write an agenda here.</a:t>
            </a:r>
          </a:p>
        </p:txBody>
      </p:sp>
      <p:grpSp>
        <p:nvGrpSpPr>
          <p:cNvPr name="Group 14" id="14"/>
          <p:cNvGrpSpPr/>
          <p:nvPr/>
        </p:nvGrpSpPr>
        <p:grpSpPr>
          <a:xfrm rot="5400000">
            <a:off x="12000637" y="3980444"/>
            <a:ext cx="422524" cy="42252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5D0D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>
                <a:lnSpc>
                  <a:spcPts val="2993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5400000">
            <a:off x="12000637" y="6451497"/>
            <a:ext cx="422524" cy="42252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26A4B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>
                <a:lnSpc>
                  <a:spcPts val="2993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5400000">
            <a:off x="12000637" y="4804128"/>
            <a:ext cx="422524" cy="42252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DBFB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>
                <a:lnSpc>
                  <a:spcPts val="2993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5400000">
            <a:off x="12000637" y="7275182"/>
            <a:ext cx="422524" cy="422524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A4F3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>
                <a:lnSpc>
                  <a:spcPts val="2993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5400000">
            <a:off x="12000637" y="5627813"/>
            <a:ext cx="422524" cy="42252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A190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4315" lIns="54315" bIns="54315" rIns="54315"/>
            <a:lstStyle/>
            <a:p>
              <a:pPr algn="ctr">
                <a:lnSpc>
                  <a:spcPts val="2993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5400000">
            <a:off x="-1085075" y="6861360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284576" y="659655"/>
            <a:ext cx="5974724" cy="8967691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2878732" y="9901348"/>
            <a:ext cx="395177" cy="39517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878732" y="-11747"/>
            <a:ext cx="395177" cy="395177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284576" y="9901348"/>
            <a:ext cx="395177" cy="39517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284576" y="-11747"/>
            <a:ext cx="395177" cy="395177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9C2B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269967" y="9901348"/>
            <a:ext cx="395177" cy="39517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269967" y="-11747"/>
            <a:ext cx="395177" cy="39517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4832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675811" y="9901348"/>
            <a:ext cx="395177" cy="39517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3675811" y="-11747"/>
            <a:ext cx="395177" cy="39517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081654" y="9901348"/>
            <a:ext cx="395177" cy="39517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2081654" y="-11747"/>
            <a:ext cx="395177" cy="395177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8A67B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6067045" y="9901348"/>
            <a:ext cx="395177" cy="395177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6067045" y="-11747"/>
            <a:ext cx="395177" cy="395177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C271C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4472889" y="9901348"/>
            <a:ext cx="395177" cy="395177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4472889" y="-11747"/>
            <a:ext cx="395177" cy="395177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0703F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6864123" y="9901348"/>
            <a:ext cx="395177" cy="395177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6864123" y="-11747"/>
            <a:ext cx="395177" cy="395177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028700" y="2762091"/>
            <a:ext cx="6776490" cy="4762819"/>
            <a:chOff x="0" y="0"/>
            <a:chExt cx="9035320" cy="6350425"/>
          </a:xfrm>
        </p:grpSpPr>
        <p:sp>
          <p:nvSpPr>
            <p:cNvPr name="TextBox 52" id="52"/>
            <p:cNvSpPr txBox="true"/>
            <p:nvPr/>
          </p:nvSpPr>
          <p:spPr>
            <a:xfrm rot="0">
              <a:off x="0" y="-104775"/>
              <a:ext cx="7477949" cy="1311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171616"/>
                  </a:solidFill>
                  <a:latin typeface="Nunito Light"/>
                </a:rPr>
                <a:t>Hello there!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0" y="2630735"/>
              <a:ext cx="9035320" cy="3719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I'm Rain, and I'll be sharing with you my beautiful ideas. Follow me at @reallygreatsite to learn more. 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Lorem ipsum dolor sit amet, consectetur adipiscing elit. Phasellus mollis libero tortor, ut rhoncus magna blandit vel. Vestibulum pellentesque neque a aliquet molestie. In neque quam, bibendum non dapibus vel, fermentum sit amet nisl. Morbi sit amet nibh ut justo lacinia porttitor. </a:t>
              </a:r>
            </a:p>
          </p:txBody>
        </p:sp>
      </p:grpSp>
      <p:sp>
        <p:nvSpPr>
          <p:cNvPr name="TextBox 54" id="54"/>
          <p:cNvSpPr txBox="true"/>
          <p:nvPr/>
        </p:nvSpPr>
        <p:spPr>
          <a:xfrm rot="5400000">
            <a:off x="15630576" y="2063828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57400" y="4487019"/>
            <a:ext cx="14173200" cy="1312961"/>
            <a:chOff x="0" y="0"/>
            <a:chExt cx="18897600" cy="1750615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5218144" y="-104775"/>
              <a:ext cx="8461311" cy="1311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171616"/>
                  </a:solidFill>
                  <a:latin typeface="Nunito Light"/>
                </a:rPr>
                <a:t>Get to Know Me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1319917"/>
              <a:ext cx="18897600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Elaborate on a personal detail you want to share.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1668"/>
            <a:ext cx="5356784" cy="3672181"/>
            <a:chOff x="0" y="0"/>
            <a:chExt cx="7142378" cy="4896241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1405" t="0" r="1405" b="0"/>
            <a:stretch>
              <a:fillRect/>
            </a:stretch>
          </p:blipFill>
          <p:spPr>
            <a:xfrm>
              <a:off x="0" y="0"/>
              <a:ext cx="7142378" cy="4896241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2057400" y="6614819"/>
            <a:ext cx="10793692" cy="3672181"/>
            <a:chOff x="0" y="0"/>
            <a:chExt cx="14391589" cy="4896241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/>
            <a:srcRect l="0" t="31168" r="0" b="46164"/>
            <a:stretch>
              <a:fillRect/>
            </a:stretch>
          </p:blipFill>
          <p:spPr>
            <a:xfrm>
              <a:off x="0" y="0"/>
              <a:ext cx="14391589" cy="4896241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5436908" y="1668"/>
            <a:ext cx="10793692" cy="3672181"/>
            <a:chOff x="0" y="0"/>
            <a:chExt cx="14391589" cy="4896241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0" t="0" r="0" b="48935"/>
            <a:stretch>
              <a:fillRect/>
            </a:stretch>
          </p:blipFill>
          <p:spPr>
            <a:xfrm>
              <a:off x="0" y="0"/>
              <a:ext cx="14391589" cy="4896241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2931216" y="6614819"/>
            <a:ext cx="5356784" cy="3672181"/>
            <a:chOff x="0" y="0"/>
            <a:chExt cx="7142378" cy="4896241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/>
            <a:srcRect l="0" t="27163" r="0" b="27163"/>
            <a:stretch>
              <a:fillRect/>
            </a:stretch>
          </p:blipFill>
          <p:spPr>
            <a:xfrm>
              <a:off x="0" y="0"/>
              <a:ext cx="7142378" cy="4896241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0" y="6569738"/>
            <a:ext cx="422524" cy="3717262"/>
            <a:chOff x="0" y="0"/>
            <a:chExt cx="563365" cy="4956349"/>
          </a:xfrm>
        </p:grpSpPr>
        <p:grpSp>
          <p:nvGrpSpPr>
            <p:cNvPr name="Group 14" id="14"/>
            <p:cNvGrpSpPr/>
            <p:nvPr/>
          </p:nvGrpSpPr>
          <p:grpSpPr>
            <a:xfrm rot="5400000">
              <a:off x="0" y="0"/>
              <a:ext cx="563365" cy="563365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D5D0D1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5400000">
              <a:off x="0" y="3294738"/>
              <a:ext cx="563365" cy="563365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26A4B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5400000">
              <a:off x="0" y="1098246"/>
              <a:ext cx="563365" cy="563365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CDBFB3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5400000">
              <a:off x="0" y="4392984"/>
              <a:ext cx="563365" cy="563365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7A4F3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5400000">
              <a:off x="0" y="2196492"/>
              <a:ext cx="563365" cy="563365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A190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</p:grpSp>
      <p:grpSp>
        <p:nvGrpSpPr>
          <p:cNvPr name="Group 29" id="29"/>
          <p:cNvGrpSpPr/>
          <p:nvPr/>
        </p:nvGrpSpPr>
        <p:grpSpPr>
          <a:xfrm rot="0">
            <a:off x="17865476" y="1668"/>
            <a:ext cx="422524" cy="3717262"/>
            <a:chOff x="0" y="0"/>
            <a:chExt cx="563365" cy="4956349"/>
          </a:xfrm>
        </p:grpSpPr>
        <p:grpSp>
          <p:nvGrpSpPr>
            <p:cNvPr name="Group 30" id="30"/>
            <p:cNvGrpSpPr/>
            <p:nvPr/>
          </p:nvGrpSpPr>
          <p:grpSpPr>
            <a:xfrm rot="5400000">
              <a:off x="0" y="0"/>
              <a:ext cx="563365" cy="563365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D5D0D1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5400000">
              <a:off x="0" y="3294738"/>
              <a:ext cx="563365" cy="563365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926A4B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5400000">
              <a:off x="0" y="1098246"/>
              <a:ext cx="563365" cy="563365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CDBFB3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5400000">
              <a:off x="0" y="4392984"/>
              <a:ext cx="563365" cy="563365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7A4F30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42" id="42"/>
            <p:cNvGrpSpPr/>
            <p:nvPr/>
          </p:nvGrpSpPr>
          <p:grpSpPr>
            <a:xfrm rot="5400000">
              <a:off x="0" y="2196492"/>
              <a:ext cx="563365" cy="563365"/>
              <a:chOff x="0" y="0"/>
              <a:chExt cx="812800" cy="81280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4A190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</p:grpSp>
      <p:sp>
        <p:nvSpPr>
          <p:cNvPr name="TextBox 45" id="45"/>
          <p:cNvSpPr txBox="true"/>
          <p:nvPr/>
        </p:nvSpPr>
        <p:spPr>
          <a:xfrm rot="5400000">
            <a:off x="14521287" y="1433444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38543" y="5314796"/>
            <a:ext cx="7649457" cy="4972204"/>
            <a:chOff x="0" y="0"/>
            <a:chExt cx="10199276" cy="662960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491" r="0" b="4491"/>
            <a:stretch>
              <a:fillRect/>
            </a:stretch>
          </p:blipFill>
          <p:spPr>
            <a:xfrm>
              <a:off x="0" y="0"/>
              <a:ext cx="10199276" cy="662960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2060248" y="5314796"/>
            <a:ext cx="8240007" cy="4972204"/>
            <a:chOff x="0" y="0"/>
            <a:chExt cx="10986676" cy="662960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3937" r="0" b="3937"/>
            <a:stretch>
              <a:fillRect/>
            </a:stretch>
          </p:blipFill>
          <p:spPr>
            <a:xfrm>
              <a:off x="0" y="0"/>
              <a:ext cx="10986676" cy="6629606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2060248" y="1937342"/>
            <a:ext cx="4900474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171616"/>
                </a:solidFill>
                <a:latin typeface="Nunito Light"/>
              </a:rPr>
              <a:t>Get to</a:t>
            </a:r>
          </a:p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 u="none">
                <a:solidFill>
                  <a:srgbClr val="171616"/>
                </a:solidFill>
                <a:latin typeface="Nunito Light"/>
              </a:rPr>
              <a:t>Know Me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798915" y="2042117"/>
            <a:ext cx="2740713" cy="1660896"/>
            <a:chOff x="0" y="0"/>
            <a:chExt cx="3654284" cy="221452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844118"/>
              <a:ext cx="3654284" cy="1370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Briefly elaborate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on what you want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to discuss.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28575"/>
              <a:ext cx="36542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288749" y="2042117"/>
            <a:ext cx="2740713" cy="1660896"/>
            <a:chOff x="0" y="0"/>
            <a:chExt cx="3654284" cy="221452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844118"/>
              <a:ext cx="3654284" cy="1370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Briefly elaborate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on what you want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to discuss.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28575"/>
              <a:ext cx="36542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778584" y="2042117"/>
            <a:ext cx="2744066" cy="1660896"/>
            <a:chOff x="0" y="0"/>
            <a:chExt cx="3658755" cy="2214527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4471" y="844118"/>
              <a:ext cx="3654284" cy="1370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Briefly elaborate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on what you want</a:t>
              </a:r>
            </a:p>
            <a:p>
              <a:pPr algn="l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to discuss.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28575"/>
              <a:ext cx="365428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0" y="5314796"/>
            <a:ext cx="422524" cy="4972204"/>
            <a:chOff x="0" y="0"/>
            <a:chExt cx="563365" cy="6629606"/>
          </a:xfrm>
        </p:grpSpPr>
        <p:grpSp>
          <p:nvGrpSpPr>
            <p:cNvPr name="Group 17" id="17"/>
            <p:cNvGrpSpPr/>
            <p:nvPr/>
          </p:nvGrpSpPr>
          <p:grpSpPr>
            <a:xfrm rot="5400000">
              <a:off x="0" y="1213248"/>
              <a:ext cx="563365" cy="563365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 marL="0" indent="0" lvl="0">
                  <a:lnSpc>
                    <a:spcPts val="2993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5400000">
              <a:off x="0" y="0"/>
              <a:ext cx="563365" cy="563365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1E1E1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>
                  <a:lnSpc>
                    <a:spcPts val="2993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5400000">
              <a:off x="0" y="4852992"/>
              <a:ext cx="563365" cy="563365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 marL="0" indent="0" lvl="0">
                  <a:lnSpc>
                    <a:spcPts val="2993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5400000">
              <a:off x="0" y="2426496"/>
              <a:ext cx="563365" cy="563365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B8B8B8"/>
              </a:solidFill>
              <a:ln>
                <a:noFill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 marL="0" indent="0" lvl="0">
                  <a:lnSpc>
                    <a:spcPts val="2993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5400000">
              <a:off x="0" y="6066240"/>
              <a:ext cx="563365" cy="563365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70707"/>
              </a:solidFill>
              <a:ln>
                <a:noFill/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 marL="0" indent="0" lvl="0">
                  <a:lnSpc>
                    <a:spcPts val="2993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5400000">
              <a:off x="0" y="3639744"/>
              <a:ext cx="563365" cy="563365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8B8A8A"/>
              </a:solidFill>
              <a:ln>
                <a:noFill/>
              </a:ln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4315" lIns="54315" bIns="54315" rIns="54315"/>
              <a:lstStyle/>
              <a:p>
                <a:pPr algn="ctr" marL="0" indent="0" lvl="0">
                  <a:lnSpc>
                    <a:spcPts val="2993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TextBox 35" id="35"/>
          <p:cNvSpPr txBox="true"/>
          <p:nvPr/>
        </p:nvSpPr>
        <p:spPr>
          <a:xfrm rot="5400000">
            <a:off x="16536446" y="6815290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626606" y="3804666"/>
            <a:ext cx="5220602" cy="206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Nunito Light"/>
              </a:rPr>
              <a:t>Write Your Big Topic or Idea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1626606" y="6047392"/>
            <a:ext cx="5220602" cy="330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Nunito Light"/>
              </a:rPr>
              <a:t>Briefly elaborate </a:t>
            </a:r>
            <a:r>
              <a:rPr lang="en-US" sz="1999">
                <a:solidFill>
                  <a:srgbClr val="000000"/>
                </a:solidFill>
                <a:latin typeface="Nunito Light"/>
              </a:rPr>
              <a:t>on what you want to discuss.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5443353" y="0"/>
            <a:ext cx="4876603" cy="6377559"/>
            <a:chOff x="0" y="0"/>
            <a:chExt cx="6502137" cy="850341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6434" r="0" b="6434"/>
            <a:stretch>
              <a:fillRect/>
            </a:stretch>
          </p:blipFill>
          <p:spPr>
            <a:xfrm>
              <a:off x="0" y="0"/>
              <a:ext cx="6502137" cy="850341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0" y="2642886"/>
            <a:ext cx="4876603" cy="7644114"/>
            <a:chOff x="0" y="0"/>
            <a:chExt cx="6502137" cy="1019215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/>
            <a:srcRect l="2123" t="0" r="2123" b="0"/>
            <a:stretch>
              <a:fillRect/>
            </a:stretch>
          </p:blipFill>
          <p:spPr>
            <a:xfrm>
              <a:off x="0" y="0"/>
              <a:ext cx="6502137" cy="1019215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784121" y="1875958"/>
            <a:ext cx="416301" cy="41630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227473" y="6781000"/>
            <a:ext cx="416301" cy="416301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0" y="1875958"/>
            <a:ext cx="416301" cy="416301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2A1C"/>
            </a:solidFill>
            <a:ln>
              <a:noFill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443353" y="6781000"/>
            <a:ext cx="416301" cy="41630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2A1C"/>
            </a:solidFill>
            <a:ln>
              <a:noFill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676181" y="1875958"/>
            <a:ext cx="416301" cy="41630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C3C5"/>
            </a:solidFill>
            <a:ln>
              <a:noFill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8119534" y="6781000"/>
            <a:ext cx="416301" cy="41630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1C3C5"/>
            </a:solidFill>
            <a:ln>
              <a:noFill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892060" y="1875958"/>
            <a:ext cx="416301" cy="41630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5328"/>
            </a:solidFill>
            <a:ln>
              <a:noFill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6335413" y="6781000"/>
            <a:ext cx="416301" cy="41630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25328"/>
            </a:solidFill>
            <a:ln>
              <a:noFill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3568241" y="1875958"/>
            <a:ext cx="416301" cy="41630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FA0A3"/>
            </a:solidFill>
            <a:ln>
              <a:noFill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011594" y="6781000"/>
            <a:ext cx="416301" cy="41630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FA0A3"/>
            </a:solidFill>
            <a:ln>
              <a:noFill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4460301" y="1875958"/>
            <a:ext cx="416301" cy="41630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28284"/>
            </a:solidFill>
            <a:ln>
              <a:noFill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903654" y="6781000"/>
            <a:ext cx="416301" cy="41630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28284"/>
            </a:solidFill>
            <a:ln>
              <a:noFill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5400000">
            <a:off x="3180336" y="4160236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4999878" cy="5974724"/>
            <a:chOff x="0" y="0"/>
            <a:chExt cx="6666504" cy="796629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635" t="21396" r="635" b="0"/>
            <a:stretch>
              <a:fillRect/>
            </a:stretch>
          </p:blipFill>
          <p:spPr>
            <a:xfrm>
              <a:off x="0" y="0"/>
              <a:ext cx="6666504" cy="7966298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644061" y="0"/>
            <a:ext cx="4999878" cy="5974724"/>
            <a:chOff x="0" y="0"/>
            <a:chExt cx="6666504" cy="796629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10192" r="0" b="10192"/>
            <a:stretch>
              <a:fillRect/>
            </a:stretch>
          </p:blipFill>
          <p:spPr>
            <a:xfrm>
              <a:off x="0" y="0"/>
              <a:ext cx="6666504" cy="7966298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259422" y="0"/>
            <a:ext cx="4999878" cy="5974724"/>
            <a:chOff x="0" y="0"/>
            <a:chExt cx="6666504" cy="7966298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10117" r="0" b="10117"/>
            <a:stretch>
              <a:fillRect/>
            </a:stretch>
          </p:blipFill>
          <p:spPr>
            <a:xfrm>
              <a:off x="0" y="0"/>
              <a:ext cx="6666504" cy="7966298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028700" y="8125317"/>
            <a:ext cx="4999878" cy="1132983"/>
            <a:chOff x="0" y="0"/>
            <a:chExt cx="6666504" cy="151064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610089"/>
              <a:ext cx="666650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What makes you unique and interesting? Write them here!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28575"/>
              <a:ext cx="666650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644061" y="8125317"/>
            <a:ext cx="4999878" cy="1132983"/>
            <a:chOff x="0" y="0"/>
            <a:chExt cx="6666504" cy="151064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610089"/>
              <a:ext cx="666650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What makes you unique and interesting? Write them here!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28575"/>
              <a:ext cx="666650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263064" y="8125317"/>
            <a:ext cx="4999878" cy="1132983"/>
            <a:chOff x="0" y="0"/>
            <a:chExt cx="6666504" cy="1510643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610089"/>
              <a:ext cx="666650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What makes you unique and interesting? Write them here!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28575"/>
              <a:ext cx="666650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Sans Black Bold"/>
                </a:rPr>
                <a:t>Add a main point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028700" y="6454875"/>
            <a:ext cx="16230600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Nunito Light"/>
              </a:rPr>
              <a:t>Fun Facts About Me</a:t>
            </a:r>
          </a:p>
        </p:txBody>
      </p:sp>
      <p:grpSp>
        <p:nvGrpSpPr>
          <p:cNvPr name="Group 18" id="18"/>
          <p:cNvGrpSpPr/>
          <p:nvPr/>
        </p:nvGrpSpPr>
        <p:grpSpPr>
          <a:xfrm rot="5400000">
            <a:off x="0" y="1594156"/>
            <a:ext cx="395177" cy="39517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5FFA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5400000">
            <a:off x="17897475" y="1594156"/>
            <a:ext cx="395177" cy="39517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5FFAC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5400000">
            <a:off x="0" y="0"/>
            <a:ext cx="395177" cy="39517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1E626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5400000">
            <a:off x="17897475" y="0"/>
            <a:ext cx="395177" cy="39517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1E626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5400000">
            <a:off x="0" y="3985391"/>
            <a:ext cx="395177" cy="395177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8BE1"/>
            </a:solidFill>
            <a:ln>
              <a:noFill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5400000">
            <a:off x="17897475" y="3985391"/>
            <a:ext cx="395177" cy="395177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8BE1"/>
            </a:solidFill>
            <a:ln>
              <a:noFill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5400000">
            <a:off x="0" y="2391234"/>
            <a:ext cx="395177" cy="395177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DDBFA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5400000">
            <a:off x="17897475" y="2391234"/>
            <a:ext cx="395177" cy="395177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DDBFA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5400000">
            <a:off x="0" y="797078"/>
            <a:ext cx="395177" cy="395177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A76"/>
            </a:solidFill>
            <a:ln>
              <a:noFill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5400000">
            <a:off x="17897475" y="797078"/>
            <a:ext cx="395177" cy="395177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CFA76"/>
            </a:solidFill>
            <a:ln>
              <a:noFill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5400000">
            <a:off x="0" y="4782469"/>
            <a:ext cx="395177" cy="395177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61F3"/>
            </a:solidFill>
            <a:ln>
              <a:noFill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5400000">
            <a:off x="17897475" y="4782469"/>
            <a:ext cx="395177" cy="395177"/>
            <a:chOff x="0" y="0"/>
            <a:chExt cx="812800" cy="812800"/>
          </a:xfrm>
        </p:grpSpPr>
        <p:sp>
          <p:nvSpPr>
            <p:cNvPr name="Freeform 52" id="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61F3"/>
            </a:solidFill>
            <a:ln>
              <a:noFill/>
            </a:ln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5400000">
            <a:off x="0" y="3188313"/>
            <a:ext cx="395177" cy="395177"/>
            <a:chOff x="0" y="0"/>
            <a:chExt cx="812800" cy="812800"/>
          </a:xfrm>
        </p:grpSpPr>
        <p:sp>
          <p:nvSpPr>
            <p:cNvPr name="Freeform 55" id="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A4E4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5400000">
            <a:off x="17897475" y="3188313"/>
            <a:ext cx="395177" cy="395177"/>
            <a:chOff x="0" y="0"/>
            <a:chExt cx="812800" cy="812800"/>
          </a:xfrm>
        </p:grpSpPr>
        <p:sp>
          <p:nvSpPr>
            <p:cNvPr name="Freeform 58" id="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A4E4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5400000">
            <a:off x="0" y="5579547"/>
            <a:ext cx="395177" cy="395177"/>
            <a:chOff x="0" y="0"/>
            <a:chExt cx="812800" cy="812800"/>
          </a:xfrm>
        </p:grpSpPr>
        <p:sp>
          <p:nvSpPr>
            <p:cNvPr name="Freeform 61" id="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D40E0"/>
            </a:solidFill>
            <a:ln>
              <a:noFill/>
            </a:ln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3" id="63"/>
          <p:cNvGrpSpPr/>
          <p:nvPr/>
        </p:nvGrpSpPr>
        <p:grpSpPr>
          <a:xfrm rot="5400000">
            <a:off x="17897475" y="5579547"/>
            <a:ext cx="395177" cy="395177"/>
            <a:chOff x="0" y="0"/>
            <a:chExt cx="812800" cy="812800"/>
          </a:xfrm>
        </p:grpSpPr>
        <p:sp>
          <p:nvSpPr>
            <p:cNvPr name="Freeform 64" id="6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D40E0"/>
            </a:solidFill>
            <a:ln>
              <a:noFill/>
            </a:ln>
          </p:spPr>
        </p:sp>
        <p:sp>
          <p:nvSpPr>
            <p:cNvPr name="TextBox 65" id="6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6" id="66"/>
          <p:cNvSpPr txBox="true"/>
          <p:nvPr/>
        </p:nvSpPr>
        <p:spPr>
          <a:xfrm rot="5400000">
            <a:off x="15567714" y="1628724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841676" y="1122248"/>
            <a:ext cx="4900474" cy="100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Nunito Light"/>
              </a:rPr>
              <a:t>My Skills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845030" y="4412214"/>
            <a:ext cx="4897121" cy="1308504"/>
            <a:chOff x="0" y="0"/>
            <a:chExt cx="6529494" cy="174467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844118"/>
              <a:ext cx="652949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00000"/>
                  </a:solidFill>
                  <a:latin typeface="Nunito Light"/>
                </a:rPr>
                <a:t>What do you do during your free time? Write them here!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28575"/>
              <a:ext cx="6529494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658006" y="4412214"/>
            <a:ext cx="4601294" cy="1308504"/>
            <a:chOff x="0" y="0"/>
            <a:chExt cx="6135059" cy="1744671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844118"/>
              <a:ext cx="6135059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What do you do during your free time? Write them here!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28575"/>
              <a:ext cx="6135059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841676" y="7597404"/>
            <a:ext cx="4900474" cy="1308504"/>
            <a:chOff x="0" y="0"/>
            <a:chExt cx="6533965" cy="174467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7985" y="844118"/>
              <a:ext cx="6525981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What do you do during your free time? Write them here!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28575"/>
              <a:ext cx="6525981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654653" y="7597404"/>
            <a:ext cx="4604647" cy="1308504"/>
            <a:chOff x="0" y="0"/>
            <a:chExt cx="6139530" cy="174467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7503" y="844118"/>
              <a:ext cx="6132027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Light"/>
                </a:rPr>
                <a:t>What do you do during your free time? Write them here!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28575"/>
              <a:ext cx="6132027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Nunito Sans Black Bold"/>
                </a:rPr>
                <a:t>Add a main point</a:t>
              </a:r>
            </a:p>
          </p:txBody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659655"/>
            <a:ext cx="5974724" cy="8967691"/>
          </a:xfrm>
          <a:prstGeom prst="rect">
            <a:avLst/>
          </a:prstGeom>
        </p:spPr>
      </p:pic>
      <p:grpSp>
        <p:nvGrpSpPr>
          <p:cNvPr name="Group 16" id="16"/>
          <p:cNvGrpSpPr/>
          <p:nvPr/>
        </p:nvGrpSpPr>
        <p:grpSpPr>
          <a:xfrm rot="0">
            <a:off x="1594156" y="-11747"/>
            <a:ext cx="395177" cy="39517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DAC8"/>
            </a:solidFill>
            <a:ln>
              <a:noFill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94156" y="9891823"/>
            <a:ext cx="395177" cy="39517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DAC8"/>
            </a:solidFill>
            <a:ln>
              <a:noFill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782469" y="-11747"/>
            <a:ext cx="395177" cy="39517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DAC8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782469" y="9891823"/>
            <a:ext cx="395177" cy="3951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DAC8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0" y="-11747"/>
            <a:ext cx="395177" cy="395177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0" y="9891823"/>
            <a:ext cx="395177" cy="395177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3188313" y="-11747"/>
            <a:ext cx="395177" cy="39517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3188313" y="9891823"/>
            <a:ext cx="395177" cy="3951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5B1C6"/>
            </a:solidFill>
            <a:ln>
              <a:noFill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2391234" y="-11747"/>
            <a:ext cx="395177" cy="395177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874D"/>
            </a:solidFill>
            <a:ln>
              <a:noFill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2391234" y="9891823"/>
            <a:ext cx="395177" cy="395177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874D"/>
            </a:solidFill>
            <a:ln>
              <a:noFill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5579547" y="-11747"/>
            <a:ext cx="395177" cy="395177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874D"/>
            </a:solidFill>
            <a:ln>
              <a:noFill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5579547" y="9891823"/>
            <a:ext cx="395177" cy="395177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874D"/>
            </a:solidFill>
            <a:ln>
              <a:noFill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797078" y="-11747"/>
            <a:ext cx="395177" cy="395177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797078" y="9891823"/>
            <a:ext cx="395177" cy="395177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3985391" y="-11747"/>
            <a:ext cx="395177" cy="395177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3985391" y="9891823"/>
            <a:ext cx="395177" cy="395177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4C9D9"/>
            </a:solidFill>
            <a:ln>
              <a:noFill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4" id="64"/>
          <p:cNvSpPr txBox="true"/>
          <p:nvPr/>
        </p:nvSpPr>
        <p:spPr>
          <a:xfrm rot="5400000">
            <a:off x="4346000" y="2063828"/>
            <a:ext cx="2740713" cy="273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09"/>
              </a:lnSpc>
            </a:pPr>
            <a:r>
              <a:rPr lang="en-US" sz="1699" spc="287">
                <a:solidFill>
                  <a:srgbClr val="FFFFFF"/>
                </a:solidFill>
                <a:latin typeface="Nunito Light Bold"/>
              </a:rPr>
              <a:t>NAME SURNAME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DAFQ5Nl9Q9I</dc:identifier>
  <dcterms:modified xsi:type="dcterms:W3CDTF">2011-08-01T06:04:30Z</dcterms:modified>
  <cp:revision>1</cp:revision>
  <dc:title>Copia de White and Black Minimal Fashion Photographer Portfolio Presention</dc:title>
</cp:coreProperties>
</file>