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1"/>
    <p:sldId id="257" r:id="rId22"/>
    <p:sldId id="258" r:id="rId23"/>
    <p:sldId id="259" r:id="rId24"/>
    <p:sldId id="260" r:id="rId25"/>
    <p:sldId id="261" r:id="rId26"/>
    <p:sldId id="262" r:id="rId27"/>
    <p:sldId id="263" r:id="rId28"/>
    <p:sldId id="264" r:id="rId29"/>
    <p:sldId id="265" r:id="rId30"/>
    <p:sldId id="266" r:id="rId31"/>
    <p:sldId id="267" r:id="rId32"/>
    <p:sldId id="268" r:id="rId33"/>
    <p:sldId id="269" r:id="rId34"/>
    <p:sldId id="270" r:id="rId35"/>
    <p:sldId id="271" r:id="rId36"/>
    <p:sldId id="272" r:id="rId37"/>
    <p:sldId id="273" r:id="rId38"/>
    <p:sldId id="274" r:id="rId39"/>
    <p:sldId id="275" r:id="rId40"/>
    <p:sldId id="276" r:id="rId41"/>
    <p:sldId id="277" r:id="rId42"/>
    <p:sldId id="278" r:id="rId43"/>
    <p:sldId id="279" r:id="rId44"/>
    <p:sldId id="280" r:id="rId45"/>
    <p:sldId id="281" r:id="rId46"/>
    <p:sldId id="282" r:id="rId47"/>
    <p:sldId id="283" r:id="rId48"/>
    <p:sldId id="284" r:id="rId49"/>
    <p:sldId id="285" r:id="rId50"/>
    <p:sldId id="286" r:id="rId51"/>
    <p:sldId id="287" r:id="rId52"/>
    <p:sldId id="288" r:id="rId53"/>
    <p:sldId id="289" r:id="rId54"/>
    <p:sldId id="290" r:id="rId55"/>
    <p:sldId id="291" r:id="rId56"/>
  </p:sldIdLst>
  <p:sldSz cx="18288000" cy="10287000"/>
  <p:notesSz cx="6858000" cy="9144000"/>
  <p:embeddedFontLst>
    <p:embeddedFont>
      <p:font typeface="Libre Baskerville" charset="1" panose="02000000000000000000"/>
      <p:regular r:id="rId6"/>
    </p:embeddedFont>
    <p:embeddedFont>
      <p:font typeface="Libre Baskerville Bold" charset="1" panose="02000000000000000000"/>
      <p:regular r:id="rId7"/>
    </p:embeddedFont>
    <p:embeddedFont>
      <p:font typeface="Libre Baskerville Italics" charset="1" panose="02000000000000000000"/>
      <p:regular r:id="rId8"/>
    </p:embeddedFont>
    <p:embeddedFont>
      <p:font typeface="Arimo" charset="1" panose="020B0604020202020204"/>
      <p:regular r:id="rId9"/>
    </p:embeddedFont>
    <p:embeddedFont>
      <p:font typeface="Arimo Bold" charset="1" panose="020B0704020202020204"/>
      <p:regular r:id="rId10"/>
    </p:embeddedFont>
    <p:embeddedFont>
      <p:font typeface="Arimo Italics" charset="1" panose="020B0604020202090204"/>
      <p:regular r:id="rId11"/>
    </p:embeddedFont>
    <p:embeddedFont>
      <p:font typeface="Arimo Bold Italics" charset="1" panose="020B0704020202090204"/>
      <p:regular r:id="rId12"/>
    </p:embeddedFont>
    <p:embeddedFont>
      <p:font typeface="Roboto" charset="1" panose="02000000000000000000"/>
      <p:regular r:id="rId13"/>
    </p:embeddedFont>
    <p:embeddedFont>
      <p:font typeface="Roboto Bold" charset="1" panose="02000000000000000000"/>
      <p:regular r:id="rId14"/>
    </p:embeddedFont>
    <p:embeddedFont>
      <p:font typeface="Roboto Italics" charset="1" panose="02000000000000000000"/>
      <p:regular r:id="rId15"/>
    </p:embeddedFont>
    <p:embeddedFont>
      <p:font typeface="Roboto Bold Italics" charset="1" panose="02000000000000000000"/>
      <p:regular r:id="rId16"/>
    </p:embeddedFont>
    <p:embeddedFont>
      <p:font typeface="Open Sauce" charset="1" panose="00000500000000000000"/>
      <p:regular r:id="rId17"/>
    </p:embeddedFont>
    <p:embeddedFont>
      <p:font typeface="Open Sauce Bold" charset="1" panose="00000800000000000000"/>
      <p:regular r:id="rId18"/>
    </p:embeddedFont>
    <p:embeddedFont>
      <p:font typeface="Open Sauce Italics" charset="1" panose="00000500000000000000"/>
      <p:regular r:id="rId19"/>
    </p:embeddedFont>
    <p:embeddedFont>
      <p:font typeface="Open Sauce Bold Italics" charset="1" panose="0000080000000000000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slides/slide1.xml" Type="http://schemas.openxmlformats.org/officeDocument/2006/relationships/slide"/><Relationship Id="rId22" Target="slides/slide2.xml" Type="http://schemas.openxmlformats.org/officeDocument/2006/relationships/slide"/><Relationship Id="rId23" Target="slides/slide3.xml" Type="http://schemas.openxmlformats.org/officeDocument/2006/relationships/slide"/><Relationship Id="rId24" Target="slides/slide4.xml" Type="http://schemas.openxmlformats.org/officeDocument/2006/relationships/slide"/><Relationship Id="rId25" Target="slides/slide5.xml" Type="http://schemas.openxmlformats.org/officeDocument/2006/relationships/slide"/><Relationship Id="rId26" Target="slides/slide6.xml" Type="http://schemas.openxmlformats.org/officeDocument/2006/relationships/slide"/><Relationship Id="rId27" Target="slides/slide7.xml" Type="http://schemas.openxmlformats.org/officeDocument/2006/relationships/slide"/><Relationship Id="rId28" Target="slides/slide8.xml" Type="http://schemas.openxmlformats.org/officeDocument/2006/relationships/slide"/><Relationship Id="rId29" Target="slides/slide9.xml" Type="http://schemas.openxmlformats.org/officeDocument/2006/relationships/slide"/><Relationship Id="rId3" Target="viewProps.xml" Type="http://schemas.openxmlformats.org/officeDocument/2006/relationships/viewProps"/><Relationship Id="rId30" Target="slides/slide10.xml" Type="http://schemas.openxmlformats.org/officeDocument/2006/relationships/slide"/><Relationship Id="rId31" Target="slides/slide11.xml" Type="http://schemas.openxmlformats.org/officeDocument/2006/relationships/slide"/><Relationship Id="rId32" Target="slides/slide12.xml" Type="http://schemas.openxmlformats.org/officeDocument/2006/relationships/slide"/><Relationship Id="rId33" Target="slides/slide13.xml" Type="http://schemas.openxmlformats.org/officeDocument/2006/relationships/slide"/><Relationship Id="rId34" Target="slides/slide14.xml" Type="http://schemas.openxmlformats.org/officeDocument/2006/relationships/slide"/><Relationship Id="rId35" Target="slides/slide15.xml" Type="http://schemas.openxmlformats.org/officeDocument/2006/relationships/slide"/><Relationship Id="rId36" Target="slides/slide16.xml" Type="http://schemas.openxmlformats.org/officeDocument/2006/relationships/slide"/><Relationship Id="rId37" Target="slides/slide17.xml" Type="http://schemas.openxmlformats.org/officeDocument/2006/relationships/slide"/><Relationship Id="rId38" Target="slides/slide18.xml" Type="http://schemas.openxmlformats.org/officeDocument/2006/relationships/slide"/><Relationship Id="rId39" Target="slides/slide19.xml" Type="http://schemas.openxmlformats.org/officeDocument/2006/relationships/slide"/><Relationship Id="rId4" Target="theme/theme1.xml" Type="http://schemas.openxmlformats.org/officeDocument/2006/relationships/theme"/><Relationship Id="rId40" Target="slides/slide20.xml" Type="http://schemas.openxmlformats.org/officeDocument/2006/relationships/slide"/><Relationship Id="rId41" Target="slides/slide21.xml" Type="http://schemas.openxmlformats.org/officeDocument/2006/relationships/slide"/><Relationship Id="rId42" Target="slides/slide22.xml" Type="http://schemas.openxmlformats.org/officeDocument/2006/relationships/slide"/><Relationship Id="rId43" Target="slides/slide23.xml" Type="http://schemas.openxmlformats.org/officeDocument/2006/relationships/slide"/><Relationship Id="rId44" Target="slides/slide24.xml" Type="http://schemas.openxmlformats.org/officeDocument/2006/relationships/slide"/><Relationship Id="rId45" Target="slides/slide25.xml" Type="http://schemas.openxmlformats.org/officeDocument/2006/relationships/slide"/><Relationship Id="rId46" Target="slides/slide26.xml" Type="http://schemas.openxmlformats.org/officeDocument/2006/relationships/slide"/><Relationship Id="rId47" Target="slides/slide27.xml" Type="http://schemas.openxmlformats.org/officeDocument/2006/relationships/slide"/><Relationship Id="rId48" Target="slides/slide28.xml" Type="http://schemas.openxmlformats.org/officeDocument/2006/relationships/slide"/><Relationship Id="rId49" Target="slides/slide29.xml" Type="http://schemas.openxmlformats.org/officeDocument/2006/relationships/slide"/><Relationship Id="rId5" Target="tableStyles.xml" Type="http://schemas.openxmlformats.org/officeDocument/2006/relationships/tableStyles"/><Relationship Id="rId50" Target="slides/slide30.xml" Type="http://schemas.openxmlformats.org/officeDocument/2006/relationships/slide"/><Relationship Id="rId51" Target="slides/slide31.xml" Type="http://schemas.openxmlformats.org/officeDocument/2006/relationships/slide"/><Relationship Id="rId52" Target="slides/slide32.xml" Type="http://schemas.openxmlformats.org/officeDocument/2006/relationships/slide"/><Relationship Id="rId53" Target="slides/slide33.xml" Type="http://schemas.openxmlformats.org/officeDocument/2006/relationships/slide"/><Relationship Id="rId54" Target="slides/slide34.xml" Type="http://schemas.openxmlformats.org/officeDocument/2006/relationships/slide"/><Relationship Id="rId55" Target="slides/slide35.xml" Type="http://schemas.openxmlformats.org/officeDocument/2006/relationships/slide"/><Relationship Id="rId56" Target="slides/slide36.xml" Type="http://schemas.openxmlformats.org/officeDocument/2006/relationships/slide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jpeg" Type="http://schemas.openxmlformats.org/officeDocument/2006/relationships/image"/><Relationship Id="rId4" Target="../media/image27.jpeg" Type="http://schemas.openxmlformats.org/officeDocument/2006/relationships/image"/><Relationship Id="rId5" Target="../media/image28.jpeg" Type="http://schemas.openxmlformats.org/officeDocument/2006/relationships/image"/><Relationship Id="rId6" Target="../media/image29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.png" Type="http://schemas.openxmlformats.org/officeDocument/2006/relationships/image"/><Relationship Id="rId11" Target="../media/image38.png" Type="http://schemas.openxmlformats.org/officeDocument/2006/relationships/image"/><Relationship Id="rId12" Target="../media/image39.svg" Type="http://schemas.openxmlformats.org/officeDocument/2006/relationships/image"/><Relationship Id="rId2" Target="../media/image30.png" Type="http://schemas.openxmlformats.org/officeDocument/2006/relationships/image"/><Relationship Id="rId3" Target="../media/image31.svg" Type="http://schemas.openxmlformats.org/officeDocument/2006/relationships/image"/><Relationship Id="rId4" Target="../media/image32.png" Type="http://schemas.openxmlformats.org/officeDocument/2006/relationships/image"/><Relationship Id="rId5" Target="../media/image33.svg" Type="http://schemas.openxmlformats.org/officeDocument/2006/relationships/image"/><Relationship Id="rId6" Target="../media/image34.png" Type="http://schemas.openxmlformats.org/officeDocument/2006/relationships/image"/><Relationship Id="rId7" Target="../media/image35.svg" Type="http://schemas.openxmlformats.org/officeDocument/2006/relationships/image"/><Relationship Id="rId8" Target="../media/image36.png" Type="http://schemas.openxmlformats.org/officeDocument/2006/relationships/image"/><Relationship Id="rId9" Target="../media/image37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8.svg" Type="http://schemas.openxmlformats.org/officeDocument/2006/relationships/image"/><Relationship Id="rId11" Target="../media/image32.png" Type="http://schemas.openxmlformats.org/officeDocument/2006/relationships/image"/><Relationship Id="rId12" Target="../media/image33.svg" Type="http://schemas.openxmlformats.org/officeDocument/2006/relationships/image"/><Relationship Id="rId2" Target="../media/image40.jpeg" Type="http://schemas.openxmlformats.org/officeDocument/2006/relationships/image"/><Relationship Id="rId3" Target="../media/image41.png" Type="http://schemas.openxmlformats.org/officeDocument/2006/relationships/image"/><Relationship Id="rId4" Target="../media/image42.sv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Relationship Id="rId7" Target="../media/image45.png" Type="http://schemas.openxmlformats.org/officeDocument/2006/relationships/image"/><Relationship Id="rId8" Target="../media/image46.svg" Type="http://schemas.openxmlformats.org/officeDocument/2006/relationships/image"/><Relationship Id="rId9" Target="../media/image47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9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0.jpe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1.jpeg" Type="http://schemas.openxmlformats.org/officeDocument/2006/relationships/image"/><Relationship Id="rId3" Target="../media/image52.jpeg" Type="http://schemas.openxmlformats.org/officeDocument/2006/relationships/image"/><Relationship Id="rId4" Target="../media/image53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4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Relationship Id="rId3" Target="../media/image22.png" Type="http://schemas.openxmlformats.org/officeDocument/2006/relationships/image"/><Relationship Id="rId4" Target="../media/image23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6.jpeg" Type="http://schemas.openxmlformats.org/officeDocument/2006/relationships/image"/><Relationship Id="rId3" Target="../media/image57.jpeg" Type="http://schemas.openxmlformats.org/officeDocument/2006/relationships/image"/><Relationship Id="rId4" Target="../media/image58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jpeg" Type="http://schemas.openxmlformats.org/officeDocument/2006/relationships/image"/><Relationship Id="rId3" Target="../media/image60.jpeg" Type="http://schemas.openxmlformats.org/officeDocument/2006/relationships/image"/><Relationship Id="rId4" Target="../media/image6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5.png" Type="http://schemas.openxmlformats.org/officeDocument/2006/relationships/image"/><Relationship Id="rId6" Target="../media/image6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5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2.jpeg" Type="http://schemas.openxmlformats.org/officeDocument/2006/relationships/image"/><Relationship Id="rId3" Target="../media/image63.jpeg" Type="http://schemas.openxmlformats.org/officeDocument/2006/relationships/image"/><Relationship Id="rId4" Target="../media/image64.jpeg" Type="http://schemas.openxmlformats.org/officeDocument/2006/relationships/image"/><Relationship Id="rId5" Target="../media/image65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6.jpe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7.jpeg" Type="http://schemas.openxmlformats.org/officeDocument/2006/relationships/image"/><Relationship Id="rId3" Target="../media/image68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9.jpeg" Type="http://schemas.openxmlformats.org/officeDocument/2006/relationships/image"/><Relationship Id="rId3" Target="../media/image70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1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73.jpe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4.jpeg" Type="http://schemas.openxmlformats.org/officeDocument/2006/relationships/image"/><Relationship Id="rId3" Target="../media/image75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7.jpeg" Type="http://schemas.openxmlformats.org/officeDocument/2006/relationships/image"/><Relationship Id="rId3" Target="../media/image55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4.jpeg" Type="http://schemas.openxmlformats.org/officeDocument/2006/relationships/image"/><Relationship Id="rId3" Target="../media/image65.jpeg" Type="http://schemas.openxmlformats.org/officeDocument/2006/relationships/image"/><Relationship Id="rId4" Target="../media/image78.jpeg" Type="http://schemas.openxmlformats.org/officeDocument/2006/relationships/image"/><Relationship Id="rId5" Target="../media/image79.jpeg" Type="http://schemas.openxmlformats.org/officeDocument/2006/relationships/image"/><Relationship Id="rId6" Target="../media/image80.jpeg" Type="http://schemas.openxmlformats.org/officeDocument/2006/relationships/image"/><Relationship Id="rId7" Target="../media/image63.jpeg" Type="http://schemas.openxmlformats.org/officeDocument/2006/relationships/image"/><Relationship Id="rId8" Target="../media/image62.jpe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7.png" Type="http://schemas.openxmlformats.org/officeDocument/2006/relationships/image"/><Relationship Id="rId11" Target="../media/image55.png" Type="http://schemas.openxmlformats.org/officeDocument/2006/relationships/image"/><Relationship Id="rId12" Target="../media/image88.png" Type="http://schemas.openxmlformats.org/officeDocument/2006/relationships/image"/><Relationship Id="rId13" Target="../media/image89.png" Type="http://schemas.openxmlformats.org/officeDocument/2006/relationships/image"/><Relationship Id="rId14" Target="../media/image90.png" Type="http://schemas.openxmlformats.org/officeDocument/2006/relationships/image"/><Relationship Id="rId15" Target="../media/image91.png" Type="http://schemas.openxmlformats.org/officeDocument/2006/relationships/image"/><Relationship Id="rId16" Target="../media/image92.png" Type="http://schemas.openxmlformats.org/officeDocument/2006/relationships/image"/><Relationship Id="rId17" Target="../media/image93.png" Type="http://schemas.openxmlformats.org/officeDocument/2006/relationships/image"/><Relationship Id="rId18" Target="../media/image94.png" Type="http://schemas.openxmlformats.org/officeDocument/2006/relationships/image"/><Relationship Id="rId19" Target="../media/image95.png" Type="http://schemas.openxmlformats.org/officeDocument/2006/relationships/image"/><Relationship Id="rId2" Target="../media/image81.png" Type="http://schemas.openxmlformats.org/officeDocument/2006/relationships/image"/><Relationship Id="rId20" Target="../media/image96.png" Type="http://schemas.openxmlformats.org/officeDocument/2006/relationships/image"/><Relationship Id="rId21" Target="../media/image97.png" Type="http://schemas.openxmlformats.org/officeDocument/2006/relationships/image"/><Relationship Id="rId22" Target="../media/image98.png" Type="http://schemas.openxmlformats.org/officeDocument/2006/relationships/image"/><Relationship Id="rId23" Target="../media/image99.png" Type="http://schemas.openxmlformats.org/officeDocument/2006/relationships/image"/><Relationship Id="rId24" Target="../media/image100.png" Type="http://schemas.openxmlformats.org/officeDocument/2006/relationships/image"/><Relationship Id="rId25" Target="../media/image101.png" Type="http://schemas.openxmlformats.org/officeDocument/2006/relationships/image"/><Relationship Id="rId26" Target="../media/image102.png" Type="http://schemas.openxmlformats.org/officeDocument/2006/relationships/image"/><Relationship Id="rId27" Target="../media/image103.png" Type="http://schemas.openxmlformats.org/officeDocument/2006/relationships/image"/><Relationship Id="rId28" Target="../media/image104.png" Type="http://schemas.openxmlformats.org/officeDocument/2006/relationships/image"/><Relationship Id="rId3" Target="../media/image82.png" Type="http://schemas.openxmlformats.org/officeDocument/2006/relationships/image"/><Relationship Id="rId4" Target="../media/image1.png" Type="http://schemas.openxmlformats.org/officeDocument/2006/relationships/image"/><Relationship Id="rId5" Target="../media/image20.png" Type="http://schemas.openxmlformats.org/officeDocument/2006/relationships/image"/><Relationship Id="rId6" Target="../media/image83.png" Type="http://schemas.openxmlformats.org/officeDocument/2006/relationships/image"/><Relationship Id="rId7" Target="../media/image84.png" Type="http://schemas.openxmlformats.org/officeDocument/2006/relationships/image"/><Relationship Id="rId8" Target="../media/image85.png" Type="http://schemas.openxmlformats.org/officeDocument/2006/relationships/image"/><Relationship Id="rId9" Target="../media/image86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7.png" Type="http://schemas.openxmlformats.org/officeDocument/2006/relationships/image"/><Relationship Id="rId11" Target="../media/image48.svg" Type="http://schemas.openxmlformats.org/officeDocument/2006/relationships/image"/><Relationship Id="rId12" Target="../media/image111.png" Type="http://schemas.openxmlformats.org/officeDocument/2006/relationships/image"/><Relationship Id="rId13" Target="../media/image112.svg" Type="http://schemas.openxmlformats.org/officeDocument/2006/relationships/image"/><Relationship Id="rId14" Target="../media/image113.png" Type="http://schemas.openxmlformats.org/officeDocument/2006/relationships/image"/><Relationship Id="rId15" Target="../media/image114.svg" Type="http://schemas.openxmlformats.org/officeDocument/2006/relationships/image"/><Relationship Id="rId16" Target="../media/image115.png" Type="http://schemas.openxmlformats.org/officeDocument/2006/relationships/image"/><Relationship Id="rId17" Target="../media/image116.svg" Type="http://schemas.openxmlformats.org/officeDocument/2006/relationships/image"/><Relationship Id="rId18" Target="../media/image36.png" Type="http://schemas.openxmlformats.org/officeDocument/2006/relationships/image"/><Relationship Id="rId19" Target="../media/image37.svg" Type="http://schemas.openxmlformats.org/officeDocument/2006/relationships/image"/><Relationship Id="rId2" Target="../media/image43.png" Type="http://schemas.openxmlformats.org/officeDocument/2006/relationships/image"/><Relationship Id="rId20" Target="../media/image117.png" Type="http://schemas.openxmlformats.org/officeDocument/2006/relationships/image"/><Relationship Id="rId21" Target="../media/image118.svg" Type="http://schemas.openxmlformats.org/officeDocument/2006/relationships/image"/><Relationship Id="rId22" Target="../media/image119.png" Type="http://schemas.openxmlformats.org/officeDocument/2006/relationships/image"/><Relationship Id="rId23" Target="../media/image120.svg" Type="http://schemas.openxmlformats.org/officeDocument/2006/relationships/image"/><Relationship Id="rId24" Target="../media/image121.png" Type="http://schemas.openxmlformats.org/officeDocument/2006/relationships/image"/><Relationship Id="rId25" Target="../media/image122.svg" Type="http://schemas.openxmlformats.org/officeDocument/2006/relationships/image"/><Relationship Id="rId26" Target="../media/image123.png" Type="http://schemas.openxmlformats.org/officeDocument/2006/relationships/image"/><Relationship Id="rId27" Target="../media/image124.svg" Type="http://schemas.openxmlformats.org/officeDocument/2006/relationships/image"/><Relationship Id="rId28" Target="../media/image125.png" Type="http://schemas.openxmlformats.org/officeDocument/2006/relationships/image"/><Relationship Id="rId29" Target="../media/image126.svg" Type="http://schemas.openxmlformats.org/officeDocument/2006/relationships/image"/><Relationship Id="rId3" Target="../media/image44.svg" Type="http://schemas.openxmlformats.org/officeDocument/2006/relationships/image"/><Relationship Id="rId30" Target="../media/image127.png" Type="http://schemas.openxmlformats.org/officeDocument/2006/relationships/image"/><Relationship Id="rId31" Target="../media/image128.svg" Type="http://schemas.openxmlformats.org/officeDocument/2006/relationships/image"/><Relationship Id="rId32" Target="../media/image129.png" Type="http://schemas.openxmlformats.org/officeDocument/2006/relationships/image"/><Relationship Id="rId33" Target="../media/image130.svg" Type="http://schemas.openxmlformats.org/officeDocument/2006/relationships/image"/><Relationship Id="rId34" Target="../media/image131.png" Type="http://schemas.openxmlformats.org/officeDocument/2006/relationships/image"/><Relationship Id="rId35" Target="../media/image132.svg" Type="http://schemas.openxmlformats.org/officeDocument/2006/relationships/image"/><Relationship Id="rId36" Target="../media/image133.png" Type="http://schemas.openxmlformats.org/officeDocument/2006/relationships/image"/><Relationship Id="rId37" Target="../media/image134.svg" Type="http://schemas.openxmlformats.org/officeDocument/2006/relationships/image"/><Relationship Id="rId38" Target="../media/image135.png" Type="http://schemas.openxmlformats.org/officeDocument/2006/relationships/image"/><Relationship Id="rId39" Target="../media/image136.svg" Type="http://schemas.openxmlformats.org/officeDocument/2006/relationships/image"/><Relationship Id="rId4" Target="../media/image105.png" Type="http://schemas.openxmlformats.org/officeDocument/2006/relationships/image"/><Relationship Id="rId40" Target="../media/image137.png" Type="http://schemas.openxmlformats.org/officeDocument/2006/relationships/image"/><Relationship Id="rId41" Target="../media/image138.svg" Type="http://schemas.openxmlformats.org/officeDocument/2006/relationships/image"/><Relationship Id="rId5" Target="../media/image106.svg" Type="http://schemas.openxmlformats.org/officeDocument/2006/relationships/image"/><Relationship Id="rId6" Target="../media/image107.png" Type="http://schemas.openxmlformats.org/officeDocument/2006/relationships/image"/><Relationship Id="rId7" Target="../media/image108.svg" Type="http://schemas.openxmlformats.org/officeDocument/2006/relationships/image"/><Relationship Id="rId8" Target="../media/image109.png" Type="http://schemas.openxmlformats.org/officeDocument/2006/relationships/image"/><Relationship Id="rId9" Target="../media/image110.sv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47.png" Type="http://schemas.openxmlformats.org/officeDocument/2006/relationships/image"/><Relationship Id="rId11" Target="../media/image148.svg" Type="http://schemas.openxmlformats.org/officeDocument/2006/relationships/image"/><Relationship Id="rId12" Target="../media/image149.png" Type="http://schemas.openxmlformats.org/officeDocument/2006/relationships/image"/><Relationship Id="rId13" Target="../media/image150.svg" Type="http://schemas.openxmlformats.org/officeDocument/2006/relationships/image"/><Relationship Id="rId14" Target="../media/image151.png" Type="http://schemas.openxmlformats.org/officeDocument/2006/relationships/image"/><Relationship Id="rId15" Target="../media/image152.svg" Type="http://schemas.openxmlformats.org/officeDocument/2006/relationships/image"/><Relationship Id="rId16" Target="../media/image153.png" Type="http://schemas.openxmlformats.org/officeDocument/2006/relationships/image"/><Relationship Id="rId17" Target="../media/image154.svg" Type="http://schemas.openxmlformats.org/officeDocument/2006/relationships/image"/><Relationship Id="rId18" Target="../media/image155.png" Type="http://schemas.openxmlformats.org/officeDocument/2006/relationships/image"/><Relationship Id="rId19" Target="../media/image156.svg" Type="http://schemas.openxmlformats.org/officeDocument/2006/relationships/image"/><Relationship Id="rId2" Target="../media/image139.png" Type="http://schemas.openxmlformats.org/officeDocument/2006/relationships/image"/><Relationship Id="rId20" Target="../media/image157.png" Type="http://schemas.openxmlformats.org/officeDocument/2006/relationships/image"/><Relationship Id="rId21" Target="../media/image158.svg" Type="http://schemas.openxmlformats.org/officeDocument/2006/relationships/image"/><Relationship Id="rId22" Target="../media/image159.png" Type="http://schemas.openxmlformats.org/officeDocument/2006/relationships/image"/><Relationship Id="rId23" Target="../media/image160.svg" Type="http://schemas.openxmlformats.org/officeDocument/2006/relationships/image"/><Relationship Id="rId24" Target="../media/image161.png" Type="http://schemas.openxmlformats.org/officeDocument/2006/relationships/image"/><Relationship Id="rId25" Target="../media/image162.svg" Type="http://schemas.openxmlformats.org/officeDocument/2006/relationships/image"/><Relationship Id="rId26" Target="../media/image163.png" Type="http://schemas.openxmlformats.org/officeDocument/2006/relationships/image"/><Relationship Id="rId27" Target="../media/image164.svg" Type="http://schemas.openxmlformats.org/officeDocument/2006/relationships/image"/><Relationship Id="rId28" Target="../media/image165.png" Type="http://schemas.openxmlformats.org/officeDocument/2006/relationships/image"/><Relationship Id="rId29" Target="../media/image166.svg" Type="http://schemas.openxmlformats.org/officeDocument/2006/relationships/image"/><Relationship Id="rId3" Target="../media/image140.svg" Type="http://schemas.openxmlformats.org/officeDocument/2006/relationships/image"/><Relationship Id="rId30" Target="../media/image167.png" Type="http://schemas.openxmlformats.org/officeDocument/2006/relationships/image"/><Relationship Id="rId31" Target="../media/image168.svg" Type="http://schemas.openxmlformats.org/officeDocument/2006/relationships/image"/><Relationship Id="rId32" Target="../media/image169.png" Type="http://schemas.openxmlformats.org/officeDocument/2006/relationships/image"/><Relationship Id="rId33" Target="../media/image170.svg" Type="http://schemas.openxmlformats.org/officeDocument/2006/relationships/image"/><Relationship Id="rId34" Target="../media/image171.png" Type="http://schemas.openxmlformats.org/officeDocument/2006/relationships/image"/><Relationship Id="rId35" Target="../media/image172.svg" Type="http://schemas.openxmlformats.org/officeDocument/2006/relationships/image"/><Relationship Id="rId36" Target="../media/image173.png" Type="http://schemas.openxmlformats.org/officeDocument/2006/relationships/image"/><Relationship Id="rId37" Target="../media/image174.svg" Type="http://schemas.openxmlformats.org/officeDocument/2006/relationships/image"/><Relationship Id="rId38" Target="../media/image175.png" Type="http://schemas.openxmlformats.org/officeDocument/2006/relationships/image"/><Relationship Id="rId39" Target="../media/image176.svg" Type="http://schemas.openxmlformats.org/officeDocument/2006/relationships/image"/><Relationship Id="rId4" Target="../media/image141.png" Type="http://schemas.openxmlformats.org/officeDocument/2006/relationships/image"/><Relationship Id="rId40" Target="../media/image177.png" Type="http://schemas.openxmlformats.org/officeDocument/2006/relationships/image"/><Relationship Id="rId41" Target="../media/image178.svg" Type="http://schemas.openxmlformats.org/officeDocument/2006/relationships/image"/><Relationship Id="rId42" Target="../media/image179.png" Type="http://schemas.openxmlformats.org/officeDocument/2006/relationships/image"/><Relationship Id="rId43" Target="../media/image180.svg" Type="http://schemas.openxmlformats.org/officeDocument/2006/relationships/image"/><Relationship Id="rId44" Target="../media/image181.png" Type="http://schemas.openxmlformats.org/officeDocument/2006/relationships/image"/><Relationship Id="rId45" Target="../media/image182.svg" Type="http://schemas.openxmlformats.org/officeDocument/2006/relationships/image"/><Relationship Id="rId46" Target="../media/image183.png" Type="http://schemas.openxmlformats.org/officeDocument/2006/relationships/image"/><Relationship Id="rId47" Target="../media/image184.svg" Type="http://schemas.openxmlformats.org/officeDocument/2006/relationships/image"/><Relationship Id="rId48" Target="../media/image185.png" Type="http://schemas.openxmlformats.org/officeDocument/2006/relationships/image"/><Relationship Id="rId49" Target="../media/image186.svg" Type="http://schemas.openxmlformats.org/officeDocument/2006/relationships/image"/><Relationship Id="rId5" Target="../media/image142.svg" Type="http://schemas.openxmlformats.org/officeDocument/2006/relationships/image"/><Relationship Id="rId50" Target="../media/image187.png" Type="http://schemas.openxmlformats.org/officeDocument/2006/relationships/image"/><Relationship Id="rId51" Target="../media/image188.svg" Type="http://schemas.openxmlformats.org/officeDocument/2006/relationships/image"/><Relationship Id="rId52" Target="../media/image189.png" Type="http://schemas.openxmlformats.org/officeDocument/2006/relationships/image"/><Relationship Id="rId53" Target="../media/image190.svg" Type="http://schemas.openxmlformats.org/officeDocument/2006/relationships/image"/><Relationship Id="rId54" Target="../media/image191.png" Type="http://schemas.openxmlformats.org/officeDocument/2006/relationships/image"/><Relationship Id="rId55" Target="../media/image192.svg" Type="http://schemas.openxmlformats.org/officeDocument/2006/relationships/image"/><Relationship Id="rId56" Target="../media/image193.png" Type="http://schemas.openxmlformats.org/officeDocument/2006/relationships/image"/><Relationship Id="rId57" Target="../media/image194.svg" Type="http://schemas.openxmlformats.org/officeDocument/2006/relationships/image"/><Relationship Id="rId58" Target="../media/image195.png" Type="http://schemas.openxmlformats.org/officeDocument/2006/relationships/image"/><Relationship Id="rId59" Target="../media/image196.svg" Type="http://schemas.openxmlformats.org/officeDocument/2006/relationships/image"/><Relationship Id="rId6" Target="../media/image143.png" Type="http://schemas.openxmlformats.org/officeDocument/2006/relationships/image"/><Relationship Id="rId60" Target="../media/image197.png" Type="http://schemas.openxmlformats.org/officeDocument/2006/relationships/image"/><Relationship Id="rId61" Target="../media/image198.svg" Type="http://schemas.openxmlformats.org/officeDocument/2006/relationships/image"/><Relationship Id="rId62" Target="../media/image199.png" Type="http://schemas.openxmlformats.org/officeDocument/2006/relationships/image"/><Relationship Id="rId63" Target="../media/image200.svg" Type="http://schemas.openxmlformats.org/officeDocument/2006/relationships/image"/><Relationship Id="rId64" Target="../media/image201.png" Type="http://schemas.openxmlformats.org/officeDocument/2006/relationships/image"/><Relationship Id="rId65" Target="../media/image202.svg" Type="http://schemas.openxmlformats.org/officeDocument/2006/relationships/image"/><Relationship Id="rId66" Target="../media/image203.png" Type="http://schemas.openxmlformats.org/officeDocument/2006/relationships/image"/><Relationship Id="rId67" Target="../media/image204.svg" Type="http://schemas.openxmlformats.org/officeDocument/2006/relationships/image"/><Relationship Id="rId68" Target="../media/image205.png" Type="http://schemas.openxmlformats.org/officeDocument/2006/relationships/image"/><Relationship Id="rId69" Target="../media/image206.svg" Type="http://schemas.openxmlformats.org/officeDocument/2006/relationships/image"/><Relationship Id="rId7" Target="../media/image144.svg" Type="http://schemas.openxmlformats.org/officeDocument/2006/relationships/image"/><Relationship Id="rId70" Target="../media/image207.png" Type="http://schemas.openxmlformats.org/officeDocument/2006/relationships/image"/><Relationship Id="rId71" Target="../media/image208.svg" Type="http://schemas.openxmlformats.org/officeDocument/2006/relationships/image"/><Relationship Id="rId72" Target="../media/image209.png" Type="http://schemas.openxmlformats.org/officeDocument/2006/relationships/image"/><Relationship Id="rId73" Target="../media/image210.svg" Type="http://schemas.openxmlformats.org/officeDocument/2006/relationships/image"/><Relationship Id="rId74" Target="../media/image211.png" Type="http://schemas.openxmlformats.org/officeDocument/2006/relationships/image"/><Relationship Id="rId75" Target="../media/image212.svg" Type="http://schemas.openxmlformats.org/officeDocument/2006/relationships/image"/><Relationship Id="rId76" Target="../media/image213.png" Type="http://schemas.openxmlformats.org/officeDocument/2006/relationships/image"/><Relationship Id="rId77" Target="../media/image214.svg" Type="http://schemas.openxmlformats.org/officeDocument/2006/relationships/image"/><Relationship Id="rId78" Target="../media/image215.png" Type="http://schemas.openxmlformats.org/officeDocument/2006/relationships/image"/><Relationship Id="rId79" Target="../media/image216.svg" Type="http://schemas.openxmlformats.org/officeDocument/2006/relationships/image"/><Relationship Id="rId8" Target="../media/image145.png" Type="http://schemas.openxmlformats.org/officeDocument/2006/relationships/image"/><Relationship Id="rId9" Target="../media/image146.sv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19.svg" Type="http://schemas.openxmlformats.org/officeDocument/2006/relationships/image"/><Relationship Id="rId11" Target="../media/image220.png" Type="http://schemas.openxmlformats.org/officeDocument/2006/relationships/image"/><Relationship Id="rId12" Target="../media/image221.svg" Type="http://schemas.openxmlformats.org/officeDocument/2006/relationships/image"/><Relationship Id="rId2" Target="../media/image217.png" Type="http://schemas.openxmlformats.org/officeDocument/2006/relationships/image"/><Relationship Id="rId3" Target="../media/image41.png" Type="http://schemas.openxmlformats.org/officeDocument/2006/relationships/image"/><Relationship Id="rId4" Target="../media/image42.svg" Type="http://schemas.openxmlformats.org/officeDocument/2006/relationships/image"/><Relationship Id="rId5" Target="../media/image43.png" Type="http://schemas.openxmlformats.org/officeDocument/2006/relationships/image"/><Relationship Id="rId6" Target="../media/image44.svg" Type="http://schemas.openxmlformats.org/officeDocument/2006/relationships/image"/><Relationship Id="rId7" Target="../media/image107.png" Type="http://schemas.openxmlformats.org/officeDocument/2006/relationships/image"/><Relationship Id="rId8" Target="../media/image108.svg" Type="http://schemas.openxmlformats.org/officeDocument/2006/relationships/image"/><Relationship Id="rId9" Target="../media/image218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10.png" Type="http://schemas.openxmlformats.org/officeDocument/2006/relationships/image"/><Relationship Id="rId4" Target="../media/image7.png" Type="http://schemas.openxmlformats.org/officeDocument/2006/relationships/image"/><Relationship Id="rId5" Target="../media/image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jpeg" Type="http://schemas.openxmlformats.org/officeDocument/2006/relationships/image"/><Relationship Id="rId3" Target="../media/image12.jpeg" Type="http://schemas.openxmlformats.org/officeDocument/2006/relationships/image"/><Relationship Id="rId4" Target="../media/image1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jpeg" Type="http://schemas.openxmlformats.org/officeDocument/2006/relationships/image"/><Relationship Id="rId4" Target="../media/image15.jpeg" Type="http://schemas.openxmlformats.org/officeDocument/2006/relationships/image"/><Relationship Id="rId5" Target="../media/image16.jpeg" Type="http://schemas.openxmlformats.org/officeDocument/2006/relationships/image"/><Relationship Id="rId6" Target="../media/image17.jpeg" Type="http://schemas.openxmlformats.org/officeDocument/2006/relationships/image"/><Relationship Id="rId7" Target="../media/image18.png" Type="http://schemas.openxmlformats.org/officeDocument/2006/relationships/image"/><Relationship Id="rId8" Target="../media/image1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3672316">
            <a:off x="13780177" y="4701662"/>
            <a:ext cx="6519887" cy="684244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1397282"/>
            <a:ext cx="18288000" cy="7861018"/>
            <a:chOff x="0" y="0"/>
            <a:chExt cx="24384000" cy="10481358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18399" r="11079" b="24285"/>
            <a:stretch>
              <a:fillRect/>
            </a:stretch>
          </p:blipFill>
          <p:spPr>
            <a:xfrm>
              <a:off x="0" y="0"/>
              <a:ext cx="24384000" cy="10481358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5225053" y="5789578"/>
            <a:ext cx="12608997" cy="3402047"/>
            <a:chOff x="0" y="0"/>
            <a:chExt cx="16811996" cy="4536062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2097662"/>
              <a:ext cx="16811996" cy="24384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14444"/>
                </a:lnSpc>
              </a:pPr>
              <a:r>
                <a:rPr lang="en-US" sz="12037">
                  <a:solidFill>
                    <a:srgbClr val="E64646"/>
                  </a:solidFill>
                  <a:latin typeface="Libre Baskerville Bold"/>
                </a:rPr>
                <a:t>Presentation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16811996" cy="2095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12390"/>
                </a:lnSpc>
                <a:spcBef>
                  <a:spcPct val="0"/>
                </a:spcBef>
              </a:pPr>
              <a:r>
                <a:rPr lang="en-US" sz="10325" u="none">
                  <a:solidFill>
                    <a:srgbClr val="000000"/>
                  </a:solidFill>
                  <a:latin typeface="Libre Baskerville Bold"/>
                </a:rPr>
                <a:t>Your Timeline</a:t>
              </a:r>
            </a:p>
          </p:txBody>
        </p:sp>
      </p:grpSp>
      <p:sp>
        <p:nvSpPr>
          <p:cNvPr name="AutoShape 8" id="8"/>
          <p:cNvSpPr/>
          <p:nvPr/>
        </p:nvSpPr>
        <p:spPr>
          <a:xfrm rot="0">
            <a:off x="0" y="9229725"/>
            <a:ext cx="7920072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5400000">
            <a:off x="15036942" y="2530682"/>
            <a:ext cx="5537067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556595" y="514350"/>
            <a:ext cx="6013914" cy="457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Libre Baskerville Bold"/>
              </a:rPr>
              <a:t>90 Day Planning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962" t="962" r="962" b="96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aphicFrame>
        <p:nvGraphicFramePr>
          <p:cNvPr name="Table 3" id="3"/>
          <p:cNvGraphicFramePr>
            <a:graphicFrameLocks noGrp="true"/>
          </p:cNvGraphicFramePr>
          <p:nvPr/>
        </p:nvGraphicFramePr>
        <p:xfrm>
          <a:off x="603028" y="2320403"/>
          <a:ext cx="17081945" cy="7970742"/>
        </p:xfrm>
        <a:graphic>
          <a:graphicData uri="http://schemas.openxmlformats.org/drawingml/2006/table">
            <a:tbl>
              <a:tblPr/>
              <a:tblGrid>
                <a:gridCol w="4270486"/>
                <a:gridCol w="4270486"/>
                <a:gridCol w="4270486"/>
                <a:gridCol w="4270486"/>
              </a:tblGrid>
              <a:tr h="3287093">
                <a:tc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7275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000000"/>
                          </a:solidFill>
                          <a:latin typeface="Libre Baskerville Bold"/>
                        </a:rPr>
                        <a:t>2016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000000"/>
                          </a:solidFill>
                          <a:latin typeface="Libre Baskerville Bold"/>
                        </a:rPr>
                        <a:t>2018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000000"/>
                          </a:solidFill>
                          <a:latin typeface="Libre Baskerville Bold"/>
                        </a:rPr>
                        <a:t>2020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FFFFFF"/>
                          </a:solidFill>
                          <a:latin typeface="Libre Baskerville Bold"/>
                        </a:rPr>
                        <a:t>Present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6529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199">
                          <a:solidFill>
                            <a:srgbClr val="000000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6108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name="Group 4" id="4"/>
          <p:cNvGrpSpPr/>
          <p:nvPr/>
        </p:nvGrpSpPr>
        <p:grpSpPr>
          <a:xfrm rot="0">
            <a:off x="9155456" y="2310878"/>
            <a:ext cx="4253302" cy="3284934"/>
            <a:chOff x="0" y="0"/>
            <a:chExt cx="5671069" cy="437991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20759" t="0" r="20759" b="0"/>
            <a:stretch>
              <a:fillRect/>
            </a:stretch>
          </p:blipFill>
          <p:spPr>
            <a:xfrm>
              <a:off x="0" y="0"/>
              <a:ext cx="5671069" cy="437991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4879242" y="2310878"/>
            <a:ext cx="4253302" cy="3284934"/>
            <a:chOff x="0" y="0"/>
            <a:chExt cx="5671069" cy="437991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20868" t="0" r="13714" b="7154"/>
            <a:stretch>
              <a:fillRect/>
            </a:stretch>
          </p:blipFill>
          <p:spPr>
            <a:xfrm>
              <a:off x="0" y="0"/>
              <a:ext cx="5671069" cy="437991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603028" y="2310878"/>
            <a:ext cx="4253302" cy="3284934"/>
            <a:chOff x="0" y="0"/>
            <a:chExt cx="5671069" cy="4379912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6983" t="858" r="19777" b="4868"/>
            <a:stretch>
              <a:fillRect/>
            </a:stretch>
          </p:blipFill>
          <p:spPr>
            <a:xfrm>
              <a:off x="0" y="0"/>
              <a:ext cx="5671069" cy="4379912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13431670" y="2310878"/>
            <a:ext cx="4253302" cy="3284934"/>
            <a:chOff x="0" y="0"/>
            <a:chExt cx="5671069" cy="437991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6"/>
            <a:srcRect l="0" t="34473" r="0" b="3708"/>
            <a:stretch>
              <a:fillRect/>
            </a:stretch>
          </p:blipFill>
          <p:spPr>
            <a:xfrm>
              <a:off x="0" y="0"/>
              <a:ext cx="5671069" cy="4379912"/>
            </a:xfrm>
            <a:prstGeom prst="rect">
              <a:avLst/>
            </a:prstGeom>
          </p:spPr>
        </p:pic>
      </p:grpSp>
      <p:sp>
        <p:nvSpPr>
          <p:cNvPr name="TextBox 12" id="12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79649" y="5784913"/>
            <a:ext cx="3086100" cy="492494"/>
            <a:chOff x="0" y="0"/>
            <a:chExt cx="4114800" cy="656659"/>
          </a:xfrm>
        </p:grpSpPr>
        <p:grpSp>
          <p:nvGrpSpPr>
            <p:cNvPr name="Group 3" id="3"/>
            <p:cNvGrpSpPr/>
            <p:nvPr/>
          </p:nvGrpSpPr>
          <p:grpSpPr>
            <a:xfrm rot="0">
              <a:off x="0" y="0"/>
              <a:ext cx="4114800" cy="371927"/>
              <a:chOff x="0" y="0"/>
              <a:chExt cx="812800" cy="73467"/>
            </a:xfrm>
          </p:grpSpPr>
          <p:sp>
            <p:nvSpPr>
              <p:cNvPr name="Freeform 4" id="4"/>
              <p:cNvSpPr/>
              <p:nvPr/>
            </p:nvSpPr>
            <p:spPr>
              <a:xfrm>
                <a:off x="0" y="0"/>
                <a:ext cx="812800" cy="73467"/>
              </a:xfrm>
              <a:custGeom>
                <a:avLst/>
                <a:gdLst/>
                <a:ahLst/>
                <a:cxnLst/>
                <a:rect r="r" b="b" t="t" l="l"/>
                <a:pathLst>
                  <a:path h="73467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3467"/>
                    </a:lnTo>
                    <a:lnTo>
                      <a:pt x="0" y="73467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5" id="5"/>
              <p:cNvSpPr txBox="true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82"/>
                  </a:lnSpc>
                </a:pPr>
              </a:p>
            </p:txBody>
          </p:sp>
        </p:grpSp>
        <p:grpSp>
          <p:nvGrpSpPr>
            <p:cNvPr name="Group 6" id="6"/>
            <p:cNvGrpSpPr/>
            <p:nvPr/>
          </p:nvGrpSpPr>
          <p:grpSpPr>
            <a:xfrm rot="0">
              <a:off x="1731944" y="343594"/>
              <a:ext cx="650913" cy="313064"/>
              <a:chOff x="0" y="0"/>
              <a:chExt cx="1930400" cy="928449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0" y="0"/>
                <a:ext cx="1930400" cy="928449"/>
              </a:xfrm>
              <a:custGeom>
                <a:avLst/>
                <a:gdLst/>
                <a:ahLst/>
                <a:cxnLst/>
                <a:rect r="r" b="b" t="t" l="l"/>
                <a:pathLst>
                  <a:path h="928449" w="1930400">
                    <a:moveTo>
                      <a:pt x="0" y="0"/>
                    </a:moveTo>
                    <a:lnTo>
                      <a:pt x="965200" y="928449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</p:grpSp>
      </p:grpSp>
      <p:grpSp>
        <p:nvGrpSpPr>
          <p:cNvPr name="Group 8" id="8"/>
          <p:cNvGrpSpPr/>
          <p:nvPr/>
        </p:nvGrpSpPr>
        <p:grpSpPr>
          <a:xfrm rot="0">
            <a:off x="14622251" y="5784913"/>
            <a:ext cx="3086100" cy="492494"/>
            <a:chOff x="0" y="0"/>
            <a:chExt cx="4114800" cy="656659"/>
          </a:xfrm>
        </p:grpSpPr>
        <p:grpSp>
          <p:nvGrpSpPr>
            <p:cNvPr name="Group 9" id="9"/>
            <p:cNvGrpSpPr/>
            <p:nvPr/>
          </p:nvGrpSpPr>
          <p:grpSpPr>
            <a:xfrm rot="0">
              <a:off x="0" y="0"/>
              <a:ext cx="4114800" cy="371927"/>
              <a:chOff x="0" y="0"/>
              <a:chExt cx="812800" cy="73467"/>
            </a:xfrm>
          </p:grpSpPr>
          <p:sp>
            <p:nvSpPr>
              <p:cNvPr name="Freeform 10" id="10"/>
              <p:cNvSpPr/>
              <p:nvPr/>
            </p:nvSpPr>
            <p:spPr>
              <a:xfrm>
                <a:off x="0" y="0"/>
                <a:ext cx="812800" cy="73467"/>
              </a:xfrm>
              <a:custGeom>
                <a:avLst/>
                <a:gdLst/>
                <a:ahLst/>
                <a:cxnLst/>
                <a:rect r="r" b="b" t="t" l="l"/>
                <a:pathLst>
                  <a:path h="73467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3467"/>
                    </a:lnTo>
                    <a:lnTo>
                      <a:pt x="0" y="73467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11" id="11"/>
              <p:cNvSpPr txBox="true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82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2" id="12"/>
            <p:cNvGrpSpPr/>
            <p:nvPr/>
          </p:nvGrpSpPr>
          <p:grpSpPr>
            <a:xfrm rot="0">
              <a:off x="1731944" y="343594"/>
              <a:ext cx="650913" cy="313064"/>
              <a:chOff x="0" y="0"/>
              <a:chExt cx="1930400" cy="928449"/>
            </a:xfrm>
          </p:grpSpPr>
          <p:sp>
            <p:nvSpPr>
              <p:cNvPr name="Freeform 13" id="13"/>
              <p:cNvSpPr/>
              <p:nvPr/>
            </p:nvSpPr>
            <p:spPr>
              <a:xfrm>
                <a:off x="0" y="0"/>
                <a:ext cx="1930400" cy="928449"/>
              </a:xfrm>
              <a:custGeom>
                <a:avLst/>
                <a:gdLst/>
                <a:ahLst/>
                <a:cxnLst/>
                <a:rect r="r" b="b" t="t" l="l"/>
                <a:pathLst>
                  <a:path h="928449" w="1930400">
                    <a:moveTo>
                      <a:pt x="0" y="0"/>
                    </a:moveTo>
                    <a:lnTo>
                      <a:pt x="965200" y="928449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</p:grpSp>
      </p:grpSp>
      <p:grpSp>
        <p:nvGrpSpPr>
          <p:cNvPr name="Group 14" id="14"/>
          <p:cNvGrpSpPr/>
          <p:nvPr/>
        </p:nvGrpSpPr>
        <p:grpSpPr>
          <a:xfrm rot="0">
            <a:off x="7600950" y="5784913"/>
            <a:ext cx="3086100" cy="492494"/>
            <a:chOff x="0" y="0"/>
            <a:chExt cx="4114800" cy="656659"/>
          </a:xfrm>
        </p:grpSpPr>
        <p:grpSp>
          <p:nvGrpSpPr>
            <p:cNvPr name="Group 15" id="15"/>
            <p:cNvGrpSpPr/>
            <p:nvPr/>
          </p:nvGrpSpPr>
          <p:grpSpPr>
            <a:xfrm rot="0">
              <a:off x="0" y="0"/>
              <a:ext cx="4114800" cy="371927"/>
              <a:chOff x="0" y="0"/>
              <a:chExt cx="812800" cy="73467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0"/>
                <a:ext cx="812800" cy="73467"/>
              </a:xfrm>
              <a:custGeom>
                <a:avLst/>
                <a:gdLst/>
                <a:ahLst/>
                <a:cxnLst/>
                <a:rect r="r" b="b" t="t" l="l"/>
                <a:pathLst>
                  <a:path h="73467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3467"/>
                    </a:lnTo>
                    <a:lnTo>
                      <a:pt x="0" y="73467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17" id="17"/>
              <p:cNvSpPr txBox="true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782"/>
                  </a:lnSpc>
                  <a:spcBef>
                    <a:spcPct val="0"/>
                  </a:spcBef>
                </a:pPr>
              </a:p>
            </p:txBody>
          </p:sp>
        </p:grpSp>
        <p:grpSp>
          <p:nvGrpSpPr>
            <p:cNvPr name="Group 18" id="18"/>
            <p:cNvGrpSpPr/>
            <p:nvPr/>
          </p:nvGrpSpPr>
          <p:grpSpPr>
            <a:xfrm rot="0">
              <a:off x="1731944" y="343594"/>
              <a:ext cx="650913" cy="313064"/>
              <a:chOff x="0" y="0"/>
              <a:chExt cx="1930400" cy="928449"/>
            </a:xfrm>
          </p:grpSpPr>
          <p:sp>
            <p:nvSpPr>
              <p:cNvPr name="Freeform 19" id="19"/>
              <p:cNvSpPr/>
              <p:nvPr/>
            </p:nvSpPr>
            <p:spPr>
              <a:xfrm>
                <a:off x="0" y="0"/>
                <a:ext cx="1930400" cy="928449"/>
              </a:xfrm>
              <a:custGeom>
                <a:avLst/>
                <a:gdLst/>
                <a:ahLst/>
                <a:cxnLst/>
                <a:rect r="r" b="b" t="t" l="l"/>
                <a:pathLst>
                  <a:path h="928449" w="1930400">
                    <a:moveTo>
                      <a:pt x="0" y="0"/>
                    </a:moveTo>
                    <a:lnTo>
                      <a:pt x="965200" y="928449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</p:grpSp>
      </p:grpSp>
      <p:grpSp>
        <p:nvGrpSpPr>
          <p:cNvPr name="Group 20" id="20"/>
          <p:cNvGrpSpPr/>
          <p:nvPr/>
        </p:nvGrpSpPr>
        <p:grpSpPr>
          <a:xfrm rot="0">
            <a:off x="4090299" y="5571364"/>
            <a:ext cx="3086100" cy="492494"/>
            <a:chOff x="0" y="0"/>
            <a:chExt cx="4114800" cy="656659"/>
          </a:xfrm>
        </p:grpSpPr>
        <p:grpSp>
          <p:nvGrpSpPr>
            <p:cNvPr name="Group 21" id="21"/>
            <p:cNvGrpSpPr/>
            <p:nvPr/>
          </p:nvGrpSpPr>
          <p:grpSpPr>
            <a:xfrm rot="-10800000">
              <a:off x="0" y="284732"/>
              <a:ext cx="4114800" cy="371927"/>
              <a:chOff x="0" y="0"/>
              <a:chExt cx="812800" cy="73467"/>
            </a:xfrm>
          </p:grpSpPr>
          <p:sp>
            <p:nvSpPr>
              <p:cNvPr name="Freeform 22" id="22"/>
              <p:cNvSpPr/>
              <p:nvPr/>
            </p:nvSpPr>
            <p:spPr>
              <a:xfrm>
                <a:off x="0" y="0"/>
                <a:ext cx="812800" cy="73467"/>
              </a:xfrm>
              <a:custGeom>
                <a:avLst/>
                <a:gdLst/>
                <a:ahLst/>
                <a:cxnLst/>
                <a:rect r="r" b="b" t="t" l="l"/>
                <a:pathLst>
                  <a:path h="73467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3467"/>
                    </a:lnTo>
                    <a:lnTo>
                      <a:pt x="0" y="7346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3" id="23"/>
              <p:cNvSpPr txBox="true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82"/>
                  </a:lnSpc>
                </a:pPr>
              </a:p>
            </p:txBody>
          </p:sp>
        </p:grpSp>
        <p:grpSp>
          <p:nvGrpSpPr>
            <p:cNvPr name="Group 24" id="24"/>
            <p:cNvGrpSpPr/>
            <p:nvPr/>
          </p:nvGrpSpPr>
          <p:grpSpPr>
            <a:xfrm rot="-10800000">
              <a:off x="1731944" y="0"/>
              <a:ext cx="650913" cy="313064"/>
              <a:chOff x="0" y="0"/>
              <a:chExt cx="1930400" cy="928449"/>
            </a:xfrm>
          </p:grpSpPr>
          <p:sp>
            <p:nvSpPr>
              <p:cNvPr name="Freeform 25" id="25"/>
              <p:cNvSpPr/>
              <p:nvPr/>
            </p:nvSpPr>
            <p:spPr>
              <a:xfrm>
                <a:off x="0" y="0"/>
                <a:ext cx="1930400" cy="928449"/>
              </a:xfrm>
              <a:custGeom>
                <a:avLst/>
                <a:gdLst/>
                <a:ahLst/>
                <a:cxnLst/>
                <a:rect r="r" b="b" t="t" l="l"/>
                <a:pathLst>
                  <a:path h="928449" w="1930400">
                    <a:moveTo>
                      <a:pt x="0" y="0"/>
                    </a:moveTo>
                    <a:lnTo>
                      <a:pt x="965200" y="928449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grpSp>
        <p:nvGrpSpPr>
          <p:cNvPr name="Group 26" id="26"/>
          <p:cNvGrpSpPr/>
          <p:nvPr/>
        </p:nvGrpSpPr>
        <p:grpSpPr>
          <a:xfrm rot="0">
            <a:off x="11111601" y="5571364"/>
            <a:ext cx="3086100" cy="492494"/>
            <a:chOff x="0" y="0"/>
            <a:chExt cx="4114800" cy="656659"/>
          </a:xfrm>
        </p:grpSpPr>
        <p:grpSp>
          <p:nvGrpSpPr>
            <p:cNvPr name="Group 27" id="27"/>
            <p:cNvGrpSpPr/>
            <p:nvPr/>
          </p:nvGrpSpPr>
          <p:grpSpPr>
            <a:xfrm rot="-10800000">
              <a:off x="0" y="284732"/>
              <a:ext cx="4114800" cy="371927"/>
              <a:chOff x="0" y="0"/>
              <a:chExt cx="812800" cy="73467"/>
            </a:xfrm>
          </p:grpSpPr>
          <p:sp>
            <p:nvSpPr>
              <p:cNvPr name="Freeform 28" id="28"/>
              <p:cNvSpPr/>
              <p:nvPr/>
            </p:nvSpPr>
            <p:spPr>
              <a:xfrm>
                <a:off x="0" y="0"/>
                <a:ext cx="812800" cy="73467"/>
              </a:xfrm>
              <a:custGeom>
                <a:avLst/>
                <a:gdLst/>
                <a:ahLst/>
                <a:cxnLst/>
                <a:rect r="r" b="b" t="t" l="l"/>
                <a:pathLst>
                  <a:path h="73467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73467"/>
                    </a:lnTo>
                    <a:lnTo>
                      <a:pt x="0" y="73467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TextBox 29" id="29"/>
              <p:cNvSpPr txBox="true"/>
              <p:nvPr/>
            </p:nvSpPr>
            <p:spPr>
              <a:xfrm>
                <a:off x="0" y="0"/>
                <a:ext cx="812800" cy="8128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782"/>
                  </a:lnSpc>
                </a:pPr>
              </a:p>
            </p:txBody>
          </p:sp>
        </p:grpSp>
        <p:grpSp>
          <p:nvGrpSpPr>
            <p:cNvPr name="Group 30" id="30"/>
            <p:cNvGrpSpPr/>
            <p:nvPr/>
          </p:nvGrpSpPr>
          <p:grpSpPr>
            <a:xfrm rot="-10800000">
              <a:off x="1731944" y="0"/>
              <a:ext cx="650913" cy="313064"/>
              <a:chOff x="0" y="0"/>
              <a:chExt cx="1930400" cy="928449"/>
            </a:xfrm>
          </p:grpSpPr>
          <p:sp>
            <p:nvSpPr>
              <p:cNvPr name="Freeform 31" id="31"/>
              <p:cNvSpPr/>
              <p:nvPr/>
            </p:nvSpPr>
            <p:spPr>
              <a:xfrm>
                <a:off x="0" y="0"/>
                <a:ext cx="1930400" cy="928449"/>
              </a:xfrm>
              <a:custGeom>
                <a:avLst/>
                <a:gdLst/>
                <a:ahLst/>
                <a:cxnLst/>
                <a:rect r="r" b="b" t="t" l="l"/>
                <a:pathLst>
                  <a:path h="928449" w="1930400">
                    <a:moveTo>
                      <a:pt x="0" y="0"/>
                    </a:moveTo>
                    <a:lnTo>
                      <a:pt x="965200" y="928449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</p:grpSp>
      <p:pic>
        <p:nvPicPr>
          <p:cNvPr name="Picture 32" id="3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19633" y="4593352"/>
            <a:ext cx="806132" cy="806132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5346481" y="6496595"/>
            <a:ext cx="573737" cy="573737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743989" y="4596407"/>
            <a:ext cx="800023" cy="800023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765290" y="4832668"/>
            <a:ext cx="797017" cy="327502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-1434257">
            <a:off x="16183725" y="-1887290"/>
            <a:ext cx="6474858" cy="67951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-2034620" y="8819574"/>
            <a:ext cx="6474858" cy="67951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68840" y="6304858"/>
            <a:ext cx="571621" cy="806132"/>
          </a:xfrm>
          <a:prstGeom prst="rect">
            <a:avLst/>
          </a:prstGeom>
        </p:spPr>
      </p:pic>
      <p:grpSp>
        <p:nvGrpSpPr>
          <p:cNvPr name="Group 39" id="39"/>
          <p:cNvGrpSpPr/>
          <p:nvPr/>
        </p:nvGrpSpPr>
        <p:grpSpPr>
          <a:xfrm rot="0">
            <a:off x="-21580" y="6587115"/>
            <a:ext cx="4288558" cy="1851459"/>
            <a:chOff x="0" y="0"/>
            <a:chExt cx="5718078" cy="2468613"/>
          </a:xfrm>
        </p:grpSpPr>
        <p:sp>
          <p:nvSpPr>
            <p:cNvPr name="TextBox 40" id="40"/>
            <p:cNvSpPr txBox="true"/>
            <p:nvPr/>
          </p:nvSpPr>
          <p:spPr>
            <a:xfrm rot="0">
              <a:off x="1632520" y="0"/>
              <a:ext cx="2453038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E64646"/>
                  </a:solidFill>
                  <a:latin typeface="Libre Baskerville Bold"/>
                </a:rPr>
                <a:t>2015</a:t>
              </a:r>
            </a:p>
          </p:txBody>
        </p:sp>
        <p:sp>
          <p:nvSpPr>
            <p:cNvPr name="TextBox 41" id="41"/>
            <p:cNvSpPr txBox="true"/>
            <p:nvPr/>
          </p:nvSpPr>
          <p:spPr>
            <a:xfrm rot="0">
              <a:off x="0" y="86995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2" id="42"/>
            <p:cNvSpPr txBox="true"/>
            <p:nvPr/>
          </p:nvSpPr>
          <p:spPr>
            <a:xfrm rot="0">
              <a:off x="615756" y="151207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6999721" y="6587115"/>
            <a:ext cx="4288558" cy="1851459"/>
            <a:chOff x="0" y="0"/>
            <a:chExt cx="5718078" cy="2468613"/>
          </a:xfrm>
        </p:grpSpPr>
        <p:sp>
          <p:nvSpPr>
            <p:cNvPr name="TextBox 44" id="44"/>
            <p:cNvSpPr txBox="true"/>
            <p:nvPr/>
          </p:nvSpPr>
          <p:spPr>
            <a:xfrm rot="0">
              <a:off x="1632520" y="0"/>
              <a:ext cx="2453038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E64646"/>
                  </a:solidFill>
                  <a:latin typeface="Libre Baskerville Bold"/>
                </a:rPr>
                <a:t>2017</a:t>
              </a:r>
            </a:p>
          </p:txBody>
        </p:sp>
        <p:sp>
          <p:nvSpPr>
            <p:cNvPr name="TextBox 45" id="45"/>
            <p:cNvSpPr txBox="true"/>
            <p:nvPr/>
          </p:nvSpPr>
          <p:spPr>
            <a:xfrm rot="0">
              <a:off x="0" y="86995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615756" y="151207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4021022" y="6587115"/>
            <a:ext cx="4288558" cy="1851459"/>
            <a:chOff x="0" y="0"/>
            <a:chExt cx="5718078" cy="2468613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1632520" y="0"/>
              <a:ext cx="2453038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E64646"/>
                  </a:solidFill>
                  <a:latin typeface="Libre Baskerville Bold"/>
                </a:rPr>
                <a:t>2019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0" y="86995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50" id="50"/>
            <p:cNvSpPr txBox="true"/>
            <p:nvPr/>
          </p:nvSpPr>
          <p:spPr>
            <a:xfrm rot="0">
              <a:off x="615756" y="151207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3489070" y="3342332"/>
            <a:ext cx="4288558" cy="1914707"/>
            <a:chOff x="0" y="0"/>
            <a:chExt cx="5718078" cy="2552943"/>
          </a:xfrm>
        </p:grpSpPr>
        <p:sp>
          <p:nvSpPr>
            <p:cNvPr name="TextBox 52" id="52"/>
            <p:cNvSpPr txBox="true"/>
            <p:nvPr/>
          </p:nvSpPr>
          <p:spPr>
            <a:xfrm rot="0">
              <a:off x="1632520" y="1854443"/>
              <a:ext cx="2453038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000000"/>
                  </a:solidFill>
                  <a:latin typeface="Libre Baskerville Bold"/>
                </a:rPr>
                <a:t>2016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54" id="54"/>
            <p:cNvSpPr txBox="true"/>
            <p:nvPr/>
          </p:nvSpPr>
          <p:spPr>
            <a:xfrm rot="0">
              <a:off x="615756" y="670695"/>
              <a:ext cx="4486566" cy="8784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0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E64646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550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E64646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55" id="55"/>
          <p:cNvGrpSpPr/>
          <p:nvPr/>
        </p:nvGrpSpPr>
        <p:grpSpPr>
          <a:xfrm rot="0">
            <a:off x="10510371" y="3342332"/>
            <a:ext cx="4288558" cy="1914707"/>
            <a:chOff x="0" y="0"/>
            <a:chExt cx="5718078" cy="2552943"/>
          </a:xfrm>
        </p:grpSpPr>
        <p:sp>
          <p:nvSpPr>
            <p:cNvPr name="TextBox 56" id="56"/>
            <p:cNvSpPr txBox="true"/>
            <p:nvPr/>
          </p:nvSpPr>
          <p:spPr>
            <a:xfrm rot="0">
              <a:off x="1632520" y="1854443"/>
              <a:ext cx="2453038" cy="6985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4199"/>
                </a:lnSpc>
                <a:spcBef>
                  <a:spcPct val="0"/>
                </a:spcBef>
              </a:pPr>
              <a:r>
                <a:rPr lang="en-US" sz="3499" u="none">
                  <a:solidFill>
                    <a:srgbClr val="000000"/>
                  </a:solidFill>
                  <a:latin typeface="Libre Baskerville Bold"/>
                </a:rPr>
                <a:t>2018</a:t>
              </a:r>
            </a:p>
          </p:txBody>
        </p:sp>
        <p:sp>
          <p:nvSpPr>
            <p:cNvPr name="TextBox 57" id="57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58" id="58"/>
            <p:cNvSpPr txBox="true"/>
            <p:nvPr/>
          </p:nvSpPr>
          <p:spPr>
            <a:xfrm rot="0">
              <a:off x="615756" y="670695"/>
              <a:ext cx="4486566" cy="8784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0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E64646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550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E64646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TextBox 59" id="59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Timeline Page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5216799"/>
            <a:chOff x="0" y="0"/>
            <a:chExt cx="24384000" cy="695573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17161" r="0" b="32125"/>
            <a:stretch>
              <a:fillRect/>
            </a:stretch>
          </p:blipFill>
          <p:spPr>
            <a:xfrm>
              <a:off x="0" y="0"/>
              <a:ext cx="24384000" cy="6955732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08713" y="5978799"/>
            <a:ext cx="1731001" cy="173100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37823" y="6431708"/>
            <a:ext cx="806132" cy="806132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278499" y="5978799"/>
            <a:ext cx="1731001" cy="17310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148286" y="5978799"/>
            <a:ext cx="1731001" cy="1731001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814219" y="6431708"/>
            <a:ext cx="659563" cy="80613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26790" y="6431708"/>
            <a:ext cx="742664" cy="825182"/>
          </a:xfrm>
          <a:prstGeom prst="rect">
            <a:avLst/>
          </a:prstGeom>
        </p:spPr>
      </p:pic>
      <p:grpSp>
        <p:nvGrpSpPr>
          <p:cNvPr name="Group 10" id="10"/>
          <p:cNvGrpSpPr/>
          <p:nvPr/>
        </p:nvGrpSpPr>
        <p:grpSpPr>
          <a:xfrm rot="0">
            <a:off x="6851938" y="8114025"/>
            <a:ext cx="4584125" cy="1256123"/>
            <a:chOff x="0" y="0"/>
            <a:chExt cx="6112166" cy="1674831"/>
          </a:xfrm>
        </p:grpSpPr>
        <p:sp>
          <p:nvSpPr>
            <p:cNvPr name="TextBox 11" id="11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Briefly 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982151" y="8114025"/>
            <a:ext cx="4584125" cy="1256123"/>
            <a:chOff x="0" y="0"/>
            <a:chExt cx="6112166" cy="1674831"/>
          </a:xfrm>
        </p:grpSpPr>
        <p:sp>
          <p:nvSpPr>
            <p:cNvPr name="TextBox 14" id="14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Briefly 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721724" y="8114025"/>
            <a:ext cx="4584125" cy="1256123"/>
            <a:chOff x="0" y="0"/>
            <a:chExt cx="6112166" cy="1674831"/>
          </a:xfrm>
        </p:grpSpPr>
        <p:sp>
          <p:nvSpPr>
            <p:cNvPr name="TextBox 17" id="17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8" id="18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Briefly 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TextBox 19" id="19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Write your topic or idea</a:t>
            </a:r>
          </a:p>
        </p:txBody>
      </p:sp>
      <p:pic>
        <p:nvPicPr>
          <p:cNvPr name="Picture 20" id="2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937823" y="4084331"/>
            <a:ext cx="573737" cy="573737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6778786"/>
            <a:chOff x="0" y="0"/>
            <a:chExt cx="24384000" cy="903838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6055" r="0" b="69248"/>
            <a:stretch>
              <a:fillRect/>
            </a:stretch>
          </p:blipFill>
          <p:spPr>
            <a:xfrm>
              <a:off x="0" y="0"/>
              <a:ext cx="24384000" cy="903838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2911823" y="7545287"/>
            <a:ext cx="12464355" cy="1958287"/>
            <a:chOff x="0" y="0"/>
            <a:chExt cx="16619140" cy="261104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0"/>
              <a:ext cx="16619140" cy="132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E64646"/>
                  </a:solidFill>
                  <a:latin typeface="Libre Baskerville Bold"/>
                </a:rPr>
                <a:t>Hello there!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1596490"/>
              <a:ext cx="16619140" cy="10145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8"/>
                </a:lnSpc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I'm Rain, and I'll be sharing with you my beautiful ideas.</a:t>
              </a:r>
            </a:p>
            <a:p>
              <a:pPr algn="ctr" marL="0" indent="0" lvl="1">
                <a:lnSpc>
                  <a:spcPts val="3078"/>
                </a:lnSpc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Follow me at @reallygreatsite to learn more. </a:t>
              </a:r>
            </a:p>
          </p:txBody>
        </p:sp>
      </p:grpSp>
      <p:sp>
        <p:nvSpPr>
          <p:cNvPr name="AutoShape 7" id="7"/>
          <p:cNvSpPr/>
          <p:nvPr/>
        </p:nvSpPr>
        <p:spPr>
          <a:xfrm rot="0">
            <a:off x="-186898" y="6731161"/>
            <a:ext cx="453624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 rot="5400000">
            <a:off x="16943441" y="192945"/>
            <a:ext cx="1614361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8597105" y="0"/>
            <a:ext cx="9690895" cy="10287000"/>
            <a:chOff x="0" y="0"/>
            <a:chExt cx="12921193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7396" t="0" r="21172" b="22925"/>
            <a:stretch>
              <a:fillRect/>
            </a:stretch>
          </p:blipFill>
          <p:spPr>
            <a:xfrm>
              <a:off x="0" y="0"/>
              <a:ext cx="12921193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15303516" y="597991"/>
            <a:ext cx="2441781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FFFFFF"/>
                </a:solidFill>
                <a:latin typeface="Libre Baskerville Bold"/>
              </a:rPr>
              <a:t>01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82485" y="3657600"/>
            <a:ext cx="6990732" cy="2608285"/>
            <a:chOff x="0" y="0"/>
            <a:chExt cx="9320976" cy="3477713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0" y="2983853"/>
              <a:ext cx="9320976" cy="493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 you want to discuss.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0"/>
              <a:ext cx="9320976" cy="264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500">
                  <a:solidFill>
                    <a:srgbClr val="E64646"/>
                  </a:solidFill>
                  <a:latin typeface="Libre Baskerville Bold"/>
                </a:rPr>
                <a:t>Write your</a:t>
              </a:r>
            </a:p>
            <a:p>
              <a:pPr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64646"/>
                  </a:solidFill>
                  <a:latin typeface="Libre Baskerville Bold"/>
                </a:rPr>
                <a:t>topic or idea</a:t>
              </a:r>
            </a:p>
          </p:txBody>
        </p:sp>
      </p:grpSp>
      <p:sp>
        <p:nvSpPr>
          <p:cNvPr name="AutoShape 8" id="8"/>
          <p:cNvSpPr/>
          <p:nvPr/>
        </p:nvSpPr>
        <p:spPr>
          <a:xfrm rot="5400000">
            <a:off x="13175520" y="6127020"/>
            <a:ext cx="8243761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275181"/>
            <a:ext cx="6096000" cy="4107564"/>
            <a:chOff x="0" y="0"/>
            <a:chExt cx="8128000" cy="5476752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391" t="0" r="23173" b="22745"/>
            <a:stretch>
              <a:fillRect/>
            </a:stretch>
          </p:blipFill>
          <p:spPr>
            <a:xfrm>
              <a:off x="0" y="0"/>
              <a:ext cx="8128000" cy="5476752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096000" y="3275181"/>
            <a:ext cx="6096000" cy="4107564"/>
            <a:chOff x="0" y="0"/>
            <a:chExt cx="8128000" cy="5476752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46247" t="21587" r="13142" b="37367"/>
            <a:stretch>
              <a:fillRect/>
            </a:stretch>
          </p:blipFill>
          <p:spPr>
            <a:xfrm>
              <a:off x="0" y="0"/>
              <a:ext cx="8128000" cy="5476752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2192000" y="3275181"/>
            <a:ext cx="6096000" cy="4107564"/>
            <a:chOff x="0" y="0"/>
            <a:chExt cx="8128000" cy="5476752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18363" t="33829" r="7921" b="29383"/>
            <a:stretch>
              <a:fillRect/>
            </a:stretch>
          </p:blipFill>
          <p:spPr>
            <a:xfrm>
              <a:off x="0" y="0"/>
              <a:ext cx="8128000" cy="5476752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597755" y="8211660"/>
            <a:ext cx="4584125" cy="1256123"/>
            <a:chOff x="0" y="0"/>
            <a:chExt cx="6112166" cy="1674831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6851938" y="8211660"/>
            <a:ext cx="4584125" cy="1256123"/>
            <a:chOff x="0" y="0"/>
            <a:chExt cx="6112166" cy="1674831"/>
          </a:xfrm>
        </p:grpSpPr>
        <p:sp>
          <p:nvSpPr>
            <p:cNvPr name="TextBox 12" id="12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102937" y="8211660"/>
            <a:ext cx="4584125" cy="1256123"/>
            <a:chOff x="0" y="0"/>
            <a:chExt cx="6112166" cy="1674831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0"/>
              <a:ext cx="6112166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718289"/>
              <a:ext cx="61121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976923" y="4653142"/>
            <a:ext cx="182578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64646"/>
                </a:solidFill>
                <a:latin typeface="Libre Baskerville Bold"/>
              </a:rPr>
              <a:t>01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31105" y="4653142"/>
            <a:ext cx="182578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64646"/>
                </a:solidFill>
                <a:latin typeface="Libre Baskerville Bold"/>
              </a:rPr>
              <a:t>02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4327105" y="4653142"/>
            <a:ext cx="1825789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E64646"/>
                </a:solidFill>
                <a:latin typeface="Libre Baskerville Bold"/>
              </a:rPr>
              <a:t>03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Write your topic or idea</a:t>
            </a:r>
          </a:p>
        </p:txBody>
      </p:sp>
      <p:sp>
        <p:nvSpPr>
          <p:cNvPr name="AutoShape 21" id="21"/>
          <p:cNvSpPr/>
          <p:nvPr/>
        </p:nvSpPr>
        <p:spPr>
          <a:xfrm rot="5400000">
            <a:off x="4030147" y="5321985"/>
            <a:ext cx="413170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5400000">
            <a:off x="10088047" y="5312460"/>
            <a:ext cx="4131707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45654" y="0"/>
            <a:ext cx="10566572" cy="10287000"/>
            <a:chOff x="0" y="0"/>
            <a:chExt cx="14088763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8889" r="0" b="26207"/>
            <a:stretch>
              <a:fillRect/>
            </a:stretch>
          </p:blipFill>
          <p:spPr>
            <a:xfrm>
              <a:off x="0" y="0"/>
              <a:ext cx="14088763" cy="13716000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0">
            <a:off x="11112226" y="3416300"/>
            <a:ext cx="717577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11112226" y="6832600"/>
            <a:ext cx="717577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11474892" y="1033462"/>
            <a:ext cx="6392851" cy="1256123"/>
            <a:chOff x="0" y="0"/>
            <a:chExt cx="8523801" cy="1674831"/>
          </a:xfrm>
        </p:grpSpPr>
        <p:sp>
          <p:nvSpPr>
            <p:cNvPr name="TextBox 7" id="7"/>
            <p:cNvSpPr txBox="true"/>
            <p:nvPr/>
          </p:nvSpPr>
          <p:spPr>
            <a:xfrm rot="0">
              <a:off x="0" y="0"/>
              <a:ext cx="8523801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0" y="718289"/>
              <a:ext cx="8523801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474892" y="4537193"/>
            <a:ext cx="6392851" cy="1256123"/>
            <a:chOff x="0" y="0"/>
            <a:chExt cx="8523801" cy="1674831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0"/>
              <a:ext cx="8523801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718289"/>
              <a:ext cx="8523801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1474892" y="8037512"/>
            <a:ext cx="6392851" cy="1256123"/>
            <a:chOff x="0" y="0"/>
            <a:chExt cx="8523801" cy="167483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8523801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718289"/>
              <a:ext cx="8523801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-520213" y="5842000"/>
            <a:ext cx="8293430" cy="1981200"/>
            <a:chOff x="0" y="0"/>
            <a:chExt cx="11057907" cy="2641600"/>
          </a:xfrm>
        </p:grpSpPr>
        <p:sp>
          <p:nvSpPr>
            <p:cNvPr name="AutoShape 16" id="16"/>
            <p:cNvSpPr/>
            <p:nvPr/>
          </p:nvSpPr>
          <p:spPr>
            <a:xfrm rot="0">
              <a:off x="0" y="2214150"/>
              <a:ext cx="9567698" cy="0"/>
            </a:xfrm>
            <a:prstGeom prst="line">
              <a:avLst/>
            </a:prstGeom>
            <a:ln cap="flat" w="2286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TextBox 17" id="17"/>
            <p:cNvSpPr txBox="true"/>
            <p:nvPr/>
          </p:nvSpPr>
          <p:spPr>
            <a:xfrm rot="0">
              <a:off x="1736931" y="0"/>
              <a:ext cx="9320976" cy="264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7800"/>
                </a:lnSpc>
              </a:pPr>
              <a:r>
                <a:rPr lang="en-US" sz="6500">
                  <a:solidFill>
                    <a:srgbClr val="000000"/>
                  </a:solidFill>
                  <a:latin typeface="Libre Baskerville Bold"/>
                </a:rPr>
                <a:t>Write your</a:t>
              </a:r>
            </a:p>
            <a:p>
              <a:pPr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000000"/>
                  </a:solidFill>
                  <a:latin typeface="Libre Baskerville Bold"/>
                </a:rPr>
                <a:t>topic or idea</a:t>
              </a:r>
            </a:p>
          </p:txBody>
        </p:sp>
      </p:grp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55126" r="0" b="0"/>
          <a:stretch>
            <a:fillRect/>
          </a:stretch>
        </p:blipFill>
        <p:spPr>
          <a:xfrm flipH="false" flipV="false" rot="5400000">
            <a:off x="11316227" y="3442738"/>
            <a:ext cx="11583102" cy="330059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53301" r="0" b="0"/>
          <a:stretch>
            <a:fillRect/>
          </a:stretch>
        </p:blipFill>
        <p:spPr>
          <a:xfrm flipH="false" flipV="false" rot="-5400000">
            <a:off x="-5067430" y="3674433"/>
            <a:ext cx="11583102" cy="3434824"/>
          </a:xfrm>
          <a:prstGeom prst="rect">
            <a:avLst/>
          </a:prstGeom>
        </p:spPr>
      </p:pic>
      <p:graphicFrame>
        <p:nvGraphicFramePr>
          <p:cNvPr name="Table 4" id="4"/>
          <p:cNvGraphicFramePr>
            <a:graphicFrameLocks noGrp="true"/>
          </p:cNvGraphicFramePr>
          <p:nvPr/>
        </p:nvGraphicFramePr>
        <p:xfrm>
          <a:off x="767481" y="3949429"/>
          <a:ext cx="16753038" cy="2418553"/>
        </p:xfrm>
        <a:graphic>
          <a:graphicData uri="http://schemas.openxmlformats.org/drawingml/2006/table">
            <a:tbl>
              <a:tblPr/>
              <a:tblGrid>
                <a:gridCol w="5584346"/>
                <a:gridCol w="5584346"/>
                <a:gridCol w="5584346"/>
              </a:tblGrid>
              <a:tr h="89593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262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767481" y="7421451"/>
          <a:ext cx="16753038" cy="2418553"/>
        </p:xfrm>
        <a:graphic>
          <a:graphicData uri="http://schemas.openxmlformats.org/drawingml/2006/table">
            <a:tbl>
              <a:tblPr/>
              <a:tblGrid>
                <a:gridCol w="5584346"/>
                <a:gridCol w="5584346"/>
                <a:gridCol w="5584346"/>
              </a:tblGrid>
              <a:tr h="895930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 u="none">
                          <a:solidFill>
                            <a:srgbClr val="E64646"/>
                          </a:solidFill>
                          <a:latin typeface="Libre Baskerville Bold"/>
                        </a:rPr>
                        <a:t>Add a main point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2623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Elaborate on what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you want to discuss.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6" id="6"/>
          <p:cNvSpPr txBox="true"/>
          <p:nvPr/>
        </p:nvSpPr>
        <p:spPr>
          <a:xfrm rot="0">
            <a:off x="1756320" y="1245485"/>
            <a:ext cx="14775360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000000"/>
                </a:solidFill>
                <a:latin typeface="Libre Baskerville Bold"/>
              </a:rPr>
              <a:t>Write Your Topic or Idea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3221613" y="3292397"/>
            <a:ext cx="676082" cy="657032"/>
            <a:chOff x="0" y="0"/>
            <a:chExt cx="901442" cy="876042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9" id="9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01</a:t>
              </a: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3221613" y="6764419"/>
            <a:ext cx="676082" cy="657032"/>
            <a:chOff x="0" y="0"/>
            <a:chExt cx="901442" cy="876042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12" id="12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04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4390305" y="3292397"/>
            <a:ext cx="676082" cy="657032"/>
            <a:chOff x="0" y="0"/>
            <a:chExt cx="901442" cy="876042"/>
          </a:xfrm>
        </p:grpSpPr>
        <p:pic>
          <p:nvPicPr>
            <p:cNvPr name="Picture 14" id="14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15" id="15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03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4390305" y="6764419"/>
            <a:ext cx="676082" cy="657032"/>
            <a:chOff x="0" y="0"/>
            <a:chExt cx="901442" cy="876042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06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8805959" y="3292397"/>
            <a:ext cx="676082" cy="657032"/>
            <a:chOff x="0" y="0"/>
            <a:chExt cx="901442" cy="876042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02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805959" y="6764419"/>
            <a:ext cx="676082" cy="657032"/>
            <a:chOff x="0" y="0"/>
            <a:chExt cx="901442" cy="876042"/>
          </a:xfrm>
        </p:grpSpPr>
        <p:pic>
          <p:nvPicPr>
            <p:cNvPr name="Picture 23" id="23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1408" r="0" b="1408"/>
            <a:stretch>
              <a:fillRect/>
            </a:stretch>
          </p:blipFill>
          <p:spPr>
            <a:xfrm flipH="false" flipV="false" rot="0">
              <a:off x="0" y="0"/>
              <a:ext cx="901442" cy="876042"/>
            </a:xfrm>
            <a:prstGeom prst="rect">
              <a:avLst/>
            </a:prstGeom>
          </p:spPr>
        </p:pic>
        <p:sp>
          <p:nvSpPr>
            <p:cNvPr name="TextBox 24" id="24"/>
            <p:cNvSpPr txBox="true"/>
            <p:nvPr/>
          </p:nvSpPr>
          <p:spPr>
            <a:xfrm rot="0">
              <a:off x="0" y="198471"/>
              <a:ext cx="901442" cy="5175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FFFFFF"/>
                  </a:solidFill>
                  <a:latin typeface="Libre Baskerville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6222846" cy="10287000"/>
            <a:chOff x="0" y="0"/>
            <a:chExt cx="8297128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089" t="0" r="58102" b="0"/>
            <a:stretch>
              <a:fillRect/>
            </a:stretch>
          </p:blipFill>
          <p:spPr>
            <a:xfrm>
              <a:off x="0" y="0"/>
              <a:ext cx="8297128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222846" y="0"/>
            <a:ext cx="7492862" cy="6887839"/>
            <a:chOff x="0" y="0"/>
            <a:chExt cx="9990483" cy="9183785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30848" t="34515" r="29081" b="0"/>
            <a:stretch>
              <a:fillRect/>
            </a:stretch>
          </p:blipFill>
          <p:spPr>
            <a:xfrm>
              <a:off x="0" y="0"/>
              <a:ext cx="9990483" cy="9183785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13715708" y="0"/>
            <a:ext cx="4572292" cy="6887839"/>
            <a:chOff x="0" y="0"/>
            <a:chExt cx="6096389" cy="9183785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27775" t="0" r="27775" b="0"/>
            <a:stretch>
              <a:fillRect/>
            </a:stretch>
          </p:blipFill>
          <p:spPr>
            <a:xfrm>
              <a:off x="0" y="0"/>
              <a:ext cx="6096389" cy="9183785"/>
            </a:xfrm>
            <a:prstGeom prst="rect">
              <a:avLst/>
            </a:prstGeom>
          </p:spPr>
        </p:pic>
      </p:grpSp>
      <p:sp>
        <p:nvSpPr>
          <p:cNvPr name="TextBox 8" id="8"/>
          <p:cNvSpPr txBox="true"/>
          <p:nvPr/>
        </p:nvSpPr>
        <p:spPr>
          <a:xfrm rot="0">
            <a:off x="6222846" y="8122068"/>
            <a:ext cx="12065154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Write a Heading Here</a:t>
            </a:r>
          </a:p>
        </p:txBody>
      </p:sp>
      <p:sp>
        <p:nvSpPr>
          <p:cNvPr name="TextBox 9" id="9"/>
          <p:cNvSpPr txBox="true"/>
          <p:nvPr/>
        </p:nvSpPr>
        <p:spPr>
          <a:xfrm rot="-5400000">
            <a:off x="172456" y="891720"/>
            <a:ext cx="1741065" cy="1228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9600"/>
              </a:lnSpc>
              <a:spcBef>
                <a:spcPct val="0"/>
              </a:spcBef>
            </a:pPr>
            <a:r>
              <a:rPr lang="en-US" sz="8000">
                <a:solidFill>
                  <a:srgbClr val="000000"/>
                </a:solidFill>
                <a:latin typeface="Libre Baskerville Bold"/>
              </a:rPr>
              <a:t>02</a:t>
            </a:r>
          </a:p>
        </p:txBody>
      </p:sp>
      <p:sp>
        <p:nvSpPr>
          <p:cNvPr name="AutoShape 10" id="10"/>
          <p:cNvSpPr/>
          <p:nvPr/>
        </p:nvSpPr>
        <p:spPr>
          <a:xfrm rot="5400000">
            <a:off x="-3131280" y="6517545"/>
            <a:ext cx="8243761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80093" y="942182"/>
            <a:ext cx="5527813" cy="8402635"/>
            <a:chOff x="0" y="0"/>
            <a:chExt cx="7370418" cy="11203514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8249" t="0" r="28249" b="0"/>
            <a:stretch>
              <a:fillRect/>
            </a:stretch>
          </p:blipFill>
          <p:spPr>
            <a:xfrm>
              <a:off x="0" y="0"/>
              <a:ext cx="7370418" cy="11203514"/>
            </a:xfrm>
            <a:prstGeom prst="rect">
              <a:avLst/>
            </a:prstGeom>
          </p:spPr>
        </p:pic>
      </p:grpSp>
      <p:sp>
        <p:nvSpPr>
          <p:cNvPr name="AutoShape 4" id="4"/>
          <p:cNvSpPr/>
          <p:nvPr/>
        </p:nvSpPr>
        <p:spPr>
          <a:xfrm rot="-10800000">
            <a:off x="1692665" y="2700957"/>
            <a:ext cx="5991180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5" id="5"/>
          <p:cNvGrpSpPr/>
          <p:nvPr/>
        </p:nvGrpSpPr>
        <p:grpSpPr>
          <a:xfrm rot="0">
            <a:off x="0" y="1884365"/>
            <a:ext cx="5527813" cy="8402635"/>
            <a:chOff x="0" y="0"/>
            <a:chExt cx="7370418" cy="11203514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3"/>
            <a:srcRect l="28071" t="0" r="28071" b="0"/>
            <a:stretch>
              <a:fillRect/>
            </a:stretch>
          </p:blipFill>
          <p:spPr>
            <a:xfrm>
              <a:off x="0" y="0"/>
              <a:ext cx="7370418" cy="11203514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2755632" y="0"/>
            <a:ext cx="5527813" cy="8402635"/>
            <a:chOff x="0" y="0"/>
            <a:chExt cx="7370418" cy="11203514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4"/>
            <a:srcRect l="28071" t="0" r="28071" b="0"/>
            <a:stretch>
              <a:fillRect/>
            </a:stretch>
          </p:blipFill>
          <p:spPr>
            <a:xfrm>
              <a:off x="0" y="0"/>
              <a:ext cx="7370418" cy="11203514"/>
            </a:xfrm>
            <a:prstGeom prst="rect">
              <a:avLst/>
            </a:prstGeom>
          </p:spPr>
        </p:pic>
      </p:grpSp>
      <p:sp>
        <p:nvSpPr>
          <p:cNvPr name="AutoShape 9" id="9"/>
          <p:cNvSpPr/>
          <p:nvPr/>
        </p:nvSpPr>
        <p:spPr>
          <a:xfrm rot="-10800000">
            <a:off x="10604788" y="6742907"/>
            <a:ext cx="8315670" cy="0"/>
          </a:xfrm>
          <a:prstGeom prst="line">
            <a:avLst/>
          </a:prstGeom>
          <a:ln cap="flat" w="381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0" id="10"/>
          <p:cNvSpPr txBox="true"/>
          <p:nvPr/>
        </p:nvSpPr>
        <p:spPr>
          <a:xfrm rot="0">
            <a:off x="10010149" y="6076157"/>
            <a:ext cx="7881589" cy="542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200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Libre Baskerville Bold"/>
              </a:rPr>
              <a:t>Write a caption for the photos.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-3937238" y="6437771"/>
            <a:ext cx="7335542" cy="7698458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1439170" y="5748561"/>
            <a:ext cx="3086100" cy="716280"/>
            <a:chOff x="0" y="0"/>
            <a:chExt cx="812800" cy="188650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812800" cy="188650"/>
            </a:xfrm>
            <a:custGeom>
              <a:avLst/>
              <a:gdLst/>
              <a:ahLst/>
              <a:cxnLst/>
              <a:rect r="r" b="b" t="t" l="l"/>
              <a:pathLst>
                <a:path h="18865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 u="none">
                  <a:solidFill>
                    <a:srgbClr val="E64646"/>
                  </a:solidFill>
                  <a:latin typeface="Libre Baskerville Bold"/>
                </a:rPr>
                <a:t>Canva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7439025" y="5748561"/>
            <a:ext cx="3086100" cy="716280"/>
            <a:chOff x="0" y="0"/>
            <a:chExt cx="812800" cy="18865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812800" cy="188650"/>
            </a:xfrm>
            <a:custGeom>
              <a:avLst/>
              <a:gdLst/>
              <a:ahLst/>
              <a:cxnLst/>
              <a:rect r="r" b="b" t="t" l="l"/>
              <a:pathLst>
                <a:path h="18865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P</a:t>
              </a:r>
              <a:r>
                <a:rPr lang="en-US" sz="3500" u="none">
                  <a:solidFill>
                    <a:srgbClr val="E64646"/>
                  </a:solidFill>
                  <a:latin typeface="Libre Baskerville Bold"/>
                </a:rPr>
                <a:t>owerpoint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2886074" y="5748561"/>
            <a:ext cx="4250419" cy="716280"/>
            <a:chOff x="0" y="0"/>
            <a:chExt cx="1119452" cy="18865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1119452" cy="188650"/>
            </a:xfrm>
            <a:custGeom>
              <a:avLst/>
              <a:gdLst/>
              <a:ahLst/>
              <a:cxnLst/>
              <a:rect r="r" b="b" t="t" l="l"/>
              <a:pathLst>
                <a:path h="188650" w="1119452">
                  <a:moveTo>
                    <a:pt x="0" y="0"/>
                  </a:moveTo>
                  <a:lnTo>
                    <a:pt x="1119452" y="0"/>
                  </a:lnTo>
                  <a:lnTo>
                    <a:pt x="1119452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G</a:t>
              </a:r>
              <a:r>
                <a:rPr lang="en-US" sz="3500" u="none">
                  <a:solidFill>
                    <a:srgbClr val="E64646"/>
                  </a:solidFill>
                  <a:latin typeface="Libre Baskerville Bold"/>
                </a:rPr>
                <a:t>oogle slides</a:t>
              </a:r>
            </a:p>
          </p:txBody>
        </p:sp>
      </p:grpSp>
      <p:pic>
        <p:nvPicPr>
          <p:cNvPr name="Picture 12" id="12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4556295" y="4415315"/>
            <a:ext cx="909977" cy="909977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497740" y="4385969"/>
            <a:ext cx="968669" cy="968669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483212" y="4371296"/>
            <a:ext cx="998015" cy="998015"/>
          </a:xfrm>
          <a:prstGeom prst="rect">
            <a:avLst/>
          </a:prstGeom>
        </p:spPr>
      </p:pic>
      <p:sp>
        <p:nvSpPr>
          <p:cNvPr name="TextBox 15" id="15"/>
          <p:cNvSpPr txBox="true"/>
          <p:nvPr/>
        </p:nvSpPr>
        <p:spPr>
          <a:xfrm rot="0">
            <a:off x="841671" y="6807741"/>
            <a:ext cx="4281098" cy="1944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Click on the </a:t>
            </a:r>
            <a:r>
              <a:rPr lang="en-US" sz="2200" u="none">
                <a:solidFill>
                  <a:srgbClr val="000000"/>
                </a:solidFill>
                <a:latin typeface="Roboto Bold"/>
              </a:rPr>
              <a:t>"Canva"</a:t>
            </a:r>
            <a:r>
              <a:rPr lang="en-US" sz="2200" u="none">
                <a:solidFill>
                  <a:srgbClr val="000000"/>
                </a:solidFill>
                <a:latin typeface="Roboto"/>
              </a:rPr>
              <a:t> button under this presentation preview.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Start editing your presentation. You need to sign in to your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Canva account.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502314" y="6807741"/>
            <a:ext cx="4959522" cy="233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Export this design from Canva as a </a:t>
            </a:r>
            <a:r>
              <a:rPr lang="en-US" sz="2200" u="none">
                <a:solidFill>
                  <a:srgbClr val="000000"/>
                </a:solidFill>
                <a:latin typeface="Roboto Bold"/>
              </a:rPr>
              <a:t>PowerPoint template.</a:t>
            </a:r>
            <a:r>
              <a:rPr lang="en-US" sz="2200" u="none">
                <a:solidFill>
                  <a:srgbClr val="000000"/>
                </a:solidFill>
                <a:latin typeface="Roboto"/>
              </a:rPr>
              <a:t> Open the design in </a:t>
            </a:r>
            <a:r>
              <a:rPr lang="en-US" sz="2200" u="none">
                <a:solidFill>
                  <a:srgbClr val="000000"/>
                </a:solidFill>
                <a:latin typeface="Roboto Bold"/>
              </a:rPr>
              <a:t>Canva</a:t>
            </a:r>
            <a:r>
              <a:rPr lang="en-US" sz="2200" u="none">
                <a:solidFill>
                  <a:srgbClr val="000000"/>
                </a:solidFill>
                <a:latin typeface="Roboto"/>
              </a:rPr>
              <a:t>. This will provide you with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all the fonts used and elements used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in this presentation as listed 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page 30. Learn more on slide 4.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2661986" y="6807741"/>
            <a:ext cx="4698596" cy="233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Export this design from Canva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as a </a:t>
            </a:r>
            <a:r>
              <a:rPr lang="en-US" sz="2200" u="none">
                <a:solidFill>
                  <a:srgbClr val="000000"/>
                </a:solidFill>
                <a:latin typeface="Roboto Bold"/>
              </a:rPr>
              <a:t>GoogleSlide template</a:t>
            </a:r>
            <a:r>
              <a:rPr lang="en-US" sz="2200" u="none">
                <a:solidFill>
                  <a:srgbClr val="000000"/>
                </a:solidFill>
                <a:latin typeface="Roboto"/>
              </a:rPr>
              <a:t>. This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will provide you with all the fonts used and elements used in</a:t>
            </a:r>
          </a:p>
          <a:p>
            <a:pPr algn="ctr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this presentation as listed on</a:t>
            </a:r>
          </a:p>
          <a:p>
            <a:pPr algn="ctr"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page 30. Learn more on slide 5.</a:t>
            </a:r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15800835" y="-2515729"/>
            <a:ext cx="7335542" cy="7698458"/>
          </a:xfrm>
          <a:prstGeom prst="rect">
            <a:avLst/>
          </a:prstGeom>
        </p:spPr>
      </p:pic>
      <p:sp>
        <p:nvSpPr>
          <p:cNvPr name="TextBox 19" id="19"/>
          <p:cNvSpPr txBox="true"/>
          <p:nvPr/>
        </p:nvSpPr>
        <p:spPr>
          <a:xfrm rot="0">
            <a:off x="847725" y="752475"/>
            <a:ext cx="16592550" cy="1152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9000"/>
              </a:lnSpc>
              <a:spcBef>
                <a:spcPct val="0"/>
              </a:spcBef>
            </a:pPr>
            <a:r>
              <a:rPr lang="en-US" sz="7500" u="none">
                <a:solidFill>
                  <a:srgbClr val="E64646"/>
                </a:solidFill>
                <a:latin typeface="Libre Baskerville Bold"/>
              </a:rPr>
              <a:t>How to Use This Presentation</a:t>
            </a:r>
          </a:p>
        </p:txBody>
      </p:sp>
      <p:sp>
        <p:nvSpPr>
          <p:cNvPr name="AutoShape 20" id="20"/>
          <p:cNvSpPr/>
          <p:nvPr/>
        </p:nvSpPr>
        <p:spPr>
          <a:xfrm rot="0">
            <a:off x="2732716" y="6579141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0">
            <a:off x="8732571" y="6579141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0">
            <a:off x="14761780" y="6579141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7812000" y="-1739413"/>
            <a:ext cx="15624000" cy="992124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9941345">
            <a:off x="6021464" y="7999852"/>
            <a:ext cx="15624000" cy="992124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970250" y="3738204"/>
            <a:ext cx="14347501" cy="2631922"/>
            <a:chOff x="0" y="0"/>
            <a:chExt cx="19130001" cy="3509229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0"/>
              <a:ext cx="19130001" cy="2641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E64646"/>
                  </a:solidFill>
                  <a:latin typeface="Libre Baskerville Bold"/>
                </a:rPr>
                <a:t>Write an original statement</a:t>
              </a:r>
            </a:p>
            <a:p>
              <a:pPr algn="ctr"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 u="none">
                  <a:solidFill>
                    <a:srgbClr val="E64646"/>
                  </a:solidFill>
                  <a:latin typeface="Libre Baskerville Bold"/>
                </a:rPr>
                <a:t>or inspiring quote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3015370"/>
              <a:ext cx="19130001" cy="493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Include a credit, citation, or supporting message</a:t>
              </a:r>
            </a:p>
          </p:txBody>
        </p:sp>
      </p:grp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453449"/>
            <a:ext cx="4170957" cy="5587021"/>
            <a:chOff x="0" y="0"/>
            <a:chExt cx="5561276" cy="7449361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453" t="19582" r="5493" b="0"/>
            <a:stretch>
              <a:fillRect/>
            </a:stretch>
          </p:blipFill>
          <p:spPr>
            <a:xfrm>
              <a:off x="0" y="0"/>
              <a:ext cx="5561276" cy="7449361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4705681" y="3453449"/>
            <a:ext cx="4170957" cy="5587021"/>
            <a:chOff x="0" y="0"/>
            <a:chExt cx="5561276" cy="744936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6637" t="8467" r="25171" b="39567"/>
            <a:stretch>
              <a:fillRect/>
            </a:stretch>
          </p:blipFill>
          <p:spPr>
            <a:xfrm>
              <a:off x="0" y="0"/>
              <a:ext cx="5561276" cy="7449361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9411362" y="3453449"/>
            <a:ext cx="4170957" cy="5587021"/>
            <a:chOff x="0" y="0"/>
            <a:chExt cx="5561276" cy="7449361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29415" t="0" r="39184" b="36909"/>
            <a:stretch>
              <a:fillRect/>
            </a:stretch>
          </p:blipFill>
          <p:spPr>
            <a:xfrm>
              <a:off x="0" y="0"/>
              <a:ext cx="5561276" cy="7449361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4117043" y="3453449"/>
            <a:ext cx="4170957" cy="5587021"/>
            <a:chOff x="0" y="0"/>
            <a:chExt cx="5561276" cy="7449361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5"/>
            <a:srcRect l="57683" t="10729" r="14422" b="33258"/>
            <a:stretch>
              <a:fillRect/>
            </a:stretch>
          </p:blipFill>
          <p:spPr>
            <a:xfrm>
              <a:off x="0" y="0"/>
              <a:ext cx="5561276" cy="7449361"/>
            </a:xfrm>
            <a:prstGeom prst="rect">
              <a:avLst/>
            </a:prstGeom>
          </p:spPr>
        </p:pic>
      </p:grpSp>
      <p:sp>
        <p:nvSpPr>
          <p:cNvPr name="AutoShape 10" id="10"/>
          <p:cNvSpPr/>
          <p:nvPr/>
        </p:nvSpPr>
        <p:spPr>
          <a:xfrm rot="0">
            <a:off x="-4562" y="3367724"/>
            <a:ext cx="1637708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1" id="11"/>
          <p:cNvSpPr/>
          <p:nvPr/>
        </p:nvSpPr>
        <p:spPr>
          <a:xfrm rot="0">
            <a:off x="4701119" y="3286761"/>
            <a:ext cx="1637708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2" id="12"/>
          <p:cNvSpPr/>
          <p:nvPr/>
        </p:nvSpPr>
        <p:spPr>
          <a:xfrm rot="0">
            <a:off x="9411362" y="3286761"/>
            <a:ext cx="1637708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3" id="13"/>
          <p:cNvSpPr/>
          <p:nvPr/>
        </p:nvSpPr>
        <p:spPr>
          <a:xfrm rot="0">
            <a:off x="14117043" y="3286761"/>
            <a:ext cx="1637708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14" id="14"/>
          <p:cNvGrpSpPr/>
          <p:nvPr/>
        </p:nvGrpSpPr>
        <p:grpSpPr>
          <a:xfrm rot="0">
            <a:off x="1599660" y="763076"/>
            <a:ext cx="15088680" cy="1471769"/>
            <a:chOff x="0" y="0"/>
            <a:chExt cx="20118241" cy="1962359"/>
          </a:xfrm>
        </p:grpSpPr>
        <p:sp>
          <p:nvSpPr>
            <p:cNvPr name="TextBox 15" id="15"/>
            <p:cNvSpPr txBox="true"/>
            <p:nvPr/>
          </p:nvSpPr>
          <p:spPr>
            <a:xfrm rot="0">
              <a:off x="0" y="1468500"/>
              <a:ext cx="20118241" cy="493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307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 you want to discuss. 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0"/>
              <a:ext cx="20118241" cy="1320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7800"/>
                </a:lnSpc>
                <a:spcBef>
                  <a:spcPct val="0"/>
                </a:spcBef>
              </a:pPr>
              <a:r>
                <a:rPr lang="en-US" sz="6500">
                  <a:solidFill>
                    <a:srgbClr val="E64646"/>
                  </a:solidFill>
                  <a:latin typeface="Libre Baskerville Bold"/>
                </a:rPr>
                <a:t>Add a Team Members Page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155551" y="2996233"/>
            <a:ext cx="4012168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4900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Libre Baskerville Bold"/>
              </a:rPr>
              <a:t> Name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861232" y="2996233"/>
            <a:ext cx="4016730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4900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Libre Baskerville Bold"/>
              </a:rPr>
              <a:t> Name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571475" y="2996233"/>
            <a:ext cx="4010844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4900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Libre Baskerville Bold"/>
              </a:rPr>
              <a:t> Name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4277156" y="2996233"/>
            <a:ext cx="4010844" cy="606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1">
              <a:lnSpc>
                <a:spcPts val="4900"/>
              </a:lnSpc>
              <a:spcBef>
                <a:spcPct val="0"/>
              </a:spcBef>
            </a:pPr>
            <a:r>
              <a:rPr lang="en-US" sz="3500" u="none">
                <a:solidFill>
                  <a:srgbClr val="000000"/>
                </a:solidFill>
                <a:latin typeface="Libre Baskerville Bold"/>
              </a:rPr>
              <a:t> Name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243472" y="9183345"/>
            <a:ext cx="2641735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40"/>
              </a:lnSpc>
              <a:spcBef>
                <a:spcPct val="0"/>
              </a:spcBef>
            </a:pPr>
            <a:r>
              <a:rPr lang="en-US" sz="2200" u="none">
                <a:solidFill>
                  <a:srgbClr val="E64646"/>
                </a:solidFill>
                <a:latin typeface="Libre Baskerville Bold"/>
              </a:rPr>
              <a:t>Title or Position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778571" y="9183345"/>
            <a:ext cx="2812317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40"/>
              </a:lnSpc>
              <a:spcBef>
                <a:spcPct val="0"/>
              </a:spcBef>
            </a:pPr>
            <a:r>
              <a:rPr lang="en-US" sz="2200" u="none">
                <a:solidFill>
                  <a:srgbClr val="E64646"/>
                </a:solidFill>
                <a:latin typeface="Libre Baskerville Bold"/>
              </a:rPr>
              <a:t>Title or Position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0230216" y="9183345"/>
            <a:ext cx="3066353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40"/>
              </a:lnSpc>
              <a:spcBef>
                <a:spcPct val="0"/>
              </a:spcBef>
            </a:pPr>
            <a:r>
              <a:rPr lang="en-US" sz="2200" u="none">
                <a:solidFill>
                  <a:srgbClr val="E64646"/>
                </a:solidFill>
                <a:latin typeface="Libre Baskerville Bold"/>
              </a:rPr>
              <a:t>Title or Position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4934869" y="9183345"/>
            <a:ext cx="3067381" cy="333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2640"/>
              </a:lnSpc>
              <a:spcBef>
                <a:spcPct val="0"/>
              </a:spcBef>
            </a:pPr>
            <a:r>
              <a:rPr lang="en-US" sz="2200" u="none">
                <a:solidFill>
                  <a:srgbClr val="E64646"/>
                </a:solidFill>
                <a:latin typeface="Libre Baskerville Bold"/>
              </a:rPr>
              <a:t>Title or Position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773217" y="0"/>
            <a:ext cx="10514783" cy="10287000"/>
            <a:chOff x="0" y="0"/>
            <a:chExt cx="14019711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1252" t="0" r="21252" b="0"/>
            <a:stretch>
              <a:fillRect/>
            </a:stretch>
          </p:blipFill>
          <p:spPr>
            <a:xfrm>
              <a:off x="0" y="0"/>
              <a:ext cx="14019711" cy="13716000"/>
            </a:xfrm>
            <a:prstGeom prst="rect">
              <a:avLst/>
            </a:prstGeom>
          </p:spPr>
        </p:pic>
      </p:grpSp>
      <p:sp>
        <p:nvSpPr>
          <p:cNvPr name="TextBox 4" id="4"/>
          <p:cNvSpPr txBox="true"/>
          <p:nvPr/>
        </p:nvSpPr>
        <p:spPr>
          <a:xfrm rot="0">
            <a:off x="782485" y="4152900"/>
            <a:ext cx="6990732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Section Header</a:t>
            </a:r>
          </a:p>
        </p:txBody>
      </p:sp>
      <p:sp>
        <p:nvSpPr>
          <p:cNvPr name="AutoShape 5" id="5"/>
          <p:cNvSpPr/>
          <p:nvPr/>
        </p:nvSpPr>
        <p:spPr>
          <a:xfrm rot="5400000">
            <a:off x="-945162" y="8703663"/>
            <a:ext cx="3871524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5400000">
            <a:off x="15361638" y="1009650"/>
            <a:ext cx="3871524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334755"/>
            <a:ext cx="12965921" cy="3952245"/>
            <a:chOff x="0" y="0"/>
            <a:chExt cx="17287894" cy="5269659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27124" r="0" b="27124"/>
            <a:stretch>
              <a:fillRect/>
            </a:stretch>
          </p:blipFill>
          <p:spPr>
            <a:xfrm>
              <a:off x="0" y="0"/>
              <a:ext cx="17287894" cy="5269659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188114" y="0"/>
            <a:ext cx="5777807" cy="6334755"/>
            <a:chOff x="0" y="0"/>
            <a:chExt cx="7703742" cy="8446341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4395" t="0" r="4395" b="0"/>
            <a:stretch>
              <a:fillRect/>
            </a:stretch>
          </p:blipFill>
          <p:spPr>
            <a:xfrm>
              <a:off x="0" y="0"/>
              <a:ext cx="7703742" cy="8446341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0" y="1521458"/>
            <a:ext cx="7188114" cy="32251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80"/>
              </a:lnSpc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Write Your</a:t>
            </a:r>
          </a:p>
          <a:p>
            <a:pPr algn="ctr" marL="0" indent="0" lvl="0">
              <a:lnSpc>
                <a:spcPts val="8580"/>
              </a:lnSpc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Big Topic</a:t>
            </a:r>
          </a:p>
          <a:p>
            <a:pPr algn="ctr" marL="0" indent="0" lvl="0">
              <a:lnSpc>
                <a:spcPts val="8580"/>
              </a:lnSpc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or Idea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3669106" y="7981443"/>
            <a:ext cx="3805957" cy="658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50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550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sp>
        <p:nvSpPr>
          <p:cNvPr name="AutoShape 8" id="8"/>
          <p:cNvSpPr/>
          <p:nvPr/>
        </p:nvSpPr>
        <p:spPr>
          <a:xfrm rot="-5436390">
            <a:off x="5630091" y="4722931"/>
            <a:ext cx="3149383" cy="0"/>
          </a:xfrm>
          <a:prstGeom prst="line">
            <a:avLst/>
          </a:prstGeom>
          <a:ln cap="flat" w="381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9" id="9"/>
          <p:cNvSpPr/>
          <p:nvPr/>
        </p:nvSpPr>
        <p:spPr>
          <a:xfrm rot="0">
            <a:off x="17259300" y="6277605"/>
            <a:ext cx="1388846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7188114" cy="10287000"/>
            <a:chOff x="0" y="0"/>
            <a:chExt cx="9584152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26708" t="0" r="26708" b="0"/>
            <a:stretch>
              <a:fillRect/>
            </a:stretch>
          </p:blipFill>
          <p:spPr>
            <a:xfrm>
              <a:off x="0" y="0"/>
              <a:ext cx="9584152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7188114" y="5143500"/>
            <a:ext cx="11099886" cy="5143500"/>
            <a:chOff x="0" y="0"/>
            <a:chExt cx="14799848" cy="68580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4970" t="14140" r="0" b="26831"/>
            <a:stretch>
              <a:fillRect/>
            </a:stretch>
          </p:blipFill>
          <p:spPr>
            <a:xfrm>
              <a:off x="0" y="0"/>
              <a:ext cx="14799848" cy="68580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8216814" y="1418872"/>
            <a:ext cx="9042486" cy="21393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579"/>
              </a:lnSpc>
              <a:spcBef>
                <a:spcPct val="0"/>
              </a:spcBef>
            </a:pPr>
            <a:r>
              <a:rPr lang="en-US" sz="6499" u="none">
                <a:solidFill>
                  <a:srgbClr val="E64646"/>
                </a:solidFill>
                <a:latin typeface="Libre Baskerville Bold"/>
              </a:rPr>
              <a:t>Write your</a:t>
            </a:r>
          </a:p>
          <a:p>
            <a:pPr algn="ctr" marL="0" indent="0" lvl="0">
              <a:lnSpc>
                <a:spcPts val="8579"/>
              </a:lnSpc>
              <a:spcBef>
                <a:spcPct val="0"/>
              </a:spcBef>
            </a:pPr>
            <a:r>
              <a:rPr lang="en-US" sz="6499" u="none">
                <a:solidFill>
                  <a:srgbClr val="E64646"/>
                </a:solidFill>
                <a:latin typeface="Libre Baskerville Bold"/>
              </a:rPr>
              <a:t>topic or idea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24384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8000"/>
            </a:blip>
            <a:srcRect l="0" t="21875" r="0" b="21875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189155" y="3819480"/>
            <a:ext cx="15909690" cy="2377826"/>
            <a:chOff x="0" y="0"/>
            <a:chExt cx="21212920" cy="317043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2723733"/>
              <a:ext cx="21212920" cy="446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2"/>
                </a:lnSpc>
                <a:spcBef>
                  <a:spcPct val="0"/>
                </a:spcBef>
              </a:pPr>
              <a:r>
                <a:rPr lang="en-US" sz="2200" u="none">
                  <a:solidFill>
                    <a:srgbClr val="FFFFFF"/>
                  </a:solidFill>
                  <a:latin typeface="Roboto"/>
                </a:rPr>
                <a:t>Elaborate on the featured statistic.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0" y="-152400"/>
              <a:ext cx="21212920" cy="278430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7129"/>
                </a:lnSpc>
                <a:spcBef>
                  <a:spcPct val="0"/>
                </a:spcBef>
              </a:pPr>
              <a:r>
                <a:rPr lang="en-US" sz="12976" u="none">
                  <a:solidFill>
                    <a:srgbClr val="E64646"/>
                  </a:solidFill>
                  <a:latin typeface="Libre Baskerville Bold"/>
                </a:rPr>
                <a:t>123,456,789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2192000" y="0"/>
            <a:ext cx="6096000" cy="10287000"/>
            <a:chOff x="0" y="0"/>
            <a:chExt cx="8128000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>
              <a:alphaModFix amt="31999"/>
            </a:blip>
            <a:srcRect l="30222" t="0" r="30222" b="0"/>
            <a:stretch>
              <a:fillRect/>
            </a:stretch>
          </p:blipFill>
          <p:spPr>
            <a:xfrm>
              <a:off x="0" y="0"/>
              <a:ext cx="8128000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6096000" y="5143500"/>
            <a:ext cx="6096000" cy="5143500"/>
            <a:chOff x="0" y="0"/>
            <a:chExt cx="1401700" cy="1182684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1401700" cy="1182684"/>
            </a:xfrm>
            <a:custGeom>
              <a:avLst/>
              <a:gdLst/>
              <a:ahLst/>
              <a:cxnLst/>
              <a:rect r="r" b="b" t="t" l="l"/>
              <a:pathLst>
                <a:path h="1182684" w="1401700">
                  <a:moveTo>
                    <a:pt x="0" y="0"/>
                  </a:moveTo>
                  <a:lnTo>
                    <a:pt x="1401700" y="0"/>
                  </a:lnTo>
                  <a:lnTo>
                    <a:pt x="1401700" y="1182684"/>
                  </a:lnTo>
                  <a:lnTo>
                    <a:pt x="0" y="1182684"/>
                  </a:lnTo>
                  <a:close/>
                </a:path>
              </a:pathLst>
            </a:custGeom>
            <a:solidFill>
              <a:srgbClr val="EDF0F0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0"/>
              <a:ext cx="812800" cy="812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50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0" y="0"/>
            <a:ext cx="6096000" cy="5143500"/>
            <a:chOff x="0" y="0"/>
            <a:chExt cx="8128000" cy="685800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3"/>
            <a:srcRect l="8398" t="0" r="27988" b="19590"/>
            <a:stretch>
              <a:fillRect/>
            </a:stretch>
          </p:blipFill>
          <p:spPr>
            <a:xfrm>
              <a:off x="0" y="0"/>
              <a:ext cx="8128000" cy="6858000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0" y="6926520"/>
            <a:ext cx="6096000" cy="1457435"/>
            <a:chOff x="0" y="0"/>
            <a:chExt cx="8128000" cy="1943247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0" y="1496546"/>
              <a:ext cx="8128000" cy="446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1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Roboto"/>
                </a:rPr>
                <a:t>Elaborate on the featured statistic.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66675"/>
              <a:ext cx="8128000" cy="1382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579"/>
                </a:lnSpc>
                <a:spcBef>
                  <a:spcPct val="0"/>
                </a:spcBef>
              </a:pPr>
              <a:r>
                <a:rPr lang="en-US" sz="6499">
                  <a:solidFill>
                    <a:srgbClr val="E64646"/>
                  </a:solidFill>
                  <a:latin typeface="Libre Baskerville Bold"/>
                </a:rPr>
                <a:t>12 million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6096000" y="1843032"/>
            <a:ext cx="6096000" cy="1457435"/>
            <a:chOff x="0" y="0"/>
            <a:chExt cx="8128000" cy="1943247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496546"/>
              <a:ext cx="8128000" cy="446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1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Roboto"/>
                </a:rPr>
                <a:t>Elaborate on the featured statistic.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0" y="-66675"/>
              <a:ext cx="8128000" cy="1382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579"/>
                </a:lnSpc>
                <a:spcBef>
                  <a:spcPct val="0"/>
                </a:spcBef>
              </a:pPr>
              <a:r>
                <a:rPr lang="en-US" sz="6499">
                  <a:solidFill>
                    <a:srgbClr val="E64646"/>
                  </a:solidFill>
                  <a:latin typeface="Libre Baskerville Bold"/>
                </a:rPr>
                <a:t>95%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2192000" y="4419830"/>
            <a:ext cx="6096000" cy="1445418"/>
            <a:chOff x="0" y="0"/>
            <a:chExt cx="8128000" cy="1927225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0" y="1480523"/>
              <a:ext cx="8128000" cy="44670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551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Roboto"/>
                </a:rPr>
                <a:t>Elaborate on the featured statistic.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-66675"/>
              <a:ext cx="8128000" cy="138239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8579"/>
                </a:lnSpc>
                <a:spcBef>
                  <a:spcPct val="0"/>
                </a:spcBef>
              </a:pPr>
              <a:r>
                <a:rPr lang="en-US" sz="6499" u="none">
                  <a:solidFill>
                    <a:srgbClr val="E64646"/>
                  </a:solidFill>
                  <a:latin typeface="Libre Baskerville Bold"/>
                </a:rPr>
                <a:t>2 out of 5</a:t>
              </a:r>
            </a:p>
          </p:txBody>
        </p:sp>
      </p:grp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5082935" cy="10287000"/>
            <a:chOff x="0" y="0"/>
            <a:chExt cx="6777247" cy="13716000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41769" t="0" r="41769" b="0"/>
            <a:stretch>
              <a:fillRect/>
            </a:stretch>
          </p:blipFill>
          <p:spPr>
            <a:xfrm>
              <a:off x="0" y="0"/>
              <a:ext cx="6777247" cy="13716000"/>
            </a:xfrm>
            <a:prstGeom prst="rect">
              <a:avLst/>
            </a:prstGeom>
          </p:spPr>
        </p:pic>
      </p:grpSp>
      <p:grpSp>
        <p:nvGrpSpPr>
          <p:cNvPr name="Group 4" id="4"/>
          <p:cNvGrpSpPr/>
          <p:nvPr/>
        </p:nvGrpSpPr>
        <p:grpSpPr>
          <a:xfrm rot="0">
            <a:off x="1501806" y="1028700"/>
            <a:ext cx="15284387" cy="8229600"/>
            <a:chOff x="0" y="0"/>
            <a:chExt cx="20379183" cy="10972800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3"/>
            <a:srcRect l="187" t="0" r="21964" b="25483"/>
            <a:stretch>
              <a:fillRect/>
            </a:stretch>
          </p:blipFill>
          <p:spPr>
            <a:xfrm>
              <a:off x="0" y="0"/>
              <a:ext cx="20379183" cy="10972800"/>
            </a:xfrm>
            <a:prstGeom prst="rect">
              <a:avLst/>
            </a:prstGeom>
          </p:spPr>
        </p:pic>
      </p:grpSp>
      <p:sp>
        <p:nvSpPr>
          <p:cNvPr name="TextBox 6" id="6"/>
          <p:cNvSpPr txBox="true"/>
          <p:nvPr/>
        </p:nvSpPr>
        <p:spPr>
          <a:xfrm rot="0">
            <a:off x="5082935" y="1293715"/>
            <a:ext cx="12496323" cy="21263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17129"/>
              </a:lnSpc>
              <a:spcBef>
                <a:spcPct val="0"/>
              </a:spcBef>
            </a:pPr>
            <a:r>
              <a:rPr lang="en-US" sz="12976" u="none">
                <a:solidFill>
                  <a:srgbClr val="E64646"/>
                </a:solidFill>
                <a:latin typeface="Libre Baskerville Bold"/>
              </a:rPr>
              <a:t>Thank you!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06379" y="9561809"/>
            <a:ext cx="6880363" cy="3350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2552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Write a closing statement or call-to-action here.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956" t="9159" r="38197" b="29994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-438400" y="1410364"/>
            <a:ext cx="5007868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/>
          <p:nvPr/>
        </p:nvGrpSpPr>
        <p:grpSpPr>
          <a:xfrm rot="0">
            <a:off x="878591" y="4111372"/>
            <a:ext cx="12651949" cy="2650353"/>
            <a:chOff x="0" y="0"/>
            <a:chExt cx="16869265" cy="3533804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-47625"/>
              <a:ext cx="16869265" cy="493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This presentation template is free for everyone to use thanks to the following: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813955" y="919721"/>
              <a:ext cx="14486774" cy="26140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8750"/>
                </a:lnSpc>
              </a:pPr>
              <a:r>
                <a:rPr lang="en-US" sz="3500" u="none">
                  <a:solidFill>
                    <a:srgbClr val="FFFFFF"/>
                  </a:solidFill>
                  <a:latin typeface="Libre Baskerville Bold"/>
                </a:rPr>
                <a:t>SlidesCarnival for the presentation template</a:t>
              </a:r>
            </a:p>
            <a:p>
              <a:pPr marL="0" indent="0" lvl="1">
                <a:lnSpc>
                  <a:spcPts val="8750"/>
                </a:lnSpc>
              </a:pPr>
              <a:r>
                <a:rPr lang="en-US" sz="3500" u="none">
                  <a:solidFill>
                    <a:srgbClr val="FFFFFF"/>
                  </a:solidFill>
                  <a:latin typeface="Libre Baskerville Bold"/>
                </a:rPr>
                <a:t>Pexels for the photos</a:t>
              </a:r>
            </a:p>
          </p:txBody>
        </p:sp>
        <p:sp>
          <p:nvSpPr>
            <p:cNvPr name="AutoShape 7" id="7"/>
            <p:cNvSpPr/>
            <p:nvPr/>
          </p:nvSpPr>
          <p:spPr>
            <a:xfrm rot="0">
              <a:off x="0" y="1672548"/>
              <a:ext cx="585355" cy="0"/>
            </a:xfrm>
            <a:prstGeom prst="line">
              <a:avLst/>
            </a:prstGeom>
            <a:ln cap="flat" w="762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8" id="8"/>
            <p:cNvSpPr/>
            <p:nvPr/>
          </p:nvSpPr>
          <p:spPr>
            <a:xfrm rot="0">
              <a:off x="0" y="3148284"/>
              <a:ext cx="585355" cy="0"/>
            </a:xfrm>
            <a:prstGeom prst="line">
              <a:avLst/>
            </a:prstGeom>
            <a:ln cap="flat" w="762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9" id="9"/>
          <p:cNvSpPr txBox="true"/>
          <p:nvPr/>
        </p:nvSpPr>
        <p:spPr>
          <a:xfrm rot="0">
            <a:off x="782485" y="763076"/>
            <a:ext cx="3786984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Libre Baskerville Bold"/>
              </a:rPr>
              <a:t>Credits</a:t>
            </a:r>
          </a:p>
        </p:txBody>
      </p:sp>
      <p:sp>
        <p:nvSpPr>
          <p:cNvPr name="TextBox 10" id="10"/>
          <p:cNvSpPr txBox="true"/>
          <p:nvPr/>
        </p:nvSpPr>
        <p:spPr>
          <a:xfrm rot="5400000">
            <a:off x="13020337" y="4920108"/>
            <a:ext cx="8551109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939"/>
              </a:lnSpc>
              <a:spcBef>
                <a:spcPct val="0"/>
              </a:spcBef>
            </a:pPr>
            <a:r>
              <a:rPr lang="en-US" sz="4499" u="none">
                <a:solidFill>
                  <a:srgbClr val="E64646"/>
                </a:solidFill>
                <a:latin typeface="Libre Baskerville Bold"/>
              </a:rPr>
              <a:t>Happy designing! 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32488" b="32488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-438400" y="1410364"/>
            <a:ext cx="13331105" cy="0"/>
          </a:xfrm>
          <a:prstGeom prst="line">
            <a:avLst/>
          </a:prstGeom>
          <a:ln cap="flat" w="1714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000000"/>
                </a:solidFill>
                <a:latin typeface="Libre Baskerville Bold"/>
              </a:rPr>
              <a:t>Fonts In this Presentation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888145" y="3730372"/>
            <a:ext cx="12667420" cy="4642348"/>
            <a:chOff x="0" y="0"/>
            <a:chExt cx="16889893" cy="6189798"/>
          </a:xfrm>
        </p:grpSpPr>
        <p:sp>
          <p:nvSpPr>
            <p:cNvPr name="TextBox 6" id="6"/>
            <p:cNvSpPr txBox="true"/>
            <p:nvPr/>
          </p:nvSpPr>
          <p:spPr>
            <a:xfrm rot="0">
              <a:off x="20628" y="5695979"/>
              <a:ext cx="16869265" cy="49381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Roboto"/>
                </a:rPr>
                <a:t>You can find these fonts online too.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20628" y="-47625"/>
              <a:ext cx="16869265" cy="493859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8"/>
                </a:lnSpc>
                <a:spcBef>
                  <a:spcPct val="0"/>
                </a:spcBef>
              </a:pPr>
              <a:r>
                <a:rPr lang="en-US" sz="2198">
                  <a:solidFill>
                    <a:srgbClr val="000000"/>
                  </a:solidFill>
                  <a:latin typeface="Roboto"/>
                </a:rPr>
                <a:t>This presentation template uses the following free fonts: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813955" y="792721"/>
              <a:ext cx="14486774" cy="408728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>
                <a:lnSpc>
                  <a:spcPts val="8750"/>
                </a:lnSpc>
              </a:pPr>
              <a:r>
                <a:rPr lang="en-US" sz="3500">
                  <a:solidFill>
                    <a:srgbClr val="FFFFFF"/>
                  </a:solidFill>
                  <a:latin typeface="Libre Baskerville Bold"/>
                </a:rPr>
                <a:t>Titles: Libre Bakerville</a:t>
              </a:r>
            </a:p>
            <a:p>
              <a:pPr>
                <a:lnSpc>
                  <a:spcPts val="8750"/>
                </a:lnSpc>
              </a:pPr>
              <a:r>
                <a:rPr lang="en-US" sz="3500">
                  <a:solidFill>
                    <a:srgbClr val="FFFFFF"/>
                  </a:solidFill>
                  <a:latin typeface="Libre Baskerville Bold"/>
                </a:rPr>
                <a:t>Headers: Libre Bakerville</a:t>
              </a:r>
            </a:p>
            <a:p>
              <a:pPr marL="0" indent="0" lvl="1">
                <a:lnSpc>
                  <a:spcPts val="8750"/>
                </a:lnSpc>
              </a:pPr>
              <a:r>
                <a:rPr lang="en-US" sz="3500">
                  <a:solidFill>
                    <a:srgbClr val="FFFFFF"/>
                  </a:solidFill>
                  <a:latin typeface="Libre Baskerville Bold"/>
                </a:rPr>
                <a:t>Body Copy: Roboto</a:t>
              </a:r>
            </a:p>
          </p:txBody>
        </p:sp>
        <p:sp>
          <p:nvSpPr>
            <p:cNvPr name="AutoShape 9" id="9"/>
            <p:cNvSpPr/>
            <p:nvPr/>
          </p:nvSpPr>
          <p:spPr>
            <a:xfrm rot="0">
              <a:off x="0" y="1526498"/>
              <a:ext cx="585355" cy="0"/>
            </a:xfrm>
            <a:prstGeom prst="line">
              <a:avLst/>
            </a:prstGeom>
            <a:ln cap="flat" w="762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0" id="10"/>
            <p:cNvSpPr/>
            <p:nvPr/>
          </p:nvSpPr>
          <p:spPr>
            <a:xfrm rot="0">
              <a:off x="0" y="2984489"/>
              <a:ext cx="585355" cy="0"/>
            </a:xfrm>
            <a:prstGeom prst="line">
              <a:avLst/>
            </a:prstGeom>
            <a:ln cap="flat" w="762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11" id="11"/>
            <p:cNvSpPr/>
            <p:nvPr/>
          </p:nvSpPr>
          <p:spPr>
            <a:xfrm rot="0">
              <a:off x="0" y="4442480"/>
              <a:ext cx="585355" cy="0"/>
            </a:xfrm>
            <a:prstGeom prst="line">
              <a:avLst/>
            </a:prstGeom>
            <a:ln cap="flat" w="762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</p:grpSp>
      <p:sp>
        <p:nvSpPr>
          <p:cNvPr name="TextBox 12" id="12"/>
          <p:cNvSpPr txBox="true"/>
          <p:nvPr/>
        </p:nvSpPr>
        <p:spPr>
          <a:xfrm rot="5400000">
            <a:off x="13020337" y="4920108"/>
            <a:ext cx="8551109" cy="7315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5939"/>
              </a:lnSpc>
              <a:spcBef>
                <a:spcPct val="0"/>
              </a:spcBef>
            </a:pPr>
            <a:r>
              <a:rPr lang="en-US" sz="4499" u="none">
                <a:solidFill>
                  <a:srgbClr val="E64646"/>
                </a:solidFill>
                <a:latin typeface="Libre Baskerville Bold"/>
              </a:rPr>
              <a:t>Happy designing!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-3937238" y="6437771"/>
            <a:ext cx="7335542" cy="769845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15800835" y="-2515729"/>
            <a:ext cx="7335542" cy="76984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58048" y="5666998"/>
            <a:ext cx="3759252" cy="3791475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513292" y="5666998"/>
            <a:ext cx="2432466" cy="3791475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3169529" y="5666998"/>
            <a:ext cx="4270746" cy="2470604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358048" y="3834388"/>
            <a:ext cx="4640000" cy="1553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 u="none">
                <a:solidFill>
                  <a:srgbClr val="000000"/>
                </a:solidFill>
                <a:latin typeface="Robo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63788" y="3834388"/>
            <a:ext cx="4640000" cy="11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Robo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169529" y="3834388"/>
            <a:ext cx="4640000" cy="11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Roboto"/>
              </a:rPr>
              <a:t>Enter "PowerPoint" in the search bar and click on the PowerPoint icon</a:t>
            </a:r>
          </a:p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Roboto"/>
              </a:rPr>
              <a:t>to download.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47725" y="681613"/>
            <a:ext cx="16592550" cy="1748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5500">
                <a:solidFill>
                  <a:srgbClr val="E64646"/>
                </a:solidFill>
                <a:latin typeface="Libre Baskerville Bold"/>
              </a:rPr>
              <a:t>Download this presentation as a</a:t>
            </a:r>
          </a:p>
          <a:p>
            <a:pPr algn="ctr" marL="0" indent="0" lvl="0">
              <a:lnSpc>
                <a:spcPts val="6930"/>
              </a:lnSpc>
            </a:pPr>
            <a:r>
              <a:rPr lang="en-US" sz="5500">
                <a:solidFill>
                  <a:srgbClr val="E64646"/>
                </a:solidFill>
                <a:latin typeface="Libre Baskerville Bold"/>
              </a:rPr>
              <a:t>Powerpoint template in 3 steps</a:t>
            </a:r>
          </a:p>
        </p:txBody>
      </p:sp>
      <p:grpSp>
        <p:nvGrpSpPr>
          <p:cNvPr name="Group 11" id="11"/>
          <p:cNvGrpSpPr/>
          <p:nvPr/>
        </p:nvGrpSpPr>
        <p:grpSpPr>
          <a:xfrm rot="0">
            <a:off x="1439170" y="2965708"/>
            <a:ext cx="835418" cy="716280"/>
            <a:chOff x="0" y="0"/>
            <a:chExt cx="220028" cy="188650"/>
          </a:xfrm>
        </p:grpSpPr>
        <p:sp>
          <p:nvSpPr>
            <p:cNvPr name="Freeform 12" id="12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1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7263788" y="2965708"/>
            <a:ext cx="835418" cy="716280"/>
            <a:chOff x="0" y="0"/>
            <a:chExt cx="220028" cy="188650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2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3169529" y="2965708"/>
            <a:ext cx="835418" cy="716280"/>
            <a:chOff x="0" y="0"/>
            <a:chExt cx="220028" cy="188650"/>
          </a:xfrm>
        </p:grpSpPr>
        <p:sp>
          <p:nvSpPr>
            <p:cNvPr name="Freeform 18" id="18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t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3</a:t>
              </a:r>
            </a:p>
          </p:txBody>
        </p:sp>
      </p:grpSp>
      <p:sp>
        <p:nvSpPr>
          <p:cNvPr name="AutoShape 20" id="20"/>
          <p:cNvSpPr/>
          <p:nvPr/>
        </p:nvSpPr>
        <p:spPr>
          <a:xfrm rot="0">
            <a:off x="1358048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1" id="21"/>
          <p:cNvSpPr/>
          <p:nvPr/>
        </p:nvSpPr>
        <p:spPr>
          <a:xfrm rot="0">
            <a:off x="7263788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0">
            <a:off x="13169529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4811420"/>
            <a:chOff x="0" y="0"/>
            <a:chExt cx="24384000" cy="6415226"/>
          </a:xfrm>
        </p:grpSpPr>
        <p:pic>
          <p:nvPicPr>
            <p:cNvPr name="Picture 3" id="3"/>
            <p:cNvPicPr>
              <a:picLocks noChangeAspect="true"/>
            </p:cNvPicPr>
            <p:nvPr/>
          </p:nvPicPr>
          <p:blipFill>
            <a:blip r:embed="rId2"/>
            <a:srcRect l="0" t="30268" r="0" b="30268"/>
            <a:stretch>
              <a:fillRect/>
            </a:stretch>
          </p:blipFill>
          <p:spPr>
            <a:xfrm>
              <a:off x="0" y="0"/>
              <a:ext cx="24384000" cy="6415226"/>
            </a:xfrm>
            <a:prstGeom prst="rect">
              <a:avLst/>
            </a:prstGeom>
          </p:spPr>
        </p:pic>
      </p:grpSp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-3862282" y="-4945313"/>
            <a:ext cx="12720532" cy="8077538"/>
          </a:xfrm>
          <a:prstGeom prst="rect">
            <a:avLst/>
          </a:prstGeom>
        </p:spPr>
      </p:pic>
      <p:graphicFrame>
        <p:nvGraphicFramePr>
          <p:cNvPr name="Table 5" id="5"/>
          <p:cNvGraphicFramePr>
            <a:graphicFrameLocks noGrp="true"/>
          </p:cNvGraphicFramePr>
          <p:nvPr/>
        </p:nvGraphicFramePr>
        <p:xfrm>
          <a:off x="0" y="4811420"/>
          <a:ext cx="18288000" cy="5482057"/>
        </p:xfrm>
        <a:graphic>
          <a:graphicData uri="http://schemas.openxmlformats.org/drawingml/2006/table">
            <a:tbl>
              <a:tblPr/>
              <a:tblGrid>
                <a:gridCol w="4572000"/>
                <a:gridCol w="4572000"/>
                <a:gridCol w="4572000"/>
                <a:gridCol w="4572000"/>
              </a:tblGrid>
              <a:tr h="1246702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E64646"/>
                          </a:solidFill>
                          <a:latin typeface="Libre Baskerville Bold"/>
                        </a:rPr>
                        <a:t>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E64646"/>
                          </a:solidFill>
                          <a:latin typeface="Libre Baskerville Bold"/>
                        </a:rPr>
                        <a:t>W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E64646"/>
                          </a:solidFill>
                          <a:latin typeface="Libre Baskerville Bold"/>
                        </a:rPr>
                        <a:t>O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500">
                          <a:solidFill>
                            <a:srgbClr val="E64646"/>
                          </a:solidFill>
                          <a:latin typeface="Libre Baskerville Bold"/>
                        </a:rPr>
                        <a:t>T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78191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>
                          <a:solidFill>
                            <a:srgbClr val="E64646"/>
                          </a:solidFill>
                          <a:latin typeface="Libre Baskerville Bold"/>
                        </a:rPr>
                        <a:t>Strengths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>
                          <a:solidFill>
                            <a:srgbClr val="E64646"/>
                          </a:solidFill>
                          <a:latin typeface="Libre Baskerville Bold"/>
                        </a:rPr>
                        <a:t>Weaknesses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>
                          <a:solidFill>
                            <a:srgbClr val="E64646"/>
                          </a:solidFill>
                          <a:latin typeface="Libre Baskerville Bold"/>
                        </a:rPr>
                        <a:t>Opportunities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2500">
                          <a:solidFill>
                            <a:srgbClr val="E64646"/>
                          </a:solidFill>
                          <a:latin typeface="Libre Baskerville Bold"/>
                        </a:rPr>
                        <a:t>Threats</a:t>
                      </a:r>
                      <a:endParaRPr lang="en-US" sz="1100"/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0">
                      <a:solidFill>
                        <a:srgbClr val="00000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7164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 doing well?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sets you apart?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What are your good qualities?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Where do you need to improve?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Are resources adequate?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do others do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better than you?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your goals?</a:t>
                      </a:r>
                    </a:p>
                    <a:p>
                      <a:r>
                        <a:rPr lang="en-US"/>
                        <a:t> </a:t>
                      </a:r>
                    </a:p>
                    <a:p>
                      <a:r>
                        <a:rPr lang="en-US"/>
                        <a:t>Are demands shifting?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How can it be improved?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/>
                        <a:t>What are the blockers</a:t>
                      </a:r>
                    </a:p>
                    <a:p>
                      <a:r>
                        <a:rPr lang="en-US"/>
                        <a:t>you're facing? </a:t>
                      </a:r>
                    </a:p>
                    <a:p>
                      <a:r>
                        <a:rPr lang="en-US"/>
                        <a:t/>
                      </a:r>
                    </a:p>
                    <a:p>
                      <a:r>
                        <a:rPr lang="en-US"/>
                        <a:t>What are factors outside</a:t>
                      </a:r>
                    </a:p>
                    <a:p>
                      <a:r>
                        <a:rPr lang="en-US" sz="2199">
                          <a:solidFill>
                            <a:srgbClr val="000000"/>
                          </a:solidFill>
                          <a:latin typeface="Roboto"/>
                        </a:rPr>
                        <a:t>of your control?</a:t>
                      </a:r>
                    </a:p>
                  </a:txBody>
                  <a:tcPr>
                    <a:lnL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E64646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cmpd="sng" algn="ctr" cap="flat" w="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5904527" y="1429389"/>
            <a:ext cx="7997200" cy="7588102"/>
            <a:chOff x="0" y="0"/>
            <a:chExt cx="10662933" cy="10117470"/>
          </a:xfrm>
        </p:grpSpPr>
        <p:sp>
          <p:nvSpPr>
            <p:cNvPr name="TextBox 3" id="3"/>
            <p:cNvSpPr txBox="true"/>
            <p:nvPr/>
          </p:nvSpPr>
          <p:spPr>
            <a:xfrm rot="0">
              <a:off x="2663590" y="-38100"/>
              <a:ext cx="1437878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Series 1</a:t>
              </a:r>
            </a:p>
          </p:txBody>
        </p:sp>
        <p:sp>
          <p:nvSpPr>
            <p:cNvPr name="TextBox 4" id="4"/>
            <p:cNvSpPr txBox="true"/>
            <p:nvPr/>
          </p:nvSpPr>
          <p:spPr>
            <a:xfrm rot="0">
              <a:off x="4863468" y="-38100"/>
              <a:ext cx="1517948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Series 2</a:t>
              </a:r>
            </a:p>
          </p:txBody>
        </p:sp>
        <p:sp>
          <p:nvSpPr>
            <p:cNvPr name="TextBox 5" id="5"/>
            <p:cNvSpPr txBox="true"/>
            <p:nvPr/>
          </p:nvSpPr>
          <p:spPr>
            <a:xfrm rot="0">
              <a:off x="7143416" y="-38100"/>
              <a:ext cx="1512689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Series 3</a:t>
              </a:r>
            </a:p>
          </p:txBody>
        </p:sp>
        <p:grpSp>
          <p:nvGrpSpPr>
            <p:cNvPr name="Group 6" id="6"/>
            <p:cNvGrpSpPr>
              <a:grpSpLocks noChangeAspect="true"/>
            </p:cNvGrpSpPr>
            <p:nvPr/>
          </p:nvGrpSpPr>
          <p:grpSpPr>
            <a:xfrm rot="0">
              <a:off x="2358790" y="146897"/>
              <a:ext cx="4632226" cy="152400"/>
              <a:chOff x="1549628" y="-604097"/>
              <a:chExt cx="4632226" cy="152400"/>
            </a:xfrm>
          </p:grpSpPr>
          <p:sp>
            <p:nvSpPr>
              <p:cNvPr name="Freeform 7" id="7"/>
              <p:cNvSpPr/>
              <p:nvPr/>
            </p:nvSpPr>
            <p:spPr>
              <a:xfrm>
                <a:off x="1549628" y="-60409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BFBFBF"/>
              </a:solidFill>
            </p:spPr>
          </p:sp>
          <p:sp>
            <p:nvSpPr>
              <p:cNvPr name="Freeform 8" id="8"/>
              <p:cNvSpPr/>
              <p:nvPr/>
            </p:nvSpPr>
            <p:spPr>
              <a:xfrm>
                <a:off x="3749506" y="-60409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9" id="9"/>
              <p:cNvSpPr/>
              <p:nvPr/>
            </p:nvSpPr>
            <p:spPr>
              <a:xfrm>
                <a:off x="6029454" y="-604097"/>
                <a:ext cx="152400" cy="152400"/>
              </a:xfrm>
              <a:custGeom>
                <a:avLst/>
                <a:gdLst/>
                <a:ahLst/>
                <a:cxnLst/>
                <a:rect r="r" b="b" t="t" l="l"/>
                <a:pathLst>
                  <a:path h="152400" w="152400">
                    <a:moveTo>
                      <a:pt x="152400" y="139700"/>
                    </a:moveTo>
                    <a:lnTo>
                      <a:pt x="152400" y="12700"/>
                    </a:lnTo>
                    <a:cubicBezTo>
                      <a:pt x="152400" y="5686"/>
                      <a:pt x="146714" y="0"/>
                      <a:pt x="139700" y="0"/>
                    </a:cubicBezTo>
                    <a:lnTo>
                      <a:pt x="12700" y="0"/>
                    </a:lnTo>
                    <a:cubicBezTo>
                      <a:pt x="5686" y="0"/>
                      <a:pt x="0" y="5686"/>
                      <a:pt x="0" y="12700"/>
                    </a:cubicBezTo>
                    <a:lnTo>
                      <a:pt x="0" y="139700"/>
                    </a:lnTo>
                    <a:cubicBezTo>
                      <a:pt x="0" y="146714"/>
                      <a:pt x="5686" y="152400"/>
                      <a:pt x="12700" y="152400"/>
                    </a:cubicBezTo>
                    <a:lnTo>
                      <a:pt x="139700" y="152400"/>
                    </a:lnTo>
                    <a:cubicBezTo>
                      <a:pt x="146714" y="152400"/>
                      <a:pt x="152400" y="146714"/>
                      <a:pt x="152400" y="139700"/>
                    </a:cubicBezTo>
                    <a:close/>
                  </a:path>
                </a:pathLst>
              </a:custGeom>
              <a:solidFill>
                <a:srgbClr val="E64646"/>
              </a:solidFill>
            </p:spPr>
          </p:sp>
        </p:grpSp>
        <p:sp>
          <p:nvSpPr>
            <p:cNvPr name="TextBox 10" id="10"/>
            <p:cNvSpPr txBox="true"/>
            <p:nvPr/>
          </p:nvSpPr>
          <p:spPr>
            <a:xfrm rot="0">
              <a:off x="1197788" y="9633176"/>
              <a:ext cx="1193502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Item 1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3128507" y="9633176"/>
              <a:ext cx="1273572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Item 2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5101841" y="9633176"/>
              <a:ext cx="1268412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Item 3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7067585" y="9633176"/>
              <a:ext cx="1278434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Item 4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9051188" y="9633176"/>
              <a:ext cx="1252736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Item 5</a:t>
              </a:r>
            </a:p>
          </p:txBody>
        </p:sp>
        <p:grpSp>
          <p:nvGrpSpPr>
            <p:cNvPr name="Group 15" id="15"/>
            <p:cNvGrpSpPr>
              <a:grpSpLocks noChangeAspect="true"/>
            </p:cNvGrpSpPr>
            <p:nvPr/>
          </p:nvGrpSpPr>
          <p:grpSpPr>
            <a:xfrm rot="0">
              <a:off x="809162" y="750993"/>
              <a:ext cx="9853771" cy="8734016"/>
              <a:chOff x="0" y="0"/>
              <a:chExt cx="9853771" cy="8734016"/>
            </a:xfrm>
          </p:grpSpPr>
          <p:sp>
            <p:nvSpPr>
              <p:cNvPr name="Freeform 16" id="16"/>
              <p:cNvSpPr/>
              <p:nvPr/>
            </p:nvSpPr>
            <p:spPr>
              <a:xfrm>
                <a:off x="0" y="-6350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7" id="17"/>
              <p:cNvSpPr/>
              <p:nvPr/>
            </p:nvSpPr>
            <p:spPr>
              <a:xfrm>
                <a:off x="0" y="1740453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8" id="18"/>
              <p:cNvSpPr/>
              <p:nvPr/>
            </p:nvSpPr>
            <p:spPr>
              <a:xfrm>
                <a:off x="0" y="3487257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19" id="19"/>
              <p:cNvSpPr/>
              <p:nvPr/>
            </p:nvSpPr>
            <p:spPr>
              <a:xfrm>
                <a:off x="0" y="5234060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0" id="20"/>
              <p:cNvSpPr/>
              <p:nvPr/>
            </p:nvSpPr>
            <p:spPr>
              <a:xfrm>
                <a:off x="0" y="6980863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21" id="21"/>
              <p:cNvSpPr/>
              <p:nvPr/>
            </p:nvSpPr>
            <p:spPr>
              <a:xfrm>
                <a:off x="0" y="8727666"/>
                <a:ext cx="9853771" cy="12700"/>
              </a:xfrm>
              <a:custGeom>
                <a:avLst/>
                <a:gdLst/>
                <a:ahLst/>
                <a:cxnLst/>
                <a:rect r="r" b="b" t="t" l="l"/>
                <a:pathLst>
                  <a:path h="12700" w="9853771">
                    <a:moveTo>
                      <a:pt x="0" y="0"/>
                    </a:moveTo>
                    <a:lnTo>
                      <a:pt x="9853771" y="0"/>
                    </a:lnTo>
                    <a:lnTo>
                      <a:pt x="9853771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</p:spPr>
          </p:sp>
        </p:grpSp>
        <p:sp>
          <p:nvSpPr>
            <p:cNvPr name="TextBox 22" id="22"/>
            <p:cNvSpPr txBox="true"/>
            <p:nvPr/>
          </p:nvSpPr>
          <p:spPr>
            <a:xfrm rot="0">
              <a:off x="59630" y="489797"/>
              <a:ext cx="56326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25 </a:t>
              </a:r>
            </a:p>
          </p:txBody>
        </p:sp>
        <p:sp>
          <p:nvSpPr>
            <p:cNvPr name="TextBox 23" id="23"/>
            <p:cNvSpPr txBox="true"/>
            <p:nvPr/>
          </p:nvSpPr>
          <p:spPr>
            <a:xfrm rot="0">
              <a:off x="0" y="2236600"/>
              <a:ext cx="62289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20 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139700" y="3983403"/>
              <a:ext cx="48319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15 </a:t>
              </a:r>
            </a:p>
          </p:txBody>
        </p:sp>
        <p:sp>
          <p:nvSpPr>
            <p:cNvPr name="TextBox 25" id="25"/>
            <p:cNvSpPr txBox="true"/>
            <p:nvPr/>
          </p:nvSpPr>
          <p:spPr>
            <a:xfrm rot="0">
              <a:off x="80070" y="5730207"/>
              <a:ext cx="542826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10 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302121" y="7477010"/>
              <a:ext cx="320774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5 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242491" y="9223813"/>
              <a:ext cx="3804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199">
                  <a:solidFill>
                    <a:srgbClr val="000000"/>
                  </a:solidFill>
                  <a:latin typeface="Libre Baskerville Bold"/>
                </a:rPr>
                <a:t>0 </a:t>
              </a:r>
            </a:p>
          </p:txBody>
        </p:sp>
        <p:grpSp>
          <p:nvGrpSpPr>
            <p:cNvPr name="Group 28" id="28"/>
            <p:cNvGrpSpPr>
              <a:grpSpLocks noChangeAspect="true"/>
            </p:cNvGrpSpPr>
            <p:nvPr/>
          </p:nvGrpSpPr>
          <p:grpSpPr>
            <a:xfrm rot="0">
              <a:off x="1731039" y="1735575"/>
              <a:ext cx="8010017" cy="7812934"/>
              <a:chOff x="921877" y="984582"/>
              <a:chExt cx="8010017" cy="7812934"/>
            </a:xfrm>
          </p:grpSpPr>
          <p:sp>
            <p:nvSpPr>
              <p:cNvPr name="Freeform 29" id="29"/>
              <p:cNvSpPr/>
              <p:nvPr/>
            </p:nvSpPr>
            <p:spPr>
              <a:xfrm>
                <a:off x="921877" y="5906816"/>
                <a:ext cx="2066616" cy="2890417"/>
              </a:xfrm>
              <a:custGeom>
                <a:avLst/>
                <a:gdLst/>
                <a:ahLst/>
                <a:cxnLst/>
                <a:rect r="r" b="b" t="t" l="l"/>
                <a:pathLst>
                  <a:path h="2890417" w="2066616">
                    <a:moveTo>
                      <a:pt x="127000" y="2827200"/>
                    </a:moveTo>
                    <a:cubicBezTo>
                      <a:pt x="126844" y="2792241"/>
                      <a:pt x="98460" y="2763984"/>
                      <a:pt x="63500" y="2763984"/>
                    </a:cubicBezTo>
                    <a:cubicBezTo>
                      <a:pt x="28541" y="2763984"/>
                      <a:pt x="157" y="2792241"/>
                      <a:pt x="0" y="2827200"/>
                    </a:cubicBezTo>
                    <a:cubicBezTo>
                      <a:pt x="157" y="2862160"/>
                      <a:pt x="28541" y="2890417"/>
                      <a:pt x="63500" y="2890417"/>
                    </a:cubicBezTo>
                    <a:cubicBezTo>
                      <a:pt x="98460" y="2890417"/>
                      <a:pt x="126844" y="2862160"/>
                      <a:pt x="127000" y="2827200"/>
                    </a:cubicBezTo>
                    <a:close/>
                    <a:moveTo>
                      <a:pt x="40147" y="2810733"/>
                    </a:moveTo>
                    <a:cubicBezTo>
                      <a:pt x="31139" y="2823631"/>
                      <a:pt x="34249" y="2841383"/>
                      <a:pt x="47106" y="2850449"/>
                    </a:cubicBezTo>
                    <a:cubicBezTo>
                      <a:pt x="59963" y="2859516"/>
                      <a:pt x="77730" y="2856484"/>
                      <a:pt x="86853" y="2843668"/>
                    </a:cubicBezTo>
                    <a:lnTo>
                      <a:pt x="2057608" y="48782"/>
                    </a:lnTo>
                    <a:cubicBezTo>
                      <a:pt x="2066616" y="35885"/>
                      <a:pt x="2063505" y="18132"/>
                      <a:pt x="2050648" y="9066"/>
                    </a:cubicBezTo>
                    <a:cubicBezTo>
                      <a:pt x="2037791" y="0"/>
                      <a:pt x="2020024" y="3032"/>
                      <a:pt x="2010901" y="15848"/>
                    </a:cubicBezTo>
                    <a:close/>
                  </a:path>
                </a:pathLst>
              </a:custGeom>
              <a:solidFill>
                <a:srgbClr val="BFBFBF"/>
              </a:solidFill>
            </p:spPr>
          </p:sp>
          <p:sp>
            <p:nvSpPr>
              <p:cNvPr name="Freeform 30" id="30"/>
              <p:cNvSpPr/>
              <p:nvPr/>
            </p:nvSpPr>
            <p:spPr>
              <a:xfrm>
                <a:off x="2892631" y="3461585"/>
                <a:ext cx="2066320" cy="2540763"/>
              </a:xfrm>
              <a:custGeom>
                <a:avLst/>
                <a:gdLst/>
                <a:ahLst/>
                <a:cxnLst/>
                <a:rect r="r" b="b" t="t" l="l"/>
                <a:pathLst>
                  <a:path h="2540763" w="2066320">
                    <a:moveTo>
                      <a:pt x="127000" y="2477546"/>
                    </a:moveTo>
                    <a:cubicBezTo>
                      <a:pt x="126844" y="2442587"/>
                      <a:pt x="98460" y="2414330"/>
                      <a:pt x="63500" y="2414330"/>
                    </a:cubicBezTo>
                    <a:cubicBezTo>
                      <a:pt x="28541" y="2414330"/>
                      <a:pt x="157" y="2442587"/>
                      <a:pt x="0" y="2477546"/>
                    </a:cubicBezTo>
                    <a:cubicBezTo>
                      <a:pt x="157" y="2512505"/>
                      <a:pt x="28541" y="2540763"/>
                      <a:pt x="63500" y="2540763"/>
                    </a:cubicBezTo>
                    <a:cubicBezTo>
                      <a:pt x="98460" y="2540763"/>
                      <a:pt x="126844" y="2512505"/>
                      <a:pt x="127000" y="2477546"/>
                    </a:cubicBezTo>
                    <a:close/>
                    <a:moveTo>
                      <a:pt x="41251" y="2459616"/>
                    </a:moveTo>
                    <a:cubicBezTo>
                      <a:pt x="31434" y="2471909"/>
                      <a:pt x="33401" y="2489825"/>
                      <a:pt x="45650" y="2499696"/>
                    </a:cubicBezTo>
                    <a:cubicBezTo>
                      <a:pt x="57900" y="2509568"/>
                      <a:pt x="75824" y="2507681"/>
                      <a:pt x="85750" y="2495476"/>
                    </a:cubicBezTo>
                    <a:lnTo>
                      <a:pt x="2056504" y="49951"/>
                    </a:lnTo>
                    <a:cubicBezTo>
                      <a:pt x="2066321" y="37658"/>
                      <a:pt x="2064354" y="19742"/>
                      <a:pt x="2052104" y="9871"/>
                    </a:cubicBezTo>
                    <a:cubicBezTo>
                      <a:pt x="2039855" y="0"/>
                      <a:pt x="2021931" y="1887"/>
                      <a:pt x="2012005" y="14092"/>
                    </a:cubicBezTo>
                    <a:close/>
                  </a:path>
                </a:pathLst>
              </a:custGeom>
              <a:solidFill>
                <a:srgbClr val="BFBFBF"/>
              </a:solidFill>
            </p:spPr>
          </p:sp>
          <p:sp>
            <p:nvSpPr>
              <p:cNvPr name="Freeform 31" id="31"/>
              <p:cNvSpPr/>
              <p:nvPr/>
            </p:nvSpPr>
            <p:spPr>
              <a:xfrm>
                <a:off x="4863386" y="2412971"/>
                <a:ext cx="2066757" cy="1143852"/>
              </a:xfrm>
              <a:custGeom>
                <a:avLst/>
                <a:gdLst/>
                <a:ahLst/>
                <a:cxnLst/>
                <a:rect r="r" b="b" t="t" l="l"/>
                <a:pathLst>
                  <a:path h="1143852" w="2066757">
                    <a:moveTo>
                      <a:pt x="127000" y="1080636"/>
                    </a:moveTo>
                    <a:cubicBezTo>
                      <a:pt x="126844" y="1045676"/>
                      <a:pt x="98459" y="1017419"/>
                      <a:pt x="63500" y="1017419"/>
                    </a:cubicBezTo>
                    <a:cubicBezTo>
                      <a:pt x="28540" y="1017419"/>
                      <a:pt x="156" y="1045676"/>
                      <a:pt x="0" y="1080636"/>
                    </a:cubicBezTo>
                    <a:cubicBezTo>
                      <a:pt x="156" y="1115595"/>
                      <a:pt x="28540" y="1143852"/>
                      <a:pt x="63500" y="1143852"/>
                    </a:cubicBezTo>
                    <a:cubicBezTo>
                      <a:pt x="98459" y="1143852"/>
                      <a:pt x="126844" y="1115595"/>
                      <a:pt x="127000" y="1080636"/>
                    </a:cubicBezTo>
                    <a:close/>
                    <a:moveTo>
                      <a:pt x="50082" y="1055406"/>
                    </a:moveTo>
                    <a:cubicBezTo>
                      <a:pt x="36226" y="1062855"/>
                      <a:pt x="30996" y="1080103"/>
                      <a:pt x="38383" y="1093993"/>
                    </a:cubicBezTo>
                    <a:cubicBezTo>
                      <a:pt x="45770" y="1107883"/>
                      <a:pt x="62994" y="1113189"/>
                      <a:pt x="76917" y="1105865"/>
                    </a:cubicBezTo>
                    <a:lnTo>
                      <a:pt x="2047671" y="57783"/>
                    </a:lnTo>
                    <a:cubicBezTo>
                      <a:pt x="2061528" y="50334"/>
                      <a:pt x="2066757" y="33086"/>
                      <a:pt x="2059371" y="19196"/>
                    </a:cubicBezTo>
                    <a:cubicBezTo>
                      <a:pt x="2051983" y="5306"/>
                      <a:pt x="2034759" y="0"/>
                      <a:pt x="2020836" y="7324"/>
                    </a:cubicBezTo>
                    <a:close/>
                  </a:path>
                </a:pathLst>
              </a:custGeom>
              <a:solidFill>
                <a:srgbClr val="BFBFBF"/>
              </a:solidFill>
            </p:spPr>
          </p:sp>
          <p:sp>
            <p:nvSpPr>
              <p:cNvPr name="Freeform 32" id="32"/>
              <p:cNvSpPr/>
              <p:nvPr/>
            </p:nvSpPr>
            <p:spPr>
              <a:xfrm>
                <a:off x="6834140" y="984865"/>
                <a:ext cx="2097754" cy="1523876"/>
              </a:xfrm>
              <a:custGeom>
                <a:avLst/>
                <a:gdLst/>
                <a:ahLst/>
                <a:cxnLst/>
                <a:rect r="r" b="b" t="t" l="l"/>
                <a:pathLst>
                  <a:path h="1523876" w="2097754">
                    <a:moveTo>
                      <a:pt x="127000" y="1460660"/>
                    </a:moveTo>
                    <a:cubicBezTo>
                      <a:pt x="126844" y="1425700"/>
                      <a:pt x="98460" y="1397443"/>
                      <a:pt x="63500" y="1397443"/>
                    </a:cubicBezTo>
                    <a:cubicBezTo>
                      <a:pt x="28540" y="1397443"/>
                      <a:pt x="157" y="1425700"/>
                      <a:pt x="0" y="1460660"/>
                    </a:cubicBezTo>
                    <a:cubicBezTo>
                      <a:pt x="157" y="1495619"/>
                      <a:pt x="28540" y="1523876"/>
                      <a:pt x="63500" y="1523876"/>
                    </a:cubicBezTo>
                    <a:cubicBezTo>
                      <a:pt x="98460" y="1523876"/>
                      <a:pt x="126844" y="1495619"/>
                      <a:pt x="127000" y="1460660"/>
                    </a:cubicBezTo>
                    <a:close/>
                    <a:moveTo>
                      <a:pt x="46971" y="1437350"/>
                    </a:moveTo>
                    <a:cubicBezTo>
                      <a:pt x="34179" y="1446507"/>
                      <a:pt x="31194" y="1464282"/>
                      <a:pt x="40294" y="1477115"/>
                    </a:cubicBezTo>
                    <a:cubicBezTo>
                      <a:pt x="49394" y="1489948"/>
                      <a:pt x="67155" y="1493012"/>
                      <a:pt x="80029" y="1483969"/>
                    </a:cubicBezTo>
                    <a:lnTo>
                      <a:pt x="2050783" y="86527"/>
                    </a:lnTo>
                    <a:cubicBezTo>
                      <a:pt x="2063575" y="77370"/>
                      <a:pt x="2066559" y="59595"/>
                      <a:pt x="2057460" y="46762"/>
                    </a:cubicBezTo>
                    <a:cubicBezTo>
                      <a:pt x="2048360" y="33929"/>
                      <a:pt x="2030600" y="30865"/>
                      <a:pt x="2017726" y="39907"/>
                    </a:cubicBezTo>
                    <a:close/>
                    <a:moveTo>
                      <a:pt x="2097754" y="63217"/>
                    </a:moveTo>
                    <a:cubicBezTo>
                      <a:pt x="2097598" y="28258"/>
                      <a:pt x="2069214" y="0"/>
                      <a:pt x="2034254" y="0"/>
                    </a:cubicBezTo>
                    <a:cubicBezTo>
                      <a:pt x="1999294" y="0"/>
                      <a:pt x="1970911" y="28258"/>
                      <a:pt x="1970754" y="63217"/>
                    </a:cubicBezTo>
                    <a:cubicBezTo>
                      <a:pt x="1970911" y="98176"/>
                      <a:pt x="1999294" y="126434"/>
                      <a:pt x="2034254" y="126434"/>
                    </a:cubicBezTo>
                    <a:cubicBezTo>
                      <a:pt x="2069214" y="126434"/>
                      <a:pt x="2097598" y="98176"/>
                      <a:pt x="2097754" y="63217"/>
                    </a:cubicBezTo>
                    <a:close/>
                  </a:path>
                </a:pathLst>
              </a:custGeom>
              <a:solidFill>
                <a:srgbClr val="BFBFBF"/>
              </a:solidFill>
            </p:spPr>
          </p:sp>
          <p:sp>
            <p:nvSpPr>
              <p:cNvPr name="Freeform 33" id="33"/>
              <p:cNvSpPr/>
              <p:nvPr/>
            </p:nvSpPr>
            <p:spPr>
              <a:xfrm>
                <a:off x="921877" y="5906577"/>
                <a:ext cx="2066757" cy="1143852"/>
              </a:xfrm>
              <a:custGeom>
                <a:avLst/>
                <a:gdLst/>
                <a:ahLst/>
                <a:cxnLst/>
                <a:rect r="r" b="b" t="t" l="l"/>
                <a:pathLst>
                  <a:path h="1143852" w="2066757">
                    <a:moveTo>
                      <a:pt x="127000" y="1080636"/>
                    </a:moveTo>
                    <a:cubicBezTo>
                      <a:pt x="126844" y="1045677"/>
                      <a:pt x="98460" y="1017420"/>
                      <a:pt x="63500" y="1017420"/>
                    </a:cubicBezTo>
                    <a:cubicBezTo>
                      <a:pt x="28541" y="1017420"/>
                      <a:pt x="157" y="1045677"/>
                      <a:pt x="0" y="1080636"/>
                    </a:cubicBezTo>
                    <a:cubicBezTo>
                      <a:pt x="157" y="1115595"/>
                      <a:pt x="28541" y="1143852"/>
                      <a:pt x="63500" y="1143852"/>
                    </a:cubicBezTo>
                    <a:cubicBezTo>
                      <a:pt x="98460" y="1143852"/>
                      <a:pt x="126844" y="1115595"/>
                      <a:pt x="127000" y="1080636"/>
                    </a:cubicBezTo>
                    <a:close/>
                    <a:moveTo>
                      <a:pt x="50083" y="1055407"/>
                    </a:moveTo>
                    <a:cubicBezTo>
                      <a:pt x="36226" y="1062857"/>
                      <a:pt x="30997" y="1080104"/>
                      <a:pt x="38384" y="1093994"/>
                    </a:cubicBezTo>
                    <a:cubicBezTo>
                      <a:pt x="45770" y="1107883"/>
                      <a:pt x="62995" y="1113190"/>
                      <a:pt x="76917" y="1105866"/>
                    </a:cubicBezTo>
                    <a:lnTo>
                      <a:pt x="2047672" y="57783"/>
                    </a:lnTo>
                    <a:cubicBezTo>
                      <a:pt x="2061528" y="50335"/>
                      <a:pt x="2066758" y="33087"/>
                      <a:pt x="2059371" y="19197"/>
                    </a:cubicBezTo>
                    <a:cubicBezTo>
                      <a:pt x="2051984" y="5307"/>
                      <a:pt x="2034760" y="0"/>
                      <a:pt x="2020837" y="7325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4" id="34"/>
              <p:cNvSpPr/>
              <p:nvPr/>
            </p:nvSpPr>
            <p:spPr>
              <a:xfrm>
                <a:off x="2892631" y="5208287"/>
                <a:ext cx="2066323" cy="794061"/>
              </a:xfrm>
              <a:custGeom>
                <a:avLst/>
                <a:gdLst/>
                <a:ahLst/>
                <a:cxnLst/>
                <a:rect r="r" b="b" t="t" l="l"/>
                <a:pathLst>
                  <a:path h="794061" w="2066323">
                    <a:moveTo>
                      <a:pt x="127000" y="730844"/>
                    </a:moveTo>
                    <a:cubicBezTo>
                      <a:pt x="126844" y="695885"/>
                      <a:pt x="98460" y="667628"/>
                      <a:pt x="63500" y="667628"/>
                    </a:cubicBezTo>
                    <a:cubicBezTo>
                      <a:pt x="28541" y="667628"/>
                      <a:pt x="157" y="695885"/>
                      <a:pt x="0" y="730844"/>
                    </a:cubicBezTo>
                    <a:cubicBezTo>
                      <a:pt x="157" y="765803"/>
                      <a:pt x="28541" y="794061"/>
                      <a:pt x="63500" y="794061"/>
                    </a:cubicBezTo>
                    <a:cubicBezTo>
                      <a:pt x="98460" y="794061"/>
                      <a:pt x="126844" y="765803"/>
                      <a:pt x="127000" y="730844"/>
                    </a:cubicBezTo>
                    <a:close/>
                    <a:moveTo>
                      <a:pt x="53952" y="703912"/>
                    </a:moveTo>
                    <a:cubicBezTo>
                      <a:pt x="39148" y="709235"/>
                      <a:pt x="31431" y="725523"/>
                      <a:pt x="36688" y="740350"/>
                    </a:cubicBezTo>
                    <a:cubicBezTo>
                      <a:pt x="41945" y="755178"/>
                      <a:pt x="58198" y="762967"/>
                      <a:pt x="73049" y="757776"/>
                    </a:cubicBezTo>
                    <a:lnTo>
                      <a:pt x="2043803" y="59055"/>
                    </a:lnTo>
                    <a:cubicBezTo>
                      <a:pt x="2058607" y="53732"/>
                      <a:pt x="2066324" y="37444"/>
                      <a:pt x="2061067" y="22617"/>
                    </a:cubicBezTo>
                    <a:cubicBezTo>
                      <a:pt x="2055810" y="7789"/>
                      <a:pt x="2039557" y="0"/>
                      <a:pt x="2024706" y="5191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5" id="35"/>
              <p:cNvSpPr/>
              <p:nvPr/>
            </p:nvSpPr>
            <p:spPr>
              <a:xfrm>
                <a:off x="4863386" y="3810615"/>
                <a:ext cx="2066560" cy="1493012"/>
              </a:xfrm>
              <a:custGeom>
                <a:avLst/>
                <a:gdLst/>
                <a:ahLst/>
                <a:cxnLst/>
                <a:rect r="r" b="b" t="t" l="l"/>
                <a:pathLst>
                  <a:path h="1493012" w="2066560">
                    <a:moveTo>
                      <a:pt x="127000" y="1429795"/>
                    </a:moveTo>
                    <a:cubicBezTo>
                      <a:pt x="126844" y="1394836"/>
                      <a:pt x="98459" y="1366578"/>
                      <a:pt x="63500" y="1366578"/>
                    </a:cubicBezTo>
                    <a:cubicBezTo>
                      <a:pt x="28540" y="1366578"/>
                      <a:pt x="156" y="1394836"/>
                      <a:pt x="0" y="1429795"/>
                    </a:cubicBezTo>
                    <a:cubicBezTo>
                      <a:pt x="156" y="1464754"/>
                      <a:pt x="28540" y="1493012"/>
                      <a:pt x="63500" y="1493012"/>
                    </a:cubicBezTo>
                    <a:cubicBezTo>
                      <a:pt x="98459" y="1493012"/>
                      <a:pt x="126844" y="1464754"/>
                      <a:pt x="127000" y="1429795"/>
                    </a:cubicBezTo>
                    <a:close/>
                    <a:moveTo>
                      <a:pt x="46971" y="1406485"/>
                    </a:moveTo>
                    <a:cubicBezTo>
                      <a:pt x="34179" y="1415642"/>
                      <a:pt x="31194" y="1433417"/>
                      <a:pt x="40294" y="1446250"/>
                    </a:cubicBezTo>
                    <a:cubicBezTo>
                      <a:pt x="49394" y="1459083"/>
                      <a:pt x="67155" y="1462146"/>
                      <a:pt x="80028" y="1453104"/>
                    </a:cubicBezTo>
                    <a:lnTo>
                      <a:pt x="2050783" y="55662"/>
                    </a:lnTo>
                    <a:cubicBezTo>
                      <a:pt x="2063575" y="46505"/>
                      <a:pt x="2066559" y="28730"/>
                      <a:pt x="2057460" y="15897"/>
                    </a:cubicBezTo>
                    <a:cubicBezTo>
                      <a:pt x="2048360" y="3064"/>
                      <a:pt x="2030599" y="0"/>
                      <a:pt x="2017725" y="9043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6" id="36"/>
              <p:cNvSpPr/>
              <p:nvPr/>
            </p:nvSpPr>
            <p:spPr>
              <a:xfrm>
                <a:off x="6834140" y="1683587"/>
                <a:ext cx="2097754" cy="2222597"/>
              </a:xfrm>
              <a:custGeom>
                <a:avLst/>
                <a:gdLst/>
                <a:ahLst/>
                <a:cxnLst/>
                <a:rect r="r" b="b" t="t" l="l"/>
                <a:pathLst>
                  <a:path h="2222597" w="2097754">
                    <a:moveTo>
                      <a:pt x="127000" y="2159380"/>
                    </a:moveTo>
                    <a:cubicBezTo>
                      <a:pt x="126844" y="2124421"/>
                      <a:pt x="98460" y="2096164"/>
                      <a:pt x="63500" y="2096164"/>
                    </a:cubicBezTo>
                    <a:cubicBezTo>
                      <a:pt x="28540" y="2096164"/>
                      <a:pt x="157" y="2124421"/>
                      <a:pt x="0" y="2159380"/>
                    </a:cubicBezTo>
                    <a:cubicBezTo>
                      <a:pt x="157" y="2194339"/>
                      <a:pt x="28540" y="2222597"/>
                      <a:pt x="63500" y="2222597"/>
                    </a:cubicBezTo>
                    <a:cubicBezTo>
                      <a:pt x="98460" y="2222597"/>
                      <a:pt x="126844" y="2194339"/>
                      <a:pt x="127000" y="2159380"/>
                    </a:cubicBezTo>
                    <a:close/>
                    <a:moveTo>
                      <a:pt x="42681" y="2139807"/>
                    </a:moveTo>
                    <a:cubicBezTo>
                      <a:pt x="31960" y="2151317"/>
                      <a:pt x="32556" y="2169328"/>
                      <a:pt x="44017" y="2180103"/>
                    </a:cubicBezTo>
                    <a:cubicBezTo>
                      <a:pt x="55477" y="2190878"/>
                      <a:pt x="73491" y="2190364"/>
                      <a:pt x="84318" y="2178953"/>
                    </a:cubicBezTo>
                    <a:lnTo>
                      <a:pt x="2055073" y="82789"/>
                    </a:lnTo>
                    <a:cubicBezTo>
                      <a:pt x="2065798" y="71280"/>
                      <a:pt x="2065202" y="53266"/>
                      <a:pt x="2053740" y="42490"/>
                    </a:cubicBezTo>
                    <a:cubicBezTo>
                      <a:pt x="2042279" y="31714"/>
                      <a:pt x="2024263" y="32230"/>
                      <a:pt x="2013435" y="43643"/>
                    </a:cubicBezTo>
                    <a:close/>
                    <a:moveTo>
                      <a:pt x="2097754" y="63216"/>
                    </a:moveTo>
                    <a:cubicBezTo>
                      <a:pt x="2097598" y="28257"/>
                      <a:pt x="2069214" y="0"/>
                      <a:pt x="2034254" y="0"/>
                    </a:cubicBezTo>
                    <a:cubicBezTo>
                      <a:pt x="1999294" y="0"/>
                      <a:pt x="1970911" y="28257"/>
                      <a:pt x="1970754" y="63216"/>
                    </a:cubicBezTo>
                    <a:cubicBezTo>
                      <a:pt x="1970911" y="98176"/>
                      <a:pt x="1999294" y="126433"/>
                      <a:pt x="2034254" y="126433"/>
                    </a:cubicBezTo>
                    <a:cubicBezTo>
                      <a:pt x="2069214" y="126433"/>
                      <a:pt x="2097598" y="98176"/>
                      <a:pt x="2097754" y="63216"/>
                    </a:cubicBezTo>
                    <a:close/>
                  </a:path>
                </a:pathLst>
              </a:custGeom>
              <a:solidFill>
                <a:srgbClr val="000000"/>
              </a:solidFill>
            </p:spPr>
          </p:sp>
          <p:sp>
            <p:nvSpPr>
              <p:cNvPr name="Freeform 37" id="37"/>
              <p:cNvSpPr/>
              <p:nvPr/>
            </p:nvSpPr>
            <p:spPr>
              <a:xfrm>
                <a:off x="921877" y="6923997"/>
                <a:ext cx="2065011" cy="443390"/>
              </a:xfrm>
              <a:custGeom>
                <a:avLst/>
                <a:gdLst/>
                <a:ahLst/>
                <a:cxnLst/>
                <a:rect r="r" b="b" t="t" l="l"/>
                <a:pathLst>
                  <a:path h="443390" w="2065011">
                    <a:moveTo>
                      <a:pt x="127000" y="63216"/>
                    </a:moveTo>
                    <a:cubicBezTo>
                      <a:pt x="126844" y="28257"/>
                      <a:pt x="98460" y="0"/>
                      <a:pt x="63500" y="0"/>
                    </a:cubicBezTo>
                    <a:cubicBezTo>
                      <a:pt x="28541" y="0"/>
                      <a:pt x="157" y="28257"/>
                      <a:pt x="0" y="63216"/>
                    </a:cubicBezTo>
                    <a:cubicBezTo>
                      <a:pt x="157" y="98175"/>
                      <a:pt x="28541" y="126432"/>
                      <a:pt x="63500" y="126432"/>
                    </a:cubicBezTo>
                    <a:cubicBezTo>
                      <a:pt x="98460" y="126432"/>
                      <a:pt x="126844" y="98175"/>
                      <a:pt x="127000" y="63216"/>
                    </a:cubicBezTo>
                    <a:close/>
                    <a:moveTo>
                      <a:pt x="68488" y="35080"/>
                    </a:moveTo>
                    <a:cubicBezTo>
                      <a:pt x="52986" y="32403"/>
                      <a:pt x="38235" y="42760"/>
                      <a:pt x="35489" y="58250"/>
                    </a:cubicBezTo>
                    <a:cubicBezTo>
                      <a:pt x="32743" y="73741"/>
                      <a:pt x="43034" y="88537"/>
                      <a:pt x="58512" y="91352"/>
                    </a:cubicBezTo>
                    <a:lnTo>
                      <a:pt x="2029267" y="440713"/>
                    </a:lnTo>
                    <a:cubicBezTo>
                      <a:pt x="2044769" y="443390"/>
                      <a:pt x="2059519" y="433033"/>
                      <a:pt x="2062265" y="417542"/>
                    </a:cubicBezTo>
                    <a:cubicBezTo>
                      <a:pt x="2065011" y="402052"/>
                      <a:pt x="2054720" y="387256"/>
                      <a:pt x="2039242" y="384441"/>
                    </a:cubicBez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Freeform 38" id="38"/>
              <p:cNvSpPr/>
              <p:nvPr/>
            </p:nvSpPr>
            <p:spPr>
              <a:xfrm>
                <a:off x="2892631" y="6956400"/>
                <a:ext cx="2065011" cy="443390"/>
              </a:xfrm>
              <a:custGeom>
                <a:avLst/>
                <a:gdLst/>
                <a:ahLst/>
                <a:cxnLst/>
                <a:rect r="r" b="b" t="t" l="l"/>
                <a:pathLst>
                  <a:path h="443390" w="2065011">
                    <a:moveTo>
                      <a:pt x="127000" y="380174"/>
                    </a:moveTo>
                    <a:cubicBezTo>
                      <a:pt x="126844" y="345215"/>
                      <a:pt x="98460" y="316958"/>
                      <a:pt x="63500" y="316958"/>
                    </a:cubicBezTo>
                    <a:cubicBezTo>
                      <a:pt x="28541" y="316958"/>
                      <a:pt x="157" y="345215"/>
                      <a:pt x="0" y="380174"/>
                    </a:cubicBezTo>
                    <a:cubicBezTo>
                      <a:pt x="157" y="415133"/>
                      <a:pt x="28541" y="443390"/>
                      <a:pt x="63500" y="443390"/>
                    </a:cubicBezTo>
                    <a:cubicBezTo>
                      <a:pt x="98460" y="443390"/>
                      <a:pt x="126844" y="415133"/>
                      <a:pt x="127000" y="380174"/>
                    </a:cubicBezTo>
                    <a:close/>
                    <a:moveTo>
                      <a:pt x="58513" y="352038"/>
                    </a:moveTo>
                    <a:cubicBezTo>
                      <a:pt x="43035" y="354853"/>
                      <a:pt x="32744" y="369649"/>
                      <a:pt x="35490" y="385139"/>
                    </a:cubicBezTo>
                    <a:cubicBezTo>
                      <a:pt x="38236" y="400630"/>
                      <a:pt x="52986" y="410987"/>
                      <a:pt x="68488" y="408310"/>
                    </a:cubicBezTo>
                    <a:lnTo>
                      <a:pt x="2039242" y="58949"/>
                    </a:lnTo>
                    <a:cubicBezTo>
                      <a:pt x="2054720" y="56134"/>
                      <a:pt x="2065011" y="41338"/>
                      <a:pt x="2062265" y="25847"/>
                    </a:cubicBezTo>
                    <a:cubicBezTo>
                      <a:pt x="2059519" y="10357"/>
                      <a:pt x="2044769" y="0"/>
                      <a:pt x="2029267" y="2677"/>
                    </a:cubicBez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Freeform 39" id="39"/>
              <p:cNvSpPr/>
              <p:nvPr/>
            </p:nvSpPr>
            <p:spPr>
              <a:xfrm>
                <a:off x="4863386" y="5906577"/>
                <a:ext cx="2066757" cy="1143852"/>
              </a:xfrm>
              <a:custGeom>
                <a:avLst/>
                <a:gdLst/>
                <a:ahLst/>
                <a:cxnLst/>
                <a:rect r="r" b="b" t="t" l="l"/>
                <a:pathLst>
                  <a:path h="1143852" w="2066757">
                    <a:moveTo>
                      <a:pt x="127000" y="1080636"/>
                    </a:moveTo>
                    <a:cubicBezTo>
                      <a:pt x="126844" y="1045677"/>
                      <a:pt x="98459" y="1017420"/>
                      <a:pt x="63500" y="1017420"/>
                    </a:cubicBezTo>
                    <a:cubicBezTo>
                      <a:pt x="28540" y="1017420"/>
                      <a:pt x="156" y="1045677"/>
                      <a:pt x="0" y="1080636"/>
                    </a:cubicBezTo>
                    <a:cubicBezTo>
                      <a:pt x="156" y="1115595"/>
                      <a:pt x="28540" y="1143852"/>
                      <a:pt x="63500" y="1143852"/>
                    </a:cubicBezTo>
                    <a:cubicBezTo>
                      <a:pt x="98459" y="1143852"/>
                      <a:pt x="126844" y="1115595"/>
                      <a:pt x="127000" y="1080636"/>
                    </a:cubicBezTo>
                    <a:close/>
                    <a:moveTo>
                      <a:pt x="50082" y="1055407"/>
                    </a:moveTo>
                    <a:cubicBezTo>
                      <a:pt x="36226" y="1062857"/>
                      <a:pt x="30996" y="1080104"/>
                      <a:pt x="38383" y="1093994"/>
                    </a:cubicBezTo>
                    <a:cubicBezTo>
                      <a:pt x="45770" y="1107883"/>
                      <a:pt x="62994" y="1113190"/>
                      <a:pt x="76917" y="1105866"/>
                    </a:cubicBezTo>
                    <a:lnTo>
                      <a:pt x="2047671" y="57783"/>
                    </a:lnTo>
                    <a:cubicBezTo>
                      <a:pt x="2061528" y="50335"/>
                      <a:pt x="2066757" y="33086"/>
                      <a:pt x="2059371" y="19197"/>
                    </a:cubicBezTo>
                    <a:cubicBezTo>
                      <a:pt x="2051983" y="5307"/>
                      <a:pt x="2034759" y="0"/>
                      <a:pt x="2020836" y="7325"/>
                    </a:cubicBez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Freeform 40" id="40"/>
              <p:cNvSpPr/>
              <p:nvPr/>
            </p:nvSpPr>
            <p:spPr>
              <a:xfrm>
                <a:off x="6834140" y="5875915"/>
                <a:ext cx="2097754" cy="126433"/>
              </a:xfrm>
              <a:custGeom>
                <a:avLst/>
                <a:gdLst/>
                <a:ahLst/>
                <a:cxnLst/>
                <a:rect r="r" b="b" t="t" l="l"/>
                <a:pathLst>
                  <a:path h="126433" w="2097754">
                    <a:moveTo>
                      <a:pt x="127000" y="63216"/>
                    </a:moveTo>
                    <a:cubicBezTo>
                      <a:pt x="126844" y="28257"/>
                      <a:pt x="98460" y="0"/>
                      <a:pt x="63500" y="0"/>
                    </a:cubicBezTo>
                    <a:cubicBezTo>
                      <a:pt x="28540" y="0"/>
                      <a:pt x="157" y="28257"/>
                      <a:pt x="0" y="63216"/>
                    </a:cubicBezTo>
                    <a:cubicBezTo>
                      <a:pt x="157" y="98175"/>
                      <a:pt x="28540" y="126433"/>
                      <a:pt x="63500" y="126433"/>
                    </a:cubicBezTo>
                    <a:cubicBezTo>
                      <a:pt x="98460" y="126433"/>
                      <a:pt x="126844" y="98175"/>
                      <a:pt x="127000" y="63216"/>
                    </a:cubicBezTo>
                    <a:close/>
                    <a:moveTo>
                      <a:pt x="63500" y="34641"/>
                    </a:moveTo>
                    <a:cubicBezTo>
                      <a:pt x="47769" y="34712"/>
                      <a:pt x="35052" y="47484"/>
                      <a:pt x="35052" y="63216"/>
                    </a:cubicBezTo>
                    <a:cubicBezTo>
                      <a:pt x="35052" y="78948"/>
                      <a:pt x="47769" y="91721"/>
                      <a:pt x="63500" y="91791"/>
                    </a:cubicBezTo>
                    <a:lnTo>
                      <a:pt x="2034254" y="91791"/>
                    </a:lnTo>
                    <a:cubicBezTo>
                      <a:pt x="2049986" y="91721"/>
                      <a:pt x="2062702" y="78948"/>
                      <a:pt x="2062702" y="63216"/>
                    </a:cubicBezTo>
                    <a:cubicBezTo>
                      <a:pt x="2062702" y="47484"/>
                      <a:pt x="2049986" y="34712"/>
                      <a:pt x="2034254" y="34641"/>
                    </a:cubicBezTo>
                    <a:close/>
                    <a:moveTo>
                      <a:pt x="2097754" y="63216"/>
                    </a:moveTo>
                    <a:cubicBezTo>
                      <a:pt x="2097598" y="28257"/>
                      <a:pt x="2069214" y="0"/>
                      <a:pt x="2034254" y="0"/>
                    </a:cubicBezTo>
                    <a:cubicBezTo>
                      <a:pt x="1999294" y="0"/>
                      <a:pt x="1970911" y="28257"/>
                      <a:pt x="1970754" y="63216"/>
                    </a:cubicBezTo>
                    <a:cubicBezTo>
                      <a:pt x="1970911" y="98175"/>
                      <a:pt x="1999294" y="126433"/>
                      <a:pt x="2034254" y="126433"/>
                    </a:cubicBezTo>
                    <a:cubicBezTo>
                      <a:pt x="2069214" y="126433"/>
                      <a:pt x="2097598" y="98175"/>
                      <a:pt x="2097754" y="63216"/>
                    </a:cubicBezTo>
                    <a:close/>
                  </a:path>
                </a:pathLst>
              </a:custGeom>
              <a:solidFill>
                <a:srgbClr val="E64646"/>
              </a:solidFill>
            </p:spPr>
          </p:sp>
        </p:grpSp>
      </p:grpSp>
      <p:sp>
        <p:nvSpPr>
          <p:cNvPr name="TextBox 41" id="41"/>
          <p:cNvSpPr txBox="true"/>
          <p:nvPr/>
        </p:nvSpPr>
        <p:spPr>
          <a:xfrm rot="0">
            <a:off x="782485" y="1301072"/>
            <a:ext cx="4275047" cy="1524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000"/>
              </a:lnSpc>
            </a:pPr>
            <a:r>
              <a:rPr lang="en-US" sz="5000">
                <a:solidFill>
                  <a:srgbClr val="E64646"/>
                </a:solidFill>
                <a:latin typeface="Libre Baskerville Bold"/>
              </a:rPr>
              <a:t>Write your</a:t>
            </a:r>
          </a:p>
          <a:p>
            <a:pPr marL="0" indent="0" lvl="0">
              <a:lnSpc>
                <a:spcPts val="6000"/>
              </a:lnSpc>
              <a:spcBef>
                <a:spcPct val="0"/>
              </a:spcBef>
            </a:pPr>
            <a:r>
              <a:rPr lang="en-US" sz="5000">
                <a:solidFill>
                  <a:srgbClr val="E64646"/>
                </a:solidFill>
                <a:latin typeface="Libre Baskerville Bold"/>
              </a:rPr>
              <a:t>topic or idea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4748723" y="8877148"/>
            <a:ext cx="3313486" cy="7082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2836"/>
              </a:lnSpc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 you</a:t>
            </a:r>
          </a:p>
          <a:p>
            <a:pPr marL="0" indent="0" lvl="1">
              <a:lnSpc>
                <a:spcPts val="2836"/>
              </a:lnSpc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want to discuss. </a:t>
            </a:r>
          </a:p>
        </p:txBody>
      </p:sp>
      <p:sp>
        <p:nvSpPr>
          <p:cNvPr name="AutoShape 43" id="43"/>
          <p:cNvSpPr/>
          <p:nvPr/>
        </p:nvSpPr>
        <p:spPr>
          <a:xfrm rot="0">
            <a:off x="14532170" y="8525026"/>
            <a:ext cx="5237707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>
            <a:off x="13352013" y="6141250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3" id="3"/>
          <p:cNvSpPr/>
          <p:nvPr/>
        </p:nvSpPr>
        <p:spPr>
          <a:xfrm rot="0">
            <a:off x="2176926" y="8605104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0">
            <a:off x="11581895" y="8605104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0">
            <a:off x="5717162" y="8605104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6" id="6"/>
          <p:cNvSpPr/>
          <p:nvPr/>
        </p:nvSpPr>
        <p:spPr>
          <a:xfrm rot="0">
            <a:off x="15122131" y="8605104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7" id="7"/>
          <p:cNvSpPr/>
          <p:nvPr/>
        </p:nvSpPr>
        <p:spPr>
          <a:xfrm rot="0">
            <a:off x="8614329" y="3804560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8" id="8"/>
          <p:cNvGrpSpPr/>
          <p:nvPr/>
        </p:nvGrpSpPr>
        <p:grpSpPr>
          <a:xfrm rot="0">
            <a:off x="8670585" y="2557845"/>
            <a:ext cx="997733" cy="1341965"/>
            <a:chOff x="0" y="0"/>
            <a:chExt cx="1330311" cy="1789287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/>
            <a:srcRect l="27490" t="0" r="43348" b="41166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2233182" y="7337279"/>
            <a:ext cx="997733" cy="1341965"/>
            <a:chOff x="0" y="0"/>
            <a:chExt cx="1330311" cy="1789287"/>
          </a:xfrm>
        </p:grpSpPr>
        <p:pic>
          <p:nvPicPr>
            <p:cNvPr name="Picture 11" id="11"/>
            <p:cNvPicPr>
              <a:picLocks noChangeAspect="true"/>
            </p:cNvPicPr>
            <p:nvPr/>
          </p:nvPicPr>
          <p:blipFill>
            <a:blip r:embed="rId3"/>
            <a:srcRect l="58195" t="10477" r="15851" b="37195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grpSp>
        <p:nvGrpSpPr>
          <p:cNvPr name="Group 12" id="12"/>
          <p:cNvGrpSpPr/>
          <p:nvPr/>
        </p:nvGrpSpPr>
        <p:grpSpPr>
          <a:xfrm rot="0">
            <a:off x="11638151" y="7337279"/>
            <a:ext cx="997733" cy="1341965"/>
            <a:chOff x="0" y="0"/>
            <a:chExt cx="1330311" cy="1789287"/>
          </a:xfrm>
        </p:grpSpPr>
        <p:pic>
          <p:nvPicPr>
            <p:cNvPr name="Picture 13" id="13"/>
            <p:cNvPicPr>
              <a:picLocks noChangeAspect="true"/>
            </p:cNvPicPr>
            <p:nvPr/>
          </p:nvPicPr>
          <p:blipFill>
            <a:blip r:embed="rId4"/>
            <a:srcRect l="12101" t="1978" r="10932" b="29007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grpSp>
        <p:nvGrpSpPr>
          <p:cNvPr name="Group 14" id="14"/>
          <p:cNvGrpSpPr/>
          <p:nvPr/>
        </p:nvGrpSpPr>
        <p:grpSpPr>
          <a:xfrm rot="0">
            <a:off x="5773419" y="7337279"/>
            <a:ext cx="997733" cy="1341965"/>
            <a:chOff x="0" y="0"/>
            <a:chExt cx="1330311" cy="1789287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5"/>
            <a:srcRect l="20286" t="2588" r="49885" b="37232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grpSp>
        <p:nvGrpSpPr>
          <p:cNvPr name="Group 16" id="16"/>
          <p:cNvGrpSpPr/>
          <p:nvPr/>
        </p:nvGrpSpPr>
        <p:grpSpPr>
          <a:xfrm rot="0">
            <a:off x="15178388" y="7337279"/>
            <a:ext cx="997733" cy="1341965"/>
            <a:chOff x="0" y="0"/>
            <a:chExt cx="1330311" cy="1789287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6"/>
            <a:srcRect l="42322" t="15688" r="16147" b="47072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sp>
        <p:nvSpPr>
          <p:cNvPr name="TextBox 18" id="18"/>
          <p:cNvSpPr txBox="true"/>
          <p:nvPr/>
        </p:nvSpPr>
        <p:spPr>
          <a:xfrm rot="0">
            <a:off x="2456490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Chart Page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2176926" y="8920071"/>
            <a:ext cx="2304379" cy="630072"/>
            <a:chOff x="0" y="0"/>
            <a:chExt cx="3072505" cy="840096"/>
          </a:xfrm>
        </p:grpSpPr>
        <p:sp>
          <p:nvSpPr>
            <p:cNvPr name="TextBox 20" id="20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21" id="21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679321" y="8920071"/>
            <a:ext cx="2304379" cy="630072"/>
            <a:chOff x="0" y="0"/>
            <a:chExt cx="3072505" cy="840096"/>
          </a:xfrm>
        </p:grpSpPr>
        <p:sp>
          <p:nvSpPr>
            <p:cNvPr name="TextBox 23" id="23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24" id="24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1638151" y="8920071"/>
            <a:ext cx="2304379" cy="630072"/>
            <a:chOff x="0" y="0"/>
            <a:chExt cx="3072505" cy="840096"/>
          </a:xfrm>
        </p:grpSpPr>
        <p:sp>
          <p:nvSpPr>
            <p:cNvPr name="TextBox 26" id="26"/>
            <p:cNvSpPr txBox="true"/>
            <p:nvPr/>
          </p:nvSpPr>
          <p:spPr>
            <a:xfrm rot="0">
              <a:off x="0" y="-38100"/>
              <a:ext cx="3028049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27" id="27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5122131" y="8920071"/>
            <a:ext cx="2304379" cy="630072"/>
            <a:chOff x="0" y="0"/>
            <a:chExt cx="3072505" cy="840096"/>
          </a:xfrm>
        </p:grpSpPr>
        <p:sp>
          <p:nvSpPr>
            <p:cNvPr name="TextBox 29" id="29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30" id="30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9906443" y="2920936"/>
            <a:ext cx="2304379" cy="630072"/>
            <a:chOff x="0" y="0"/>
            <a:chExt cx="3072505" cy="840096"/>
          </a:xfrm>
        </p:grpSpPr>
        <p:sp>
          <p:nvSpPr>
            <p:cNvPr name="TextBox 32" id="32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33" id="33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sp>
        <p:nvSpPr>
          <p:cNvPr name="AutoShape 34" id="34"/>
          <p:cNvSpPr/>
          <p:nvPr/>
        </p:nvSpPr>
        <p:spPr>
          <a:xfrm rot="0">
            <a:off x="3876644" y="6141250"/>
            <a:ext cx="1114348" cy="0"/>
          </a:xfrm>
          <a:prstGeom prst="line">
            <a:avLst/>
          </a:prstGeom>
          <a:ln cap="flat" w="1524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35" id="35"/>
          <p:cNvGrpSpPr/>
          <p:nvPr/>
        </p:nvGrpSpPr>
        <p:grpSpPr>
          <a:xfrm rot="0">
            <a:off x="4397361" y="4414672"/>
            <a:ext cx="9511826" cy="598523"/>
            <a:chOff x="0" y="0"/>
            <a:chExt cx="12682435" cy="798030"/>
          </a:xfrm>
        </p:grpSpPr>
        <p:sp>
          <p:nvSpPr>
            <p:cNvPr name="AutoShape 36" id="36"/>
            <p:cNvSpPr/>
            <p:nvPr/>
          </p:nvSpPr>
          <p:spPr>
            <a:xfrm rot="5400000">
              <a:off x="-360915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7" id="37"/>
            <p:cNvSpPr/>
            <p:nvPr/>
          </p:nvSpPr>
          <p:spPr>
            <a:xfrm rot="5400000">
              <a:off x="12270720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38" id="38"/>
            <p:cNvSpPr/>
            <p:nvPr/>
          </p:nvSpPr>
          <p:spPr>
            <a:xfrm rot="-10800000">
              <a:off x="0" y="0"/>
              <a:ext cx="12682435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39" id="39"/>
          <p:cNvGrpSpPr/>
          <p:nvPr/>
        </p:nvGrpSpPr>
        <p:grpSpPr>
          <a:xfrm rot="0">
            <a:off x="3932901" y="4873424"/>
            <a:ext cx="997733" cy="1341965"/>
            <a:chOff x="0" y="0"/>
            <a:chExt cx="1330311" cy="1789287"/>
          </a:xfrm>
        </p:grpSpPr>
        <p:pic>
          <p:nvPicPr>
            <p:cNvPr name="Picture 40" id="40"/>
            <p:cNvPicPr>
              <a:picLocks noChangeAspect="true"/>
            </p:cNvPicPr>
            <p:nvPr/>
          </p:nvPicPr>
          <p:blipFill>
            <a:blip r:embed="rId7"/>
            <a:srcRect l="14417" t="7009" r="26802" b="40284"/>
            <a:stretch>
              <a:fillRect/>
            </a:stretch>
          </p:blipFill>
          <p:spPr>
            <a:xfrm>
              <a:off x="0" y="0"/>
              <a:ext cx="1330311" cy="1789287"/>
            </a:xfrm>
            <a:prstGeom prst="rect">
              <a:avLst/>
            </a:prstGeom>
          </p:spPr>
        </p:pic>
      </p:grpSp>
      <p:grpSp>
        <p:nvGrpSpPr>
          <p:cNvPr name="Group 41" id="41"/>
          <p:cNvGrpSpPr/>
          <p:nvPr/>
        </p:nvGrpSpPr>
        <p:grpSpPr>
          <a:xfrm rot="0">
            <a:off x="5168759" y="5236515"/>
            <a:ext cx="2304379" cy="630072"/>
            <a:chOff x="0" y="0"/>
            <a:chExt cx="3072505" cy="840096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13408269" y="4873424"/>
            <a:ext cx="1001836" cy="1341965"/>
            <a:chOff x="0" y="0"/>
            <a:chExt cx="1335781" cy="1789287"/>
          </a:xfrm>
        </p:grpSpPr>
        <p:pic>
          <p:nvPicPr>
            <p:cNvPr name="Picture 45" id="45"/>
            <p:cNvPicPr>
              <a:picLocks noChangeAspect="true"/>
            </p:cNvPicPr>
            <p:nvPr/>
          </p:nvPicPr>
          <p:blipFill>
            <a:blip r:embed="rId8"/>
            <a:srcRect l="4453" t="19582" r="5493" b="0"/>
            <a:stretch>
              <a:fillRect/>
            </a:stretch>
          </p:blipFill>
          <p:spPr>
            <a:xfrm>
              <a:off x="0" y="0"/>
              <a:ext cx="1335781" cy="1789287"/>
            </a:xfrm>
            <a:prstGeom prst="rect">
              <a:avLst/>
            </a:prstGeom>
          </p:spPr>
        </p:pic>
      </p:grpSp>
      <p:grpSp>
        <p:nvGrpSpPr>
          <p:cNvPr name="Group 46" id="46"/>
          <p:cNvGrpSpPr/>
          <p:nvPr/>
        </p:nvGrpSpPr>
        <p:grpSpPr>
          <a:xfrm rot="0">
            <a:off x="14644127" y="5236515"/>
            <a:ext cx="2304379" cy="630072"/>
            <a:chOff x="0" y="0"/>
            <a:chExt cx="3072505" cy="840096"/>
          </a:xfrm>
        </p:grpSpPr>
        <p:sp>
          <p:nvSpPr>
            <p:cNvPr name="TextBox 47" id="47"/>
            <p:cNvSpPr txBox="true"/>
            <p:nvPr/>
          </p:nvSpPr>
          <p:spPr>
            <a:xfrm rot="0">
              <a:off x="0" y="-38100"/>
              <a:ext cx="3072505" cy="48429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3079"/>
                </a:lnSpc>
                <a:spcBef>
                  <a:spcPct val="0"/>
                </a:spcBef>
              </a:pPr>
              <a:r>
                <a:rPr lang="en-US" sz="2199" u="none">
                  <a:solidFill>
                    <a:srgbClr val="000000"/>
                  </a:solidFill>
                  <a:latin typeface="Libre Baskerville Bold"/>
                </a:rPr>
                <a:t>Name</a:t>
              </a:r>
            </a:p>
          </p:txBody>
        </p:sp>
        <p:sp>
          <p:nvSpPr>
            <p:cNvPr name="TextBox 48" id="48"/>
            <p:cNvSpPr txBox="true"/>
            <p:nvPr/>
          </p:nvSpPr>
          <p:spPr>
            <a:xfrm rot="0">
              <a:off x="0" y="535296"/>
              <a:ext cx="3072505" cy="3048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1800"/>
                </a:lnSpc>
                <a:spcBef>
                  <a:spcPct val="0"/>
                </a:spcBef>
              </a:pPr>
              <a:r>
                <a:rPr lang="en-US" sz="1500" u="none">
                  <a:solidFill>
                    <a:srgbClr val="E64646"/>
                  </a:solidFill>
                  <a:latin typeface="Libre Baskerville Bold"/>
                </a:rPr>
                <a:t>Title or Position</a:t>
              </a:r>
            </a:p>
          </p:txBody>
        </p:sp>
      </p:grpSp>
      <p:grpSp>
        <p:nvGrpSpPr>
          <p:cNvPr name="Group 49" id="49"/>
          <p:cNvGrpSpPr/>
          <p:nvPr/>
        </p:nvGrpSpPr>
        <p:grpSpPr>
          <a:xfrm rot="0">
            <a:off x="2641573" y="6556229"/>
            <a:ext cx="3580388" cy="598523"/>
            <a:chOff x="0" y="0"/>
            <a:chExt cx="4773851" cy="798030"/>
          </a:xfrm>
        </p:grpSpPr>
        <p:sp>
          <p:nvSpPr>
            <p:cNvPr name="AutoShape 50" id="50"/>
            <p:cNvSpPr/>
            <p:nvPr/>
          </p:nvSpPr>
          <p:spPr>
            <a:xfrm rot="5400000">
              <a:off x="-360915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1" id="51"/>
            <p:cNvSpPr/>
            <p:nvPr/>
          </p:nvSpPr>
          <p:spPr>
            <a:xfrm rot="5400000">
              <a:off x="4362136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2" id="52"/>
            <p:cNvSpPr/>
            <p:nvPr/>
          </p:nvSpPr>
          <p:spPr>
            <a:xfrm rot="-10800000">
              <a:off x="0" y="0"/>
              <a:ext cx="4773851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53" id="53"/>
          <p:cNvGrpSpPr/>
          <p:nvPr/>
        </p:nvGrpSpPr>
        <p:grpSpPr>
          <a:xfrm rot="0">
            <a:off x="12118993" y="6556229"/>
            <a:ext cx="3580388" cy="598523"/>
            <a:chOff x="0" y="0"/>
            <a:chExt cx="4773851" cy="798030"/>
          </a:xfrm>
        </p:grpSpPr>
        <p:sp>
          <p:nvSpPr>
            <p:cNvPr name="AutoShape 54" id="54"/>
            <p:cNvSpPr/>
            <p:nvPr/>
          </p:nvSpPr>
          <p:spPr>
            <a:xfrm rot="5400000">
              <a:off x="-360915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5" id="55"/>
            <p:cNvSpPr/>
            <p:nvPr/>
          </p:nvSpPr>
          <p:spPr>
            <a:xfrm rot="5400000">
              <a:off x="4362136" y="386315"/>
              <a:ext cx="772630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  <p:sp>
          <p:nvSpPr>
            <p:cNvPr name="AutoShape 56" id="56"/>
            <p:cNvSpPr/>
            <p:nvPr/>
          </p:nvSpPr>
          <p:spPr>
            <a:xfrm rot="-10800000">
              <a:off x="0" y="0"/>
              <a:ext cx="4773851" cy="0"/>
            </a:xfrm>
            <a:prstGeom prst="line">
              <a:avLst/>
            </a:prstGeom>
            <a:ln cap="flat" w="50800">
              <a:solidFill>
                <a:srgbClr val="E64646"/>
              </a:solidFill>
              <a:prstDash val="solid"/>
              <a:headEnd type="none" len="sm" w="sm"/>
              <a:tailEnd type="none" len="sm" w="sm"/>
            </a:ln>
          </p:spPr>
        </p:sp>
      </p:grp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-5400000">
            <a:off x="1220516" y="5131995"/>
            <a:ext cx="10257527" cy="0"/>
          </a:xfrm>
          <a:prstGeom prst="line">
            <a:avLst/>
          </a:prstGeom>
          <a:ln cap="rnd" w="381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7147415" y="826702"/>
            <a:ext cx="1192178" cy="1066337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8761342" y="2609936"/>
            <a:ext cx="1787789" cy="1107469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7019412" y="2530858"/>
            <a:ext cx="1205961" cy="1265624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9300738" y="826702"/>
            <a:ext cx="1360124" cy="1066337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6"/>
          <a:srcRect l="0" t="0" r="0" b="0"/>
          <a:stretch>
            <a:fillRect/>
          </a:stretch>
        </p:blipFill>
        <p:spPr>
          <a:xfrm flipH="false" flipV="false" rot="0">
            <a:off x="11622007" y="848974"/>
            <a:ext cx="1064367" cy="1021793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/>
          <a:srcRect l="0" t="0" r="0" b="0"/>
          <a:stretch>
            <a:fillRect/>
          </a:stretch>
        </p:blipFill>
        <p:spPr>
          <a:xfrm flipH="false" flipV="false" rot="0">
            <a:off x="14864038" y="2577959"/>
            <a:ext cx="1169959" cy="1171423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8"/>
          <a:srcRect l="0" t="0" r="0" b="0"/>
          <a:stretch>
            <a:fillRect/>
          </a:stretch>
        </p:blipFill>
        <p:spPr>
          <a:xfrm flipH="false" flipV="false" rot="0">
            <a:off x="13063375" y="2577959"/>
            <a:ext cx="1264694" cy="1171423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16569965" y="2527295"/>
            <a:ext cx="1345048" cy="1272751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0"/>
          <a:srcRect l="0" t="0" r="0" b="0"/>
          <a:stretch>
            <a:fillRect/>
          </a:stretch>
        </p:blipFill>
        <p:spPr>
          <a:xfrm flipH="false" flipV="false" rot="0">
            <a:off x="11085099" y="2530858"/>
            <a:ext cx="1442307" cy="1265624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11"/>
          <a:srcRect l="0" t="0" r="0" b="0"/>
          <a:stretch>
            <a:fillRect/>
          </a:stretch>
        </p:blipFill>
        <p:spPr>
          <a:xfrm flipH="false" flipV="false" rot="0">
            <a:off x="13647519" y="893214"/>
            <a:ext cx="1469784" cy="933313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12"/>
          <a:srcRect l="0" t="0" r="0" b="0"/>
          <a:stretch>
            <a:fillRect/>
          </a:stretch>
        </p:blipFill>
        <p:spPr>
          <a:xfrm flipH="false" flipV="false" rot="0">
            <a:off x="16078448" y="796763"/>
            <a:ext cx="1524485" cy="1126213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13"/>
          <a:srcRect l="0" t="0" r="0" b="0"/>
          <a:stretch>
            <a:fillRect/>
          </a:stretch>
        </p:blipFill>
        <p:spPr>
          <a:xfrm flipH="false" flipV="false" rot="0">
            <a:off x="7210519" y="4514421"/>
            <a:ext cx="1579149" cy="888271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14"/>
          <a:srcRect l="0" t="0" r="0" b="0"/>
          <a:stretch>
            <a:fillRect/>
          </a:stretch>
        </p:blipFill>
        <p:spPr>
          <a:xfrm flipH="false" flipV="false" rot="0">
            <a:off x="10148274" y="4514421"/>
            <a:ext cx="1579149" cy="888271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15"/>
          <a:srcRect l="0" t="0" r="0" b="0"/>
          <a:stretch>
            <a:fillRect/>
          </a:stretch>
        </p:blipFill>
        <p:spPr>
          <a:xfrm flipH="false" flipV="false" rot="0">
            <a:off x="13086029" y="4514421"/>
            <a:ext cx="1579149" cy="88827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16"/>
          <a:srcRect l="0" t="0" r="0" b="0"/>
          <a:stretch>
            <a:fillRect/>
          </a:stretch>
        </p:blipFill>
        <p:spPr>
          <a:xfrm flipH="false" flipV="false" rot="0">
            <a:off x="16023783" y="4514421"/>
            <a:ext cx="1579149" cy="888271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17"/>
          <a:srcRect l="0" t="0" r="0" b="0"/>
          <a:stretch>
            <a:fillRect/>
          </a:stretch>
        </p:blipFill>
        <p:spPr>
          <a:xfrm flipH="false" flipV="false" rot="0">
            <a:off x="7210519" y="7375140"/>
            <a:ext cx="1579149" cy="888271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18"/>
          <a:srcRect l="0" t="0" r="0" b="0"/>
          <a:stretch>
            <a:fillRect/>
          </a:stretch>
        </p:blipFill>
        <p:spPr>
          <a:xfrm flipH="false" flipV="false" rot="0">
            <a:off x="10148274" y="7375140"/>
            <a:ext cx="1579149" cy="888271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19"/>
          <a:srcRect l="0" t="0" r="0" b="0"/>
          <a:stretch>
            <a:fillRect/>
          </a:stretch>
        </p:blipFill>
        <p:spPr>
          <a:xfrm flipH="false" flipV="false" rot="0">
            <a:off x="13086029" y="7375140"/>
            <a:ext cx="1579149" cy="888271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20"/>
          <a:srcRect l="0" t="0" r="0" b="0"/>
          <a:stretch>
            <a:fillRect/>
          </a:stretch>
        </p:blipFill>
        <p:spPr>
          <a:xfrm flipH="false" flipV="false" rot="0">
            <a:off x="13086029" y="8805499"/>
            <a:ext cx="1579149" cy="888271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21"/>
          <a:srcRect l="0" t="0" r="0" b="0"/>
          <a:stretch>
            <a:fillRect/>
          </a:stretch>
        </p:blipFill>
        <p:spPr>
          <a:xfrm flipH="false" flipV="false" rot="0">
            <a:off x="16023783" y="7375140"/>
            <a:ext cx="1579149" cy="888271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22"/>
          <a:srcRect l="0" t="0" r="0" b="0"/>
          <a:stretch>
            <a:fillRect/>
          </a:stretch>
        </p:blipFill>
        <p:spPr>
          <a:xfrm flipH="false" flipV="false" rot="0">
            <a:off x="16023783" y="8805499"/>
            <a:ext cx="1579149" cy="888271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23"/>
          <a:srcRect l="0" t="0" r="0" b="0"/>
          <a:stretch>
            <a:fillRect/>
          </a:stretch>
        </p:blipFill>
        <p:spPr>
          <a:xfrm flipH="false" flipV="false" rot="0">
            <a:off x="7210519" y="5944780"/>
            <a:ext cx="1579149" cy="888271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24"/>
          <a:srcRect l="0" t="0" r="0" b="0"/>
          <a:stretch>
            <a:fillRect/>
          </a:stretch>
        </p:blipFill>
        <p:spPr>
          <a:xfrm flipH="false" flipV="false" rot="0">
            <a:off x="10148274" y="5944780"/>
            <a:ext cx="1579149" cy="888271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25"/>
          <a:srcRect l="0" t="0" r="0" b="0"/>
          <a:stretch>
            <a:fillRect/>
          </a:stretch>
        </p:blipFill>
        <p:spPr>
          <a:xfrm flipH="false" flipV="false" rot="0">
            <a:off x="13086029" y="5944780"/>
            <a:ext cx="1579149" cy="888271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26"/>
          <a:srcRect l="0" t="0" r="0" b="0"/>
          <a:stretch>
            <a:fillRect/>
          </a:stretch>
        </p:blipFill>
        <p:spPr>
          <a:xfrm flipH="false" flipV="false" rot="0">
            <a:off x="16023783" y="5944780"/>
            <a:ext cx="1579149" cy="88827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27"/>
          <a:srcRect l="0" t="0" r="0" b="0"/>
          <a:stretch>
            <a:fillRect/>
          </a:stretch>
        </p:blipFill>
        <p:spPr>
          <a:xfrm flipH="false" flipV="false" rot="0">
            <a:off x="7210519" y="8805499"/>
            <a:ext cx="1579149" cy="88827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28"/>
          <a:srcRect l="0" t="0" r="0" b="0"/>
          <a:stretch>
            <a:fillRect/>
          </a:stretch>
        </p:blipFill>
        <p:spPr>
          <a:xfrm flipH="false" flipV="false" rot="0">
            <a:off x="10148274" y="8805499"/>
            <a:ext cx="1579149" cy="888271"/>
          </a:xfrm>
          <a:prstGeom prst="rect">
            <a:avLst/>
          </a:prstGeom>
        </p:spPr>
      </p:pic>
      <p:sp>
        <p:nvSpPr>
          <p:cNvPr name="TextBox 30" id="30"/>
          <p:cNvSpPr txBox="true"/>
          <p:nvPr/>
        </p:nvSpPr>
        <p:spPr>
          <a:xfrm rot="0">
            <a:off x="1028700" y="1181100"/>
            <a:ext cx="5059131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Resource 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Page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700" y="6898005"/>
            <a:ext cx="5059131" cy="2334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Use these design resources in</a:t>
            </a: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your Canva Presentation.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Happy designing! 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Don't forget to delete this page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before presenting. 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55614" y="1028700"/>
            <a:ext cx="959933" cy="959933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713615" y="1028700"/>
            <a:ext cx="785400" cy="959933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21636" y="1070016"/>
            <a:ext cx="877302" cy="877302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97221" y="1028700"/>
            <a:ext cx="680680" cy="959933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64137" y="2876666"/>
            <a:ext cx="884356" cy="982618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84660" y="2929324"/>
            <a:ext cx="701841" cy="87730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62947" y="2882337"/>
            <a:ext cx="794680" cy="971276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89948" y="2965122"/>
            <a:ext cx="895227" cy="805704"/>
          </a:xfrm>
          <a:prstGeom prst="rect">
            <a:avLst/>
          </a:prstGeom>
        </p:spPr>
      </p:pic>
      <p:sp>
        <p:nvSpPr>
          <p:cNvPr name="AutoShape 10" id="10"/>
          <p:cNvSpPr/>
          <p:nvPr/>
        </p:nvSpPr>
        <p:spPr>
          <a:xfrm rot="-5400000">
            <a:off x="1220516" y="5131995"/>
            <a:ext cx="10257527" cy="0"/>
          </a:xfrm>
          <a:prstGeom prst="line">
            <a:avLst/>
          </a:prstGeom>
          <a:ln cap="rnd" w="381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594817" y="4969936"/>
            <a:ext cx="1022996" cy="420358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102782" y="4747316"/>
            <a:ext cx="865598" cy="865598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027488" y="4747316"/>
            <a:ext cx="865598" cy="865598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30923" y="4773477"/>
            <a:ext cx="813276" cy="813276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26351" y="6573065"/>
            <a:ext cx="1018459" cy="833285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44456" y="6647092"/>
            <a:ext cx="923718" cy="685231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196759" y="6783197"/>
            <a:ext cx="527056" cy="413020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548800" y="6500946"/>
            <a:ext cx="977523" cy="977523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088824" y="8396326"/>
            <a:ext cx="893513" cy="89351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677658" y="8414426"/>
            <a:ext cx="857313" cy="85731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983705" y="8366501"/>
            <a:ext cx="953164" cy="953164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621084" y="8414426"/>
            <a:ext cx="905238" cy="905238"/>
          </a:xfrm>
          <a:prstGeom prst="rect">
            <a:avLst/>
          </a:prstGeom>
        </p:spPr>
      </p:pic>
      <p:sp>
        <p:nvSpPr>
          <p:cNvPr name="TextBox 23" id="23"/>
          <p:cNvSpPr txBox="true"/>
          <p:nvPr/>
        </p:nvSpPr>
        <p:spPr>
          <a:xfrm rot="0">
            <a:off x="1028700" y="1181100"/>
            <a:ext cx="5059131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Resource 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Page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1028700" y="6898005"/>
            <a:ext cx="5059131" cy="2334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Use these design resources in</a:t>
            </a: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your Canva Presentation.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Happy designing! 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Don't forget to delete this page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before presenting. 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181100"/>
            <a:ext cx="5059131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Resource </a:t>
            </a:r>
          </a:p>
          <a:p>
            <a:pPr algn="l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Page</a:t>
            </a:r>
          </a:p>
        </p:txBody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77294" y="1296506"/>
            <a:ext cx="832459" cy="715915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27061" y="1223415"/>
            <a:ext cx="862097" cy="862097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916682" y="1148450"/>
            <a:ext cx="704739" cy="1012027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92914" y="1296506"/>
            <a:ext cx="1164950" cy="715915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804323" y="1223415"/>
            <a:ext cx="862097" cy="862097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21801" y="1148450"/>
            <a:ext cx="1119949" cy="1012027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093944" y="1148450"/>
            <a:ext cx="675298" cy="101202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94309" y="1148450"/>
            <a:ext cx="732340" cy="1012027"/>
          </a:xfrm>
          <a:prstGeom prst="rect">
            <a:avLst/>
          </a:prstGeom>
        </p:spPr>
      </p:pic>
      <p:pic>
        <p:nvPicPr>
          <p:cNvPr name="Picture 11" id="11"/>
          <p:cNvPicPr>
            <a:picLocks noChangeAspect="true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62256" y="3160161"/>
            <a:ext cx="862536" cy="862536"/>
          </a:xfrm>
          <a:prstGeom prst="rect">
            <a:avLst/>
          </a:prstGeom>
        </p:spPr>
      </p:pic>
      <p:pic>
        <p:nvPicPr>
          <p:cNvPr name="Picture 12" id="12"/>
          <p:cNvPicPr>
            <a:picLocks noChangeAspect="true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75864" y="3160161"/>
            <a:ext cx="862536" cy="862536"/>
          </a:xfrm>
          <a:prstGeom prst="rect">
            <a:avLst/>
          </a:prstGeom>
        </p:spPr>
      </p:pic>
      <p:pic>
        <p:nvPicPr>
          <p:cNvPr name="Picture 13" id="13"/>
          <p:cNvPicPr>
            <a:picLocks noChangeAspect="true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889473" y="3160161"/>
            <a:ext cx="856263" cy="862536"/>
          </a:xfrm>
          <a:prstGeom prst="rect">
            <a:avLst/>
          </a:prstGeom>
        </p:spPr>
      </p:pic>
      <p:pic>
        <p:nvPicPr>
          <p:cNvPr name="Picture 14" id="14"/>
          <p:cNvPicPr>
            <a:picLocks noChangeAspect="true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193411" y="3156018"/>
            <a:ext cx="714074" cy="870822"/>
          </a:xfrm>
          <a:prstGeom prst="rect">
            <a:avLst/>
          </a:prstGeom>
        </p:spPr>
      </p:pic>
      <p:pic>
        <p:nvPicPr>
          <p:cNvPr name="Picture 15" id="15"/>
          <p:cNvPicPr>
            <a:picLocks noChangeAspect="true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355161" y="3160161"/>
            <a:ext cx="903609" cy="862536"/>
          </a:xfrm>
          <a:prstGeom prst="rect">
            <a:avLst/>
          </a:prstGeom>
        </p:spPr>
      </p:pic>
      <p:pic>
        <p:nvPicPr>
          <p:cNvPr name="Picture 16" id="16"/>
          <p:cNvPicPr>
            <a:picLocks noChangeAspect="true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709842" y="3160161"/>
            <a:ext cx="757464" cy="862536"/>
          </a:xfrm>
          <a:prstGeom prst="rect">
            <a:avLst/>
          </a:prstGeom>
        </p:spPr>
      </p:pic>
      <p:pic>
        <p:nvPicPr>
          <p:cNvPr name="Picture 17" id="17"/>
          <p:cNvPicPr>
            <a:picLocks noChangeAspect="true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72156" y="3160161"/>
            <a:ext cx="857832" cy="862536"/>
          </a:xfrm>
          <a:prstGeom prst="rect">
            <a:avLst/>
          </a:prstGeom>
        </p:spPr>
      </p:pic>
      <p:pic>
        <p:nvPicPr>
          <p:cNvPr name="Picture 18" id="18"/>
          <p:cNvPicPr>
            <a:picLocks noChangeAspect="true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397168" y="3261166"/>
            <a:ext cx="1110978" cy="660527"/>
          </a:xfrm>
          <a:prstGeom prst="rect">
            <a:avLst/>
          </a:prstGeom>
        </p:spPr>
      </p:pic>
      <p:pic>
        <p:nvPicPr>
          <p:cNvPr name="Picture 19" id="19"/>
          <p:cNvPicPr>
            <a:picLocks noChangeAspect="true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86152" y="5075679"/>
            <a:ext cx="885701" cy="761703"/>
          </a:xfrm>
          <a:prstGeom prst="rect">
            <a:avLst/>
          </a:prstGeom>
        </p:spPr>
      </p:pic>
      <p:pic>
        <p:nvPicPr>
          <p:cNvPr name="Picture 20" id="20"/>
          <p:cNvPicPr>
            <a:picLocks noChangeAspect="true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924252" y="5075679"/>
            <a:ext cx="761703" cy="761703"/>
          </a:xfrm>
          <a:prstGeom prst="rect">
            <a:avLst/>
          </a:prstGeom>
        </p:spPr>
      </p:pic>
      <p:pic>
        <p:nvPicPr>
          <p:cNvPr name="Picture 21" id="21"/>
          <p:cNvPicPr>
            <a:picLocks noChangeAspect="true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438354" y="5075679"/>
            <a:ext cx="761703" cy="761703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952456" y="5075679"/>
            <a:ext cx="760318" cy="761703"/>
          </a:xfrm>
          <a:prstGeom prst="rect">
            <a:avLst/>
          </a:prstGeom>
        </p:spPr>
      </p:pic>
      <p:pic>
        <p:nvPicPr>
          <p:cNvPr name="Picture 23" id="23"/>
          <p:cNvPicPr>
            <a:picLocks noChangeAspect="true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65173" y="5075679"/>
            <a:ext cx="827938" cy="761703"/>
          </a:xfrm>
          <a:prstGeom prst="rect">
            <a:avLst/>
          </a:prstGeom>
        </p:spPr>
      </p:pic>
      <p:pic>
        <p:nvPicPr>
          <p:cNvPr name="Picture 24" id="24"/>
          <p:cNvPicPr>
            <a:picLocks noChangeAspect="true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45510" y="5075679"/>
            <a:ext cx="614902" cy="761703"/>
          </a:xfrm>
          <a:prstGeom prst="rect">
            <a:avLst/>
          </a:prstGeom>
        </p:spPr>
      </p:pic>
      <p:pic>
        <p:nvPicPr>
          <p:cNvPr name="Picture 25" id="25"/>
          <p:cNvPicPr>
            <a:picLocks noChangeAspect="true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412811" y="5141871"/>
            <a:ext cx="1095335" cy="629320"/>
          </a:xfrm>
          <a:prstGeom prst="rect">
            <a:avLst/>
          </a:prstGeom>
        </p:spPr>
      </p:pic>
      <p:pic>
        <p:nvPicPr>
          <p:cNvPr name="Picture 26" id="26"/>
          <p:cNvPicPr>
            <a:picLocks noChangeAspect="true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274910" y="6774906"/>
            <a:ext cx="914303" cy="816223"/>
          </a:xfrm>
          <a:prstGeom prst="rect">
            <a:avLst/>
          </a:prstGeom>
        </p:spPr>
      </p:pic>
      <p:pic>
        <p:nvPicPr>
          <p:cNvPr name="Picture 27" id="27"/>
          <p:cNvPicPr>
            <a:picLocks noChangeAspect="true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626598" y="6742257"/>
            <a:ext cx="642709" cy="881521"/>
          </a:xfrm>
          <a:prstGeom prst="rect">
            <a:avLst/>
          </a:prstGeom>
        </p:spPr>
      </p:pic>
      <p:pic>
        <p:nvPicPr>
          <p:cNvPr name="Picture 28" id="28"/>
          <p:cNvPicPr>
            <a:picLocks noChangeAspect="true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06692" y="6742257"/>
            <a:ext cx="827027" cy="881521"/>
          </a:xfrm>
          <a:prstGeom prst="rect">
            <a:avLst/>
          </a:prstGeom>
        </p:spPr>
      </p:pic>
      <p:pic>
        <p:nvPicPr>
          <p:cNvPr name="Picture 29" id="29"/>
          <p:cNvPicPr>
            <a:picLocks noChangeAspect="true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971104" y="6742257"/>
            <a:ext cx="644312" cy="881521"/>
          </a:xfrm>
          <a:prstGeom prst="rect">
            <a:avLst/>
          </a:prstGeom>
        </p:spPr>
      </p:pic>
      <p:pic>
        <p:nvPicPr>
          <p:cNvPr name="Picture 30" id="30"/>
          <p:cNvPicPr>
            <a:picLocks noChangeAspect="true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52800" y="6834435"/>
            <a:ext cx="1158432" cy="697166"/>
          </a:xfrm>
          <a:prstGeom prst="rect">
            <a:avLst/>
          </a:prstGeom>
        </p:spPr>
      </p:pic>
      <p:pic>
        <p:nvPicPr>
          <p:cNvPr name="Picture 31" id="31"/>
          <p:cNvPicPr>
            <a:picLocks noChangeAspect="true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648618" y="6742257"/>
            <a:ext cx="1117135" cy="881521"/>
          </a:xfrm>
          <a:prstGeom prst="rect">
            <a:avLst/>
          </a:prstGeom>
        </p:spPr>
      </p:pic>
      <p:pic>
        <p:nvPicPr>
          <p:cNvPr name="Picture 32" id="32"/>
          <p:cNvPicPr>
            <a:picLocks noChangeAspect="true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03138" y="6742257"/>
            <a:ext cx="881521" cy="881521"/>
          </a:xfrm>
          <a:prstGeom prst="rect">
            <a:avLst/>
          </a:prstGeom>
        </p:spPr>
      </p:pic>
      <p:pic>
        <p:nvPicPr>
          <p:cNvPr name="Picture 33" id="33"/>
          <p:cNvPicPr>
            <a:picLocks noChangeAspect="true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522044" y="6742257"/>
            <a:ext cx="881521" cy="881521"/>
          </a:xfrm>
          <a:prstGeom prst="rect">
            <a:avLst/>
          </a:prstGeom>
        </p:spPr>
      </p:pic>
      <p:pic>
        <p:nvPicPr>
          <p:cNvPr name="Picture 34" id="34"/>
          <p:cNvPicPr>
            <a:picLocks noChangeAspect="true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7481401" y="8574782"/>
            <a:ext cx="424245" cy="788293"/>
          </a:xfrm>
          <a:prstGeom prst="rect">
            <a:avLst/>
          </a:prstGeom>
        </p:spPr>
      </p:pic>
      <p:pic>
        <p:nvPicPr>
          <p:cNvPr name="Picture 35" id="35"/>
          <p:cNvPicPr>
            <a:picLocks noChangeAspect="true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8525275" y="8574782"/>
            <a:ext cx="610569" cy="788293"/>
          </a:xfrm>
          <a:prstGeom prst="rect">
            <a:avLst/>
          </a:prstGeom>
        </p:spPr>
      </p:pic>
      <p:pic>
        <p:nvPicPr>
          <p:cNvPr name="Picture 36" id="36"/>
          <p:cNvPicPr>
            <a:picLocks noChangeAspect="true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9755473" y="8574782"/>
            <a:ext cx="680799" cy="788293"/>
          </a:xfrm>
          <a:prstGeom prst="rect">
            <a:avLst/>
          </a:prstGeom>
        </p:spPr>
      </p:pic>
      <p:pic>
        <p:nvPicPr>
          <p:cNvPr name="Picture 37" id="37"/>
          <p:cNvPicPr>
            <a:picLocks noChangeAspect="true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1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55900" y="8574782"/>
            <a:ext cx="397013" cy="788293"/>
          </a:xfrm>
          <a:prstGeom prst="rect">
            <a:avLst/>
          </a:prstGeom>
        </p:spPr>
      </p:pic>
      <p:pic>
        <p:nvPicPr>
          <p:cNvPr name="Picture 38" id="38"/>
          <p:cNvPicPr>
            <a:picLocks noChangeAspect="true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3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2072541" y="8574782"/>
            <a:ext cx="788293" cy="788293"/>
          </a:xfrm>
          <a:prstGeom prst="rect">
            <a:avLst/>
          </a:prstGeom>
        </p:spPr>
      </p:pic>
      <p:pic>
        <p:nvPicPr>
          <p:cNvPr name="Picture 39" id="39"/>
          <p:cNvPicPr>
            <a:picLocks noChangeAspect="true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5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3480463" y="8574782"/>
            <a:ext cx="963470" cy="788293"/>
          </a:xfrm>
          <a:prstGeom prst="rect">
            <a:avLst/>
          </a:prstGeom>
        </p:spPr>
      </p:pic>
      <p:pic>
        <p:nvPicPr>
          <p:cNvPr name="Picture 40" id="40"/>
          <p:cNvPicPr>
            <a:picLocks noChangeAspect="true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7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063561" y="8675330"/>
            <a:ext cx="838854" cy="587198"/>
          </a:xfrm>
          <a:prstGeom prst="rect">
            <a:avLst/>
          </a:prstGeom>
        </p:spPr>
      </p:pic>
      <p:pic>
        <p:nvPicPr>
          <p:cNvPr name="Picture 41" id="41"/>
          <p:cNvPicPr>
            <a:picLocks noChangeAspect="true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9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6615779" y="8574782"/>
            <a:ext cx="689398" cy="788293"/>
          </a:xfrm>
          <a:prstGeom prst="rect">
            <a:avLst/>
          </a:prstGeom>
        </p:spPr>
      </p:pic>
      <p:sp>
        <p:nvSpPr>
          <p:cNvPr name="TextBox 42" id="42"/>
          <p:cNvSpPr txBox="true"/>
          <p:nvPr/>
        </p:nvSpPr>
        <p:spPr>
          <a:xfrm rot="0">
            <a:off x="1028700" y="6898005"/>
            <a:ext cx="5059131" cy="2334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Use these design resources in</a:t>
            </a: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your Canva Presentation.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Happy designing! 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</a:p>
          <a:p>
            <a:pPr algn="l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Don't forget to delete this page</a:t>
            </a:r>
          </a:p>
          <a:p>
            <a:pPr algn="l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before presenting. </a:t>
            </a:r>
          </a:p>
        </p:txBody>
      </p:sp>
      <p:sp>
        <p:nvSpPr>
          <p:cNvPr name="AutoShape 43" id="43"/>
          <p:cNvSpPr/>
          <p:nvPr/>
        </p:nvSpPr>
        <p:spPr>
          <a:xfrm rot="-5400000">
            <a:off x="1220516" y="5131995"/>
            <a:ext cx="10257527" cy="0"/>
          </a:xfrm>
          <a:prstGeom prst="line">
            <a:avLst/>
          </a:prstGeom>
          <a:ln cap="rnd" w="3810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6891565" y="788851"/>
            <a:ext cx="4504871" cy="10692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702629" y="5788299"/>
            <a:ext cx="1731001" cy="1731001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028786" y="5788299"/>
            <a:ext cx="1731001" cy="1731001"/>
          </a:xfrm>
          <a:prstGeom prst="rect">
            <a:avLst/>
          </a:prstGeom>
        </p:spPr>
      </p:pic>
      <p:pic>
        <p:nvPicPr>
          <p:cNvPr name="Picture 5" id="5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354943" y="5788299"/>
            <a:ext cx="1731001" cy="1731001"/>
          </a:xfrm>
          <a:prstGeom prst="rect">
            <a:avLst/>
          </a:prstGeom>
        </p:spPr>
      </p:pic>
      <p:pic>
        <p:nvPicPr>
          <p:cNvPr name="Picture 6" id="6"/>
          <p:cNvPicPr>
            <a:picLocks noChangeAspect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4681099" y="5788299"/>
            <a:ext cx="1731001" cy="1731001"/>
          </a:xfrm>
          <a:prstGeom prst="rect">
            <a:avLst/>
          </a:prstGeom>
        </p:spPr>
      </p:pic>
      <p:pic>
        <p:nvPicPr>
          <p:cNvPr name="Picture 7" id="7"/>
          <p:cNvPicPr>
            <a:picLocks noChangeAspect="true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231739" y="6241208"/>
            <a:ext cx="806132" cy="806132"/>
          </a:xfrm>
          <a:prstGeom prst="rect">
            <a:avLst/>
          </a:prstGeom>
        </p:spPr>
      </p:pic>
      <p:pic>
        <p:nvPicPr>
          <p:cNvPr name="Picture 8" id="8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452914" y="6205624"/>
            <a:ext cx="877302" cy="877302"/>
          </a:xfrm>
          <a:prstGeom prst="rect">
            <a:avLst/>
          </a:prstGeom>
        </p:spPr>
      </p:pic>
      <p:pic>
        <p:nvPicPr>
          <p:cNvPr name="Picture 9" id="9"/>
          <p:cNvPicPr>
            <a:picLocks noChangeAspect="true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210007" y="6307681"/>
            <a:ext cx="673187" cy="673187"/>
          </a:xfrm>
          <a:prstGeom prst="rect">
            <a:avLst/>
          </a:prstGeom>
        </p:spPr>
      </p:pic>
      <p:pic>
        <p:nvPicPr>
          <p:cNvPr name="Picture 10" id="10"/>
          <p:cNvPicPr>
            <a:picLocks noChangeAspect="true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0863681" y="6257925"/>
            <a:ext cx="713525" cy="713525"/>
          </a:xfrm>
          <a:prstGeom prst="rect">
            <a:avLst/>
          </a:prstGeom>
        </p:spPr>
      </p:pic>
      <p:sp>
        <p:nvSpPr>
          <p:cNvPr name="TextBox 11" id="11"/>
          <p:cNvSpPr txBox="true"/>
          <p:nvPr/>
        </p:nvSpPr>
        <p:spPr>
          <a:xfrm rot="0">
            <a:off x="2456465" y="3067050"/>
            <a:ext cx="13393494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Free templates for all your presentation needs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8609" y="7962900"/>
            <a:ext cx="3839042" cy="7728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For PowerPoint,</a:t>
            </a:r>
          </a:p>
          <a:p>
            <a:pPr algn="ctr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Google Slides, and Canva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974766" y="7962900"/>
            <a:ext cx="3839042" cy="769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100% free for personal or commercial use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9300922" y="7962900"/>
            <a:ext cx="3839042" cy="769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Ready to use, professional, and customizable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627079" y="7962900"/>
            <a:ext cx="3839042" cy="7698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Blow your audience away</a:t>
            </a:r>
          </a:p>
          <a:p>
            <a:pPr algn="ctr" marL="0" indent="0" lvl="1">
              <a:lnSpc>
                <a:spcPts val="307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with attractive visuals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-3937238" y="6437771"/>
            <a:ext cx="7335542" cy="7698458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1537173">
            <a:off x="15800835" y="-2515729"/>
            <a:ext cx="7335542" cy="7698458"/>
          </a:xfrm>
          <a:prstGeom prst="rect">
            <a:avLst/>
          </a:prstGeom>
        </p:spPr>
      </p:pic>
      <p:pic>
        <p:nvPicPr>
          <p:cNvPr name="Picture 4" id="4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3223281" y="6369308"/>
            <a:ext cx="4036019" cy="2253881"/>
          </a:xfrm>
          <a:prstGeom prst="rect">
            <a:avLst/>
          </a:prstGeom>
        </p:spPr>
      </p:pic>
      <p:sp>
        <p:nvSpPr>
          <p:cNvPr name="TextBox 5" id="5"/>
          <p:cNvSpPr txBox="true"/>
          <p:nvPr/>
        </p:nvSpPr>
        <p:spPr>
          <a:xfrm rot="0">
            <a:off x="847725" y="681613"/>
            <a:ext cx="16592550" cy="17487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30"/>
              </a:lnSpc>
            </a:pPr>
            <a:r>
              <a:rPr lang="en-US" sz="5500">
                <a:solidFill>
                  <a:srgbClr val="E64646"/>
                </a:solidFill>
                <a:latin typeface="Libre Baskerville Bold"/>
              </a:rPr>
              <a:t>Download this presentation as a</a:t>
            </a:r>
          </a:p>
          <a:p>
            <a:pPr algn="ctr" marL="0" indent="0" lvl="0">
              <a:lnSpc>
                <a:spcPts val="6930"/>
              </a:lnSpc>
            </a:pPr>
            <a:r>
              <a:rPr lang="en-US" sz="5500">
                <a:solidFill>
                  <a:srgbClr val="E64646"/>
                </a:solidFill>
                <a:latin typeface="Libre Baskerville Bold"/>
              </a:rPr>
              <a:t>Google Slide template in 3 steps</a:t>
            </a:r>
          </a:p>
        </p:txBody>
      </p:sp>
      <p:grpSp>
        <p:nvGrpSpPr>
          <p:cNvPr name="Group 6" id="6"/>
          <p:cNvGrpSpPr/>
          <p:nvPr/>
        </p:nvGrpSpPr>
        <p:grpSpPr>
          <a:xfrm rot="0">
            <a:off x="1439170" y="2965708"/>
            <a:ext cx="835418" cy="716280"/>
            <a:chOff x="0" y="0"/>
            <a:chExt cx="220028" cy="188650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1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7263788" y="2965708"/>
            <a:ext cx="835418" cy="716280"/>
            <a:chOff x="0" y="0"/>
            <a:chExt cx="220028" cy="188650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2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3169529" y="2965708"/>
            <a:ext cx="835418" cy="716280"/>
            <a:chOff x="0" y="0"/>
            <a:chExt cx="220028" cy="188650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220028" cy="188650"/>
            </a:xfrm>
            <a:custGeom>
              <a:avLst/>
              <a:gdLst/>
              <a:ahLst/>
              <a:cxnLst/>
              <a:rect r="r" b="b" t="t" l="l"/>
              <a:pathLst>
                <a:path h="188650" w="220028">
                  <a:moveTo>
                    <a:pt x="0" y="0"/>
                  </a:moveTo>
                  <a:lnTo>
                    <a:pt x="220028" y="0"/>
                  </a:lnTo>
                  <a:lnTo>
                    <a:pt x="220028" y="188650"/>
                  </a:lnTo>
                  <a:lnTo>
                    <a:pt x="0" y="18865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812800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marL="0" indent="0" lvl="0">
                <a:lnSpc>
                  <a:spcPts val="4200"/>
                </a:lnSpc>
                <a:spcBef>
                  <a:spcPct val="0"/>
                </a:spcBef>
              </a:pPr>
              <a:r>
                <a:rPr lang="en-US" sz="3500">
                  <a:solidFill>
                    <a:srgbClr val="E64646"/>
                  </a:solidFill>
                  <a:latin typeface="Libre Baskerville Bold"/>
                </a:rPr>
                <a:t>3</a:t>
              </a:r>
            </a:p>
          </p:txBody>
        </p:sp>
      </p:grpSp>
      <p:sp>
        <p:nvSpPr>
          <p:cNvPr name="AutoShape 15" id="15"/>
          <p:cNvSpPr/>
          <p:nvPr/>
        </p:nvSpPr>
        <p:spPr>
          <a:xfrm rot="0">
            <a:off x="1358048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6" id="16"/>
          <p:cNvSpPr/>
          <p:nvPr/>
        </p:nvSpPr>
        <p:spPr>
          <a:xfrm rot="0">
            <a:off x="7263788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17" id="17"/>
          <p:cNvSpPr/>
          <p:nvPr/>
        </p:nvSpPr>
        <p:spPr>
          <a:xfrm rot="0">
            <a:off x="13169529" y="3720088"/>
            <a:ext cx="499008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18" id="18"/>
          <p:cNvSpPr txBox="true"/>
          <p:nvPr/>
        </p:nvSpPr>
        <p:spPr>
          <a:xfrm rot="0">
            <a:off x="1358048" y="3834388"/>
            <a:ext cx="4640000" cy="1553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Roboto"/>
              </a:rPr>
              <a:t>Click on the "Canva" button next to this presentation. Start editing your presentation. You may need to sign in to your Canva account.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263788" y="3834388"/>
            <a:ext cx="4640000" cy="11633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Roboto"/>
              </a:rPr>
              <a:t>Click on the "Share" button on the top right corner in Canva and click on "More" at the bottom of the menu.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169529" y="3834388"/>
            <a:ext cx="4640000" cy="23348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Roboto"/>
              </a:rPr>
              <a:t>Enter "Google Drive" in the search</a:t>
            </a:r>
          </a:p>
          <a:p>
            <a:pPr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Roboto"/>
              </a:rPr>
              <a:t>bar and click on the Google Drive icon to add this design as a Google slide in your G Drive. It will ask you</a:t>
            </a:r>
          </a:p>
          <a:p>
            <a:pPr>
              <a:lnSpc>
                <a:spcPts val="3080"/>
              </a:lnSpc>
            </a:pPr>
            <a:r>
              <a:rPr lang="en-US" sz="2200">
                <a:solidFill>
                  <a:srgbClr val="000000"/>
                </a:solidFill>
                <a:latin typeface="Roboto"/>
              </a:rPr>
              <a:t>to link your Google account to</a:t>
            </a:r>
          </a:p>
          <a:p>
            <a:pPr marL="0" indent="0" lvl="1">
              <a:lnSpc>
                <a:spcPts val="3080"/>
              </a:lnSpc>
              <a:spcBef>
                <a:spcPct val="0"/>
              </a:spcBef>
            </a:pPr>
            <a:r>
              <a:rPr lang="en-US" sz="2200">
                <a:solidFill>
                  <a:srgbClr val="000000"/>
                </a:solidFill>
                <a:latin typeface="Roboto"/>
              </a:rPr>
              <a:t>Canva the first time.</a:t>
            </a:r>
          </a:p>
        </p:txBody>
      </p:sp>
      <p:pic>
        <p:nvPicPr>
          <p:cNvPr name="Picture 21" id="21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58048" y="5666998"/>
            <a:ext cx="3759252" cy="3791475"/>
          </a:xfrm>
          <a:prstGeom prst="rect">
            <a:avLst/>
          </a:prstGeom>
        </p:spPr>
      </p:pic>
      <p:pic>
        <p:nvPicPr>
          <p:cNvPr name="Picture 22" id="22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7513292" y="5666998"/>
            <a:ext cx="2432466" cy="37914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25990" t="3641" r="17448" b="11516"/>
          <a:stretch>
            <a:fillRect/>
          </a:stretch>
        </p:blipFill>
        <p:spPr>
          <a:xfrm flipH="false" flipV="false" rot="-10800000">
            <a:off x="663473" y="2986348"/>
            <a:ext cx="5982159" cy="598215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3657141"/>
            <a:ext cx="5982159" cy="5982159"/>
            <a:chOff x="0" y="0"/>
            <a:chExt cx="7976212" cy="7976212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25487" r="0" b="7887"/>
            <a:stretch>
              <a:fillRect/>
            </a:stretch>
          </p:blipFill>
          <p:spPr>
            <a:xfrm>
              <a:off x="0" y="0"/>
              <a:ext cx="7976212" cy="7976212"/>
            </a:xfrm>
            <a:prstGeom prst="rect">
              <a:avLst/>
            </a:prstGeom>
          </p:spPr>
        </p:pic>
      </p:grpSp>
      <p:pic>
        <p:nvPicPr>
          <p:cNvPr name="Picture 5" id="5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13036096" y="375635"/>
            <a:ext cx="7838694" cy="8229600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782485" y="763076"/>
            <a:ext cx="13315887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Add an Agenda Page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420249" y="5442606"/>
            <a:ext cx="581394" cy="579584"/>
            <a:chOff x="0" y="0"/>
            <a:chExt cx="775192" cy="772779"/>
          </a:xfrm>
        </p:grpSpPr>
        <p:grpSp>
          <p:nvGrpSpPr>
            <p:cNvPr name="Group 8" id="8"/>
            <p:cNvGrpSpPr/>
            <p:nvPr/>
          </p:nvGrpSpPr>
          <p:grpSpPr>
            <a:xfrm rot="0">
              <a:off x="1206" y="0"/>
              <a:ext cx="772779" cy="772779"/>
              <a:chOff x="0" y="0"/>
              <a:chExt cx="812800" cy="812800"/>
            </a:xfrm>
          </p:grpSpPr>
          <p:sp>
            <p:nvSpPr>
              <p:cNvPr name="Freeform 9" id="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10" id="1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11" id="11"/>
            <p:cNvSpPr txBox="true"/>
            <p:nvPr/>
          </p:nvSpPr>
          <p:spPr>
            <a:xfrm rot="0">
              <a:off x="0" y="81590"/>
              <a:ext cx="775192" cy="6096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1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7182617" y="5469955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13" id="13"/>
          <p:cNvGrpSpPr/>
          <p:nvPr/>
        </p:nvGrpSpPr>
        <p:grpSpPr>
          <a:xfrm rot="0">
            <a:off x="6421153" y="7155911"/>
            <a:ext cx="579584" cy="579584"/>
            <a:chOff x="0" y="0"/>
            <a:chExt cx="772779" cy="772779"/>
          </a:xfrm>
        </p:grpSpPr>
        <p:grpSp>
          <p:nvGrpSpPr>
            <p:cNvPr name="Group 14" id="14"/>
            <p:cNvGrpSpPr/>
            <p:nvPr/>
          </p:nvGrpSpPr>
          <p:grpSpPr>
            <a:xfrm rot="0">
              <a:off x="0" y="0"/>
              <a:ext cx="772779" cy="772779"/>
              <a:chOff x="0" y="0"/>
              <a:chExt cx="812800" cy="812800"/>
            </a:xfrm>
          </p:grpSpPr>
          <p:sp>
            <p:nvSpPr>
              <p:cNvPr name="Freeform 15" id="1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16" id="16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17" id="17"/>
            <p:cNvSpPr txBox="true"/>
            <p:nvPr/>
          </p:nvSpPr>
          <p:spPr>
            <a:xfrm rot="0">
              <a:off x="107109" y="81766"/>
              <a:ext cx="558561" cy="60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3</a:t>
              </a: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7182617" y="7176287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6421153" y="8869216"/>
            <a:ext cx="579584" cy="579584"/>
            <a:chOff x="0" y="0"/>
            <a:chExt cx="772779" cy="772779"/>
          </a:xfrm>
        </p:grpSpPr>
        <p:grpSp>
          <p:nvGrpSpPr>
            <p:cNvPr name="Group 20" id="20"/>
            <p:cNvGrpSpPr/>
            <p:nvPr/>
          </p:nvGrpSpPr>
          <p:grpSpPr>
            <a:xfrm rot="0">
              <a:off x="0" y="0"/>
              <a:ext cx="772779" cy="772779"/>
              <a:chOff x="0" y="0"/>
              <a:chExt cx="812800" cy="812800"/>
            </a:xfrm>
          </p:grpSpPr>
          <p:sp>
            <p:nvSpPr>
              <p:cNvPr name="Freeform 21" id="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22" id="22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3" id="23"/>
            <p:cNvSpPr txBox="true"/>
            <p:nvPr/>
          </p:nvSpPr>
          <p:spPr>
            <a:xfrm rot="0">
              <a:off x="107109" y="81766"/>
              <a:ext cx="558561" cy="60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5</a:t>
              </a:r>
            </a:p>
          </p:txBody>
        </p:sp>
      </p:grpSp>
      <p:sp>
        <p:nvSpPr>
          <p:cNvPr name="TextBox 24" id="24"/>
          <p:cNvSpPr txBox="true"/>
          <p:nvPr/>
        </p:nvSpPr>
        <p:spPr>
          <a:xfrm rot="0">
            <a:off x="7182617" y="8882619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25" id="25"/>
          <p:cNvGrpSpPr/>
          <p:nvPr/>
        </p:nvGrpSpPr>
        <p:grpSpPr>
          <a:xfrm rot="0">
            <a:off x="12199347" y="5442606"/>
            <a:ext cx="579584" cy="579584"/>
            <a:chOff x="0" y="0"/>
            <a:chExt cx="772779" cy="772779"/>
          </a:xfrm>
        </p:grpSpPr>
        <p:grpSp>
          <p:nvGrpSpPr>
            <p:cNvPr name="Group 26" id="26"/>
            <p:cNvGrpSpPr/>
            <p:nvPr/>
          </p:nvGrpSpPr>
          <p:grpSpPr>
            <a:xfrm rot="0">
              <a:off x="0" y="0"/>
              <a:ext cx="772779" cy="772779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107109" y="81766"/>
              <a:ext cx="558561" cy="60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2</a:t>
              </a:r>
            </a:p>
          </p:txBody>
        </p:sp>
      </p:grpSp>
      <p:sp>
        <p:nvSpPr>
          <p:cNvPr name="TextBox 30" id="30"/>
          <p:cNvSpPr txBox="true"/>
          <p:nvPr/>
        </p:nvSpPr>
        <p:spPr>
          <a:xfrm rot="0">
            <a:off x="12960811" y="5469955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31" id="31"/>
          <p:cNvGrpSpPr/>
          <p:nvPr/>
        </p:nvGrpSpPr>
        <p:grpSpPr>
          <a:xfrm rot="0">
            <a:off x="12199347" y="7155911"/>
            <a:ext cx="579584" cy="579584"/>
            <a:chOff x="0" y="0"/>
            <a:chExt cx="772779" cy="772779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0"/>
              <a:ext cx="772779" cy="772779"/>
              <a:chOff x="0" y="0"/>
              <a:chExt cx="812800" cy="812800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107109" y="81766"/>
              <a:ext cx="558561" cy="60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4</a:t>
              </a:r>
            </a:p>
          </p:txBody>
        </p:sp>
      </p:grpSp>
      <p:sp>
        <p:nvSpPr>
          <p:cNvPr name="TextBox 36" id="36"/>
          <p:cNvSpPr txBox="true"/>
          <p:nvPr/>
        </p:nvSpPr>
        <p:spPr>
          <a:xfrm rot="0">
            <a:off x="12960811" y="7176287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  <p:grpSp>
        <p:nvGrpSpPr>
          <p:cNvPr name="Group 37" id="37"/>
          <p:cNvGrpSpPr/>
          <p:nvPr/>
        </p:nvGrpSpPr>
        <p:grpSpPr>
          <a:xfrm rot="0">
            <a:off x="12199347" y="8869216"/>
            <a:ext cx="579584" cy="579584"/>
            <a:chOff x="0" y="0"/>
            <a:chExt cx="772779" cy="772779"/>
          </a:xfrm>
        </p:grpSpPr>
        <p:grpSp>
          <p:nvGrpSpPr>
            <p:cNvPr name="Group 38" id="38"/>
            <p:cNvGrpSpPr/>
            <p:nvPr/>
          </p:nvGrpSpPr>
          <p:grpSpPr>
            <a:xfrm rot="0">
              <a:off x="0" y="0"/>
              <a:ext cx="772779" cy="772779"/>
              <a:chOff x="0" y="0"/>
              <a:chExt cx="812800" cy="812800"/>
            </a:xfrm>
          </p:grpSpPr>
          <p:sp>
            <p:nvSpPr>
              <p:cNvPr name="Freeform 39" id="3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812800"/>
                    </a:lnTo>
                    <a:lnTo>
                      <a:pt x="0" y="812800"/>
                    </a:lnTo>
                    <a:close/>
                  </a:path>
                </a:pathLst>
              </a:custGeom>
              <a:solidFill>
                <a:srgbClr val="E64646"/>
              </a:solidFill>
              <a:ln>
                <a:noFill/>
              </a:ln>
            </p:spPr>
          </p:sp>
          <p:sp>
            <p:nvSpPr>
              <p:cNvPr name="TextBox 40" id="40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 marL="0" indent="0" lvl="0">
                  <a:lnSpc>
                    <a:spcPts val="2947"/>
                  </a:lnSpc>
                  <a:spcBef>
                    <a:spcPct val="0"/>
                  </a:spcBef>
                </a:pPr>
              </a:p>
            </p:txBody>
          </p:sp>
        </p:grpSp>
        <p:sp>
          <p:nvSpPr>
            <p:cNvPr name="TextBox 41" id="41"/>
            <p:cNvSpPr txBox="true"/>
            <p:nvPr/>
          </p:nvSpPr>
          <p:spPr>
            <a:xfrm rot="0">
              <a:off x="107109" y="81766"/>
              <a:ext cx="558561" cy="60924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600"/>
                </a:lnSpc>
                <a:spcBef>
                  <a:spcPct val="0"/>
                </a:spcBef>
              </a:pPr>
              <a:r>
                <a:rPr lang="en-US" sz="3000" u="none">
                  <a:solidFill>
                    <a:srgbClr val="FFFFFF"/>
                  </a:solidFill>
                  <a:latin typeface="Libre Baskerville Bold"/>
                </a:rPr>
                <a:t>6</a:t>
              </a:r>
            </a:p>
          </p:txBody>
        </p:sp>
      </p:grpSp>
      <p:sp>
        <p:nvSpPr>
          <p:cNvPr name="TextBox 42" id="42"/>
          <p:cNvSpPr txBox="true"/>
          <p:nvPr/>
        </p:nvSpPr>
        <p:spPr>
          <a:xfrm rot="0">
            <a:off x="12960811" y="8882619"/>
            <a:ext cx="4378555" cy="5143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98"/>
              </a:lnSpc>
            </a:pPr>
            <a:r>
              <a:rPr lang="en-US" sz="2998" u="none">
                <a:solidFill>
                  <a:srgbClr val="000000"/>
                </a:solidFill>
                <a:latin typeface="Roboto"/>
              </a:rPr>
              <a:t>Write an agenda here.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7812" r="0" b="7812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0">
            <a:off x="1028700" y="7059119"/>
            <a:ext cx="16230600" cy="0"/>
          </a:xfrm>
          <a:prstGeom prst="line">
            <a:avLst/>
          </a:prstGeom>
          <a:ln cap="flat" w="3810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4" id="4"/>
          <p:cNvGrpSpPr>
            <a:grpSpLocks noChangeAspect="true"/>
          </p:cNvGrpSpPr>
          <p:nvPr/>
        </p:nvGrpSpPr>
        <p:grpSpPr>
          <a:xfrm rot="0">
            <a:off x="10016629" y="3366178"/>
            <a:ext cx="2370756" cy="2370747"/>
            <a:chOff x="0" y="0"/>
            <a:chExt cx="6350000" cy="6349975"/>
          </a:xfrm>
        </p:grpSpPr>
        <p:sp>
          <p:nvSpPr>
            <p:cNvPr name="Freeform 5" id="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3"/>
              <a:stretch>
                <a:fillRect l="-23876" r="-36443" t="0" b="0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10006136" y="3554074"/>
            <a:ext cx="584149" cy="584149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464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9" id="9"/>
          <p:cNvGrpSpPr>
            <a:grpSpLocks noChangeAspect="true"/>
          </p:cNvGrpSpPr>
          <p:nvPr/>
        </p:nvGrpSpPr>
        <p:grpSpPr>
          <a:xfrm rot="0">
            <a:off x="14116904" y="3366178"/>
            <a:ext cx="2370756" cy="2370747"/>
            <a:chOff x="0" y="0"/>
            <a:chExt cx="6350000" cy="6349975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0" r="-71673" t="0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116904" y="3554074"/>
            <a:ext cx="584149" cy="584149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4646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14" id="14"/>
          <p:cNvGrpSpPr>
            <a:grpSpLocks noChangeAspect="true"/>
          </p:cNvGrpSpPr>
          <p:nvPr/>
        </p:nvGrpSpPr>
        <p:grpSpPr>
          <a:xfrm rot="0">
            <a:off x="5915756" y="3366178"/>
            <a:ext cx="2370756" cy="2370747"/>
            <a:chOff x="0" y="0"/>
            <a:chExt cx="6350000" cy="6349975"/>
          </a:xfrm>
        </p:grpSpPr>
        <p:sp>
          <p:nvSpPr>
            <p:cNvPr name="Freeform 15" id="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41883" r="-41883" t="0" b="0"/>
              </a:stretch>
            </a:blip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5895967" y="3554074"/>
            <a:ext cx="584149" cy="584149"/>
            <a:chOff x="0" y="0"/>
            <a:chExt cx="812800" cy="812800"/>
          </a:xfrm>
        </p:grpSpPr>
        <p:sp>
          <p:nvSpPr>
            <p:cNvPr name="Freeform 17" id="17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4646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19" id="19"/>
          <p:cNvGrpSpPr>
            <a:grpSpLocks noChangeAspect="true"/>
          </p:cNvGrpSpPr>
          <p:nvPr/>
        </p:nvGrpSpPr>
        <p:grpSpPr>
          <a:xfrm rot="0">
            <a:off x="1800340" y="3366178"/>
            <a:ext cx="2370756" cy="2370747"/>
            <a:chOff x="0" y="0"/>
            <a:chExt cx="6350000" cy="6349975"/>
          </a:xfrm>
        </p:grpSpPr>
        <p:sp>
          <p:nvSpPr>
            <p:cNvPr name="Freeform 20" id="2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r="r" b="b" t="t" l="l"/>
              <a:pathLst>
                <a:path h="6349974" w="6350000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55644" r="-22132" t="0" b="0"/>
              </a:stretch>
            </a:blipFill>
          </p:spPr>
        </p:sp>
      </p:grpSp>
      <p:grpSp>
        <p:nvGrpSpPr>
          <p:cNvPr name="Group 21" id="21"/>
          <p:cNvGrpSpPr/>
          <p:nvPr/>
        </p:nvGrpSpPr>
        <p:grpSpPr>
          <a:xfrm rot="0">
            <a:off x="1800340" y="3554074"/>
            <a:ext cx="584149" cy="584149"/>
            <a:chOff x="0" y="0"/>
            <a:chExt cx="812800" cy="812800"/>
          </a:xfrm>
        </p:grpSpPr>
        <p:sp>
          <p:nvSpPr>
            <p:cNvPr name="Freeform 22" id="22"/>
            <p:cNvSpPr/>
            <p:nvPr/>
          </p:nvSpPr>
          <p:spPr>
            <a:xfrm>
              <a:off x="1813" y="0"/>
              <a:ext cx="809173" cy="812800"/>
            </a:xfrm>
            <a:custGeom>
              <a:avLst/>
              <a:gdLst/>
              <a:ahLst/>
              <a:cxnLst/>
              <a:rect r="r" b="b" t="t" l="l"/>
              <a:pathLst>
                <a:path h="812800" w="809173">
                  <a:moveTo>
                    <a:pt x="404587" y="0"/>
                  </a:moveTo>
                  <a:cubicBezTo>
                    <a:pt x="628326" y="1001"/>
                    <a:pt x="809174" y="182659"/>
                    <a:pt x="809174" y="406400"/>
                  </a:cubicBezTo>
                  <a:cubicBezTo>
                    <a:pt x="809174" y="630141"/>
                    <a:pt x="628326" y="811799"/>
                    <a:pt x="404587" y="812800"/>
                  </a:cubicBezTo>
                  <a:cubicBezTo>
                    <a:pt x="180848" y="811799"/>
                    <a:pt x="0" y="630141"/>
                    <a:pt x="0" y="406400"/>
                  </a:cubicBezTo>
                  <a:cubicBezTo>
                    <a:pt x="0" y="182659"/>
                    <a:pt x="180848" y="1001"/>
                    <a:pt x="404587" y="0"/>
                  </a:cubicBezTo>
                  <a:close/>
                </a:path>
              </a:pathLst>
            </a:custGeom>
            <a:solidFill>
              <a:srgbClr val="E64646"/>
            </a:solidFill>
          </p:spPr>
        </p:sp>
        <p:sp>
          <p:nvSpPr>
            <p:cNvPr name="TextBox 23" id="23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pic>
        <p:nvPicPr>
          <p:cNvPr name="Picture 24" id="24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2869340" y="6942741"/>
            <a:ext cx="232756" cy="232756"/>
          </a:xfrm>
          <a:prstGeom prst="rect">
            <a:avLst/>
          </a:prstGeom>
        </p:spPr>
      </p:pic>
      <p:sp>
        <p:nvSpPr>
          <p:cNvPr name="TextBox 25" id="25"/>
          <p:cNvSpPr txBox="true"/>
          <p:nvPr/>
        </p:nvSpPr>
        <p:spPr>
          <a:xfrm rot="0">
            <a:off x="841439" y="6239141"/>
            <a:ext cx="428855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E64646"/>
                </a:solidFill>
                <a:latin typeface="Libre Baskerville Bold"/>
              </a:rPr>
              <a:t>Add a main point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303256" y="7487744"/>
            <a:ext cx="3364925" cy="7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8"/>
              </a:lnSpc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858"/>
              </a:lnSpc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pic>
        <p:nvPicPr>
          <p:cNvPr name="Picture 27" id="27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6974861" y="6942741"/>
            <a:ext cx="232756" cy="232756"/>
          </a:xfrm>
          <a:prstGeom prst="rect">
            <a:avLst/>
          </a:prstGeom>
        </p:spPr>
      </p:pic>
      <p:sp>
        <p:nvSpPr>
          <p:cNvPr name="TextBox 28" id="28"/>
          <p:cNvSpPr txBox="true"/>
          <p:nvPr/>
        </p:nvSpPr>
        <p:spPr>
          <a:xfrm rot="0">
            <a:off x="4946960" y="6239141"/>
            <a:ext cx="428855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E64646"/>
                </a:solidFill>
                <a:latin typeface="Libre Baskerville Bold"/>
              </a:rPr>
              <a:t>Add a main point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5408777" y="7487744"/>
            <a:ext cx="3364925" cy="7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pic>
        <p:nvPicPr>
          <p:cNvPr name="Picture 30" id="30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1080382" y="6942741"/>
            <a:ext cx="232756" cy="232756"/>
          </a:xfrm>
          <a:prstGeom prst="rect">
            <a:avLst/>
          </a:prstGeom>
        </p:spPr>
      </p:pic>
      <p:sp>
        <p:nvSpPr>
          <p:cNvPr name="TextBox 31" id="31"/>
          <p:cNvSpPr txBox="true"/>
          <p:nvPr/>
        </p:nvSpPr>
        <p:spPr>
          <a:xfrm rot="0">
            <a:off x="9052481" y="6239141"/>
            <a:ext cx="428855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E64646"/>
                </a:solidFill>
                <a:latin typeface="Libre Baskerville Bold"/>
              </a:rPr>
              <a:t>Add a main point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9514298" y="7487744"/>
            <a:ext cx="3364925" cy="7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pic>
        <p:nvPicPr>
          <p:cNvPr name="Picture 33" id="33"/>
          <p:cNvPicPr>
            <a:picLocks noChangeAspect="true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l="0" t="0" r="0" b="0"/>
          <a:stretch>
            <a:fillRect/>
          </a:stretch>
        </p:blipFill>
        <p:spPr>
          <a:xfrm flipH="false" flipV="false" rot="0">
            <a:off x="15185904" y="6942741"/>
            <a:ext cx="232756" cy="232756"/>
          </a:xfrm>
          <a:prstGeom prst="rect">
            <a:avLst/>
          </a:prstGeom>
        </p:spPr>
      </p:pic>
      <p:sp>
        <p:nvSpPr>
          <p:cNvPr name="TextBox 34" id="34"/>
          <p:cNvSpPr txBox="true"/>
          <p:nvPr/>
        </p:nvSpPr>
        <p:spPr>
          <a:xfrm rot="0">
            <a:off x="13158002" y="6239141"/>
            <a:ext cx="428855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E64646"/>
                </a:solidFill>
                <a:latin typeface="Libre Baskerville Bold"/>
              </a:rPr>
              <a:t>Add a main point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3619819" y="7487744"/>
            <a:ext cx="3364925" cy="7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Timeline Page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-4221444" y="-5505080"/>
            <a:ext cx="10500287" cy="822960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4193638">
            <a:off x="13285438" y="6628334"/>
            <a:ext cx="10500287" cy="8229600"/>
          </a:xfrm>
          <a:prstGeom prst="rect">
            <a:avLst/>
          </a:prstGeom>
        </p:spPr>
      </p:pic>
      <p:grpSp>
        <p:nvGrpSpPr>
          <p:cNvPr name="Group 4" id="4"/>
          <p:cNvGrpSpPr/>
          <p:nvPr/>
        </p:nvGrpSpPr>
        <p:grpSpPr>
          <a:xfrm rot="0">
            <a:off x="1154705" y="5261805"/>
            <a:ext cx="1881518" cy="786755"/>
            <a:chOff x="0" y="0"/>
            <a:chExt cx="2508691" cy="1049006"/>
          </a:xfrm>
        </p:grpSpPr>
        <p:grpSp>
          <p:nvGrpSpPr>
            <p:cNvPr name="Group 5" id="5"/>
            <p:cNvGrpSpPr/>
            <p:nvPr/>
          </p:nvGrpSpPr>
          <p:grpSpPr>
            <a:xfrm rot="0">
              <a:off x="0" y="685604"/>
              <a:ext cx="2508691" cy="363402"/>
              <a:chOff x="0" y="0"/>
              <a:chExt cx="495544" cy="71783"/>
            </a:xfrm>
          </p:grpSpPr>
          <p:sp>
            <p:nvSpPr>
              <p:cNvPr name="Freeform 6" id="6"/>
              <p:cNvSpPr/>
              <p:nvPr/>
            </p:nvSpPr>
            <p:spPr>
              <a:xfrm>
                <a:off x="0" y="0"/>
                <a:ext cx="495544" cy="71783"/>
              </a:xfrm>
              <a:custGeom>
                <a:avLst/>
                <a:gdLst/>
                <a:ahLst/>
                <a:cxnLst/>
                <a:rect r="r" b="b" t="t" l="l"/>
                <a:pathLst>
                  <a:path h="71783" w="495544">
                    <a:moveTo>
                      <a:pt x="0" y="0"/>
                    </a:moveTo>
                    <a:lnTo>
                      <a:pt x="495544" y="0"/>
                    </a:lnTo>
                    <a:lnTo>
                      <a:pt x="495544" y="71783"/>
                    </a:lnTo>
                    <a:lnTo>
                      <a:pt x="0" y="71783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7" id="7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8" id="8"/>
            <p:cNvSpPr txBox="true"/>
            <p:nvPr/>
          </p:nvSpPr>
          <p:spPr>
            <a:xfrm rot="0">
              <a:off x="57667" y="9525"/>
              <a:ext cx="2393358" cy="993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8"/>
                </a:lnSpc>
                <a:spcBef>
                  <a:spcPct val="0"/>
                </a:spcBef>
              </a:pPr>
              <a:r>
                <a:rPr lang="en-US" sz="4998">
                  <a:solidFill>
                    <a:srgbClr val="000000"/>
                  </a:solidFill>
                  <a:latin typeface="Libre Baskerville Bold"/>
                </a:rPr>
                <a:t>2015</a:t>
              </a: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757424" y="4286620"/>
            <a:ext cx="676082" cy="676082"/>
            <a:chOff x="0" y="0"/>
            <a:chExt cx="901442" cy="901442"/>
          </a:xfrm>
        </p:grpSpPr>
        <p:pic>
          <p:nvPicPr>
            <p:cNvPr name="Picture 10" id="10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01442" cy="901442"/>
            </a:xfrm>
            <a:prstGeom prst="rect">
              <a:avLst/>
            </a:prstGeom>
          </p:spPr>
        </p:pic>
        <p:sp>
          <p:nvSpPr>
            <p:cNvPr name="TextBox 11" id="11"/>
            <p:cNvSpPr txBox="true"/>
            <p:nvPr/>
          </p:nvSpPr>
          <p:spPr>
            <a:xfrm rot="0">
              <a:off x="0" y="236571"/>
              <a:ext cx="901442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>
                  <a:solidFill>
                    <a:srgbClr val="FFFFFF"/>
                  </a:solidFill>
                  <a:latin typeface="Libre Baskerville Bold"/>
                </a:rPr>
                <a:t>01</a:t>
              </a: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-48815" y="6813261"/>
            <a:ext cx="4288558" cy="1198997"/>
            <a:chOff x="0" y="0"/>
            <a:chExt cx="5718078" cy="1598663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AutoShape 15" id="15"/>
          <p:cNvSpPr/>
          <p:nvPr/>
        </p:nvSpPr>
        <p:spPr>
          <a:xfrm rot="5400000">
            <a:off x="1810671" y="6447654"/>
            <a:ext cx="569588" cy="0"/>
          </a:xfrm>
          <a:prstGeom prst="line">
            <a:avLst/>
          </a:prstGeom>
          <a:ln cap="flat" w="5715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16" id="16"/>
          <p:cNvGrpSpPr/>
          <p:nvPr/>
        </p:nvGrpSpPr>
        <p:grpSpPr>
          <a:xfrm rot="0">
            <a:off x="8689125" y="4286620"/>
            <a:ext cx="676082" cy="676082"/>
            <a:chOff x="0" y="0"/>
            <a:chExt cx="901442" cy="901442"/>
          </a:xfrm>
        </p:grpSpPr>
        <p:pic>
          <p:nvPicPr>
            <p:cNvPr name="Picture 17" id="17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01442" cy="901442"/>
            </a:xfrm>
            <a:prstGeom prst="rect">
              <a:avLst/>
            </a:prstGeom>
          </p:spPr>
        </p:pic>
        <p:sp>
          <p:nvSpPr>
            <p:cNvPr name="TextBox 18" id="18"/>
            <p:cNvSpPr txBox="true"/>
            <p:nvPr/>
          </p:nvSpPr>
          <p:spPr>
            <a:xfrm rot="0">
              <a:off x="0" y="236571"/>
              <a:ext cx="901442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Libre Baskerville Bold"/>
                </a:rPr>
                <a:t>03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5618433" y="4286620"/>
            <a:ext cx="676082" cy="676082"/>
            <a:chOff x="0" y="0"/>
            <a:chExt cx="901442" cy="901442"/>
          </a:xfrm>
        </p:grpSpPr>
        <p:pic>
          <p:nvPicPr>
            <p:cNvPr name="Picture 20" id="20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01442" cy="901442"/>
            </a:xfrm>
            <a:prstGeom prst="rect">
              <a:avLst/>
            </a:prstGeom>
          </p:spPr>
        </p:pic>
        <p:sp>
          <p:nvSpPr>
            <p:cNvPr name="TextBox 21" id="21"/>
            <p:cNvSpPr txBox="true"/>
            <p:nvPr/>
          </p:nvSpPr>
          <p:spPr>
            <a:xfrm rot="0">
              <a:off x="0" y="236571"/>
              <a:ext cx="901442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Libre Baskerville Bold"/>
                </a:rPr>
                <a:t>05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105457" y="5260711"/>
            <a:ext cx="1881518" cy="787849"/>
            <a:chOff x="0" y="0"/>
            <a:chExt cx="2508691" cy="1050466"/>
          </a:xfrm>
        </p:grpSpPr>
        <p:grpSp>
          <p:nvGrpSpPr>
            <p:cNvPr name="Group 23" id="23"/>
            <p:cNvGrpSpPr/>
            <p:nvPr/>
          </p:nvGrpSpPr>
          <p:grpSpPr>
            <a:xfrm rot="0">
              <a:off x="0" y="687063"/>
              <a:ext cx="2508691" cy="363402"/>
              <a:chOff x="0" y="0"/>
              <a:chExt cx="495544" cy="71783"/>
            </a:xfrm>
          </p:grpSpPr>
          <p:sp>
            <p:nvSpPr>
              <p:cNvPr name="Freeform 24" id="24"/>
              <p:cNvSpPr/>
              <p:nvPr/>
            </p:nvSpPr>
            <p:spPr>
              <a:xfrm>
                <a:off x="0" y="0"/>
                <a:ext cx="495544" cy="71783"/>
              </a:xfrm>
              <a:custGeom>
                <a:avLst/>
                <a:gdLst/>
                <a:ahLst/>
                <a:cxnLst/>
                <a:rect r="r" b="b" t="t" l="l"/>
                <a:pathLst>
                  <a:path h="71783" w="495544">
                    <a:moveTo>
                      <a:pt x="0" y="0"/>
                    </a:moveTo>
                    <a:lnTo>
                      <a:pt x="495544" y="0"/>
                    </a:lnTo>
                    <a:lnTo>
                      <a:pt x="495544" y="71783"/>
                    </a:lnTo>
                    <a:lnTo>
                      <a:pt x="0" y="71783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25" id="25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26" id="26"/>
            <p:cNvSpPr txBox="true"/>
            <p:nvPr/>
          </p:nvSpPr>
          <p:spPr>
            <a:xfrm rot="0">
              <a:off x="57667" y="9525"/>
              <a:ext cx="2393358" cy="996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8"/>
                </a:lnSpc>
                <a:spcBef>
                  <a:spcPct val="0"/>
                </a:spcBef>
              </a:pPr>
              <a:r>
                <a:rPr lang="en-US" sz="4998" u="none">
                  <a:solidFill>
                    <a:srgbClr val="000000"/>
                  </a:solidFill>
                  <a:latin typeface="Libre Baskerville Bold"/>
                </a:rPr>
                <a:t>2017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6901937" y="6813261"/>
            <a:ext cx="4288558" cy="1198997"/>
            <a:chOff x="0" y="0"/>
            <a:chExt cx="5718078" cy="1598663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AutoShape 30" id="30"/>
          <p:cNvSpPr/>
          <p:nvPr/>
        </p:nvSpPr>
        <p:spPr>
          <a:xfrm rot="5400000">
            <a:off x="8761422" y="6457179"/>
            <a:ext cx="569588" cy="0"/>
          </a:xfrm>
          <a:prstGeom prst="line">
            <a:avLst/>
          </a:prstGeom>
          <a:ln cap="flat" w="5715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31" id="31"/>
          <p:cNvGrpSpPr/>
          <p:nvPr/>
        </p:nvGrpSpPr>
        <p:grpSpPr>
          <a:xfrm rot="0">
            <a:off x="15056208" y="5260711"/>
            <a:ext cx="1881518" cy="787849"/>
            <a:chOff x="0" y="0"/>
            <a:chExt cx="2508691" cy="1050466"/>
          </a:xfrm>
        </p:grpSpPr>
        <p:grpSp>
          <p:nvGrpSpPr>
            <p:cNvPr name="Group 32" id="32"/>
            <p:cNvGrpSpPr/>
            <p:nvPr/>
          </p:nvGrpSpPr>
          <p:grpSpPr>
            <a:xfrm rot="0">
              <a:off x="0" y="687063"/>
              <a:ext cx="2508691" cy="363402"/>
              <a:chOff x="0" y="0"/>
              <a:chExt cx="495544" cy="71783"/>
            </a:xfrm>
          </p:grpSpPr>
          <p:sp>
            <p:nvSpPr>
              <p:cNvPr name="Freeform 33" id="33"/>
              <p:cNvSpPr/>
              <p:nvPr/>
            </p:nvSpPr>
            <p:spPr>
              <a:xfrm>
                <a:off x="0" y="0"/>
                <a:ext cx="495544" cy="71783"/>
              </a:xfrm>
              <a:custGeom>
                <a:avLst/>
                <a:gdLst/>
                <a:ahLst/>
                <a:cxnLst/>
                <a:rect r="r" b="b" t="t" l="l"/>
                <a:pathLst>
                  <a:path h="71783" w="495544">
                    <a:moveTo>
                      <a:pt x="0" y="0"/>
                    </a:moveTo>
                    <a:lnTo>
                      <a:pt x="495544" y="0"/>
                    </a:lnTo>
                    <a:lnTo>
                      <a:pt x="495544" y="71783"/>
                    </a:lnTo>
                    <a:lnTo>
                      <a:pt x="0" y="71783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34" id="34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35" id="35"/>
            <p:cNvSpPr txBox="true"/>
            <p:nvPr/>
          </p:nvSpPr>
          <p:spPr>
            <a:xfrm rot="0">
              <a:off x="57667" y="9525"/>
              <a:ext cx="2393358" cy="996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8"/>
                </a:lnSpc>
                <a:spcBef>
                  <a:spcPct val="0"/>
                </a:spcBef>
              </a:pPr>
              <a:r>
                <a:rPr lang="en-US" sz="4998" u="none">
                  <a:solidFill>
                    <a:srgbClr val="000000"/>
                  </a:solidFill>
                  <a:latin typeface="Libre Baskerville Bold"/>
                </a:rPr>
                <a:t>2019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3852688" y="6813261"/>
            <a:ext cx="4288558" cy="1198997"/>
            <a:chOff x="0" y="0"/>
            <a:chExt cx="5718078" cy="1598663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AutoShape 39" id="39"/>
          <p:cNvSpPr/>
          <p:nvPr/>
        </p:nvSpPr>
        <p:spPr>
          <a:xfrm rot="5400000">
            <a:off x="15690731" y="6457179"/>
            <a:ext cx="569588" cy="0"/>
          </a:xfrm>
          <a:prstGeom prst="line">
            <a:avLst/>
          </a:prstGeom>
          <a:ln cap="flat" w="5715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40" id="40"/>
          <p:cNvGrpSpPr/>
          <p:nvPr/>
        </p:nvGrpSpPr>
        <p:grpSpPr>
          <a:xfrm rot="0">
            <a:off x="5194699" y="7222836"/>
            <a:ext cx="676082" cy="676082"/>
            <a:chOff x="0" y="0"/>
            <a:chExt cx="901442" cy="901442"/>
          </a:xfrm>
        </p:grpSpPr>
        <p:pic>
          <p:nvPicPr>
            <p:cNvPr name="Picture 41" id="41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01442" cy="901442"/>
            </a:xfrm>
            <a:prstGeom prst="rect">
              <a:avLst/>
            </a:prstGeom>
          </p:spPr>
        </p:pic>
        <p:sp>
          <p:nvSpPr>
            <p:cNvPr name="TextBox 42" id="42"/>
            <p:cNvSpPr txBox="true"/>
            <p:nvPr/>
          </p:nvSpPr>
          <p:spPr>
            <a:xfrm rot="0">
              <a:off x="0" y="212596"/>
              <a:ext cx="901442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Libre Baskerville Bold"/>
                </a:rPr>
                <a:t>02</a:t>
              </a:r>
            </a:p>
          </p:txBody>
        </p:sp>
      </p:grpSp>
      <p:grpSp>
        <p:nvGrpSpPr>
          <p:cNvPr name="Group 43" id="43"/>
          <p:cNvGrpSpPr/>
          <p:nvPr/>
        </p:nvGrpSpPr>
        <p:grpSpPr>
          <a:xfrm rot="0">
            <a:off x="12164501" y="7222836"/>
            <a:ext cx="676082" cy="676082"/>
            <a:chOff x="0" y="0"/>
            <a:chExt cx="901442" cy="901442"/>
          </a:xfrm>
        </p:grpSpPr>
        <p:pic>
          <p:nvPicPr>
            <p:cNvPr name="Picture 44" id="44"/>
            <p:cNvPicPr>
              <a:picLocks noChangeAspect="true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901442" cy="901442"/>
            </a:xfrm>
            <a:prstGeom prst="rect">
              <a:avLst/>
            </a:prstGeom>
          </p:spPr>
        </p:pic>
        <p:sp>
          <p:nvSpPr>
            <p:cNvPr name="TextBox 45" id="45"/>
            <p:cNvSpPr txBox="true"/>
            <p:nvPr/>
          </p:nvSpPr>
          <p:spPr>
            <a:xfrm rot="0">
              <a:off x="0" y="212596"/>
              <a:ext cx="901442" cy="48577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2999"/>
                </a:lnSpc>
                <a:spcBef>
                  <a:spcPct val="0"/>
                </a:spcBef>
              </a:pPr>
              <a:r>
                <a:rPr lang="en-US" sz="2499" u="none">
                  <a:solidFill>
                    <a:srgbClr val="FFFFFF"/>
                  </a:solidFill>
                  <a:latin typeface="Libre Baskerville Bold"/>
                </a:rPr>
                <a:t>04</a:t>
              </a:r>
            </a:p>
          </p:txBody>
        </p:sp>
      </p:grpSp>
      <p:grpSp>
        <p:nvGrpSpPr>
          <p:cNvPr name="Group 46" id="46"/>
          <p:cNvGrpSpPr/>
          <p:nvPr/>
        </p:nvGrpSpPr>
        <p:grpSpPr>
          <a:xfrm rot="0">
            <a:off x="4630081" y="6037791"/>
            <a:ext cx="1881518" cy="787849"/>
            <a:chOff x="0" y="0"/>
            <a:chExt cx="2508691" cy="1050466"/>
          </a:xfrm>
        </p:grpSpPr>
        <p:grpSp>
          <p:nvGrpSpPr>
            <p:cNvPr name="Group 47" id="47"/>
            <p:cNvGrpSpPr/>
            <p:nvPr/>
          </p:nvGrpSpPr>
          <p:grpSpPr>
            <a:xfrm rot="0">
              <a:off x="0" y="687063"/>
              <a:ext cx="2508691" cy="363402"/>
              <a:chOff x="0" y="0"/>
              <a:chExt cx="495544" cy="71783"/>
            </a:xfrm>
          </p:grpSpPr>
          <p:sp>
            <p:nvSpPr>
              <p:cNvPr name="Freeform 48" id="48"/>
              <p:cNvSpPr/>
              <p:nvPr/>
            </p:nvSpPr>
            <p:spPr>
              <a:xfrm>
                <a:off x="0" y="0"/>
                <a:ext cx="495544" cy="71783"/>
              </a:xfrm>
              <a:custGeom>
                <a:avLst/>
                <a:gdLst/>
                <a:ahLst/>
                <a:cxnLst/>
                <a:rect r="r" b="b" t="t" l="l"/>
                <a:pathLst>
                  <a:path h="71783" w="495544">
                    <a:moveTo>
                      <a:pt x="0" y="0"/>
                    </a:moveTo>
                    <a:lnTo>
                      <a:pt x="495544" y="0"/>
                    </a:lnTo>
                    <a:lnTo>
                      <a:pt x="495544" y="71783"/>
                    </a:lnTo>
                    <a:lnTo>
                      <a:pt x="0" y="71783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49" id="49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50" id="50"/>
            <p:cNvSpPr txBox="true"/>
            <p:nvPr/>
          </p:nvSpPr>
          <p:spPr>
            <a:xfrm rot="0">
              <a:off x="57667" y="9525"/>
              <a:ext cx="2393358" cy="996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8"/>
                </a:lnSpc>
                <a:spcBef>
                  <a:spcPct val="0"/>
                </a:spcBef>
              </a:pPr>
              <a:r>
                <a:rPr lang="en-US" sz="4998" u="none">
                  <a:solidFill>
                    <a:srgbClr val="000000"/>
                  </a:solidFill>
                  <a:latin typeface="Libre Baskerville Bold"/>
                </a:rPr>
                <a:t>2016</a:t>
              </a:r>
            </a:p>
          </p:txBody>
        </p:sp>
      </p:grpSp>
      <p:grpSp>
        <p:nvGrpSpPr>
          <p:cNvPr name="Group 51" id="51"/>
          <p:cNvGrpSpPr/>
          <p:nvPr/>
        </p:nvGrpSpPr>
        <p:grpSpPr>
          <a:xfrm rot="0">
            <a:off x="3426561" y="3895426"/>
            <a:ext cx="4288558" cy="1198997"/>
            <a:chOff x="0" y="0"/>
            <a:chExt cx="5718078" cy="1598663"/>
          </a:xfrm>
        </p:grpSpPr>
        <p:sp>
          <p:nvSpPr>
            <p:cNvPr name="TextBox 52" id="52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E64646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53" id="53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sp>
        <p:nvSpPr>
          <p:cNvPr name="AutoShape 54" id="54"/>
          <p:cNvSpPr/>
          <p:nvPr/>
        </p:nvSpPr>
        <p:spPr>
          <a:xfrm rot="5400000">
            <a:off x="5266996" y="5556582"/>
            <a:ext cx="569588" cy="0"/>
          </a:xfrm>
          <a:prstGeom prst="line">
            <a:avLst/>
          </a:prstGeom>
          <a:ln cap="flat" w="5715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grpSp>
        <p:nvGrpSpPr>
          <p:cNvPr name="Group 55" id="55"/>
          <p:cNvGrpSpPr/>
          <p:nvPr/>
        </p:nvGrpSpPr>
        <p:grpSpPr>
          <a:xfrm rot="0">
            <a:off x="11580832" y="6037791"/>
            <a:ext cx="1881518" cy="787849"/>
            <a:chOff x="0" y="0"/>
            <a:chExt cx="2508691" cy="1050466"/>
          </a:xfrm>
        </p:grpSpPr>
        <p:grpSp>
          <p:nvGrpSpPr>
            <p:cNvPr name="Group 56" id="56"/>
            <p:cNvGrpSpPr/>
            <p:nvPr/>
          </p:nvGrpSpPr>
          <p:grpSpPr>
            <a:xfrm rot="0">
              <a:off x="0" y="687063"/>
              <a:ext cx="2508691" cy="363402"/>
              <a:chOff x="0" y="0"/>
              <a:chExt cx="495544" cy="71783"/>
            </a:xfrm>
          </p:grpSpPr>
          <p:sp>
            <p:nvSpPr>
              <p:cNvPr name="Freeform 57" id="57"/>
              <p:cNvSpPr/>
              <p:nvPr/>
            </p:nvSpPr>
            <p:spPr>
              <a:xfrm>
                <a:off x="0" y="0"/>
                <a:ext cx="495544" cy="71783"/>
              </a:xfrm>
              <a:custGeom>
                <a:avLst/>
                <a:gdLst/>
                <a:ahLst/>
                <a:cxnLst/>
                <a:rect r="r" b="b" t="t" l="l"/>
                <a:pathLst>
                  <a:path h="71783" w="495544">
                    <a:moveTo>
                      <a:pt x="0" y="0"/>
                    </a:moveTo>
                    <a:lnTo>
                      <a:pt x="495544" y="0"/>
                    </a:lnTo>
                    <a:lnTo>
                      <a:pt x="495544" y="71783"/>
                    </a:lnTo>
                    <a:lnTo>
                      <a:pt x="0" y="71783"/>
                    </a:lnTo>
                    <a:close/>
                  </a:path>
                </a:pathLst>
              </a:custGeom>
              <a:solidFill>
                <a:srgbClr val="E64646"/>
              </a:solidFill>
            </p:spPr>
          </p:sp>
          <p:sp>
            <p:nvSpPr>
              <p:cNvPr name="TextBox 58" id="58"/>
              <p:cNvSpPr txBox="true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947"/>
                  </a:lnSpc>
                </a:pPr>
              </a:p>
            </p:txBody>
          </p:sp>
        </p:grpSp>
        <p:sp>
          <p:nvSpPr>
            <p:cNvPr name="TextBox 59" id="59"/>
            <p:cNvSpPr txBox="true"/>
            <p:nvPr/>
          </p:nvSpPr>
          <p:spPr>
            <a:xfrm rot="0">
              <a:off x="57667" y="9525"/>
              <a:ext cx="2393358" cy="99669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5998"/>
                </a:lnSpc>
                <a:spcBef>
                  <a:spcPct val="0"/>
                </a:spcBef>
              </a:pPr>
              <a:r>
                <a:rPr lang="en-US" sz="4998" u="none">
                  <a:solidFill>
                    <a:srgbClr val="000000"/>
                  </a:solidFill>
                  <a:latin typeface="Libre Baskerville Bold"/>
                </a:rPr>
                <a:t>2018</a:t>
              </a:r>
            </a:p>
          </p:txBody>
        </p:sp>
      </p:grpSp>
      <p:sp>
        <p:nvSpPr>
          <p:cNvPr name="TextBox 60" id="60"/>
          <p:cNvSpPr txBox="true"/>
          <p:nvPr/>
        </p:nvSpPr>
        <p:spPr>
          <a:xfrm rot="0">
            <a:off x="10377312" y="3895426"/>
            <a:ext cx="4288558" cy="3810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000"/>
              </a:lnSpc>
              <a:spcBef>
                <a:spcPct val="0"/>
              </a:spcBef>
            </a:pPr>
            <a:r>
              <a:rPr lang="en-US" sz="2500" u="none">
                <a:solidFill>
                  <a:srgbClr val="E64646"/>
                </a:solidFill>
                <a:latin typeface="Libre Baskerville Bold"/>
              </a:rPr>
              <a:t>Add a main point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10839129" y="4369872"/>
            <a:ext cx="3364925" cy="7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Elaborate on what</a:t>
            </a:r>
          </a:p>
          <a:p>
            <a:pPr algn="ctr" marL="0" indent="0" lvl="1">
              <a:lnSpc>
                <a:spcPts val="2858"/>
              </a:lnSpc>
              <a:spcBef>
                <a:spcPct val="0"/>
              </a:spcBef>
            </a:pPr>
            <a:r>
              <a:rPr lang="en-US" sz="2198" u="none">
                <a:solidFill>
                  <a:srgbClr val="000000"/>
                </a:solidFill>
                <a:latin typeface="Roboto"/>
              </a:rPr>
              <a:t>you want to discuss.</a:t>
            </a:r>
          </a:p>
        </p:txBody>
      </p:sp>
      <p:sp>
        <p:nvSpPr>
          <p:cNvPr name="AutoShape 62" id="62"/>
          <p:cNvSpPr/>
          <p:nvPr/>
        </p:nvSpPr>
        <p:spPr>
          <a:xfrm rot="5400000">
            <a:off x="12217748" y="5556582"/>
            <a:ext cx="569588" cy="0"/>
          </a:xfrm>
          <a:prstGeom prst="line">
            <a:avLst/>
          </a:prstGeom>
          <a:ln cap="flat" w="5715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TextBox 63" id="63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Timeline Page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name="AutoShape 3" id="3"/>
          <p:cNvSpPr/>
          <p:nvPr/>
        </p:nvSpPr>
        <p:spPr>
          <a:xfrm rot="-10800000">
            <a:off x="514350" y="6012616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rot="-10800000">
            <a:off x="13065393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5" id="5"/>
          <p:cNvSpPr/>
          <p:nvPr/>
        </p:nvSpPr>
        <p:spPr>
          <a:xfrm rot="-10800000">
            <a:off x="6792026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6" id="6"/>
          <p:cNvGrpSpPr/>
          <p:nvPr/>
        </p:nvGrpSpPr>
        <p:grpSpPr>
          <a:xfrm rot="0">
            <a:off x="2083769" y="5900287"/>
            <a:ext cx="1569419" cy="281808"/>
            <a:chOff x="0" y="0"/>
            <a:chExt cx="413345" cy="74221"/>
          </a:xfrm>
        </p:grpSpPr>
        <p:sp>
          <p:nvSpPr>
            <p:cNvPr name="Freeform 7" id="7"/>
            <p:cNvSpPr/>
            <p:nvPr/>
          </p:nvSpPr>
          <p:spPr>
            <a:xfrm>
              <a:off x="0" y="0"/>
              <a:ext cx="413345" cy="74221"/>
            </a:xfrm>
            <a:custGeom>
              <a:avLst/>
              <a:gdLst/>
              <a:ahLst/>
              <a:cxnLst/>
              <a:rect r="r" b="b" t="t" l="l"/>
              <a:pathLst>
                <a:path h="74221" w="413345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close/>
                </a:path>
              </a:pathLst>
            </a:custGeom>
            <a:solidFill>
              <a:srgbClr val="E6464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7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5221530" y="5900287"/>
            <a:ext cx="1569419" cy="281808"/>
            <a:chOff x="0" y="0"/>
            <a:chExt cx="413345" cy="74221"/>
          </a:xfrm>
        </p:grpSpPr>
        <p:sp>
          <p:nvSpPr>
            <p:cNvPr name="Freeform 10" id="10"/>
            <p:cNvSpPr/>
            <p:nvPr/>
          </p:nvSpPr>
          <p:spPr>
            <a:xfrm>
              <a:off x="0" y="0"/>
              <a:ext cx="413345" cy="74221"/>
            </a:xfrm>
            <a:custGeom>
              <a:avLst/>
              <a:gdLst/>
              <a:ahLst/>
              <a:cxnLst/>
              <a:rect r="r" b="b" t="t" l="l"/>
              <a:pathLst>
                <a:path h="74221" w="413345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8359290" y="5900287"/>
            <a:ext cx="1569419" cy="281808"/>
            <a:chOff x="0" y="0"/>
            <a:chExt cx="413345" cy="74221"/>
          </a:xfrm>
        </p:grpSpPr>
        <p:sp>
          <p:nvSpPr>
            <p:cNvPr name="Freeform 13" id="13"/>
            <p:cNvSpPr/>
            <p:nvPr/>
          </p:nvSpPr>
          <p:spPr>
            <a:xfrm>
              <a:off x="0" y="0"/>
              <a:ext cx="413345" cy="74221"/>
            </a:xfrm>
            <a:custGeom>
              <a:avLst/>
              <a:gdLst/>
              <a:ahLst/>
              <a:cxnLst/>
              <a:rect r="r" b="b" t="t" l="l"/>
              <a:pathLst>
                <a:path h="74221" w="413345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500284" y="5900287"/>
            <a:ext cx="1569419" cy="281808"/>
            <a:chOff x="0" y="0"/>
            <a:chExt cx="413345" cy="74221"/>
          </a:xfrm>
        </p:grpSpPr>
        <p:sp>
          <p:nvSpPr>
            <p:cNvPr name="Freeform 16" id="16"/>
            <p:cNvSpPr/>
            <p:nvPr/>
          </p:nvSpPr>
          <p:spPr>
            <a:xfrm>
              <a:off x="0" y="0"/>
              <a:ext cx="413345" cy="74221"/>
            </a:xfrm>
            <a:custGeom>
              <a:avLst/>
              <a:gdLst/>
              <a:ahLst/>
              <a:cxnLst/>
              <a:rect r="r" b="b" t="t" l="l"/>
              <a:pathLst>
                <a:path h="74221" w="413345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4634812" y="5900287"/>
            <a:ext cx="1569419" cy="281808"/>
            <a:chOff x="0" y="0"/>
            <a:chExt cx="413345" cy="74221"/>
          </a:xfrm>
        </p:grpSpPr>
        <p:sp>
          <p:nvSpPr>
            <p:cNvPr name="Freeform 19" id="19"/>
            <p:cNvSpPr/>
            <p:nvPr/>
          </p:nvSpPr>
          <p:spPr>
            <a:xfrm>
              <a:off x="0" y="0"/>
              <a:ext cx="413345" cy="74221"/>
            </a:xfrm>
            <a:custGeom>
              <a:avLst/>
              <a:gdLst/>
              <a:ahLst/>
              <a:cxnLst/>
              <a:rect r="r" b="b" t="t" l="l"/>
              <a:pathLst>
                <a:path h="74221" w="413345">
                  <a:moveTo>
                    <a:pt x="0" y="0"/>
                  </a:moveTo>
                  <a:lnTo>
                    <a:pt x="413345" y="0"/>
                  </a:lnTo>
                  <a:lnTo>
                    <a:pt x="413345" y="74221"/>
                  </a:lnTo>
                  <a:lnTo>
                    <a:pt x="0" y="74221"/>
                  </a:lnTo>
                  <a:close/>
                </a:path>
              </a:pathLst>
            </a:custGeom>
            <a:solidFill>
              <a:srgbClr val="E64646"/>
            </a:solidFill>
            <a:ln>
              <a:noFill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 marL="0" indent="0" lvl="0">
                <a:lnSpc>
                  <a:spcPts val="2947"/>
                </a:lnSpc>
                <a:spcBef>
                  <a:spcPct val="0"/>
                </a:spcBef>
              </a:pPr>
            </a:p>
          </p:txBody>
        </p:sp>
      </p:grpSp>
      <p:sp>
        <p:nvSpPr>
          <p:cNvPr name="AutoShape 21" id="21"/>
          <p:cNvSpPr/>
          <p:nvPr/>
        </p:nvSpPr>
        <p:spPr>
          <a:xfrm rot="-10800000">
            <a:off x="3653188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2" id="22"/>
          <p:cNvSpPr/>
          <p:nvPr/>
        </p:nvSpPr>
        <p:spPr>
          <a:xfrm rot="-10800000">
            <a:off x="16204231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3" id="23"/>
          <p:cNvSpPr/>
          <p:nvPr/>
        </p:nvSpPr>
        <p:spPr>
          <a:xfrm rot="-10800000">
            <a:off x="9930864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4" id="24"/>
          <p:cNvSpPr/>
          <p:nvPr/>
        </p:nvSpPr>
        <p:spPr>
          <a:xfrm rot="-10800000">
            <a:off x="2083769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5" id="25"/>
          <p:cNvSpPr/>
          <p:nvPr/>
        </p:nvSpPr>
        <p:spPr>
          <a:xfrm rot="-10800000">
            <a:off x="14634812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6" id="26"/>
          <p:cNvSpPr/>
          <p:nvPr/>
        </p:nvSpPr>
        <p:spPr>
          <a:xfrm rot="-10800000">
            <a:off x="8359290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7" id="27"/>
          <p:cNvSpPr/>
          <p:nvPr/>
        </p:nvSpPr>
        <p:spPr>
          <a:xfrm rot="-10800000">
            <a:off x="5221530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28" id="28"/>
          <p:cNvSpPr/>
          <p:nvPr/>
        </p:nvSpPr>
        <p:spPr>
          <a:xfrm rot="-10800000">
            <a:off x="11500284" y="6012207"/>
            <a:ext cx="1569419" cy="0"/>
          </a:xfrm>
          <a:prstGeom prst="line">
            <a:avLst/>
          </a:prstGeom>
          <a:ln cap="flat" w="57150">
            <a:solidFill>
              <a:srgbClr val="000000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29" id="29"/>
          <p:cNvSpPr txBox="true"/>
          <p:nvPr/>
        </p:nvSpPr>
        <p:spPr>
          <a:xfrm rot="0">
            <a:off x="1948589" y="5133524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>
                <a:solidFill>
                  <a:srgbClr val="E64646"/>
                </a:solidFill>
                <a:latin typeface="Libre Baskerville Bold"/>
              </a:rPr>
              <a:t>2015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8224111" y="5133524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2017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4499632" y="5133524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2019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086350" y="6407691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2016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1365104" y="6407691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2018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82485" y="763076"/>
            <a:ext cx="13375019" cy="990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>
                <a:solidFill>
                  <a:srgbClr val="E64646"/>
                </a:solidFill>
                <a:latin typeface="Libre Baskerville Bold"/>
              </a:rPr>
              <a:t>Add a Timeline Page</a:t>
            </a:r>
          </a:p>
        </p:txBody>
      </p:sp>
      <p:grpSp>
        <p:nvGrpSpPr>
          <p:cNvPr name="Group 35" id="35"/>
          <p:cNvGrpSpPr/>
          <p:nvPr/>
        </p:nvGrpSpPr>
        <p:grpSpPr>
          <a:xfrm rot="0">
            <a:off x="724199" y="6691683"/>
            <a:ext cx="4288558" cy="1198997"/>
            <a:chOff x="0" y="0"/>
            <a:chExt cx="5718078" cy="1598663"/>
          </a:xfrm>
        </p:grpSpPr>
        <p:sp>
          <p:nvSpPr>
            <p:cNvPr name="TextBox 36" id="36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37" id="37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38" id="38"/>
          <p:cNvGrpSpPr/>
          <p:nvPr/>
        </p:nvGrpSpPr>
        <p:grpSpPr>
          <a:xfrm rot="0">
            <a:off x="3861960" y="4082165"/>
            <a:ext cx="4288558" cy="1198997"/>
            <a:chOff x="0" y="0"/>
            <a:chExt cx="5718078" cy="1598663"/>
          </a:xfrm>
        </p:grpSpPr>
        <p:sp>
          <p:nvSpPr>
            <p:cNvPr name="TextBox 39" id="39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0" id="40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41" id="41"/>
          <p:cNvGrpSpPr/>
          <p:nvPr/>
        </p:nvGrpSpPr>
        <p:grpSpPr>
          <a:xfrm rot="0">
            <a:off x="10140714" y="4082165"/>
            <a:ext cx="4288558" cy="1198997"/>
            <a:chOff x="0" y="0"/>
            <a:chExt cx="5718078" cy="1598663"/>
          </a:xfrm>
        </p:grpSpPr>
        <p:sp>
          <p:nvSpPr>
            <p:cNvPr name="TextBox 42" id="42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3" id="43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44" id="44"/>
          <p:cNvGrpSpPr/>
          <p:nvPr/>
        </p:nvGrpSpPr>
        <p:grpSpPr>
          <a:xfrm rot="0">
            <a:off x="6999721" y="6691683"/>
            <a:ext cx="4288558" cy="1198997"/>
            <a:chOff x="0" y="0"/>
            <a:chExt cx="5718078" cy="1598663"/>
          </a:xfrm>
        </p:grpSpPr>
        <p:sp>
          <p:nvSpPr>
            <p:cNvPr name="TextBox 45" id="45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6" id="46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47" id="47"/>
          <p:cNvGrpSpPr/>
          <p:nvPr/>
        </p:nvGrpSpPr>
        <p:grpSpPr>
          <a:xfrm rot="0">
            <a:off x="13275242" y="6691683"/>
            <a:ext cx="4288558" cy="1198997"/>
            <a:chOff x="0" y="0"/>
            <a:chExt cx="5718078" cy="1598663"/>
          </a:xfrm>
        </p:grpSpPr>
        <p:sp>
          <p:nvSpPr>
            <p:cNvPr name="TextBox 48" id="48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49" id="49"/>
            <p:cNvSpPr txBox="true"/>
            <p:nvPr/>
          </p:nvSpPr>
          <p:spPr>
            <a:xfrm rot="0">
              <a:off x="615756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ct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5400000">
            <a:off x="-268467" y="5114925"/>
            <a:ext cx="10287000" cy="0"/>
          </a:xfrm>
          <a:prstGeom prst="line">
            <a:avLst/>
          </a:prstGeom>
          <a:ln cap="flat" w="57150">
            <a:solidFill>
              <a:srgbClr val="E64646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3" id="3"/>
          <p:cNvSpPr txBox="true"/>
          <p:nvPr/>
        </p:nvSpPr>
        <p:spPr>
          <a:xfrm rot="0">
            <a:off x="9890459" y="4152900"/>
            <a:ext cx="7568575" cy="1981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Add a</a:t>
            </a:r>
          </a:p>
          <a:p>
            <a:pPr algn="r" marL="0" indent="0" lvl="0">
              <a:lnSpc>
                <a:spcPts val="7800"/>
              </a:lnSpc>
              <a:spcBef>
                <a:spcPct val="0"/>
              </a:spcBef>
            </a:pPr>
            <a:r>
              <a:rPr lang="en-US" sz="6500" u="none">
                <a:solidFill>
                  <a:srgbClr val="E64646"/>
                </a:solidFill>
                <a:latin typeface="Libre Baskerville Bold"/>
              </a:rPr>
              <a:t>Timeline Page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2365217" y="1157498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2015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4555061" y="1099464"/>
            <a:ext cx="639944" cy="639944"/>
            <a:chOff x="0" y="0"/>
            <a:chExt cx="853258" cy="853258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0" y="0"/>
              <a:ext cx="853258" cy="853258"/>
            </a:xfrm>
            <a:prstGeom prst="rect">
              <a:avLst/>
            </a:prstGeom>
          </p:spPr>
        </p:pic>
        <p:sp>
          <p:nvSpPr>
            <p:cNvPr name="TextBox 7" id="7"/>
            <p:cNvSpPr txBox="true"/>
            <p:nvPr/>
          </p:nvSpPr>
          <p:spPr>
            <a:xfrm rot="0">
              <a:off x="58753" y="144054"/>
              <a:ext cx="633723" cy="555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240"/>
                </a:lnSpc>
                <a:spcBef>
                  <a:spcPct val="0"/>
                </a:spcBef>
              </a:pPr>
              <a:r>
                <a:rPr lang="en-US" sz="2700">
                  <a:solidFill>
                    <a:srgbClr val="FFFFFF"/>
                  </a:solidFill>
                  <a:latin typeface="Roboto Bold"/>
                </a:rPr>
                <a:t>01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4516801" y="2961496"/>
            <a:ext cx="716465" cy="639944"/>
            <a:chOff x="0" y="0"/>
            <a:chExt cx="955286" cy="853258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014" y="0"/>
              <a:ext cx="853258" cy="853258"/>
            </a:xfrm>
            <a:prstGeom prst="rect">
              <a:avLst/>
            </a:prstGeom>
          </p:spPr>
        </p:pic>
        <p:sp>
          <p:nvSpPr>
            <p:cNvPr name="TextBox 10" id="10"/>
            <p:cNvSpPr txBox="true"/>
            <p:nvPr/>
          </p:nvSpPr>
          <p:spPr>
            <a:xfrm rot="0">
              <a:off x="0" y="144054"/>
              <a:ext cx="955286" cy="555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0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FFFFF"/>
                  </a:solidFill>
                  <a:latin typeface="Roboto Bold"/>
                </a:rPr>
                <a:t>02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4516801" y="4823528"/>
            <a:ext cx="716465" cy="639944"/>
            <a:chOff x="0" y="0"/>
            <a:chExt cx="955286" cy="853258"/>
          </a:xfrm>
        </p:grpSpPr>
        <p:pic>
          <p:nvPicPr>
            <p:cNvPr name="Picture 12" id="12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014" y="0"/>
              <a:ext cx="853258" cy="853258"/>
            </a:xfrm>
            <a:prstGeom prst="rect">
              <a:avLst/>
            </a:prstGeom>
          </p:spPr>
        </p:pic>
        <p:sp>
          <p:nvSpPr>
            <p:cNvPr name="TextBox 13" id="13"/>
            <p:cNvSpPr txBox="true"/>
            <p:nvPr/>
          </p:nvSpPr>
          <p:spPr>
            <a:xfrm rot="0">
              <a:off x="0" y="144054"/>
              <a:ext cx="955286" cy="555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0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FFFFF"/>
                  </a:solidFill>
                  <a:latin typeface="Roboto Bold"/>
                </a:rPr>
                <a:t>03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4516801" y="6685560"/>
            <a:ext cx="716465" cy="639944"/>
            <a:chOff x="0" y="0"/>
            <a:chExt cx="955286" cy="853258"/>
          </a:xfrm>
        </p:grpSpPr>
        <p:pic>
          <p:nvPicPr>
            <p:cNvPr name="Picture 15" id="15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014" y="0"/>
              <a:ext cx="853258" cy="853258"/>
            </a:xfrm>
            <a:prstGeom prst="rect">
              <a:avLst/>
            </a:prstGeom>
          </p:spPr>
        </p:pic>
        <p:sp>
          <p:nvSpPr>
            <p:cNvPr name="TextBox 16" id="16"/>
            <p:cNvSpPr txBox="true"/>
            <p:nvPr/>
          </p:nvSpPr>
          <p:spPr>
            <a:xfrm rot="0">
              <a:off x="0" y="144054"/>
              <a:ext cx="955286" cy="555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0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FFFFF"/>
                  </a:solidFill>
                  <a:latin typeface="Roboto Bold"/>
                </a:rPr>
                <a:t>04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4516801" y="8547592"/>
            <a:ext cx="716465" cy="639944"/>
            <a:chOff x="0" y="0"/>
            <a:chExt cx="955286" cy="853258"/>
          </a:xfrm>
        </p:grpSpPr>
        <p:pic>
          <p:nvPicPr>
            <p:cNvPr name="Picture 18" id="18"/>
            <p:cNvPicPr>
              <a:picLocks noChangeAspect="true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 l="0" t="0" r="0" b="0"/>
            <a:stretch>
              <a:fillRect/>
            </a:stretch>
          </p:blipFill>
          <p:spPr>
            <a:xfrm flipH="false" flipV="false" rot="0">
              <a:off x="51014" y="0"/>
              <a:ext cx="853258" cy="853258"/>
            </a:xfrm>
            <a:prstGeom prst="rect">
              <a:avLst/>
            </a:prstGeom>
          </p:spPr>
        </p:pic>
        <p:sp>
          <p:nvSpPr>
            <p:cNvPr name="TextBox 19" id="19"/>
            <p:cNvSpPr txBox="true"/>
            <p:nvPr/>
          </p:nvSpPr>
          <p:spPr>
            <a:xfrm rot="0">
              <a:off x="0" y="144054"/>
              <a:ext cx="955286" cy="5556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3240"/>
                </a:lnSpc>
                <a:spcBef>
                  <a:spcPct val="0"/>
                </a:spcBef>
              </a:pPr>
              <a:r>
                <a:rPr lang="en-US" sz="2700" u="none">
                  <a:solidFill>
                    <a:srgbClr val="FFFFFF"/>
                  </a:solidFill>
                  <a:latin typeface="Roboto Bold"/>
                </a:rPr>
                <a:t>05</a:t>
              </a: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2365217" y="4873963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2017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365217" y="8605627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2019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468550" y="3020493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2016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468550" y="6651233"/>
            <a:ext cx="1839779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199"/>
              </a:lnSpc>
              <a:spcBef>
                <a:spcPct val="0"/>
              </a:spcBef>
            </a:pPr>
            <a:r>
              <a:rPr lang="en-US" sz="3499" u="none">
                <a:solidFill>
                  <a:srgbClr val="E64646"/>
                </a:solidFill>
                <a:latin typeface="Libre Baskerville Bold"/>
              </a:rPr>
              <a:t>2018</a:t>
            </a:r>
          </a:p>
        </p:txBody>
      </p:sp>
      <p:grpSp>
        <p:nvGrpSpPr>
          <p:cNvPr name="Group 24" id="24"/>
          <p:cNvGrpSpPr/>
          <p:nvPr/>
        </p:nvGrpSpPr>
        <p:grpSpPr>
          <a:xfrm rot="0">
            <a:off x="5468550" y="4945401"/>
            <a:ext cx="4288558" cy="1198997"/>
            <a:chOff x="0" y="0"/>
            <a:chExt cx="5718078" cy="1598663"/>
          </a:xfrm>
        </p:grpSpPr>
        <p:sp>
          <p:nvSpPr>
            <p:cNvPr name="TextBox 25" id="25"/>
            <p:cNvSpPr txBox="true"/>
            <p:nvPr/>
          </p:nvSpPr>
          <p:spPr>
            <a:xfrm rot="0">
              <a:off x="0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l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  <p:sp>
          <p:nvSpPr>
            <p:cNvPr name="TextBox 26" id="26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</p:grpSp>
      <p:grpSp>
        <p:nvGrpSpPr>
          <p:cNvPr name="Group 27" id="27"/>
          <p:cNvGrpSpPr/>
          <p:nvPr/>
        </p:nvGrpSpPr>
        <p:grpSpPr>
          <a:xfrm rot="0">
            <a:off x="5468550" y="1238461"/>
            <a:ext cx="4288558" cy="1151372"/>
            <a:chOff x="0" y="0"/>
            <a:chExt cx="5718078" cy="1535163"/>
          </a:xfrm>
        </p:grpSpPr>
        <p:sp>
          <p:nvSpPr>
            <p:cNvPr name="TextBox 28" id="28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29" id="29"/>
            <p:cNvSpPr txBox="true"/>
            <p:nvPr/>
          </p:nvSpPr>
          <p:spPr>
            <a:xfrm rot="0">
              <a:off x="0" y="5786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30" id="30"/>
          <p:cNvGrpSpPr/>
          <p:nvPr/>
        </p:nvGrpSpPr>
        <p:grpSpPr>
          <a:xfrm rot="0">
            <a:off x="5468550" y="8656245"/>
            <a:ext cx="4288558" cy="1198997"/>
            <a:chOff x="0" y="0"/>
            <a:chExt cx="5718078" cy="1598663"/>
          </a:xfrm>
        </p:grpSpPr>
        <p:sp>
          <p:nvSpPr>
            <p:cNvPr name="TextBox 31" id="31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32" id="32"/>
            <p:cNvSpPr txBox="true"/>
            <p:nvPr/>
          </p:nvSpPr>
          <p:spPr>
            <a:xfrm rot="0">
              <a:off x="0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l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-83563" y="3053831"/>
            <a:ext cx="4288558" cy="1198997"/>
            <a:chOff x="0" y="0"/>
            <a:chExt cx="5718078" cy="1598663"/>
          </a:xfrm>
        </p:grpSpPr>
        <p:sp>
          <p:nvSpPr>
            <p:cNvPr name="TextBox 34" id="34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35" id="35"/>
            <p:cNvSpPr txBox="true"/>
            <p:nvPr/>
          </p:nvSpPr>
          <p:spPr>
            <a:xfrm rot="0">
              <a:off x="1231512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-83563" y="6790230"/>
            <a:ext cx="4288558" cy="1198997"/>
            <a:chOff x="0" y="0"/>
            <a:chExt cx="5718078" cy="1598663"/>
          </a:xfrm>
        </p:grpSpPr>
        <p:sp>
          <p:nvSpPr>
            <p:cNvPr name="TextBox 37" id="37"/>
            <p:cNvSpPr txBox="true"/>
            <p:nvPr/>
          </p:nvSpPr>
          <p:spPr>
            <a:xfrm rot="0">
              <a:off x="0" y="0"/>
              <a:ext cx="5718078" cy="50800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0">
                <a:lnSpc>
                  <a:spcPts val="3000"/>
                </a:lnSpc>
                <a:spcBef>
                  <a:spcPct val="0"/>
                </a:spcBef>
              </a:pPr>
              <a:r>
                <a:rPr lang="en-US" sz="2500" u="none">
                  <a:solidFill>
                    <a:srgbClr val="000000"/>
                  </a:solidFill>
                  <a:latin typeface="Libre Baskerville Bold"/>
                </a:rPr>
                <a:t>Add a main point</a:t>
              </a:r>
            </a:p>
          </p:txBody>
        </p:sp>
        <p:sp>
          <p:nvSpPr>
            <p:cNvPr name="TextBox 38" id="38"/>
            <p:cNvSpPr txBox="true"/>
            <p:nvPr/>
          </p:nvSpPr>
          <p:spPr>
            <a:xfrm rot="0">
              <a:off x="1231512" y="642120"/>
              <a:ext cx="4486566" cy="9565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Elaborate on what</a:t>
              </a:r>
            </a:p>
            <a:p>
              <a:pPr algn="r" marL="0" indent="0" lvl="1">
                <a:lnSpc>
                  <a:spcPts val="2858"/>
                </a:lnSpc>
                <a:spcBef>
                  <a:spcPct val="0"/>
                </a:spcBef>
              </a:pPr>
              <a:r>
                <a:rPr lang="en-US" sz="2198" u="none">
                  <a:solidFill>
                    <a:srgbClr val="000000"/>
                  </a:solidFill>
                  <a:latin typeface="Roboto"/>
                </a:rPr>
                <a:t>you want to discuss.</a:t>
              </a:r>
            </a:p>
          </p:txBody>
        </p:sp>
      </p:grpSp>
      <p:pic>
        <p:nvPicPr>
          <p:cNvPr name="Picture 39" id="39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-9933359">
            <a:off x="14514015" y="-3370962"/>
            <a:ext cx="7124886" cy="67419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DAFQ5MlKPTA</dc:identifier>
  <dcterms:modified xsi:type="dcterms:W3CDTF">2011-08-01T06:04:30Z</dcterms:modified>
  <cp:revision>1</cp:revision>
  <dc:title>Copia de Grey and Red Modern &amp; Simple 90-Day Planning Timeline Presentation</dc:title>
</cp:coreProperties>
</file>