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8"/>
    <p:sldId id="257" r:id="rId29"/>
    <p:sldId id="258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74" r:id="rId46"/>
    <p:sldId id="275" r:id="rId47"/>
    <p:sldId id="276" r:id="rId48"/>
    <p:sldId id="277" r:id="rId49"/>
    <p:sldId id="278" r:id="rId50"/>
    <p:sldId id="279" r:id="rId51"/>
    <p:sldId id="280" r:id="rId52"/>
    <p:sldId id="281" r:id="rId53"/>
    <p:sldId id="282" r:id="rId54"/>
    <p:sldId id="283" r:id="rId55"/>
    <p:sldId id="284" r:id="rId56"/>
    <p:sldId id="285" r:id="rId57"/>
    <p:sldId id="286" r:id="rId58"/>
    <p:sldId id="287" r:id="rId59"/>
    <p:sldId id="288" r:id="rId60"/>
    <p:sldId id="289" r:id="rId61"/>
    <p:sldId id="290" r:id="rId62"/>
    <p:sldId id="291" r:id="rId6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Hero" charset="1" panose="00000500000000000000"/>
      <p:regular r:id="rId10"/>
    </p:embeddedFont>
    <p:embeddedFont>
      <p:font typeface="Hero Bold" charset="1" panose="00000500000000000000"/>
      <p:regular r:id="rId11"/>
    </p:embeddedFont>
    <p:embeddedFont>
      <p:font typeface="DM Sans" charset="1" panose="00000000000000000000"/>
      <p:regular r:id="rId12"/>
    </p:embeddedFont>
    <p:embeddedFont>
      <p:font typeface="DM Sans Bold" charset="1" panose="00000000000000000000"/>
      <p:regular r:id="rId13"/>
    </p:embeddedFont>
    <p:embeddedFont>
      <p:font typeface="DM Sans Italics" charset="1" panose="00000000000000000000"/>
      <p:regular r:id="rId14"/>
    </p:embeddedFont>
    <p:embeddedFont>
      <p:font typeface="DM Sans Bold Italics" charset="1" panose="00000000000000000000"/>
      <p:regular r:id="rId15"/>
    </p:embeddedFont>
    <p:embeddedFont>
      <p:font typeface="Open Sans Light" charset="1" panose="020B0306030504020204"/>
      <p:regular r:id="rId16"/>
    </p:embeddedFont>
    <p:embeddedFont>
      <p:font typeface="Open Sans Light Bold" charset="1" panose="020B0806030504020204"/>
      <p:regular r:id="rId17"/>
    </p:embeddedFont>
    <p:embeddedFont>
      <p:font typeface="Open Sans Light Italics" charset="1" panose="020B0306030504020204"/>
      <p:regular r:id="rId18"/>
    </p:embeddedFont>
    <p:embeddedFont>
      <p:font typeface="Open Sans Light Bold Italics" charset="1" panose="020B0806030504020204"/>
      <p:regular r:id="rId19"/>
    </p:embeddedFont>
    <p:embeddedFont>
      <p:font typeface="Agrandir Wide Thin" charset="1" panose="00000205000000000000"/>
      <p:regular r:id="rId20"/>
    </p:embeddedFont>
    <p:embeddedFont>
      <p:font typeface="Agrandir Wide Thin Bold" charset="1" panose="00000605000000000000"/>
      <p:regular r:id="rId21"/>
    </p:embeddedFont>
    <p:embeddedFont>
      <p:font typeface="Agrandir Wide Thin Italics" charset="1" panose="00000205000000000000"/>
      <p:regular r:id="rId22"/>
    </p:embeddedFont>
    <p:embeddedFont>
      <p:font typeface="Agrandir Wide Thin Bold Italics" charset="1" panose="00000605000000000000"/>
      <p:regular r:id="rId23"/>
    </p:embeddedFont>
    <p:embeddedFont>
      <p:font typeface="Open Sauce" charset="1" panose="00000500000000000000"/>
      <p:regular r:id="rId24"/>
    </p:embeddedFont>
    <p:embeddedFont>
      <p:font typeface="Open Sauce Bold" charset="1" panose="00000800000000000000"/>
      <p:regular r:id="rId25"/>
    </p:embeddedFont>
    <p:embeddedFont>
      <p:font typeface="Open Sauce Italics" charset="1" panose="00000500000000000000"/>
      <p:regular r:id="rId26"/>
    </p:embeddedFont>
    <p:embeddedFont>
      <p:font typeface="Open Sauce Bold Italics" charset="1" panose="000008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slides/slide1.xml" Type="http://schemas.openxmlformats.org/officeDocument/2006/relationships/slide"/><Relationship Id="rId29" Target="slides/slide2.xml" Type="http://schemas.openxmlformats.org/officeDocument/2006/relationships/slide"/><Relationship Id="rId3" Target="viewProps.xml" Type="http://schemas.openxmlformats.org/officeDocument/2006/relationships/viewProps"/><Relationship Id="rId30" Target="slides/slide3.xml" Type="http://schemas.openxmlformats.org/officeDocument/2006/relationships/slide"/><Relationship Id="rId31" Target="slides/slide4.xml" Type="http://schemas.openxmlformats.org/officeDocument/2006/relationships/slide"/><Relationship Id="rId32" Target="slides/slide5.xml" Type="http://schemas.openxmlformats.org/officeDocument/2006/relationships/slide"/><Relationship Id="rId33" Target="slides/slide6.xml" Type="http://schemas.openxmlformats.org/officeDocument/2006/relationships/slide"/><Relationship Id="rId34" Target="slides/slide7.xml" Type="http://schemas.openxmlformats.org/officeDocument/2006/relationships/slide"/><Relationship Id="rId35" Target="slides/slide8.xml" Type="http://schemas.openxmlformats.org/officeDocument/2006/relationships/slide"/><Relationship Id="rId36" Target="slides/slide9.xml" Type="http://schemas.openxmlformats.org/officeDocument/2006/relationships/slide"/><Relationship Id="rId37" Target="slides/slide10.xml" Type="http://schemas.openxmlformats.org/officeDocument/2006/relationships/slide"/><Relationship Id="rId38" Target="slides/slide11.xml" Type="http://schemas.openxmlformats.org/officeDocument/2006/relationships/slide"/><Relationship Id="rId39" Target="slides/slide12.xml" Type="http://schemas.openxmlformats.org/officeDocument/2006/relationships/slide"/><Relationship Id="rId4" Target="theme/theme1.xml" Type="http://schemas.openxmlformats.org/officeDocument/2006/relationships/theme"/><Relationship Id="rId40" Target="slides/slide13.xml" Type="http://schemas.openxmlformats.org/officeDocument/2006/relationships/slide"/><Relationship Id="rId41" Target="slides/slide14.xml" Type="http://schemas.openxmlformats.org/officeDocument/2006/relationships/slide"/><Relationship Id="rId42" Target="slides/slide15.xml" Type="http://schemas.openxmlformats.org/officeDocument/2006/relationships/slide"/><Relationship Id="rId43" Target="slides/slide16.xml" Type="http://schemas.openxmlformats.org/officeDocument/2006/relationships/slide"/><Relationship Id="rId44" Target="slides/slide17.xml" Type="http://schemas.openxmlformats.org/officeDocument/2006/relationships/slide"/><Relationship Id="rId45" Target="slides/slide18.xml" Type="http://schemas.openxmlformats.org/officeDocument/2006/relationships/slide"/><Relationship Id="rId46" Target="slides/slide19.xml" Type="http://schemas.openxmlformats.org/officeDocument/2006/relationships/slide"/><Relationship Id="rId47" Target="slides/slide20.xml" Type="http://schemas.openxmlformats.org/officeDocument/2006/relationships/slide"/><Relationship Id="rId48" Target="slides/slide21.xml" Type="http://schemas.openxmlformats.org/officeDocument/2006/relationships/slide"/><Relationship Id="rId49" Target="slides/slide22.xml" Type="http://schemas.openxmlformats.org/officeDocument/2006/relationships/slide"/><Relationship Id="rId5" Target="tableStyles.xml" Type="http://schemas.openxmlformats.org/officeDocument/2006/relationships/tableStyles"/><Relationship Id="rId50" Target="slides/slide23.xml" Type="http://schemas.openxmlformats.org/officeDocument/2006/relationships/slide"/><Relationship Id="rId51" Target="slides/slide24.xml" Type="http://schemas.openxmlformats.org/officeDocument/2006/relationships/slide"/><Relationship Id="rId52" Target="slides/slide25.xml" Type="http://schemas.openxmlformats.org/officeDocument/2006/relationships/slide"/><Relationship Id="rId53" Target="slides/slide26.xml" Type="http://schemas.openxmlformats.org/officeDocument/2006/relationships/slide"/><Relationship Id="rId54" Target="slides/slide27.xml" Type="http://schemas.openxmlformats.org/officeDocument/2006/relationships/slide"/><Relationship Id="rId55" Target="slides/slide28.xml" Type="http://schemas.openxmlformats.org/officeDocument/2006/relationships/slide"/><Relationship Id="rId56" Target="slides/slide29.xml" Type="http://schemas.openxmlformats.org/officeDocument/2006/relationships/slide"/><Relationship Id="rId57" Target="slides/slide30.xml" Type="http://schemas.openxmlformats.org/officeDocument/2006/relationships/slide"/><Relationship Id="rId58" Target="slides/slide31.xml" Type="http://schemas.openxmlformats.org/officeDocument/2006/relationships/slide"/><Relationship Id="rId59" Target="slides/slide32.xml" Type="http://schemas.openxmlformats.org/officeDocument/2006/relationships/slide"/><Relationship Id="rId6" Target="fonts/font6.fntdata" Type="http://schemas.openxmlformats.org/officeDocument/2006/relationships/font"/><Relationship Id="rId60" Target="slides/slide33.xml" Type="http://schemas.openxmlformats.org/officeDocument/2006/relationships/slide"/><Relationship Id="rId61" Target="slides/slide34.xml" Type="http://schemas.openxmlformats.org/officeDocument/2006/relationships/slide"/><Relationship Id="rId62" Target="slides/slide35.xml" Type="http://schemas.openxmlformats.org/officeDocument/2006/relationships/slide"/><Relationship Id="rId63" Target="slides/slide36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45.png" Type="http://schemas.openxmlformats.org/officeDocument/2006/relationships/image"/><Relationship Id="rId4" Target="../media/image46.svg" Type="http://schemas.openxmlformats.org/officeDocument/2006/relationships/image"/><Relationship Id="rId5" Target="../media/image47.png" Type="http://schemas.openxmlformats.org/officeDocument/2006/relationships/image"/><Relationship Id="rId6" Target="../media/image48.svg" Type="http://schemas.openxmlformats.org/officeDocument/2006/relationships/image"/><Relationship Id="rId7" Target="../media/image49.png" Type="http://schemas.openxmlformats.org/officeDocument/2006/relationships/image"/><Relationship Id="rId8" Target="../media/image50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5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55.jpeg" Type="http://schemas.openxmlformats.org/officeDocument/2006/relationships/image"/><Relationship Id="rId5" Target="../media/image56.jpeg" Type="http://schemas.openxmlformats.org/officeDocument/2006/relationships/image"/><Relationship Id="rId6" Target="../media/image5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5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jpeg" Type="http://schemas.openxmlformats.org/officeDocument/2006/relationships/image"/><Relationship Id="rId5" Target="../media/image62.jpeg" Type="http://schemas.openxmlformats.org/officeDocument/2006/relationships/image"/><Relationship Id="rId6" Target="../media/image63.jpeg" Type="http://schemas.openxmlformats.org/officeDocument/2006/relationships/image"/><Relationship Id="rId7" Target="../media/image64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5.png" Type="http://schemas.openxmlformats.org/officeDocument/2006/relationships/image"/><Relationship Id="rId5" Target="../media/image66.svg" Type="http://schemas.openxmlformats.org/officeDocument/2006/relationships/image"/><Relationship Id="rId6" Target="../media/image61.jpeg" Type="http://schemas.openxmlformats.org/officeDocument/2006/relationships/image"/><Relationship Id="rId7" Target="../media/image62.jpeg" Type="http://schemas.openxmlformats.org/officeDocument/2006/relationships/image"/><Relationship Id="rId8" Target="../media/image63.jpeg" Type="http://schemas.openxmlformats.org/officeDocument/2006/relationships/image"/><Relationship Id="rId9" Target="../media/image67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8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Relationship Id="rId3" Target="../media/image74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Relationship Id="rId3" Target="../media/image76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png" Type="http://schemas.openxmlformats.org/officeDocument/2006/relationships/image"/><Relationship Id="rId3" Target="../media/image80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Relationship Id="rId3" Target="../media/image8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Relationship Id="rId3" Target="../media/image82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png" Type="http://schemas.openxmlformats.org/officeDocument/2006/relationships/image"/><Relationship Id="rId3" Target="../media/image84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jpeg" Type="http://schemas.openxmlformats.org/officeDocument/2006/relationships/image"/><Relationship Id="rId3" Target="../media/image86.jpeg" Type="http://schemas.openxmlformats.org/officeDocument/2006/relationships/image"/><Relationship Id="rId4" Target="../media/image87.jpeg" Type="http://schemas.openxmlformats.org/officeDocument/2006/relationships/image"/><Relationship Id="rId5" Target="../media/image61.jpeg" Type="http://schemas.openxmlformats.org/officeDocument/2006/relationships/image"/><Relationship Id="rId6" Target="../media/image62.jpeg" Type="http://schemas.openxmlformats.org/officeDocument/2006/relationships/image"/><Relationship Id="rId7" Target="../media/image63.jpeg" Type="http://schemas.openxmlformats.org/officeDocument/2006/relationships/image"/><Relationship Id="rId8" Target="../media/image67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12" Target="../media/image49.png" Type="http://schemas.openxmlformats.org/officeDocument/2006/relationships/image"/><Relationship Id="rId13" Target="../media/image50.svg" Type="http://schemas.openxmlformats.org/officeDocument/2006/relationships/image"/><Relationship Id="rId14" Target="../media/image88.png" Type="http://schemas.openxmlformats.org/officeDocument/2006/relationships/image"/><Relationship Id="rId15" Target="../media/image89.svg" Type="http://schemas.openxmlformats.org/officeDocument/2006/relationships/image"/><Relationship Id="rId16" Target="../media/image77.png" Type="http://schemas.openxmlformats.org/officeDocument/2006/relationships/image"/><Relationship Id="rId17" Target="../media/image78.svg" Type="http://schemas.openxmlformats.org/officeDocument/2006/relationships/image"/><Relationship Id="rId18" Target="../media/image90.png" Type="http://schemas.openxmlformats.org/officeDocument/2006/relationships/image"/><Relationship Id="rId19" Target="../media/image91.svg" Type="http://schemas.openxmlformats.org/officeDocument/2006/relationships/image"/><Relationship Id="rId2" Target="../media/image32.png" Type="http://schemas.openxmlformats.org/officeDocument/2006/relationships/image"/><Relationship Id="rId20" Target="../media/image92.png" Type="http://schemas.openxmlformats.org/officeDocument/2006/relationships/image"/><Relationship Id="rId21" Target="../media/image93.svg" Type="http://schemas.openxmlformats.org/officeDocument/2006/relationships/image"/><Relationship Id="rId22" Target="../media/image94.png" Type="http://schemas.openxmlformats.org/officeDocument/2006/relationships/image"/><Relationship Id="rId23" Target="../media/image95.svg" Type="http://schemas.openxmlformats.org/officeDocument/2006/relationships/image"/><Relationship Id="rId24" Target="../media/image96.png" Type="http://schemas.openxmlformats.org/officeDocument/2006/relationships/image"/><Relationship Id="rId25" Target="../media/image97.svg" Type="http://schemas.openxmlformats.org/officeDocument/2006/relationships/image"/><Relationship Id="rId26" Target="../media/image98.png" Type="http://schemas.openxmlformats.org/officeDocument/2006/relationships/image"/><Relationship Id="rId27" Target="../media/image99.svg" Type="http://schemas.openxmlformats.org/officeDocument/2006/relationships/image"/><Relationship Id="rId28" Target="../media/image100.png" Type="http://schemas.openxmlformats.org/officeDocument/2006/relationships/image"/><Relationship Id="rId29" Target="../media/image101.svg" Type="http://schemas.openxmlformats.org/officeDocument/2006/relationships/image"/><Relationship Id="rId3" Target="../media/image33.svg" Type="http://schemas.openxmlformats.org/officeDocument/2006/relationships/image"/><Relationship Id="rId30" Target="../media/image102.png" Type="http://schemas.openxmlformats.org/officeDocument/2006/relationships/image"/><Relationship Id="rId31" Target="../media/image103.svg" Type="http://schemas.openxmlformats.org/officeDocument/2006/relationships/image"/><Relationship Id="rId32" Target="../media/image104.png" Type="http://schemas.openxmlformats.org/officeDocument/2006/relationships/image"/><Relationship Id="rId33" Target="../media/image105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106.png" Type="http://schemas.openxmlformats.org/officeDocument/2006/relationships/image"/><Relationship Id="rId13" Target="../media/image107.svg" Type="http://schemas.openxmlformats.org/officeDocument/2006/relationships/image"/><Relationship Id="rId14" Target="../media/image108.png" Type="http://schemas.openxmlformats.org/officeDocument/2006/relationships/image"/><Relationship Id="rId15" Target="../media/image109.svg" Type="http://schemas.openxmlformats.org/officeDocument/2006/relationships/image"/><Relationship Id="rId16" Target="../media/image110.png" Type="http://schemas.openxmlformats.org/officeDocument/2006/relationships/image"/><Relationship Id="rId17" Target="../media/image111.svg" Type="http://schemas.openxmlformats.org/officeDocument/2006/relationships/image"/><Relationship Id="rId18" Target="../media/image112.png" Type="http://schemas.openxmlformats.org/officeDocument/2006/relationships/image"/><Relationship Id="rId19" Target="../media/image113.svg" Type="http://schemas.openxmlformats.org/officeDocument/2006/relationships/image"/><Relationship Id="rId2" Target="../media/image6.png" Type="http://schemas.openxmlformats.org/officeDocument/2006/relationships/image"/><Relationship Id="rId20" Target="../media/image114.png" Type="http://schemas.openxmlformats.org/officeDocument/2006/relationships/image"/><Relationship Id="rId21" Target="../media/image115.svg" Type="http://schemas.openxmlformats.org/officeDocument/2006/relationships/image"/><Relationship Id="rId3" Target="../media/image7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2.svg" Type="http://schemas.openxmlformats.org/officeDocument/2006/relationships/image"/><Relationship Id="rId2" Target="../media/image116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117.png" Type="http://schemas.openxmlformats.org/officeDocument/2006/relationships/image"/><Relationship Id="rId6" Target="../media/image118.svg" Type="http://schemas.openxmlformats.org/officeDocument/2006/relationships/image"/><Relationship Id="rId7" Target="../media/image119.png" Type="http://schemas.openxmlformats.org/officeDocument/2006/relationships/image"/><Relationship Id="rId8" Target="../media/image120.svg" Type="http://schemas.openxmlformats.org/officeDocument/2006/relationships/image"/><Relationship Id="rId9" Target="../media/image12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548" t="0" r="12548" b="2509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925919">
            <a:off x="10107105" y="3084493"/>
            <a:ext cx="16999383" cy="1013781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35377">
            <a:off x="-11788555" y="-1657102"/>
            <a:ext cx="16999383" cy="10137814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-10800000">
            <a:off x="0" y="5715000"/>
            <a:ext cx="18288000" cy="4572000"/>
            <a:chOff x="0" y="0"/>
            <a:chExt cx="24384000" cy="609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192000" cy="6096000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192000" y="0"/>
              <a:ext cx="12192000" cy="6096000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646673" y="6398241"/>
            <a:ext cx="15690164" cy="3469610"/>
            <a:chOff x="0" y="0"/>
            <a:chExt cx="20920219" cy="462614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314325"/>
              <a:ext cx="19328871" cy="25493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3200"/>
                </a:lnSpc>
              </a:pPr>
              <a:r>
                <a:rPr lang="en-US" sz="11000">
                  <a:solidFill>
                    <a:srgbClr val="FFFFFF"/>
                  </a:solidFill>
                  <a:latin typeface="Agrandir Wide Thin"/>
                </a:rPr>
                <a:t>Company Timeline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076753"/>
              <a:ext cx="20920219" cy="25493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3200"/>
                </a:lnSpc>
                <a:spcBef>
                  <a:spcPct val="0"/>
                </a:spcBef>
              </a:pPr>
              <a:r>
                <a:rPr lang="en-US" sz="11000" u="none">
                  <a:solidFill>
                    <a:srgbClr val="47F4F4"/>
                  </a:solidFill>
                  <a:latin typeface="Agrandir Wide Thin Bold"/>
                </a:rPr>
                <a:t>Presentation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13" id="13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11923261" y="547687"/>
            <a:ext cx="5605042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Agrandir Wide Thin Bold"/>
              </a:rPr>
              <a:t>COMPANY TIMELINE</a:t>
            </a:r>
          </a:p>
        </p:txBody>
      </p:sp>
      <p:grpSp>
        <p:nvGrpSpPr>
          <p:cNvPr name="Group 17" id="17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18" id="18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963282">
            <a:off x="-3090355" y="1368772"/>
            <a:ext cx="11289102" cy="1474823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17672" y="-2230617"/>
            <a:ext cx="11289102" cy="14748233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513281" y="3716339"/>
          <a:ext cx="17261437" cy="4575985"/>
        </p:xfrm>
        <a:graphic>
          <a:graphicData uri="http://schemas.openxmlformats.org/drawingml/2006/table">
            <a:tbl>
              <a:tblPr/>
              <a:tblGrid>
                <a:gridCol w="4315359"/>
                <a:gridCol w="4315359"/>
                <a:gridCol w="4315359"/>
                <a:gridCol w="4315359"/>
              </a:tblGrid>
              <a:tr h="145260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500">
                          <a:solidFill>
                            <a:srgbClr val="47F4F4"/>
                          </a:solidFill>
                          <a:latin typeface="Agrandir Wide Thin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039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500">
                          <a:solidFill>
                            <a:srgbClr val="47F4F4"/>
                          </a:solidFill>
                          <a:latin typeface="Agrandir Wide Thin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039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500">
                          <a:solidFill>
                            <a:srgbClr val="47F4F4"/>
                          </a:solidFill>
                          <a:latin typeface="Agrandir Wide Thin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039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500">
                          <a:solidFill>
                            <a:srgbClr val="47F4F4"/>
                          </a:solidFill>
                          <a:latin typeface="Agrandir Wide Thin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039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2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DM Sa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DM Sa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DM Sa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DM Sa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087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want to discuss.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886955" y="1202751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5" t="23261" r="0" b="22660"/>
          <a:stretch>
            <a:fillRect/>
          </a:stretch>
        </p:blipFill>
        <p:spPr>
          <a:xfrm flipH="false" flipV="false" rot="0">
            <a:off x="-413367" y="6068614"/>
            <a:ext cx="19114733" cy="24477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05264">
            <a:off x="1353631" y="3584194"/>
            <a:ext cx="1787463" cy="178746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69823" y="768525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562511" y="768525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415473" y="768525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18141" y="4188429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967154" y="4188429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42263" y="6810326"/>
            <a:ext cx="281019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FFFFFF"/>
                </a:solidFill>
                <a:latin typeface="Agrandir Wide Thin Bold"/>
              </a:rPr>
              <a:t>2015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34951" y="6810326"/>
            <a:ext cx="281019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FFFFFF"/>
                </a:solidFill>
                <a:latin typeface="Agrandir Wide Thin Bold"/>
              </a:rPr>
              <a:t>2017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587913" y="6810326"/>
            <a:ext cx="281019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FFFFFF"/>
                </a:solidFill>
                <a:latin typeface="Agrandir Wide Thin Bold"/>
              </a:rPr>
              <a:t>2019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290582" y="3313501"/>
            <a:ext cx="281019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FFFFFF"/>
                </a:solidFill>
                <a:latin typeface="Agrandir Wide Thin Bold"/>
              </a:rPr>
              <a:t>2016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39594" y="3313501"/>
            <a:ext cx="281019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FFFFFF"/>
                </a:solidFill>
                <a:latin typeface="Agrandir Wide Thin Bold"/>
              </a:rPr>
              <a:t>2018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76708" y="4037702"/>
            <a:ext cx="164605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47F4F4"/>
                </a:solidFill>
                <a:latin typeface="Agrandir Wide Thin Bold"/>
              </a:rPr>
              <a:t>01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05264">
            <a:off x="8250269" y="3584194"/>
            <a:ext cx="1787463" cy="1787463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8273346" y="4037702"/>
            <a:ext cx="164605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47F4F4"/>
                </a:solidFill>
                <a:latin typeface="Agrandir Wide Thin Bold"/>
              </a:rPr>
              <a:t>03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05264">
            <a:off x="4801950" y="6953448"/>
            <a:ext cx="1787463" cy="1787463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4825027" y="7406957"/>
            <a:ext cx="164605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47F4F4"/>
                </a:solidFill>
                <a:latin typeface="Agrandir Wide Thin Bold"/>
              </a:rPr>
              <a:t>02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05264">
            <a:off x="11698588" y="6953448"/>
            <a:ext cx="1787463" cy="178746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1721665" y="7406957"/>
            <a:ext cx="164605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47F4F4"/>
                </a:solidFill>
                <a:latin typeface="Agrandir Wide Thin Bold"/>
              </a:rPr>
              <a:t>04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05264">
            <a:off x="15146906" y="3584194"/>
            <a:ext cx="1787463" cy="1787463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5169984" y="4037702"/>
            <a:ext cx="164605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47F4F4"/>
                </a:solidFill>
                <a:latin typeface="Agrandir Wide Thin Bold"/>
              </a:rPr>
              <a:t>05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42263" y="8138358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734951" y="8138358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587913" y="8138358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290582" y="4641533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139594" y="4641533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2233075" y="5615439"/>
            <a:ext cx="13821851" cy="1151130"/>
            <a:chOff x="0" y="0"/>
            <a:chExt cx="18429134" cy="1534840"/>
          </a:xfrm>
        </p:grpSpPr>
        <p:sp>
          <p:nvSpPr>
            <p:cNvPr name="AutoShape 29" id="29"/>
            <p:cNvSpPr/>
            <p:nvPr/>
          </p:nvSpPr>
          <p:spPr>
            <a:xfrm rot="5400000">
              <a:off x="-729320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rot="5400000">
              <a:off x="3858913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rot="5400000">
              <a:off x="8447147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rot="5400000">
              <a:off x="13035380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rot="5400000">
              <a:off x="17623614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sp>
        <p:nvSpPr>
          <p:cNvPr name="TextBox 34" id="34"/>
          <p:cNvSpPr txBox="true"/>
          <p:nvPr/>
        </p:nvSpPr>
        <p:spPr>
          <a:xfrm rot="0">
            <a:off x="886955" y="1202751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 Timeline Page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6" id="3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40" id="40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1" id="41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2" id="42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0801" y="2885586"/>
            <a:ext cx="4596136" cy="4596136"/>
            <a:chOff x="0" y="0"/>
            <a:chExt cx="6128182" cy="612818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128182" cy="6128182"/>
            </a:xfrm>
            <a:prstGeom prst="rect">
              <a:avLst/>
            </a:prstGeom>
          </p:spPr>
        </p:pic>
        <p:grpSp>
          <p:nvGrpSpPr>
            <p:cNvPr name="Group 4" id="4"/>
            <p:cNvGrpSpPr/>
            <p:nvPr/>
          </p:nvGrpSpPr>
          <p:grpSpPr>
            <a:xfrm rot="0">
              <a:off x="745226" y="745226"/>
              <a:ext cx="4637730" cy="4637730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</p:grpSp>
      <p:grpSp>
        <p:nvGrpSpPr>
          <p:cNvPr name="Group 7" id="7"/>
          <p:cNvGrpSpPr/>
          <p:nvPr/>
        </p:nvGrpSpPr>
        <p:grpSpPr>
          <a:xfrm rot="0">
            <a:off x="12631063" y="2885586"/>
            <a:ext cx="4596136" cy="4596136"/>
            <a:chOff x="0" y="0"/>
            <a:chExt cx="6128182" cy="612818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128182" cy="6128182"/>
            </a:xfrm>
            <a:prstGeom prst="rect">
              <a:avLst/>
            </a:prstGeom>
          </p:spPr>
        </p:pic>
        <p:grpSp>
          <p:nvGrpSpPr>
            <p:cNvPr name="Group 9" id="9"/>
            <p:cNvGrpSpPr/>
            <p:nvPr/>
          </p:nvGrpSpPr>
          <p:grpSpPr>
            <a:xfrm rot="0">
              <a:off x="745226" y="745226"/>
              <a:ext cx="4637730" cy="4637730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0">
            <a:off x="6845932" y="2885586"/>
            <a:ext cx="4596136" cy="4596136"/>
            <a:chOff x="0" y="0"/>
            <a:chExt cx="6128182" cy="612818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128182" cy="6128182"/>
            </a:xfrm>
            <a:prstGeom prst="rect">
              <a:avLst/>
            </a:prstGeom>
          </p:spPr>
        </p:pic>
        <p:grpSp>
          <p:nvGrpSpPr>
            <p:cNvPr name="Group 14" id="14"/>
            <p:cNvGrpSpPr/>
            <p:nvPr/>
          </p:nvGrpSpPr>
          <p:grpSpPr>
            <a:xfrm rot="0">
              <a:off x="745226" y="745226"/>
              <a:ext cx="4637730" cy="463773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31138" y="4017622"/>
            <a:ext cx="2244435" cy="214241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7221" y="4017622"/>
            <a:ext cx="2585958" cy="233206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8752" y="4262379"/>
            <a:ext cx="2514646" cy="1842549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781329" y="741028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358535" y="741028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49359" y="7958639"/>
            <a:ext cx="4219020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Briefly 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566460" y="741028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034490" y="7958639"/>
            <a:ext cx="4219020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Briefly 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826565" y="7958639"/>
            <a:ext cx="4219020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Briefly elaborate on what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86955" y="1202751"/>
            <a:ext cx="16372345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28" id="28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1" id="31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32" id="32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40966" y="0"/>
            <a:ext cx="10547034" cy="10287000"/>
            <a:chOff x="0" y="0"/>
            <a:chExt cx="14062713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704" t="16547" r="42703" b="3583"/>
            <a:stretch>
              <a:fillRect/>
            </a:stretch>
          </p:blipFill>
          <p:spPr>
            <a:xfrm>
              <a:off x="0" y="0"/>
              <a:ext cx="14062713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0"/>
            <a:ext cx="11443189" cy="10287000"/>
            <a:chOff x="0" y="0"/>
            <a:chExt cx="678115" cy="6096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78115" cy="609600"/>
            </a:xfrm>
            <a:custGeom>
              <a:avLst/>
              <a:gdLst/>
              <a:ahLst/>
              <a:cxnLst/>
              <a:rect r="r" b="b" t="t" l="l"/>
              <a:pathLst>
                <a:path h="609600" w="678115">
                  <a:moveTo>
                    <a:pt x="474915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678115" y="609600"/>
                  </a:lnTo>
                  <a:lnTo>
                    <a:pt x="474915" y="0"/>
                  </a:lnTo>
                  <a:close/>
                </a:path>
              </a:pathLst>
            </a:custGeom>
            <a:solidFill>
              <a:srgbClr val="124CC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101600" y="-19050"/>
              <a:ext cx="609600" cy="628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886955" y="2688556"/>
            <a:ext cx="8115300" cy="4925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7170"/>
              </a:lnSpc>
            </a:pPr>
            <a:r>
              <a:rPr lang="en-US" sz="17000" u="none">
                <a:solidFill>
                  <a:srgbClr val="FFFFFF"/>
                </a:solidFill>
                <a:latin typeface="Agrandir Wide Thin Bold"/>
              </a:rPr>
              <a:t>Hello</a:t>
            </a:r>
          </a:p>
          <a:p>
            <a:pPr algn="l" marL="0" indent="0" lvl="0">
              <a:lnSpc>
                <a:spcPts val="17170"/>
              </a:lnSpc>
            </a:pPr>
            <a:r>
              <a:rPr lang="en-US" sz="17000" u="none">
                <a:solidFill>
                  <a:srgbClr val="FFFFFF"/>
                </a:solidFill>
                <a:latin typeface="Agrandir Wide Thin Bold"/>
              </a:rPr>
              <a:t>there!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86955" y="7751663"/>
            <a:ext cx="9987732" cy="103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59"/>
              </a:lnSpc>
            </a:pPr>
            <a:r>
              <a:rPr lang="en-US" sz="2400" u="none">
                <a:solidFill>
                  <a:srgbClr val="FFFFFF"/>
                </a:solidFill>
                <a:latin typeface="Agrandir Wide Thin Bold"/>
              </a:rPr>
              <a:t>I'm Rain, and I'll be sharing with you my beautiful ideas.</a:t>
            </a:r>
          </a:p>
          <a:p>
            <a:pPr marL="0" indent="0" lvl="0">
              <a:lnSpc>
                <a:spcPts val="3959"/>
              </a:lnSpc>
            </a:pPr>
            <a:r>
              <a:rPr lang="en-US" sz="2400" u="none">
                <a:solidFill>
                  <a:srgbClr val="FFFFFF"/>
                </a:solidFill>
                <a:latin typeface="Agrandir Wide Thin Bold"/>
              </a:rPr>
              <a:t>Follow me at @reallygreatsite to learn more.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357337" y="357337"/>
            <a:ext cx="7778361" cy="657076"/>
            <a:chOff x="0" y="0"/>
            <a:chExt cx="10371148" cy="876101"/>
          </a:xfrm>
        </p:grpSpPr>
        <p:sp>
          <p:nvSpPr>
            <p:cNvPr name="AutoShape 10" id="10"/>
            <p:cNvSpPr/>
            <p:nvPr/>
          </p:nvSpPr>
          <p:spPr>
            <a:xfrm rot="0">
              <a:off x="19050" y="0"/>
              <a:ext cx="10352098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357337" y="9272588"/>
            <a:ext cx="10975028" cy="657076"/>
            <a:chOff x="0" y="0"/>
            <a:chExt cx="14633371" cy="876101"/>
          </a:xfrm>
        </p:grpSpPr>
        <p:sp>
          <p:nvSpPr>
            <p:cNvPr name="AutoShape 13" id="13"/>
            <p:cNvSpPr/>
            <p:nvPr/>
          </p:nvSpPr>
          <p:spPr>
            <a:xfrm rot="-10800000">
              <a:off x="19050" y="838001"/>
              <a:ext cx="1461432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-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500504"/>
            <a:ext cx="18288000" cy="6786496"/>
            <a:chOff x="0" y="0"/>
            <a:chExt cx="24384000" cy="904866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1689" r="0" b="22664"/>
            <a:stretch>
              <a:fillRect/>
            </a:stretch>
          </p:blipFill>
          <p:spPr>
            <a:xfrm>
              <a:off x="0" y="0"/>
              <a:ext cx="24384000" cy="9048661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1501504" y="3500504"/>
            <a:ext cx="7086677" cy="7086677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6" id="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2982803" y="2209800"/>
            <a:ext cx="1232239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90575"/>
            <a:ext cx="1623060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5" t="40010" r="1104" b="22660"/>
          <a:stretch>
            <a:fillRect/>
          </a:stretch>
        </p:blipFill>
        <p:spPr>
          <a:xfrm flipH="false" flipV="false" rot="0">
            <a:off x="11950723" y="3421734"/>
            <a:ext cx="5632167" cy="5034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5" t="40010" r="1104" b="22660"/>
          <a:stretch>
            <a:fillRect/>
          </a:stretch>
        </p:blipFill>
        <p:spPr>
          <a:xfrm flipH="false" flipV="false" rot="0">
            <a:off x="11950723" y="6829196"/>
            <a:ext cx="5632167" cy="503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746250" y="-812365"/>
            <a:ext cx="12696972" cy="1272010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2916896" y="891419"/>
            <a:ext cx="4342404" cy="760608"/>
            <a:chOff x="0" y="0"/>
            <a:chExt cx="5789872" cy="101414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62288" y="216181"/>
              <a:ext cx="4970517" cy="5563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560062" y="1893063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2916896" y="4290684"/>
            <a:ext cx="4342404" cy="760608"/>
            <a:chOff x="0" y="0"/>
            <a:chExt cx="5789872" cy="1014144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362288" y="216181"/>
              <a:ext cx="4970517" cy="5563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2560062" y="5292328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916896" y="7689949"/>
            <a:ext cx="4342404" cy="760608"/>
            <a:chOff x="0" y="0"/>
            <a:chExt cx="5789872" cy="101414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30" id="30"/>
            <p:cNvSpPr txBox="true"/>
            <p:nvPr/>
          </p:nvSpPr>
          <p:spPr>
            <a:xfrm rot="0">
              <a:off x="362288" y="216181"/>
              <a:ext cx="4970517" cy="5563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2560062" y="8691593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886955" y="3514406"/>
            <a:ext cx="8003276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457871"/>
            <a:chOff x="0" y="0"/>
            <a:chExt cx="24384000" cy="594382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27000"/>
            </a:blip>
            <a:srcRect l="0" t="31723" r="0" b="31723"/>
            <a:stretch>
              <a:fillRect/>
            </a:stretch>
          </p:blipFill>
          <p:spPr>
            <a:xfrm>
              <a:off x="0" y="0"/>
              <a:ext cx="24384000" cy="5943828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11122" y="5240077"/>
            <a:ext cx="2265757" cy="225339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92083" y="5436720"/>
            <a:ext cx="2041796" cy="205675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43985" y="5545302"/>
            <a:ext cx="1947867" cy="1965738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5400000">
            <a:off x="3385766" y="7200379"/>
            <a:ext cx="542999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5400000">
            <a:off x="9472241" y="7200379"/>
            <a:ext cx="542999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472837" y="8611016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651506" y="8193353"/>
            <a:ext cx="4984988" cy="1121651"/>
            <a:chOff x="0" y="0"/>
            <a:chExt cx="6646650" cy="1495535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838067" y="-76200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566409"/>
              <a:ext cx="6646650" cy="9291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16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DM Sans"/>
                </a:rPr>
                <a:t>Elaborate on what you</a:t>
              </a:r>
            </a:p>
            <a:p>
              <a:pPr algn="ctr" marL="0" indent="0" lvl="1">
                <a:lnSpc>
                  <a:spcPts val="2816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DM Sans"/>
                </a:rPr>
                <a:t>want to discuss.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830175" y="8193353"/>
            <a:ext cx="4984988" cy="1121651"/>
            <a:chOff x="0" y="0"/>
            <a:chExt cx="6646650" cy="1495535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838067" y="-76200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566409"/>
              <a:ext cx="6646650" cy="9291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16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DM Sans"/>
                </a:rPr>
                <a:t>Elaborate on what you</a:t>
              </a:r>
            </a:p>
            <a:p>
              <a:pPr algn="ctr" marL="0" indent="0" lvl="1">
                <a:lnSpc>
                  <a:spcPts val="2816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DM Sans"/>
                </a:rPr>
                <a:t>want to discuss.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17" id="17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0" id="20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21" id="21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1101387" y="8117153"/>
            <a:ext cx="3727888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57827" y="1202751"/>
            <a:ext cx="16372345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5000"/>
            </a:blip>
            <a:srcRect l="0" t="7812" r="0" b="781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189566" y="4163904"/>
            <a:ext cx="15908868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349724" y="1399052"/>
            <a:ext cx="4342404" cy="760608"/>
            <a:chOff x="0" y="0"/>
            <a:chExt cx="5789872" cy="101414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49724" y="7097604"/>
            <a:ext cx="4342404" cy="760608"/>
            <a:chOff x="0" y="0"/>
            <a:chExt cx="5789872" cy="1014144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28432" y="2312059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432" y="8010612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595872" y="7097604"/>
            <a:ext cx="4342404" cy="760608"/>
            <a:chOff x="0" y="0"/>
            <a:chExt cx="5789872" cy="101414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30" id="30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595872" y="1399052"/>
            <a:ext cx="4342404" cy="760608"/>
            <a:chOff x="0" y="0"/>
            <a:chExt cx="5789872" cy="1014144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38" id="38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2274580" y="2312059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274580" y="8010612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6972798" y="1399052"/>
            <a:ext cx="4342404" cy="760608"/>
            <a:chOff x="0" y="0"/>
            <a:chExt cx="5789872" cy="1014144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46" id="46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48" id="48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6651506" y="2312059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50" id="50"/>
          <p:cNvGrpSpPr/>
          <p:nvPr/>
        </p:nvGrpSpPr>
        <p:grpSpPr>
          <a:xfrm rot="0">
            <a:off x="6972798" y="7097604"/>
            <a:ext cx="4342404" cy="760608"/>
            <a:chOff x="0" y="0"/>
            <a:chExt cx="5789872" cy="1014144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5789872" cy="1014144"/>
              <a:chOff x="0" y="0"/>
              <a:chExt cx="1143678" cy="200325"/>
            </a:xfrm>
          </p:grpSpPr>
          <p:sp>
            <p:nvSpPr>
              <p:cNvPr name="Freeform 52" id="52"/>
              <p:cNvSpPr/>
              <p:nvPr/>
            </p:nvSpPr>
            <p:spPr>
              <a:xfrm>
                <a:off x="0" y="0"/>
                <a:ext cx="1143678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143678">
                    <a:moveTo>
                      <a:pt x="90926" y="0"/>
                    </a:moveTo>
                    <a:lnTo>
                      <a:pt x="1052752" y="0"/>
                    </a:lnTo>
                    <a:cubicBezTo>
                      <a:pt x="1076867" y="0"/>
                      <a:pt x="1099995" y="9580"/>
                      <a:pt x="1117047" y="26632"/>
                    </a:cubicBezTo>
                    <a:cubicBezTo>
                      <a:pt x="1134099" y="43684"/>
                      <a:pt x="1143678" y="66811"/>
                      <a:pt x="1143678" y="90926"/>
                    </a:cubicBezTo>
                    <a:lnTo>
                      <a:pt x="1143678" y="109399"/>
                    </a:lnTo>
                    <a:cubicBezTo>
                      <a:pt x="1143678" y="133514"/>
                      <a:pt x="1134099" y="156641"/>
                      <a:pt x="1117047" y="173693"/>
                    </a:cubicBezTo>
                    <a:cubicBezTo>
                      <a:pt x="1099995" y="190745"/>
                      <a:pt x="1076867" y="200325"/>
                      <a:pt x="1052752" y="200325"/>
                    </a:cubicBezTo>
                    <a:lnTo>
                      <a:pt x="90926" y="200325"/>
                    </a:lnTo>
                    <a:cubicBezTo>
                      <a:pt x="40709" y="200325"/>
                      <a:pt x="0" y="159616"/>
                      <a:pt x="0" y="109399"/>
                    </a:cubicBezTo>
                    <a:lnTo>
                      <a:pt x="0" y="90926"/>
                    </a:lnTo>
                    <a:cubicBezTo>
                      <a:pt x="0" y="66811"/>
                      <a:pt x="9580" y="43684"/>
                      <a:pt x="26632" y="26632"/>
                    </a:cubicBezTo>
                    <a:cubicBezTo>
                      <a:pt x="43684" y="9580"/>
                      <a:pt x="66811" y="0"/>
                      <a:pt x="90926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41467" y="35592"/>
              <a:ext cx="5706938" cy="942959"/>
              <a:chOff x="0" y="0"/>
              <a:chExt cx="1212396" cy="200325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212396" cy="200325"/>
              </a:xfrm>
              <a:custGeom>
                <a:avLst/>
                <a:gdLst/>
                <a:ahLst/>
                <a:cxnLst/>
                <a:rect r="r" b="b" t="t" l="l"/>
                <a:pathLst>
                  <a:path h="200325" w="1212396">
                    <a:moveTo>
                      <a:pt x="92247" y="0"/>
                    </a:moveTo>
                    <a:lnTo>
                      <a:pt x="1120149" y="0"/>
                    </a:lnTo>
                    <a:cubicBezTo>
                      <a:pt x="1144614" y="0"/>
                      <a:pt x="1168078" y="9719"/>
                      <a:pt x="1185378" y="27019"/>
                    </a:cubicBezTo>
                    <a:cubicBezTo>
                      <a:pt x="1202677" y="44318"/>
                      <a:pt x="1212396" y="67782"/>
                      <a:pt x="1212396" y="92247"/>
                    </a:cubicBezTo>
                    <a:lnTo>
                      <a:pt x="1212396" y="108077"/>
                    </a:lnTo>
                    <a:cubicBezTo>
                      <a:pt x="1212396" y="132543"/>
                      <a:pt x="1202677" y="156006"/>
                      <a:pt x="1185378" y="173306"/>
                    </a:cubicBezTo>
                    <a:cubicBezTo>
                      <a:pt x="1168078" y="190606"/>
                      <a:pt x="1144614" y="200325"/>
                      <a:pt x="1120149" y="200325"/>
                    </a:cubicBezTo>
                    <a:lnTo>
                      <a:pt x="92247" y="200325"/>
                    </a:lnTo>
                    <a:cubicBezTo>
                      <a:pt x="67782" y="200325"/>
                      <a:pt x="44318" y="190606"/>
                      <a:pt x="27019" y="173306"/>
                    </a:cubicBezTo>
                    <a:cubicBezTo>
                      <a:pt x="9719" y="156006"/>
                      <a:pt x="0" y="132543"/>
                      <a:pt x="0" y="108077"/>
                    </a:cubicBezTo>
                    <a:lnTo>
                      <a:pt x="0" y="92247"/>
                    </a:lnTo>
                    <a:cubicBezTo>
                      <a:pt x="0" y="67782"/>
                      <a:pt x="9719" y="44318"/>
                      <a:pt x="27019" y="27019"/>
                    </a:cubicBezTo>
                    <a:cubicBezTo>
                      <a:pt x="44318" y="9719"/>
                      <a:pt x="67782" y="0"/>
                      <a:pt x="9224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sp>
          <p:nvSpPr>
            <p:cNvPr name="TextBox 57" id="57"/>
            <p:cNvSpPr txBox="true"/>
            <p:nvPr/>
          </p:nvSpPr>
          <p:spPr>
            <a:xfrm rot="0">
              <a:off x="409677" y="214972"/>
              <a:ext cx="4970517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7F4F4"/>
                  </a:solidFill>
                  <a:latin typeface="Agrandir Wide Thin Bold"/>
                </a:rPr>
                <a:t>Add a main point</a:t>
              </a:r>
            </a:p>
          </p:txBody>
        </p:sp>
      </p:grpSp>
      <p:sp>
        <p:nvSpPr>
          <p:cNvPr name="TextBox 58" id="58"/>
          <p:cNvSpPr txBox="true"/>
          <p:nvPr/>
        </p:nvSpPr>
        <p:spPr>
          <a:xfrm rot="0">
            <a:off x="6651506" y="8010612"/>
            <a:ext cx="4984988" cy="7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</a:t>
            </a:r>
          </a:p>
          <a:p>
            <a:pPr algn="ct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want to discuss. </a:t>
            </a:r>
          </a:p>
        </p:txBody>
      </p:sp>
      <p:grpSp>
        <p:nvGrpSpPr>
          <p:cNvPr name="Group 59" id="59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60" id="60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2" id="62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63" id="63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64" id="64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5" id="65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6" id="66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12504036" y="-940874"/>
            <a:ext cx="13220356" cy="1324443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4" id="4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7" id="7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8" id="8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0" y="0"/>
            <a:ext cx="8772578" cy="10287000"/>
            <a:chOff x="0" y="0"/>
            <a:chExt cx="11696771" cy="13716000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/>
            <a:srcRect l="49243" t="0" r="13447" b="0"/>
            <a:stretch>
              <a:fillRect/>
            </a:stretch>
          </p:blipFill>
          <p:spPr>
            <a:xfrm>
              <a:off x="0" y="0"/>
              <a:ext cx="11696771" cy="13716000"/>
            </a:xfrm>
            <a:prstGeom prst="rect">
              <a:avLst/>
            </a:prstGeom>
          </p:spPr>
        </p:pic>
      </p:grpSp>
      <p:sp>
        <p:nvSpPr>
          <p:cNvPr name="TextBox 13" id="13"/>
          <p:cNvSpPr txBox="true"/>
          <p:nvPr/>
        </p:nvSpPr>
        <p:spPr>
          <a:xfrm rot="0">
            <a:off x="8412576" y="3514406"/>
            <a:ext cx="8988469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0199"/>
              </a:lnSpc>
            </a:pPr>
            <a:r>
              <a:rPr lang="en-US" sz="8499">
                <a:solidFill>
                  <a:srgbClr val="47F4F4"/>
                </a:solidFill>
                <a:latin typeface="Agrandir Wide Thin Bold"/>
              </a:rPr>
              <a:t>Write a</a:t>
            </a:r>
          </a:p>
          <a:p>
            <a:pPr algn="r">
              <a:lnSpc>
                <a:spcPts val="10199"/>
              </a:lnSpc>
            </a:pPr>
            <a:r>
              <a:rPr lang="en-US" sz="8499">
                <a:solidFill>
                  <a:srgbClr val="47F4F4"/>
                </a:solidFill>
                <a:latin typeface="Agrandir Wide Thin Bold"/>
              </a:rPr>
              <a:t>Heading Here</a:t>
            </a:r>
          </a:p>
          <a:p>
            <a:pPr algn="r" marL="0" indent="0" lvl="0">
              <a:lnSpc>
                <a:spcPts val="101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2777" y="980002"/>
            <a:ext cx="5768416" cy="6710851"/>
            <a:chOff x="0" y="0"/>
            <a:chExt cx="1519253" cy="176746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19253" cy="1767467"/>
            </a:xfrm>
            <a:custGeom>
              <a:avLst/>
              <a:gdLst/>
              <a:ahLst/>
              <a:cxnLst/>
              <a:rect r="r" b="b" t="t" l="l"/>
              <a:pathLst>
                <a:path h="1767467" w="1519253">
                  <a:moveTo>
                    <a:pt x="0" y="0"/>
                  </a:moveTo>
                  <a:lnTo>
                    <a:pt x="1519253" y="0"/>
                  </a:lnTo>
                  <a:lnTo>
                    <a:pt x="1519253" y="1767467"/>
                  </a:lnTo>
                  <a:lnTo>
                    <a:pt x="0" y="1767467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440274">
            <a:off x="440357" y="-1655042"/>
            <a:ext cx="13572361" cy="13597083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6479971" y="1906600"/>
            <a:ext cx="5768416" cy="6710851"/>
            <a:chOff x="0" y="0"/>
            <a:chExt cx="1519253" cy="176746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519253" cy="1767467"/>
            </a:xfrm>
            <a:custGeom>
              <a:avLst/>
              <a:gdLst/>
              <a:ahLst/>
              <a:cxnLst/>
              <a:rect r="r" b="b" t="t" l="l"/>
              <a:pathLst>
                <a:path h="1767467" w="1519253">
                  <a:moveTo>
                    <a:pt x="0" y="0"/>
                  </a:moveTo>
                  <a:lnTo>
                    <a:pt x="1519253" y="0"/>
                  </a:lnTo>
                  <a:lnTo>
                    <a:pt x="1519253" y="1767467"/>
                  </a:lnTo>
                  <a:lnTo>
                    <a:pt x="0" y="1767467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012719" y="237052"/>
            <a:ext cx="5768416" cy="6710851"/>
            <a:chOff x="0" y="0"/>
            <a:chExt cx="1519253" cy="1767467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519253" cy="1767467"/>
            </a:xfrm>
            <a:custGeom>
              <a:avLst/>
              <a:gdLst/>
              <a:ahLst/>
              <a:cxnLst/>
              <a:rect r="r" b="b" t="t" l="l"/>
              <a:pathLst>
                <a:path h="1767467" w="1519253">
                  <a:moveTo>
                    <a:pt x="0" y="0"/>
                  </a:moveTo>
                  <a:lnTo>
                    <a:pt x="1519253" y="0"/>
                  </a:lnTo>
                  <a:lnTo>
                    <a:pt x="1519253" y="1767467"/>
                  </a:lnTo>
                  <a:lnTo>
                    <a:pt x="0" y="1767467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742950"/>
            <a:ext cx="4332639" cy="6517259"/>
            <a:chOff x="0" y="0"/>
            <a:chExt cx="5776852" cy="8689679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/>
            <a:srcRect l="31011" t="11955" r="40328" b="23458"/>
            <a:stretch>
              <a:fillRect/>
            </a:stretch>
          </p:blipFill>
          <p:spPr>
            <a:xfrm>
              <a:off x="0" y="0"/>
              <a:ext cx="5776852" cy="8689679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6039614" y="1669549"/>
            <a:ext cx="5825773" cy="6517259"/>
            <a:chOff x="0" y="0"/>
            <a:chExt cx="7767698" cy="8689679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5"/>
            <a:srcRect l="23075" t="5731" r="41308" b="34504"/>
            <a:stretch>
              <a:fillRect/>
            </a:stretch>
          </p:blipFill>
          <p:spPr>
            <a:xfrm>
              <a:off x="0" y="0"/>
              <a:ext cx="7767698" cy="8689679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13572361" y="0"/>
            <a:ext cx="4715639" cy="6517259"/>
            <a:chOff x="0" y="0"/>
            <a:chExt cx="6287518" cy="8689679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/>
            <a:srcRect l="24872" t="0" r="26890" b="0"/>
            <a:stretch>
              <a:fillRect/>
            </a:stretch>
          </p:blipFill>
          <p:spPr>
            <a:xfrm>
              <a:off x="0" y="0"/>
              <a:ext cx="6287518" cy="8689679"/>
            </a:xfrm>
            <a:prstGeom prst="rect">
              <a:avLst/>
            </a:prstGeom>
          </p:spPr>
        </p:pic>
      </p:grpSp>
      <p:sp>
        <p:nvSpPr>
          <p:cNvPr name="TextBox 18" id="18"/>
          <p:cNvSpPr txBox="true"/>
          <p:nvPr/>
        </p:nvSpPr>
        <p:spPr>
          <a:xfrm rot="0">
            <a:off x="11185451" y="8982075"/>
            <a:ext cx="6073849" cy="539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959"/>
              </a:lnSpc>
            </a:pPr>
            <a:r>
              <a:rPr lang="en-US" sz="2400">
                <a:solidFill>
                  <a:srgbClr val="47F4F4"/>
                </a:solidFill>
                <a:latin typeface="Agrandir Wide Thin Bold"/>
              </a:rPr>
              <a:t>Write a caption for the photos.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76388" y="-1046123"/>
            <a:ext cx="7211612" cy="7211612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5400000">
            <a:off x="4392668" y="7668796"/>
            <a:ext cx="3416189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0479143" y="7668796"/>
            <a:ext cx="3416189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357337" y="357337"/>
            <a:ext cx="10719051" cy="657076"/>
            <a:chOff x="0" y="0"/>
            <a:chExt cx="14292068" cy="876101"/>
          </a:xfrm>
        </p:grpSpPr>
        <p:sp>
          <p:nvSpPr>
            <p:cNvPr name="AutoShape 6" id="6"/>
            <p:cNvSpPr/>
            <p:nvPr/>
          </p:nvSpPr>
          <p:spPr>
            <a:xfrm rot="0">
              <a:off x="19050" y="0"/>
              <a:ext cx="14273018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8" id="8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9" id="9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886955" y="1202751"/>
            <a:ext cx="10875502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FFFFFF"/>
                </a:solidFill>
                <a:latin typeface="Agrandir Wide Thin Bold"/>
              </a:rPr>
              <a:t>How to Use This Presentation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369136" y="5974989"/>
            <a:ext cx="5581790" cy="3110357"/>
            <a:chOff x="0" y="0"/>
            <a:chExt cx="7442387" cy="4147143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059392"/>
              <a:ext cx="6855068" cy="3087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Click on the "Canva" button under this presentation preview.</a:t>
              </a:r>
            </a:p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Start editing your presentation.</a:t>
              </a:r>
            </a:p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You need to sign in to your         Canva account.</a:t>
              </a:r>
            </a:p>
            <a:p>
              <a:pPr algn="l">
                <a:lnSpc>
                  <a:spcPts val="3129"/>
                </a:lnSpc>
                <a:spcBef>
                  <a:spcPct val="0"/>
                </a:spcBef>
              </a:pP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87319" y="-104775"/>
              <a:ext cx="6855068" cy="815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47F4F4"/>
                  </a:solidFill>
                  <a:latin typeface="Agrandir Wide Thin Bold"/>
                </a:rPr>
                <a:t>Canva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500843" y="5974989"/>
            <a:ext cx="5686395" cy="3500882"/>
            <a:chOff x="0" y="0"/>
            <a:chExt cx="7581860" cy="466784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726791" y="-104775"/>
              <a:ext cx="6855068" cy="815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47F4F4"/>
                  </a:solidFill>
                  <a:latin typeface="Agrandir Wide Thin Bold"/>
                </a:rPr>
                <a:t>PowerPoint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059392"/>
              <a:ext cx="6855068" cy="3608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Export this design from Canva as a PowerPoint template.</a:t>
              </a:r>
            </a:p>
            <a:p>
              <a:pPr algn="l" marL="453390" indent="-226695" lvl="1">
                <a:lnSpc>
                  <a:spcPts val="312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Open the design in Canva.              This will provide you with all the    fonts used and elements used in    this presentation as listed on </a:t>
              </a:r>
              <a:r>
                <a:rPr lang="en-US" sz="2100">
                  <a:solidFill>
                    <a:srgbClr val="FFFFFF"/>
                  </a:solidFill>
                  <a:latin typeface="DM Sans"/>
                </a:rPr>
                <a:t>page 32. Learn more on slide 5.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592050" y="5974989"/>
            <a:ext cx="5601970" cy="3110357"/>
            <a:chOff x="0" y="0"/>
            <a:chExt cx="7469293" cy="4147143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614225" y="-104775"/>
              <a:ext cx="6855068" cy="815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47F4F4"/>
                  </a:solidFill>
                  <a:latin typeface="Agrandir Wide Thin Bold"/>
                </a:rPr>
                <a:t>Google Slides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059392"/>
              <a:ext cx="6855068" cy="30877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Export this design from Canva </a:t>
              </a:r>
              <a:r>
                <a:rPr lang="en-US" sz="2100">
                  <a:solidFill>
                    <a:srgbClr val="FFFFFF"/>
                  </a:solidFill>
                  <a:latin typeface="DM Sans"/>
                </a:rPr>
                <a:t>as       a GoogleSlide template.                </a:t>
              </a:r>
            </a:p>
            <a:p>
              <a:pPr marL="453390" indent="-226695" lvl="1">
                <a:lnSpc>
                  <a:spcPts val="3129"/>
                </a:lnSpc>
                <a:buFont typeface="Arial"/>
                <a:buChar char="•"/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This will provide you with all the.  fonts used and elements used in    this presentation as listed on page 32. Learn more on slide 6.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801720" y="-915409"/>
            <a:ext cx="7086677" cy="70866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44661" y="-915409"/>
            <a:ext cx="7086677" cy="7086677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0" y="4461036"/>
            <a:ext cx="18288000" cy="5825964"/>
            <a:chOff x="0" y="0"/>
            <a:chExt cx="24384000" cy="776795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0" r="0" b="52034"/>
            <a:stretch>
              <a:fillRect/>
            </a:stretch>
          </p:blipFill>
          <p:spPr>
            <a:xfrm>
              <a:off x="0" y="0"/>
              <a:ext cx="24384000" cy="776795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7" id="7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2584079" y="-336229"/>
            <a:ext cx="13119842" cy="8685327"/>
            <a:chOff x="0" y="0"/>
            <a:chExt cx="598063" cy="395917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598063" cy="395917"/>
            </a:xfrm>
            <a:custGeom>
              <a:avLst/>
              <a:gdLst/>
              <a:ahLst/>
              <a:cxnLst/>
              <a:rect r="r" b="b" t="t" l="l"/>
              <a:pathLst>
                <a:path h="395917" w="598063">
                  <a:moveTo>
                    <a:pt x="598063" y="0"/>
                  </a:moveTo>
                  <a:lnTo>
                    <a:pt x="598063" y="281617"/>
                  </a:lnTo>
                  <a:lnTo>
                    <a:pt x="299032" y="395917"/>
                  </a:lnTo>
                  <a:lnTo>
                    <a:pt x="0" y="281617"/>
                  </a:lnTo>
                  <a:lnTo>
                    <a:pt x="0" y="0"/>
                  </a:lnTo>
                  <a:lnTo>
                    <a:pt x="598063" y="0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9050"/>
              <a:ext cx="6350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5709" y="885825"/>
            <a:ext cx="15216582" cy="425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u="none">
                <a:solidFill>
                  <a:srgbClr val="FFFFFF"/>
                </a:solidFill>
                <a:latin typeface="Agrandir Wide Thin Bold"/>
              </a:rPr>
              <a:t>Write an original statement or</a:t>
            </a:r>
          </a:p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u="none">
                <a:solidFill>
                  <a:srgbClr val="FFFFFF"/>
                </a:solidFill>
                <a:latin typeface="Agrandir Wide Thin Bold"/>
              </a:rPr>
              <a:t>inspiring quote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41618" y="5653514"/>
            <a:ext cx="12804764" cy="1015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80"/>
              </a:lnSpc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Include a credit, citation, or</a:t>
            </a:r>
          </a:p>
          <a:p>
            <a:pPr algn="ctr" marL="0" indent="0" lvl="0">
              <a:lnSpc>
                <a:spcPts val="4080"/>
              </a:lnSpc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supporting message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43042" r="0" b="0"/>
          <a:stretch>
            <a:fillRect/>
          </a:stretch>
        </p:blipFill>
        <p:spPr>
          <a:xfrm flipH="false" flipV="false" rot="0">
            <a:off x="0" y="-129315"/>
            <a:ext cx="18288000" cy="1041631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50193" y="3689350"/>
            <a:ext cx="4164547" cy="6597650"/>
            <a:chOff x="0" y="0"/>
            <a:chExt cx="5552729" cy="879686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44982" t="11871" r="18125" b="405"/>
            <a:stretch>
              <a:fillRect/>
            </a:stretch>
          </p:blipFill>
          <p:spPr>
            <a:xfrm>
              <a:off x="0" y="0"/>
              <a:ext cx="5552729" cy="879686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4824549" y="3689350"/>
            <a:ext cx="4164547" cy="6597650"/>
            <a:chOff x="0" y="0"/>
            <a:chExt cx="5552729" cy="879686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19825" t="0" r="17053" b="0"/>
            <a:stretch>
              <a:fillRect/>
            </a:stretch>
          </p:blipFill>
          <p:spPr>
            <a:xfrm>
              <a:off x="0" y="0"/>
              <a:ext cx="5552729" cy="879686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9298904" y="3689350"/>
            <a:ext cx="4164547" cy="6597650"/>
            <a:chOff x="0" y="0"/>
            <a:chExt cx="5552729" cy="8796867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6"/>
            <a:srcRect l="36157" t="6452" r="34214" b="62274"/>
            <a:stretch>
              <a:fillRect/>
            </a:stretch>
          </p:blipFill>
          <p:spPr>
            <a:xfrm>
              <a:off x="0" y="0"/>
              <a:ext cx="5552729" cy="8796867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13773260" y="3689350"/>
            <a:ext cx="4164547" cy="6597650"/>
            <a:chOff x="0" y="0"/>
            <a:chExt cx="5552729" cy="8796867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7"/>
            <a:srcRect l="31588" t="7248" r="3784" b="24537"/>
            <a:stretch>
              <a:fillRect/>
            </a:stretch>
          </p:blipFill>
          <p:spPr>
            <a:xfrm>
              <a:off x="0" y="0"/>
              <a:ext cx="5552729" cy="8796867"/>
            </a:xfrm>
            <a:prstGeom prst="rect">
              <a:avLst/>
            </a:prstGeom>
          </p:spPr>
        </p:pic>
      </p:grpSp>
      <p:sp>
        <p:nvSpPr>
          <p:cNvPr name="TextBox 11" id="11"/>
          <p:cNvSpPr txBox="true"/>
          <p:nvPr/>
        </p:nvSpPr>
        <p:spPr>
          <a:xfrm rot="0">
            <a:off x="1028700" y="790575"/>
            <a:ext cx="1623060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Agrandir Wide Thin Bold"/>
              </a:rPr>
              <a:t>Add a Team Members Page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350193" y="380617"/>
            <a:ext cx="17573326" cy="953266"/>
            <a:chOff x="0" y="0"/>
            <a:chExt cx="23431102" cy="1271022"/>
          </a:xfrm>
        </p:grpSpPr>
        <p:sp>
          <p:nvSpPr>
            <p:cNvPr name="AutoShape 13" id="13"/>
            <p:cNvSpPr/>
            <p:nvPr/>
          </p:nvSpPr>
          <p:spPr>
            <a:xfrm rot="-5400000">
              <a:off x="-597411" y="616461"/>
              <a:ext cx="127102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-5400000">
              <a:off x="22776541" y="616461"/>
              <a:ext cx="127102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rot="0">
              <a:off x="0" y="0"/>
              <a:ext cx="234311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6" id="16"/>
          <p:cNvGrpSpPr/>
          <p:nvPr/>
        </p:nvGrpSpPr>
        <p:grpSpPr>
          <a:xfrm rot="-10800000">
            <a:off x="350193" y="8197279"/>
            <a:ext cx="4164547" cy="2089721"/>
            <a:chOff x="0" y="0"/>
            <a:chExt cx="7620000" cy="3823626"/>
          </a:xfrm>
        </p:grpSpPr>
        <p:sp>
          <p:nvSpPr>
            <p:cNvPr name="Freeform 17" id="17"/>
            <p:cNvSpPr/>
            <p:nvPr/>
          </p:nvSpPr>
          <p:spPr>
            <a:xfrm>
              <a:off x="-1270" y="-2540"/>
              <a:ext cx="7623809" cy="3826166"/>
            </a:xfrm>
            <a:custGeom>
              <a:avLst/>
              <a:gdLst/>
              <a:ahLst/>
              <a:cxnLst/>
              <a:rect r="r" b="b" t="t" l="l"/>
              <a:pathLst>
                <a:path h="3826166" w="7623809">
                  <a:moveTo>
                    <a:pt x="3810" y="0"/>
                  </a:moveTo>
                  <a:lnTo>
                    <a:pt x="0" y="2935896"/>
                  </a:lnTo>
                  <a:lnTo>
                    <a:pt x="0" y="3294036"/>
                  </a:lnTo>
                  <a:lnTo>
                    <a:pt x="3591560" y="3296576"/>
                  </a:lnTo>
                  <a:lnTo>
                    <a:pt x="3810000" y="3826166"/>
                  </a:lnTo>
                  <a:lnTo>
                    <a:pt x="4028440" y="3296576"/>
                  </a:lnTo>
                  <a:lnTo>
                    <a:pt x="7620000" y="3299116"/>
                  </a:lnTo>
                  <a:lnTo>
                    <a:pt x="7620000" y="2940976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124CCD">
                <a:alpha val="84706"/>
              </a:srgbClr>
            </a:solidFill>
          </p:spPr>
        </p:sp>
      </p:grpSp>
      <p:grpSp>
        <p:nvGrpSpPr>
          <p:cNvPr name="Group 18" id="18"/>
          <p:cNvGrpSpPr/>
          <p:nvPr/>
        </p:nvGrpSpPr>
        <p:grpSpPr>
          <a:xfrm rot="-10800000">
            <a:off x="4820032" y="8197279"/>
            <a:ext cx="4164547" cy="2089721"/>
            <a:chOff x="0" y="0"/>
            <a:chExt cx="7620000" cy="3823626"/>
          </a:xfrm>
        </p:grpSpPr>
        <p:sp>
          <p:nvSpPr>
            <p:cNvPr name="Freeform 19" id="19"/>
            <p:cNvSpPr/>
            <p:nvPr/>
          </p:nvSpPr>
          <p:spPr>
            <a:xfrm>
              <a:off x="-1270" y="-2540"/>
              <a:ext cx="7623809" cy="3826166"/>
            </a:xfrm>
            <a:custGeom>
              <a:avLst/>
              <a:gdLst/>
              <a:ahLst/>
              <a:cxnLst/>
              <a:rect r="r" b="b" t="t" l="l"/>
              <a:pathLst>
                <a:path h="3826166" w="7623809">
                  <a:moveTo>
                    <a:pt x="3810" y="0"/>
                  </a:moveTo>
                  <a:lnTo>
                    <a:pt x="0" y="2935896"/>
                  </a:lnTo>
                  <a:lnTo>
                    <a:pt x="0" y="3294036"/>
                  </a:lnTo>
                  <a:lnTo>
                    <a:pt x="3591560" y="3296576"/>
                  </a:lnTo>
                  <a:lnTo>
                    <a:pt x="3810000" y="3826166"/>
                  </a:lnTo>
                  <a:lnTo>
                    <a:pt x="4028440" y="3296576"/>
                  </a:lnTo>
                  <a:lnTo>
                    <a:pt x="7620000" y="3299116"/>
                  </a:lnTo>
                  <a:lnTo>
                    <a:pt x="7620000" y="2940976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124CCD">
                <a:alpha val="84706"/>
              </a:srgbClr>
            </a:solidFill>
          </p:spPr>
        </p:sp>
      </p:grpSp>
      <p:grpSp>
        <p:nvGrpSpPr>
          <p:cNvPr name="Group 20" id="20"/>
          <p:cNvGrpSpPr/>
          <p:nvPr/>
        </p:nvGrpSpPr>
        <p:grpSpPr>
          <a:xfrm rot="-10800000">
            <a:off x="9293896" y="8197279"/>
            <a:ext cx="4164547" cy="2089721"/>
            <a:chOff x="0" y="0"/>
            <a:chExt cx="7620000" cy="3823626"/>
          </a:xfrm>
        </p:grpSpPr>
        <p:sp>
          <p:nvSpPr>
            <p:cNvPr name="Freeform 21" id="21"/>
            <p:cNvSpPr/>
            <p:nvPr/>
          </p:nvSpPr>
          <p:spPr>
            <a:xfrm>
              <a:off x="-1270" y="-2540"/>
              <a:ext cx="7623809" cy="3826166"/>
            </a:xfrm>
            <a:custGeom>
              <a:avLst/>
              <a:gdLst/>
              <a:ahLst/>
              <a:cxnLst/>
              <a:rect r="r" b="b" t="t" l="l"/>
              <a:pathLst>
                <a:path h="3826166" w="7623809">
                  <a:moveTo>
                    <a:pt x="3810" y="0"/>
                  </a:moveTo>
                  <a:lnTo>
                    <a:pt x="0" y="2935896"/>
                  </a:lnTo>
                  <a:lnTo>
                    <a:pt x="0" y="3294036"/>
                  </a:lnTo>
                  <a:lnTo>
                    <a:pt x="3591560" y="3296576"/>
                  </a:lnTo>
                  <a:lnTo>
                    <a:pt x="3810000" y="3826166"/>
                  </a:lnTo>
                  <a:lnTo>
                    <a:pt x="4028440" y="3296576"/>
                  </a:lnTo>
                  <a:lnTo>
                    <a:pt x="7620000" y="3299116"/>
                  </a:lnTo>
                  <a:lnTo>
                    <a:pt x="7620000" y="2940976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124CCD">
                <a:alpha val="84706"/>
              </a:srgbClr>
            </a:solidFill>
          </p:spPr>
        </p:sp>
      </p:grpSp>
      <p:grpSp>
        <p:nvGrpSpPr>
          <p:cNvPr name="Group 22" id="22"/>
          <p:cNvGrpSpPr/>
          <p:nvPr/>
        </p:nvGrpSpPr>
        <p:grpSpPr>
          <a:xfrm rot="-10800000">
            <a:off x="13773260" y="8197279"/>
            <a:ext cx="4164547" cy="2089721"/>
            <a:chOff x="0" y="0"/>
            <a:chExt cx="7620000" cy="3823626"/>
          </a:xfrm>
        </p:grpSpPr>
        <p:sp>
          <p:nvSpPr>
            <p:cNvPr name="Freeform 23" id="23"/>
            <p:cNvSpPr/>
            <p:nvPr/>
          </p:nvSpPr>
          <p:spPr>
            <a:xfrm>
              <a:off x="-1270" y="-2540"/>
              <a:ext cx="7623809" cy="3826166"/>
            </a:xfrm>
            <a:custGeom>
              <a:avLst/>
              <a:gdLst/>
              <a:ahLst/>
              <a:cxnLst/>
              <a:rect r="r" b="b" t="t" l="l"/>
              <a:pathLst>
                <a:path h="3826166" w="7623809">
                  <a:moveTo>
                    <a:pt x="3810" y="0"/>
                  </a:moveTo>
                  <a:lnTo>
                    <a:pt x="0" y="2935896"/>
                  </a:lnTo>
                  <a:lnTo>
                    <a:pt x="0" y="3294036"/>
                  </a:lnTo>
                  <a:lnTo>
                    <a:pt x="3591560" y="3296576"/>
                  </a:lnTo>
                  <a:lnTo>
                    <a:pt x="3810000" y="3826166"/>
                  </a:lnTo>
                  <a:lnTo>
                    <a:pt x="4028440" y="3296576"/>
                  </a:lnTo>
                  <a:lnTo>
                    <a:pt x="7620000" y="3299116"/>
                  </a:lnTo>
                  <a:lnTo>
                    <a:pt x="7620000" y="2940976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124CCD">
                <a:alpha val="84706"/>
              </a:srgbClr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217603" y="9041563"/>
            <a:ext cx="2429727" cy="831299"/>
            <a:chOff x="0" y="0"/>
            <a:chExt cx="3239636" cy="110839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-85725"/>
              <a:ext cx="3239636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05"/>
                </a:lnSpc>
                <a:spcBef>
                  <a:spcPct val="0"/>
                </a:spcBef>
              </a:pPr>
              <a:r>
                <a:rPr lang="en-US" sz="2921" u="none">
                  <a:solidFill>
                    <a:srgbClr val="47F4F4"/>
                  </a:solidFill>
                  <a:latin typeface="Agrandir Wide Thin Bold"/>
                </a:rPr>
                <a:t> 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632480"/>
              <a:ext cx="3239636" cy="475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50"/>
                </a:lnSpc>
                <a:spcBef>
                  <a:spcPct val="0"/>
                </a:spcBef>
              </a:pPr>
              <a:r>
                <a:rPr lang="en-US" sz="2269" u="none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691959" y="9041563"/>
            <a:ext cx="2429727" cy="831299"/>
            <a:chOff x="0" y="0"/>
            <a:chExt cx="3239636" cy="110839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85725"/>
              <a:ext cx="3239636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05"/>
                </a:lnSpc>
                <a:spcBef>
                  <a:spcPct val="0"/>
                </a:spcBef>
              </a:pPr>
              <a:r>
                <a:rPr lang="en-US" sz="2921" u="none">
                  <a:solidFill>
                    <a:srgbClr val="47F4F4"/>
                  </a:solidFill>
                  <a:latin typeface="Agrandir Wide Thin Bold"/>
                </a:rPr>
                <a:t> Name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632480"/>
              <a:ext cx="3239636" cy="475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50"/>
                </a:lnSpc>
                <a:spcBef>
                  <a:spcPct val="0"/>
                </a:spcBef>
              </a:pPr>
              <a:r>
                <a:rPr lang="en-US" sz="2269" u="none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166314" y="9041563"/>
            <a:ext cx="2429727" cy="831299"/>
            <a:chOff x="0" y="0"/>
            <a:chExt cx="3239636" cy="110839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85725"/>
              <a:ext cx="3239636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05"/>
                </a:lnSpc>
                <a:spcBef>
                  <a:spcPct val="0"/>
                </a:spcBef>
              </a:pPr>
              <a:r>
                <a:rPr lang="en-US" sz="2921" u="none">
                  <a:solidFill>
                    <a:srgbClr val="47F4F4"/>
                  </a:solidFill>
                  <a:latin typeface="Agrandir Wide Thin Bold"/>
                </a:rPr>
                <a:t> 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632480"/>
              <a:ext cx="3239636" cy="475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50"/>
                </a:lnSpc>
                <a:spcBef>
                  <a:spcPct val="0"/>
                </a:spcBef>
              </a:pPr>
              <a:r>
                <a:rPr lang="en-US" sz="2269" u="none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4640670" y="9041563"/>
            <a:ext cx="2429727" cy="831299"/>
            <a:chOff x="0" y="0"/>
            <a:chExt cx="3239636" cy="1108399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-85725"/>
              <a:ext cx="3239636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05"/>
                </a:lnSpc>
                <a:spcBef>
                  <a:spcPct val="0"/>
                </a:spcBef>
              </a:pPr>
              <a:r>
                <a:rPr lang="en-US" sz="2921" u="none">
                  <a:solidFill>
                    <a:srgbClr val="47F4F4"/>
                  </a:solidFill>
                  <a:latin typeface="Agrandir Wide Thin Bold"/>
                </a:rPr>
                <a:t> Name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632480"/>
              <a:ext cx="3239636" cy="475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50"/>
                </a:lnSpc>
                <a:spcBef>
                  <a:spcPct val="0"/>
                </a:spcBef>
              </a:pPr>
              <a:r>
                <a:rPr lang="en-US" sz="2269" u="none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2982803" y="2209800"/>
            <a:ext cx="1232239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43042" r="0" b="0"/>
          <a:stretch>
            <a:fillRect/>
          </a:stretch>
        </p:blipFill>
        <p:spPr>
          <a:xfrm flipH="false" flipV="false" rot="0">
            <a:off x="0" y="-129315"/>
            <a:ext cx="18288000" cy="1041631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72599" y="2784190"/>
            <a:ext cx="4876800" cy="7502810"/>
            <a:chOff x="0" y="0"/>
            <a:chExt cx="6502400" cy="1000374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474507" y="3039153"/>
              <a:ext cx="5553386" cy="6964594"/>
              <a:chOff x="0" y="0"/>
              <a:chExt cx="1096965" cy="1375722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1096965" cy="1375722"/>
              </a:xfrm>
              <a:custGeom>
                <a:avLst/>
                <a:gdLst/>
                <a:ahLst/>
                <a:cxnLst/>
                <a:rect r="r" b="b" t="t" l="l"/>
                <a:pathLst>
                  <a:path h="1375722" w="1096965">
                    <a:moveTo>
                      <a:pt x="0" y="0"/>
                    </a:moveTo>
                    <a:lnTo>
                      <a:pt x="1096965" y="0"/>
                    </a:lnTo>
                    <a:lnTo>
                      <a:pt x="1096965" y="1375722"/>
                    </a:lnTo>
                    <a:lnTo>
                      <a:pt x="0" y="1375722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502400" cy="650240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4501570" y="2784190"/>
            <a:ext cx="4876800" cy="7502810"/>
            <a:chOff x="0" y="0"/>
            <a:chExt cx="6502400" cy="10003747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502400" cy="6502400"/>
            </a:xfrm>
            <a:prstGeom prst="rect">
              <a:avLst/>
            </a:prstGeom>
          </p:spPr>
        </p:pic>
        <p:grpSp>
          <p:nvGrpSpPr>
            <p:cNvPr name="Group 10" id="10"/>
            <p:cNvGrpSpPr/>
            <p:nvPr/>
          </p:nvGrpSpPr>
          <p:grpSpPr>
            <a:xfrm rot="0">
              <a:off x="509111" y="3039153"/>
              <a:ext cx="5553386" cy="6964594"/>
              <a:chOff x="0" y="0"/>
              <a:chExt cx="1096965" cy="1375722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096965" cy="1375722"/>
              </a:xfrm>
              <a:custGeom>
                <a:avLst/>
                <a:gdLst/>
                <a:ahLst/>
                <a:cxnLst/>
                <a:rect r="r" b="b" t="t" l="l"/>
                <a:pathLst>
                  <a:path h="1375722" w="1096965">
                    <a:moveTo>
                      <a:pt x="0" y="0"/>
                    </a:moveTo>
                    <a:lnTo>
                      <a:pt x="1096965" y="0"/>
                    </a:lnTo>
                    <a:lnTo>
                      <a:pt x="1096965" y="1375722"/>
                    </a:lnTo>
                    <a:lnTo>
                      <a:pt x="0" y="1375722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8830541" y="2784190"/>
            <a:ext cx="4876800" cy="7502810"/>
            <a:chOff x="0" y="0"/>
            <a:chExt cx="6502400" cy="10003747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502400" cy="6502400"/>
            </a:xfrm>
            <a:prstGeom prst="rect">
              <a:avLst/>
            </a:prstGeom>
          </p:spPr>
        </p:pic>
        <p:grpSp>
          <p:nvGrpSpPr>
            <p:cNvPr name="Group 15" id="15"/>
            <p:cNvGrpSpPr/>
            <p:nvPr/>
          </p:nvGrpSpPr>
          <p:grpSpPr>
            <a:xfrm rot="0">
              <a:off x="544536" y="3039153"/>
              <a:ext cx="5553386" cy="6964594"/>
              <a:chOff x="0" y="0"/>
              <a:chExt cx="1096965" cy="1375722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1096965" cy="1375722"/>
              </a:xfrm>
              <a:custGeom>
                <a:avLst/>
                <a:gdLst/>
                <a:ahLst/>
                <a:cxnLst/>
                <a:rect r="r" b="b" t="t" l="l"/>
                <a:pathLst>
                  <a:path h="1375722" w="1096965">
                    <a:moveTo>
                      <a:pt x="0" y="0"/>
                    </a:moveTo>
                    <a:lnTo>
                      <a:pt x="1096965" y="0"/>
                    </a:lnTo>
                    <a:lnTo>
                      <a:pt x="1096965" y="1375722"/>
                    </a:lnTo>
                    <a:lnTo>
                      <a:pt x="0" y="1375722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0">
            <a:off x="13238355" y="2784190"/>
            <a:ext cx="4876800" cy="7502810"/>
            <a:chOff x="0" y="0"/>
            <a:chExt cx="6502400" cy="10003747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6502400" cy="6502400"/>
            </a:xfrm>
            <a:prstGeom prst="rect">
              <a:avLst/>
            </a:prstGeom>
          </p:spPr>
        </p:pic>
        <p:grpSp>
          <p:nvGrpSpPr>
            <p:cNvPr name="Group 20" id="20"/>
            <p:cNvGrpSpPr/>
            <p:nvPr/>
          </p:nvGrpSpPr>
          <p:grpSpPr>
            <a:xfrm rot="0">
              <a:off x="474835" y="3039153"/>
              <a:ext cx="5553386" cy="6964594"/>
              <a:chOff x="0" y="0"/>
              <a:chExt cx="1096965" cy="1375722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096965" cy="1375722"/>
              </a:xfrm>
              <a:custGeom>
                <a:avLst/>
                <a:gdLst/>
                <a:ahLst/>
                <a:cxnLst/>
                <a:rect r="r" b="b" t="t" l="l"/>
                <a:pathLst>
                  <a:path h="1375722" w="1096965">
                    <a:moveTo>
                      <a:pt x="0" y="0"/>
                    </a:moveTo>
                    <a:lnTo>
                      <a:pt x="1096965" y="0"/>
                    </a:lnTo>
                    <a:lnTo>
                      <a:pt x="1096965" y="1375722"/>
                    </a:lnTo>
                    <a:lnTo>
                      <a:pt x="0" y="1375722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6"/>
                  </a:lnSpc>
                </a:pPr>
              </a:p>
            </p:txBody>
          </p:sp>
        </p:grpSp>
      </p:grpSp>
      <p:sp>
        <p:nvSpPr>
          <p:cNvPr name="TextBox 23" id="23"/>
          <p:cNvSpPr txBox="true"/>
          <p:nvPr/>
        </p:nvSpPr>
        <p:spPr>
          <a:xfrm rot="0">
            <a:off x="1028700" y="790575"/>
            <a:ext cx="1623060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Agrandir Wide Thin Bold"/>
              </a:rPr>
              <a:t>Add a Team Members Page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50193" y="380617"/>
            <a:ext cx="17573326" cy="953266"/>
            <a:chOff x="0" y="0"/>
            <a:chExt cx="23431102" cy="1271022"/>
          </a:xfrm>
        </p:grpSpPr>
        <p:sp>
          <p:nvSpPr>
            <p:cNvPr name="AutoShape 25" id="25"/>
            <p:cNvSpPr/>
            <p:nvPr/>
          </p:nvSpPr>
          <p:spPr>
            <a:xfrm rot="-5400000">
              <a:off x="-597411" y="616461"/>
              <a:ext cx="127102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rot="-5400000">
              <a:off x="22776541" y="616461"/>
              <a:ext cx="127102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rot="0">
              <a:off x="0" y="0"/>
              <a:ext cx="234311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528725" y="3140325"/>
            <a:ext cx="4164547" cy="4164530"/>
            <a:chOff x="0" y="0"/>
            <a:chExt cx="6350000" cy="6349975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89397" r="-24785" t="-18651" b="-24047"/>
              </a:stretch>
            </a:blip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4883649" y="3140325"/>
            <a:ext cx="4164547" cy="4164530"/>
            <a:chOff x="0" y="0"/>
            <a:chExt cx="6350000" cy="6349975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9749" r="-1436" t="0" b="-21185"/>
              </a:stretch>
            </a:blipFill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9239188" y="3140325"/>
            <a:ext cx="4164547" cy="4164530"/>
            <a:chOff x="0" y="0"/>
            <a:chExt cx="6350000" cy="6349975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96949" r="-98363" t="-27764" b="-315483"/>
              </a:stretch>
            </a:blipFill>
          </p:spPr>
        </p:sp>
      </p:grpSp>
      <p:grpSp>
        <p:nvGrpSpPr>
          <p:cNvPr name="Group 34" id="34"/>
          <p:cNvGrpSpPr>
            <a:grpSpLocks noChangeAspect="true"/>
          </p:cNvGrpSpPr>
          <p:nvPr/>
        </p:nvGrpSpPr>
        <p:grpSpPr>
          <a:xfrm rot="0">
            <a:off x="13594728" y="3140325"/>
            <a:ext cx="4164547" cy="4164530"/>
            <a:chOff x="0" y="0"/>
            <a:chExt cx="6350000" cy="6349975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7516" r="-18965" t="-3006" b="-86717"/>
              </a:stretch>
            </a:blip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2982803" y="2209800"/>
            <a:ext cx="1232239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95889" y="8114480"/>
            <a:ext cx="242972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5"/>
              </a:lnSpc>
              <a:spcBef>
                <a:spcPct val="0"/>
              </a:spcBef>
            </a:pPr>
            <a:r>
              <a:rPr lang="en-US" sz="2921" u="none">
                <a:solidFill>
                  <a:srgbClr val="47F4F4"/>
                </a:solidFill>
                <a:latin typeface="Agrandir Wide Thin Bold"/>
              </a:rPr>
              <a:t> Name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750813" y="8114480"/>
            <a:ext cx="242972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5"/>
              </a:lnSpc>
              <a:spcBef>
                <a:spcPct val="0"/>
              </a:spcBef>
            </a:pPr>
            <a:r>
              <a:rPr lang="en-US" sz="2921" u="none">
                <a:solidFill>
                  <a:srgbClr val="47F4F4"/>
                </a:solidFill>
                <a:latin typeface="Agrandir Wide Thin Bold"/>
              </a:rPr>
              <a:t> Name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106352" y="8114480"/>
            <a:ext cx="242972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5"/>
              </a:lnSpc>
              <a:spcBef>
                <a:spcPct val="0"/>
              </a:spcBef>
            </a:pPr>
            <a:r>
              <a:rPr lang="en-US" sz="2921" u="none">
                <a:solidFill>
                  <a:srgbClr val="47F4F4"/>
                </a:solidFill>
                <a:latin typeface="Agrandir Wide Thin Bold"/>
              </a:rPr>
              <a:t> Name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461892" y="8114480"/>
            <a:ext cx="242972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5"/>
              </a:lnSpc>
              <a:spcBef>
                <a:spcPct val="0"/>
              </a:spcBef>
            </a:pPr>
            <a:r>
              <a:rPr lang="en-US" sz="2921" u="none">
                <a:solidFill>
                  <a:srgbClr val="47F4F4"/>
                </a:solidFill>
                <a:latin typeface="Agrandir Wide Thin Bold"/>
              </a:rPr>
              <a:t> Name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395889" y="8669803"/>
            <a:ext cx="2429727" cy="361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50"/>
              </a:lnSpc>
              <a:spcBef>
                <a:spcPct val="0"/>
              </a:spcBef>
            </a:pPr>
            <a:r>
              <a:rPr lang="en-US" sz="2269" u="none">
                <a:solidFill>
                  <a:srgbClr val="FFFFFF"/>
                </a:solidFill>
                <a:latin typeface="DM Sans"/>
              </a:rPr>
              <a:t>Title or Position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750813" y="8669803"/>
            <a:ext cx="2429727" cy="361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50"/>
              </a:lnSpc>
              <a:spcBef>
                <a:spcPct val="0"/>
              </a:spcBef>
            </a:pPr>
            <a:r>
              <a:rPr lang="en-US" sz="2269" u="none">
                <a:solidFill>
                  <a:srgbClr val="FFFFFF"/>
                </a:solidFill>
                <a:latin typeface="DM Sans"/>
              </a:rPr>
              <a:t>Title or Position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106352" y="8669803"/>
            <a:ext cx="2429727" cy="361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50"/>
              </a:lnSpc>
              <a:spcBef>
                <a:spcPct val="0"/>
              </a:spcBef>
            </a:pPr>
            <a:r>
              <a:rPr lang="en-US" sz="2269" u="none">
                <a:solidFill>
                  <a:srgbClr val="FFFFFF"/>
                </a:solidFill>
                <a:latin typeface="DM Sans"/>
              </a:rPr>
              <a:t>Title or Position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461892" y="8669803"/>
            <a:ext cx="2429727" cy="361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50"/>
              </a:lnSpc>
              <a:spcBef>
                <a:spcPct val="0"/>
              </a:spcBef>
            </a:pPr>
            <a:r>
              <a:rPr lang="en-US" sz="2269" u="none">
                <a:solidFill>
                  <a:srgbClr val="FFFFFF"/>
                </a:solidFill>
                <a:latin typeface="DM Sans"/>
              </a:rPr>
              <a:t>Title or Position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" id="3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7" id="7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0"/>
            <a:ext cx="9144000" cy="10287000"/>
            <a:chOff x="0" y="0"/>
            <a:chExt cx="12192000" cy="137160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/>
            <a:srcRect l="0" t="25000" r="0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12884479" y="1507900"/>
            <a:ext cx="4516566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6799"/>
              </a:lnSpc>
              <a:spcBef>
                <a:spcPct val="0"/>
              </a:spcBef>
            </a:pPr>
            <a:r>
              <a:rPr lang="en-US" sz="13999">
                <a:solidFill>
                  <a:srgbClr val="47F4F4"/>
                </a:solidFill>
                <a:latin typeface="Agrandir Wide Thin"/>
              </a:rPr>
              <a:t>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23748" y="4059458"/>
            <a:ext cx="7677298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</a:t>
            </a:r>
          </a:p>
          <a:p>
            <a:pPr algn="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Section Header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99700" y="0"/>
            <a:ext cx="7988300" cy="10287000"/>
            <a:chOff x="0" y="0"/>
            <a:chExt cx="2103914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10391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03914">
                  <a:moveTo>
                    <a:pt x="0" y="0"/>
                  </a:moveTo>
                  <a:lnTo>
                    <a:pt x="2103914" y="0"/>
                  </a:lnTo>
                  <a:lnTo>
                    <a:pt x="210391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6" id="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9" id="9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10" id="10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08072" y="2244477"/>
            <a:ext cx="5523957" cy="5798046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886955" y="3224213"/>
            <a:ext cx="9412746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Write Your Big Topic or Idea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86955" y="6329363"/>
            <a:ext cx="88402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50938" y="12377"/>
            <a:ext cx="20589876" cy="10262247"/>
            <a:chOff x="0" y="0"/>
            <a:chExt cx="27453168" cy="1368299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720234" y="0"/>
              <a:ext cx="13732934" cy="13682996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3732934" cy="13682996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1028700" y="3031221"/>
            <a:ext cx="16230600" cy="3828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838"/>
              </a:lnSpc>
            </a:pPr>
            <a:r>
              <a:rPr lang="en-US" sz="11531">
                <a:solidFill>
                  <a:srgbClr val="FFFFFF"/>
                </a:solidFill>
                <a:latin typeface="Agrandir Wide Thin Bold"/>
              </a:rPr>
              <a:t>Write Your</a:t>
            </a:r>
          </a:p>
          <a:p>
            <a:pPr algn="ctr" marL="0" indent="0" lvl="0">
              <a:lnSpc>
                <a:spcPts val="13838"/>
              </a:lnSpc>
              <a:spcBef>
                <a:spcPct val="0"/>
              </a:spcBef>
            </a:pPr>
            <a:r>
              <a:rPr lang="en-US" sz="11531">
                <a:solidFill>
                  <a:srgbClr val="FFFFFF"/>
                </a:solidFill>
                <a:latin typeface="Agrandir Wide Thin Bold"/>
              </a:rPr>
              <a:t>Topic or Idea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31009" y="-1369491"/>
            <a:ext cx="13025982" cy="1302598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24CC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761" t="12963" r="12492" b="14752"/>
          <a:stretch>
            <a:fillRect/>
          </a:stretch>
        </p:blipFill>
        <p:spPr>
          <a:xfrm flipH="false" flipV="false" rot="-2427928">
            <a:off x="-1340785" y="-5416089"/>
            <a:ext cx="20914137" cy="2049953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626485" y="5787328"/>
            <a:ext cx="903503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085198" y="3542513"/>
            <a:ext cx="10117604" cy="2087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196"/>
              </a:lnSpc>
              <a:spcBef>
                <a:spcPct val="0"/>
              </a:spcBef>
            </a:pPr>
            <a:r>
              <a:rPr lang="en-US" sz="11830" u="none">
                <a:solidFill>
                  <a:srgbClr val="FFFFFF"/>
                </a:solidFill>
                <a:latin typeface="Agrandir Wide Thin Bold"/>
              </a:rPr>
              <a:t>123,456,789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9" y="0"/>
            <a:ext cx="18271082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01327" y="2019842"/>
            <a:ext cx="4808488" cy="7220969"/>
            <a:chOff x="0" y="0"/>
            <a:chExt cx="1266433" cy="1901819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266433" cy="1901819"/>
            </a:xfrm>
            <a:custGeom>
              <a:avLst/>
              <a:gdLst/>
              <a:ahLst/>
              <a:cxnLst/>
              <a:rect r="r" b="b" t="t" l="l"/>
              <a:pathLst>
                <a:path h="1901819" w="1266433">
                  <a:moveTo>
                    <a:pt x="82113" y="0"/>
                  </a:moveTo>
                  <a:lnTo>
                    <a:pt x="1184320" y="0"/>
                  </a:lnTo>
                  <a:cubicBezTo>
                    <a:pt x="1206098" y="0"/>
                    <a:pt x="1226984" y="8651"/>
                    <a:pt x="1242383" y="24050"/>
                  </a:cubicBezTo>
                  <a:cubicBezTo>
                    <a:pt x="1257782" y="39449"/>
                    <a:pt x="1266433" y="60335"/>
                    <a:pt x="1266433" y="82113"/>
                  </a:cubicBezTo>
                  <a:lnTo>
                    <a:pt x="1266433" y="1819707"/>
                  </a:lnTo>
                  <a:cubicBezTo>
                    <a:pt x="1266433" y="1841484"/>
                    <a:pt x="1257782" y="1862370"/>
                    <a:pt x="1242383" y="1877769"/>
                  </a:cubicBezTo>
                  <a:cubicBezTo>
                    <a:pt x="1226984" y="1893168"/>
                    <a:pt x="1206098" y="1901819"/>
                    <a:pt x="1184320" y="1901819"/>
                  </a:cubicBezTo>
                  <a:lnTo>
                    <a:pt x="82113" y="1901819"/>
                  </a:lnTo>
                  <a:cubicBezTo>
                    <a:pt x="60335" y="1901819"/>
                    <a:pt x="39449" y="1893168"/>
                    <a:pt x="24050" y="1877769"/>
                  </a:cubicBezTo>
                  <a:cubicBezTo>
                    <a:pt x="8651" y="1862370"/>
                    <a:pt x="0" y="1841484"/>
                    <a:pt x="0" y="1819707"/>
                  </a:cubicBezTo>
                  <a:lnTo>
                    <a:pt x="0" y="82113"/>
                  </a:lnTo>
                  <a:cubicBezTo>
                    <a:pt x="0" y="60335"/>
                    <a:pt x="8651" y="39449"/>
                    <a:pt x="24050" y="24050"/>
                  </a:cubicBezTo>
                  <a:cubicBezTo>
                    <a:pt x="39449" y="8651"/>
                    <a:pt x="60335" y="0"/>
                    <a:pt x="82113" y="0"/>
                  </a:cubicBezTo>
                  <a:close/>
                </a:path>
              </a:pathLst>
            </a:custGeom>
            <a:solidFill>
              <a:srgbClr val="124CCD">
                <a:alpha val="8000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7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739756" y="2019842"/>
            <a:ext cx="4808488" cy="7220969"/>
            <a:chOff x="0" y="0"/>
            <a:chExt cx="1266433" cy="1901819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266433" cy="1901819"/>
            </a:xfrm>
            <a:custGeom>
              <a:avLst/>
              <a:gdLst/>
              <a:ahLst/>
              <a:cxnLst/>
              <a:rect r="r" b="b" t="t" l="l"/>
              <a:pathLst>
                <a:path h="1901819" w="1266433">
                  <a:moveTo>
                    <a:pt x="82113" y="0"/>
                  </a:moveTo>
                  <a:lnTo>
                    <a:pt x="1184320" y="0"/>
                  </a:lnTo>
                  <a:cubicBezTo>
                    <a:pt x="1206098" y="0"/>
                    <a:pt x="1226984" y="8651"/>
                    <a:pt x="1242383" y="24050"/>
                  </a:cubicBezTo>
                  <a:cubicBezTo>
                    <a:pt x="1257782" y="39449"/>
                    <a:pt x="1266433" y="60335"/>
                    <a:pt x="1266433" y="82113"/>
                  </a:cubicBezTo>
                  <a:lnTo>
                    <a:pt x="1266433" y="1819707"/>
                  </a:lnTo>
                  <a:cubicBezTo>
                    <a:pt x="1266433" y="1841484"/>
                    <a:pt x="1257782" y="1862370"/>
                    <a:pt x="1242383" y="1877769"/>
                  </a:cubicBezTo>
                  <a:cubicBezTo>
                    <a:pt x="1226984" y="1893168"/>
                    <a:pt x="1206098" y="1901819"/>
                    <a:pt x="1184320" y="1901819"/>
                  </a:cubicBezTo>
                  <a:lnTo>
                    <a:pt x="82113" y="1901819"/>
                  </a:lnTo>
                  <a:cubicBezTo>
                    <a:pt x="60335" y="1901819"/>
                    <a:pt x="39449" y="1893168"/>
                    <a:pt x="24050" y="1877769"/>
                  </a:cubicBezTo>
                  <a:cubicBezTo>
                    <a:pt x="8651" y="1862370"/>
                    <a:pt x="0" y="1841484"/>
                    <a:pt x="0" y="1819707"/>
                  </a:cubicBezTo>
                  <a:lnTo>
                    <a:pt x="0" y="82113"/>
                  </a:lnTo>
                  <a:cubicBezTo>
                    <a:pt x="0" y="60335"/>
                    <a:pt x="8651" y="39449"/>
                    <a:pt x="24050" y="24050"/>
                  </a:cubicBezTo>
                  <a:cubicBezTo>
                    <a:pt x="39449" y="8651"/>
                    <a:pt x="60335" y="0"/>
                    <a:pt x="82113" y="0"/>
                  </a:cubicBezTo>
                  <a:close/>
                </a:path>
              </a:pathLst>
            </a:custGeom>
            <a:solidFill>
              <a:srgbClr val="124CCD">
                <a:alpha val="80000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9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378185" y="2019842"/>
            <a:ext cx="4808488" cy="7220969"/>
            <a:chOff x="0" y="0"/>
            <a:chExt cx="1266433" cy="1901819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266433" cy="1901819"/>
            </a:xfrm>
            <a:custGeom>
              <a:avLst/>
              <a:gdLst/>
              <a:ahLst/>
              <a:cxnLst/>
              <a:rect r="r" b="b" t="t" l="l"/>
              <a:pathLst>
                <a:path h="1901819" w="1266433">
                  <a:moveTo>
                    <a:pt x="82113" y="0"/>
                  </a:moveTo>
                  <a:lnTo>
                    <a:pt x="1184320" y="0"/>
                  </a:lnTo>
                  <a:cubicBezTo>
                    <a:pt x="1206098" y="0"/>
                    <a:pt x="1226984" y="8651"/>
                    <a:pt x="1242383" y="24050"/>
                  </a:cubicBezTo>
                  <a:cubicBezTo>
                    <a:pt x="1257782" y="39449"/>
                    <a:pt x="1266433" y="60335"/>
                    <a:pt x="1266433" y="82113"/>
                  </a:cubicBezTo>
                  <a:lnTo>
                    <a:pt x="1266433" y="1819707"/>
                  </a:lnTo>
                  <a:cubicBezTo>
                    <a:pt x="1266433" y="1841484"/>
                    <a:pt x="1257782" y="1862370"/>
                    <a:pt x="1242383" y="1877769"/>
                  </a:cubicBezTo>
                  <a:cubicBezTo>
                    <a:pt x="1226984" y="1893168"/>
                    <a:pt x="1206098" y="1901819"/>
                    <a:pt x="1184320" y="1901819"/>
                  </a:cubicBezTo>
                  <a:lnTo>
                    <a:pt x="82113" y="1901819"/>
                  </a:lnTo>
                  <a:cubicBezTo>
                    <a:pt x="60335" y="1901819"/>
                    <a:pt x="39449" y="1893168"/>
                    <a:pt x="24050" y="1877769"/>
                  </a:cubicBezTo>
                  <a:cubicBezTo>
                    <a:pt x="8651" y="1862370"/>
                    <a:pt x="0" y="1841484"/>
                    <a:pt x="0" y="1819707"/>
                  </a:cubicBezTo>
                  <a:lnTo>
                    <a:pt x="0" y="82113"/>
                  </a:lnTo>
                  <a:cubicBezTo>
                    <a:pt x="0" y="60335"/>
                    <a:pt x="8651" y="39449"/>
                    <a:pt x="24050" y="24050"/>
                  </a:cubicBezTo>
                  <a:cubicBezTo>
                    <a:pt x="39449" y="8651"/>
                    <a:pt x="60335" y="0"/>
                    <a:pt x="82113" y="0"/>
                  </a:cubicBezTo>
                  <a:close/>
                </a:path>
              </a:pathLst>
            </a:custGeom>
            <a:solidFill>
              <a:srgbClr val="124CCD">
                <a:alpha val="80000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9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817405" y="4918510"/>
            <a:ext cx="3376332" cy="1154302"/>
            <a:chOff x="0" y="0"/>
            <a:chExt cx="4501776" cy="1539069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4501776" cy="1539069"/>
              <a:chOff x="0" y="0"/>
              <a:chExt cx="6604000" cy="2257778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16351" y="0"/>
                <a:ext cx="25707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2570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2" y="958709"/>
                      <a:pt x="1719527" y="966258"/>
                    </a:cubicBezTo>
                    <a:lnTo>
                      <a:pt x="1565505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0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8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6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3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800" y="2257786"/>
                      <a:pt x="2084923" y="2207921"/>
                      <a:pt x="2073575" y="2139879"/>
                    </a:cubicBezTo>
                    <a:lnTo>
                      <a:pt x="1959205" y="1452880"/>
                    </a:lnTo>
                    <a:cubicBezTo>
                      <a:pt x="1957864" y="1444978"/>
                      <a:pt x="1946575" y="1444978"/>
                      <a:pt x="1945234" y="1452880"/>
                    </a:cubicBezTo>
                    <a:lnTo>
                      <a:pt x="1830793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5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2683351" y="0"/>
                <a:ext cx="3904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3904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2" y="958709"/>
                      <a:pt x="1719527" y="966258"/>
                    </a:cubicBezTo>
                    <a:lnTo>
                      <a:pt x="1565504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5" y="1411122"/>
                      <a:pt x="1347691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4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7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6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3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799" y="2257786"/>
                      <a:pt x="2084923" y="2207921"/>
                      <a:pt x="2073575" y="2139879"/>
                    </a:cubicBezTo>
                    <a:lnTo>
                      <a:pt x="1959204" y="1452880"/>
                    </a:lnTo>
                    <a:cubicBezTo>
                      <a:pt x="1957864" y="1444978"/>
                      <a:pt x="1946575" y="1444978"/>
                      <a:pt x="1945235" y="1452880"/>
                    </a:cubicBezTo>
                    <a:lnTo>
                      <a:pt x="1830794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5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  <a:moveTo>
                      <a:pt x="3285649" y="0"/>
                    </a:moveTo>
                    <a:cubicBezTo>
                      <a:pt x="3168749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9" y="493889"/>
                      <a:pt x="3285649" y="493889"/>
                    </a:cubicBezTo>
                    <a:cubicBezTo>
                      <a:pt x="3402549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49" y="0"/>
                      <a:pt x="3285649" y="0"/>
                    </a:cubicBezTo>
                    <a:moveTo>
                      <a:pt x="3066433" y="969998"/>
                    </a:moveTo>
                    <a:cubicBezTo>
                      <a:pt x="3067632" y="961884"/>
                      <a:pt x="3056202" y="958709"/>
                      <a:pt x="3053027" y="966258"/>
                    </a:cubicBezTo>
                    <a:lnTo>
                      <a:pt x="2899004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5" y="1411122"/>
                      <a:pt x="2681191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4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5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3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518341" y="966258"/>
                    </a:lnTo>
                    <a:cubicBezTo>
                      <a:pt x="3515096" y="958709"/>
                      <a:pt x="3503736" y="961884"/>
                      <a:pt x="3504865" y="969998"/>
                    </a:cubicBezTo>
                    <a:lnTo>
                      <a:pt x="3567871" y="1411111"/>
                    </a:lnTo>
                    <a:lnTo>
                      <a:pt x="3635252" y="2219607"/>
                    </a:lnTo>
                    <a:cubicBezTo>
                      <a:pt x="3636060" y="2229429"/>
                      <a:pt x="3632723" y="2239141"/>
                      <a:pt x="3626048" y="2246392"/>
                    </a:cubicBezTo>
                    <a:cubicBezTo>
                      <a:pt x="3619374" y="2253643"/>
                      <a:pt x="3609970" y="2257771"/>
                      <a:pt x="3600115" y="2257778"/>
                    </a:cubicBezTo>
                    <a:lnTo>
                      <a:pt x="3546281" y="2257778"/>
                    </a:lnTo>
                    <a:cubicBezTo>
                      <a:pt x="3477299" y="2257786"/>
                      <a:pt x="3418423" y="2207921"/>
                      <a:pt x="3407075" y="2139879"/>
                    </a:cubicBezTo>
                    <a:lnTo>
                      <a:pt x="3292704" y="1452880"/>
                    </a:lnTo>
                    <a:cubicBezTo>
                      <a:pt x="3291364" y="1444978"/>
                      <a:pt x="3280075" y="1444978"/>
                      <a:pt x="3278735" y="1452880"/>
                    </a:cubicBezTo>
                    <a:lnTo>
                      <a:pt x="3164294" y="2139879"/>
                    </a:lnTo>
                    <a:cubicBezTo>
                      <a:pt x="3152942" y="2207948"/>
                      <a:pt x="3094025" y="2257821"/>
                      <a:pt x="3025017" y="2257778"/>
                    </a:cubicBezTo>
                    <a:lnTo>
                      <a:pt x="2971183" y="2257778"/>
                    </a:lnTo>
                    <a:cubicBezTo>
                      <a:pt x="2961328" y="2257771"/>
                      <a:pt x="2951924" y="2253643"/>
                      <a:pt x="2945250" y="2246392"/>
                    </a:cubicBezTo>
                    <a:cubicBezTo>
                      <a:pt x="2938575" y="2239141"/>
                      <a:pt x="2935238" y="2229429"/>
                      <a:pt x="2936046" y="2219607"/>
                    </a:cubicBezTo>
                    <a:lnTo>
                      <a:pt x="3003427" y="1411111"/>
                    </a:lnTo>
                    <a:lnTo>
                      <a:pt x="3066433" y="969998"/>
                    </a:lnTo>
                  </a:path>
                </a:pathLst>
              </a:custGeom>
              <a:solidFill>
                <a:srgbClr val="0A3CAD"/>
              </a:solid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7858125" y="4757474"/>
            <a:ext cx="2571750" cy="1285875"/>
            <a:chOff x="0" y="0"/>
            <a:chExt cx="3429000" cy="1714500"/>
          </a:xfrm>
        </p:grpSpPr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0" y="0"/>
              <a:ext cx="3429000" cy="1714500"/>
              <a:chOff x="0" y="0"/>
              <a:chExt cx="2540000" cy="12700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032000" y="1264333"/>
                    </a:lnTo>
                    <a:cubicBezTo>
                      <a:pt x="2030124" y="844822"/>
                      <a:pt x="1689515" y="505733"/>
                      <a:pt x="1270000" y="505733"/>
                    </a:cubicBezTo>
                    <a:cubicBezTo>
                      <a:pt x="850485" y="505733"/>
                      <a:pt x="509876" y="844822"/>
                      <a:pt x="508000" y="1264333"/>
                    </a:cubicBez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-99899"/>
                <a:ext cx="2168026" cy="1369899"/>
              </a:xfrm>
              <a:custGeom>
                <a:avLst/>
                <a:gdLst/>
                <a:ahLst/>
                <a:cxnLst/>
                <a:rect r="r" b="b" t="t" l="l"/>
                <a:pathLst>
                  <a:path h="1369899" w="2168026">
                    <a:moveTo>
                      <a:pt x="0" y="1369899"/>
                    </a:moveTo>
                    <a:cubicBezTo>
                      <a:pt x="0" y="856232"/>
                      <a:pt x="309426" y="393144"/>
                      <a:pt x="783992" y="196572"/>
                    </a:cubicBezTo>
                    <a:cubicBezTo>
                      <a:pt x="1258559" y="0"/>
                      <a:pt x="1804808" y="108656"/>
                      <a:pt x="2168026" y="471873"/>
                    </a:cubicBezTo>
                    <a:lnTo>
                      <a:pt x="1808815" y="831084"/>
                    </a:lnTo>
                    <a:cubicBezTo>
                      <a:pt x="1590885" y="613153"/>
                      <a:pt x="1263135" y="547960"/>
                      <a:pt x="978395" y="665903"/>
                    </a:cubicBezTo>
                    <a:cubicBezTo>
                      <a:pt x="693655" y="783846"/>
                      <a:pt x="508000" y="1061699"/>
                      <a:pt x="508000" y="1369899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</p:grp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99131" y="4436891"/>
            <a:ext cx="2766595" cy="2168005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6549632" y="2928433"/>
            <a:ext cx="5188735" cy="962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Agrandir Wide Thin Bold"/>
              </a:rPr>
              <a:t>75%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188061" y="7084016"/>
            <a:ext cx="5188735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Elaborate on the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featured statistic.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188061" y="2928433"/>
            <a:ext cx="5188735" cy="962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Agrandir Wide Thin Bold"/>
              </a:rPr>
              <a:t>12 million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11204" y="7084016"/>
            <a:ext cx="5188735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Elaborate on the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featured statistic.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549632" y="7084016"/>
            <a:ext cx="5188735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Elaborate on the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featured statistic.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1451" y="2919362"/>
            <a:ext cx="442824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grandir Wide Thin Bold"/>
              </a:rPr>
              <a:t>2 out of 5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" id="3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7" id="7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78441" y="5982448"/>
            <a:ext cx="11931118" cy="880733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78441" y="-4502783"/>
            <a:ext cx="11931118" cy="880733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2054680" y="3362325"/>
            <a:ext cx="14178639" cy="307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400"/>
              </a:lnSpc>
              <a:spcBef>
                <a:spcPct val="0"/>
              </a:spcBef>
            </a:pPr>
            <a:r>
              <a:rPr lang="en-US" sz="17000" u="none">
                <a:solidFill>
                  <a:srgbClr val="FFFFFF"/>
                </a:solidFill>
                <a:latin typeface="Agrandir Wide Thin Bold"/>
              </a:rPr>
              <a:t>Thank you!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29676" y="6677844"/>
            <a:ext cx="11028648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40"/>
              </a:lnSpc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5202" y="6875745"/>
            <a:ext cx="18798404" cy="4226454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064637" y="3482571"/>
            <a:ext cx="14158726" cy="4268593"/>
            <a:chOff x="0" y="0"/>
            <a:chExt cx="18878302" cy="569145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234481"/>
              <a:ext cx="18878302" cy="5222495"/>
              <a:chOff x="0" y="0"/>
              <a:chExt cx="60320758" cy="16687141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72390" y="72390"/>
                <a:ext cx="60175976" cy="16542362"/>
              </a:xfrm>
              <a:custGeom>
                <a:avLst/>
                <a:gdLst/>
                <a:ahLst/>
                <a:cxnLst/>
                <a:rect r="r" b="b" t="t" l="l"/>
                <a:pathLst>
                  <a:path h="16542362" w="60175976">
                    <a:moveTo>
                      <a:pt x="0" y="0"/>
                    </a:moveTo>
                    <a:lnTo>
                      <a:pt x="60175976" y="0"/>
                    </a:lnTo>
                    <a:lnTo>
                      <a:pt x="60175976" y="16542362"/>
                    </a:lnTo>
                    <a:lnTo>
                      <a:pt x="0" y="165423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>
                <a:off x="0" y="0"/>
                <a:ext cx="60320758" cy="16687141"/>
              </a:xfrm>
              <a:custGeom>
                <a:avLst/>
                <a:gdLst/>
                <a:ahLst/>
                <a:cxnLst/>
                <a:rect r="r" b="b" t="t" l="l"/>
                <a:pathLst>
                  <a:path h="16687141" w="60320758">
                    <a:moveTo>
                      <a:pt x="60175980" y="16542361"/>
                    </a:moveTo>
                    <a:lnTo>
                      <a:pt x="60320758" y="16542361"/>
                    </a:lnTo>
                    <a:lnTo>
                      <a:pt x="60320758" y="16687141"/>
                    </a:lnTo>
                    <a:lnTo>
                      <a:pt x="60175980" y="16687141"/>
                    </a:lnTo>
                    <a:lnTo>
                      <a:pt x="60175980" y="16542361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16542361"/>
                    </a:lnTo>
                    <a:lnTo>
                      <a:pt x="0" y="16542361"/>
                    </a:lnTo>
                    <a:lnTo>
                      <a:pt x="0" y="144780"/>
                    </a:lnTo>
                    <a:close/>
                    <a:moveTo>
                      <a:pt x="0" y="16542361"/>
                    </a:moveTo>
                    <a:lnTo>
                      <a:pt x="144780" y="16542361"/>
                    </a:lnTo>
                    <a:lnTo>
                      <a:pt x="144780" y="16687141"/>
                    </a:lnTo>
                    <a:lnTo>
                      <a:pt x="0" y="16687141"/>
                    </a:lnTo>
                    <a:lnTo>
                      <a:pt x="0" y="16542361"/>
                    </a:lnTo>
                    <a:close/>
                    <a:moveTo>
                      <a:pt x="60175980" y="144780"/>
                    </a:moveTo>
                    <a:lnTo>
                      <a:pt x="60320758" y="144780"/>
                    </a:lnTo>
                    <a:lnTo>
                      <a:pt x="60320758" y="16542361"/>
                    </a:lnTo>
                    <a:lnTo>
                      <a:pt x="60175980" y="16542361"/>
                    </a:lnTo>
                    <a:lnTo>
                      <a:pt x="60175980" y="144780"/>
                    </a:lnTo>
                    <a:close/>
                    <a:moveTo>
                      <a:pt x="144780" y="16542361"/>
                    </a:moveTo>
                    <a:lnTo>
                      <a:pt x="60175980" y="16542361"/>
                    </a:lnTo>
                    <a:lnTo>
                      <a:pt x="60175980" y="16687141"/>
                    </a:lnTo>
                    <a:lnTo>
                      <a:pt x="144780" y="16687141"/>
                    </a:lnTo>
                    <a:lnTo>
                      <a:pt x="144780" y="16542361"/>
                    </a:lnTo>
                    <a:close/>
                    <a:moveTo>
                      <a:pt x="60175980" y="0"/>
                    </a:moveTo>
                    <a:lnTo>
                      <a:pt x="60320758" y="0"/>
                    </a:lnTo>
                    <a:lnTo>
                      <a:pt x="60320758" y="144780"/>
                    </a:lnTo>
                    <a:lnTo>
                      <a:pt x="60175980" y="144780"/>
                    </a:lnTo>
                    <a:lnTo>
                      <a:pt x="6017598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0175980" y="0"/>
                    </a:lnTo>
                    <a:lnTo>
                      <a:pt x="6017598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18878302" cy="5691457"/>
              <a:chOff x="0" y="0"/>
              <a:chExt cx="30464980" cy="9184625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30464981" cy="9184625"/>
              </a:xfrm>
              <a:custGeom>
                <a:avLst/>
                <a:gdLst/>
                <a:ahLst/>
                <a:cxnLst/>
                <a:rect r="r" b="b" t="t" l="l"/>
                <a:pathLst>
                  <a:path h="9184625" w="30464981">
                    <a:moveTo>
                      <a:pt x="0" y="0"/>
                    </a:moveTo>
                    <a:lnTo>
                      <a:pt x="0" y="9184625"/>
                    </a:lnTo>
                    <a:lnTo>
                      <a:pt x="30464981" y="9184625"/>
                    </a:lnTo>
                    <a:lnTo>
                      <a:pt x="30464981" y="0"/>
                    </a:lnTo>
                    <a:lnTo>
                      <a:pt x="0" y="0"/>
                    </a:lnTo>
                    <a:close/>
                    <a:moveTo>
                      <a:pt x="30404020" y="9123665"/>
                    </a:moveTo>
                    <a:lnTo>
                      <a:pt x="59690" y="9123665"/>
                    </a:lnTo>
                    <a:lnTo>
                      <a:pt x="59690" y="59690"/>
                    </a:lnTo>
                    <a:lnTo>
                      <a:pt x="30404020" y="59690"/>
                    </a:lnTo>
                    <a:lnTo>
                      <a:pt x="30404020" y="9123665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</p:grpSp>
      </p:grpSp>
      <p:sp>
        <p:nvSpPr>
          <p:cNvPr name="TextBox 9" id="9"/>
          <p:cNvSpPr txBox="true"/>
          <p:nvPr/>
        </p:nvSpPr>
        <p:spPr>
          <a:xfrm rot="0">
            <a:off x="2818025" y="5567011"/>
            <a:ext cx="12651949" cy="1308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70"/>
              </a:lnSpc>
            </a:pPr>
            <a:r>
              <a:rPr lang="en-US" sz="3000" u="sng">
                <a:solidFill>
                  <a:srgbClr val="FFFFFF"/>
                </a:solidFill>
                <a:latin typeface="Agrandir Wide Thin Bold"/>
              </a:rPr>
              <a:t>SlidesCarnival </a:t>
            </a:r>
            <a:r>
              <a:rPr lang="en-US" sz="3000">
                <a:solidFill>
                  <a:srgbClr val="FFFFFF"/>
                </a:solidFill>
                <a:latin typeface="Agrandir Wide Thin Bold"/>
              </a:rPr>
              <a:t>for the presentation template</a:t>
            </a:r>
          </a:p>
          <a:p>
            <a:pPr algn="ctr">
              <a:lnSpc>
                <a:spcPts val="5070"/>
              </a:lnSpc>
            </a:pPr>
            <a:r>
              <a:rPr lang="en-US" sz="3000" u="sng">
                <a:solidFill>
                  <a:srgbClr val="FFFFFF"/>
                </a:solidFill>
                <a:latin typeface="Agrandir Wide Thin Bold"/>
              </a:rPr>
              <a:t>Pexels</a:t>
            </a:r>
            <a:r>
              <a:rPr lang="en-US" sz="3000">
                <a:solidFill>
                  <a:srgbClr val="FFFFFF"/>
                </a:solidFill>
                <a:latin typeface="Agrandir Wide Thin Bold"/>
              </a:rPr>
              <a:t> for the photos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18025" y="4090636"/>
            <a:ext cx="126519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This presentation template is free for</a:t>
            </a:r>
          </a:p>
          <a:p>
            <a:pPr algn="ctr" marL="0" indent="0" lvl="0">
              <a:lnSpc>
                <a:spcPts val="42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everyone to use thanks to the following:</a:t>
            </a:r>
          </a:p>
        </p:txBody>
      </p:sp>
      <p:sp>
        <p:nvSpPr>
          <p:cNvPr name="TextBox 11" id="11"/>
          <p:cNvSpPr txBox="true"/>
          <p:nvPr/>
        </p:nvSpPr>
        <p:spPr>
          <a:xfrm rot="-5400000">
            <a:off x="-2987624" y="4638676"/>
            <a:ext cx="7228590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79"/>
              </a:lnSpc>
              <a:spcBef>
                <a:spcPct val="0"/>
              </a:spcBef>
            </a:pPr>
            <a:r>
              <a:rPr lang="en-US" sz="5566" u="none">
                <a:solidFill>
                  <a:srgbClr val="FFFFFF"/>
                </a:solidFill>
                <a:latin typeface="Agrandir Wide Thin Bold"/>
              </a:rPr>
              <a:t>Happy designing! </a:t>
            </a:r>
          </a:p>
        </p:txBody>
      </p:sp>
      <p:sp>
        <p:nvSpPr>
          <p:cNvPr name="TextBox 12" id="12"/>
          <p:cNvSpPr txBox="true"/>
          <p:nvPr/>
        </p:nvSpPr>
        <p:spPr>
          <a:xfrm rot="5400000">
            <a:off x="14124901" y="4638676"/>
            <a:ext cx="7228590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79"/>
              </a:lnSpc>
              <a:spcBef>
                <a:spcPct val="0"/>
              </a:spcBef>
            </a:pPr>
            <a:r>
              <a:rPr lang="en-US" sz="5566" u="none">
                <a:solidFill>
                  <a:srgbClr val="FFFFFF"/>
                </a:solidFill>
                <a:latin typeface="Agrandir Wide Thin Bold"/>
              </a:rPr>
              <a:t>Happy designing!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2362" y="776287"/>
            <a:ext cx="8003276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Credits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337" y="357337"/>
            <a:ext cx="10719051" cy="657076"/>
            <a:chOff x="0" y="0"/>
            <a:chExt cx="14292068" cy="876101"/>
          </a:xfrm>
        </p:grpSpPr>
        <p:sp>
          <p:nvSpPr>
            <p:cNvPr name="AutoShape 3" id="3"/>
            <p:cNvSpPr/>
            <p:nvPr/>
          </p:nvSpPr>
          <p:spPr>
            <a:xfrm rot="0">
              <a:off x="19050" y="0"/>
              <a:ext cx="14273018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" id="5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6" id="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886955" y="1250376"/>
            <a:ext cx="17043709" cy="217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Agrandir Wide Thin Bold"/>
              </a:rPr>
              <a:t>Download this presentation as a </a:t>
            </a:r>
            <a:r>
              <a:rPr lang="en-US" sz="6500">
                <a:solidFill>
                  <a:srgbClr val="FFFFFF"/>
                </a:solidFill>
                <a:latin typeface="Agrandir Wide Thin Bold"/>
              </a:rPr>
              <a:t>Powerpoint template in 3 steps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801105" y="5639860"/>
            <a:ext cx="3759252" cy="379147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84767" y="5639860"/>
            <a:ext cx="2432466" cy="379147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69529" y="5639860"/>
            <a:ext cx="4270746" cy="2470604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820087" y="3684973"/>
            <a:ext cx="5480012" cy="1525059"/>
            <a:chOff x="0" y="0"/>
            <a:chExt cx="7306683" cy="203341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1181023" y="-12939"/>
              <a:ext cx="6125660" cy="2046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Click on the "Canva" button next</a:t>
              </a:r>
            </a:p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to this presentation. Start editing your presentation. You may need</a:t>
              </a:r>
            </a:p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to sign in to your Canva account.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104775"/>
              <a:ext cx="1256605" cy="815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47F4F4"/>
                  </a:solidFill>
                  <a:latin typeface="Agrandir Wide Thin Bold"/>
                </a:rPr>
                <a:t>01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823975" y="3682850"/>
            <a:ext cx="5028542" cy="1527182"/>
            <a:chOff x="0" y="0"/>
            <a:chExt cx="6704723" cy="203624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1419264" y="-10109"/>
              <a:ext cx="5285459" cy="2046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Click on the "Share" button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on the top right corner in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Canva and click on "More"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at the bottom of the menu.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95250"/>
              <a:ext cx="1480270" cy="804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47F4F4"/>
                  </a:solidFill>
                  <a:latin typeface="Agrandir Wide Thin Bold"/>
                </a:rPr>
                <a:t>02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138267" y="3682850"/>
            <a:ext cx="5671261" cy="1136657"/>
            <a:chOff x="0" y="0"/>
            <a:chExt cx="7561682" cy="1515542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1375016" y="-10109"/>
              <a:ext cx="6186666" cy="152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Enter "PowerPoint" in the search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bar and click on the PowerPoint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icon to download.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95250"/>
              <a:ext cx="1484910" cy="804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47F4F4"/>
                  </a:solidFill>
                  <a:latin typeface="Agrandir Wide Thin Bol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131" t="0" r="5897" b="0"/>
          <a:stretch>
            <a:fillRect/>
          </a:stretch>
        </p:blipFill>
        <p:spPr>
          <a:xfrm flipH="false" flipV="false" rot="-5400000">
            <a:off x="10774862" y="3221455"/>
            <a:ext cx="11085573" cy="42264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131" t="0" r="5897" b="0"/>
          <a:stretch>
            <a:fillRect/>
          </a:stretch>
        </p:blipFill>
        <p:spPr>
          <a:xfrm flipH="false" flipV="false" rot="5400000">
            <a:off x="-3572434" y="3221455"/>
            <a:ext cx="11085573" cy="422645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2064637" y="3813859"/>
            <a:ext cx="14158726" cy="4268593"/>
            <a:chOff x="0" y="0"/>
            <a:chExt cx="18878302" cy="5691457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234481"/>
              <a:ext cx="18878302" cy="5222495"/>
              <a:chOff x="0" y="0"/>
              <a:chExt cx="60320758" cy="16687141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72390" y="72390"/>
                <a:ext cx="60175976" cy="16542362"/>
              </a:xfrm>
              <a:custGeom>
                <a:avLst/>
                <a:gdLst/>
                <a:ahLst/>
                <a:cxnLst/>
                <a:rect r="r" b="b" t="t" l="l"/>
                <a:pathLst>
                  <a:path h="16542362" w="60175976">
                    <a:moveTo>
                      <a:pt x="0" y="0"/>
                    </a:moveTo>
                    <a:lnTo>
                      <a:pt x="60175976" y="0"/>
                    </a:lnTo>
                    <a:lnTo>
                      <a:pt x="60175976" y="16542362"/>
                    </a:lnTo>
                    <a:lnTo>
                      <a:pt x="0" y="165423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>
                <a:off x="0" y="0"/>
                <a:ext cx="60320758" cy="16687141"/>
              </a:xfrm>
              <a:custGeom>
                <a:avLst/>
                <a:gdLst/>
                <a:ahLst/>
                <a:cxnLst/>
                <a:rect r="r" b="b" t="t" l="l"/>
                <a:pathLst>
                  <a:path h="16687141" w="60320758">
                    <a:moveTo>
                      <a:pt x="60175980" y="16542361"/>
                    </a:moveTo>
                    <a:lnTo>
                      <a:pt x="60320758" y="16542361"/>
                    </a:lnTo>
                    <a:lnTo>
                      <a:pt x="60320758" y="16687141"/>
                    </a:lnTo>
                    <a:lnTo>
                      <a:pt x="60175980" y="16687141"/>
                    </a:lnTo>
                    <a:lnTo>
                      <a:pt x="60175980" y="16542361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16542361"/>
                    </a:lnTo>
                    <a:lnTo>
                      <a:pt x="0" y="16542361"/>
                    </a:lnTo>
                    <a:lnTo>
                      <a:pt x="0" y="144780"/>
                    </a:lnTo>
                    <a:close/>
                    <a:moveTo>
                      <a:pt x="0" y="16542361"/>
                    </a:moveTo>
                    <a:lnTo>
                      <a:pt x="144780" y="16542361"/>
                    </a:lnTo>
                    <a:lnTo>
                      <a:pt x="144780" y="16687141"/>
                    </a:lnTo>
                    <a:lnTo>
                      <a:pt x="0" y="16687141"/>
                    </a:lnTo>
                    <a:lnTo>
                      <a:pt x="0" y="16542361"/>
                    </a:lnTo>
                    <a:close/>
                    <a:moveTo>
                      <a:pt x="60175980" y="144780"/>
                    </a:moveTo>
                    <a:lnTo>
                      <a:pt x="60320758" y="144780"/>
                    </a:lnTo>
                    <a:lnTo>
                      <a:pt x="60320758" y="16542361"/>
                    </a:lnTo>
                    <a:lnTo>
                      <a:pt x="60175980" y="16542361"/>
                    </a:lnTo>
                    <a:lnTo>
                      <a:pt x="60175980" y="144780"/>
                    </a:lnTo>
                    <a:close/>
                    <a:moveTo>
                      <a:pt x="144780" y="16542361"/>
                    </a:moveTo>
                    <a:lnTo>
                      <a:pt x="60175980" y="16542361"/>
                    </a:lnTo>
                    <a:lnTo>
                      <a:pt x="60175980" y="16687141"/>
                    </a:lnTo>
                    <a:lnTo>
                      <a:pt x="144780" y="16687141"/>
                    </a:lnTo>
                    <a:lnTo>
                      <a:pt x="144780" y="16542361"/>
                    </a:lnTo>
                    <a:close/>
                    <a:moveTo>
                      <a:pt x="60175980" y="0"/>
                    </a:moveTo>
                    <a:lnTo>
                      <a:pt x="60320758" y="0"/>
                    </a:lnTo>
                    <a:lnTo>
                      <a:pt x="60320758" y="144780"/>
                    </a:lnTo>
                    <a:lnTo>
                      <a:pt x="60175980" y="144780"/>
                    </a:lnTo>
                    <a:lnTo>
                      <a:pt x="6017598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0175980" y="0"/>
                    </a:lnTo>
                    <a:lnTo>
                      <a:pt x="6017598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18878302" cy="5691457"/>
              <a:chOff x="0" y="0"/>
              <a:chExt cx="30464980" cy="9184625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30464981" cy="9184625"/>
              </a:xfrm>
              <a:custGeom>
                <a:avLst/>
                <a:gdLst/>
                <a:ahLst/>
                <a:cxnLst/>
                <a:rect r="r" b="b" t="t" l="l"/>
                <a:pathLst>
                  <a:path h="9184625" w="30464981">
                    <a:moveTo>
                      <a:pt x="0" y="0"/>
                    </a:moveTo>
                    <a:lnTo>
                      <a:pt x="0" y="9184625"/>
                    </a:lnTo>
                    <a:lnTo>
                      <a:pt x="30464981" y="9184625"/>
                    </a:lnTo>
                    <a:lnTo>
                      <a:pt x="30464981" y="0"/>
                    </a:lnTo>
                    <a:lnTo>
                      <a:pt x="0" y="0"/>
                    </a:lnTo>
                    <a:close/>
                    <a:moveTo>
                      <a:pt x="30404020" y="9123665"/>
                    </a:moveTo>
                    <a:lnTo>
                      <a:pt x="59690" y="9123665"/>
                    </a:lnTo>
                    <a:lnTo>
                      <a:pt x="59690" y="59690"/>
                    </a:lnTo>
                    <a:lnTo>
                      <a:pt x="30404020" y="59690"/>
                    </a:lnTo>
                    <a:lnTo>
                      <a:pt x="30404020" y="9123665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</p:grpSp>
      </p:grpSp>
      <p:sp>
        <p:nvSpPr>
          <p:cNvPr name="TextBox 10" id="10"/>
          <p:cNvSpPr txBox="true"/>
          <p:nvPr/>
        </p:nvSpPr>
        <p:spPr>
          <a:xfrm rot="0">
            <a:off x="2482247" y="4528793"/>
            <a:ext cx="1332350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This presentation template uses the following free fonts: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818025" y="5227293"/>
            <a:ext cx="12651949" cy="2053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Titles: Agrandir Wide Thin</a:t>
            </a:r>
          </a:p>
          <a:p>
            <a:pPr algn="ctr">
              <a:lnSpc>
                <a:spcPts val="5580"/>
              </a:lnSpc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Headers: Agrandir Wide Thin</a:t>
            </a:r>
          </a:p>
          <a:p>
            <a:pPr algn="ctr">
              <a:lnSpc>
                <a:spcPts val="5580"/>
              </a:lnSpc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Body Copy: DM Sans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8535988"/>
            <a:ext cx="16230600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Agrandir Wide Thin Bold"/>
              </a:rPr>
              <a:t>You can find these fonts online too. Happy designing!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64637" y="671513"/>
            <a:ext cx="14158726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Fonts In this Presentation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0"/>
            <a:ext cx="10687050" cy="10287000"/>
            <a:chOff x="0" y="0"/>
            <a:chExt cx="2814696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814696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A3C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70460" y="1553613"/>
            <a:ext cx="2105878" cy="2640742"/>
            <a:chOff x="0" y="0"/>
            <a:chExt cx="2807838" cy="3520989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-356576" y="432121"/>
              <a:ext cx="3520989" cy="2656746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0" y="304591"/>
              <a:ext cx="2807838" cy="2206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400"/>
                </a:lnSpc>
                <a:spcBef>
                  <a:spcPct val="0"/>
                </a:spcBef>
              </a:pPr>
              <a:r>
                <a:rPr lang="en-US" sz="9500">
                  <a:solidFill>
                    <a:srgbClr val="FFFFFF"/>
                  </a:solidFill>
                  <a:latin typeface="Agrandir Wide Thin Bold"/>
                </a:rPr>
                <a:t>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70460" y="5551484"/>
            <a:ext cx="2105878" cy="2640742"/>
            <a:chOff x="0" y="0"/>
            <a:chExt cx="2807838" cy="352098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-356576" y="432121"/>
              <a:ext cx="3520989" cy="2656746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0" y="308854"/>
              <a:ext cx="2807838" cy="21981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400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FFFFFF"/>
                  </a:solidFill>
                  <a:latin typeface="Agrandir Wide Thin Bold"/>
                </a:rPr>
                <a:t>O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475467" y="1553613"/>
            <a:ext cx="2105878" cy="2640742"/>
            <a:chOff x="0" y="0"/>
            <a:chExt cx="2807838" cy="3520989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-356576" y="432121"/>
              <a:ext cx="3520989" cy="2656746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0" y="308854"/>
              <a:ext cx="2807838" cy="21981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400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FFFFFF"/>
                  </a:solidFill>
                  <a:latin typeface="Agrandir Wide Thin Bold"/>
                </a:rPr>
                <a:t>W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475467" y="5551484"/>
            <a:ext cx="2105878" cy="2640742"/>
            <a:chOff x="0" y="0"/>
            <a:chExt cx="2807838" cy="3520989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-356576" y="432121"/>
              <a:ext cx="3520989" cy="2656746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0" y="308854"/>
              <a:ext cx="2807838" cy="21981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400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FFFFFF"/>
                  </a:solidFill>
                  <a:latin typeface="Agrandir Wide Thin Bold"/>
                </a:rPr>
                <a:t>T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70460" y="4489630"/>
            <a:ext cx="2105878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24"/>
              </a:lnSpc>
              <a:spcBef>
                <a:spcPct val="0"/>
              </a:spcBef>
            </a:pPr>
            <a:r>
              <a:rPr lang="en-US" sz="2270">
                <a:solidFill>
                  <a:srgbClr val="47F4F4"/>
                </a:solidFill>
                <a:latin typeface="Agrandir Wide Thin Bold"/>
              </a:rPr>
              <a:t>STRENGTHS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35069" y="8487500"/>
            <a:ext cx="277666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24"/>
              </a:lnSpc>
              <a:spcBef>
                <a:spcPct val="0"/>
              </a:spcBef>
            </a:pPr>
            <a:r>
              <a:rPr lang="en-US" sz="2270">
                <a:solidFill>
                  <a:srgbClr val="47F4F4"/>
                </a:solidFill>
                <a:latin typeface="Agrandir Wide Thin Bold"/>
              </a:rPr>
              <a:t>OPPORTUNITIES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001958" y="4489630"/>
            <a:ext cx="3052897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24"/>
              </a:lnSpc>
              <a:spcBef>
                <a:spcPct val="0"/>
              </a:spcBef>
            </a:pPr>
            <a:r>
              <a:rPr lang="en-US" sz="2270">
                <a:solidFill>
                  <a:srgbClr val="47F4F4"/>
                </a:solidFill>
                <a:latin typeface="Agrandir Wide Thin Bold"/>
              </a:rPr>
              <a:t>WEAKNESSES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001958" y="8487500"/>
            <a:ext cx="3052897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24"/>
              </a:lnSpc>
              <a:spcBef>
                <a:spcPct val="0"/>
              </a:spcBef>
            </a:pPr>
            <a:r>
              <a:rPr lang="en-US" sz="2270">
                <a:solidFill>
                  <a:srgbClr val="47F4F4"/>
                </a:solidFill>
                <a:latin typeface="Agrandir Wide Thin Bold"/>
              </a:rPr>
              <a:t>THREATS</a:t>
            </a:r>
          </a:p>
        </p:txBody>
      </p:sp>
      <p:grpSp>
        <p:nvGrpSpPr>
          <p:cNvPr name="Group 21" id="21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22" id="22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4" id="24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aphicFrame>
        <p:nvGraphicFramePr>
          <p:cNvPr name="Table 25" id="25"/>
          <p:cNvGraphicFramePr>
            <a:graphicFrameLocks noGrp="true"/>
          </p:cNvGraphicFramePr>
          <p:nvPr/>
        </p:nvGraphicFramePr>
        <p:xfrm>
          <a:off x="7600950" y="1725063"/>
          <a:ext cx="10329713" cy="6919639"/>
        </p:xfrm>
        <a:graphic>
          <a:graphicData uri="http://schemas.openxmlformats.org/drawingml/2006/table">
            <a:tbl>
              <a:tblPr/>
              <a:tblGrid>
                <a:gridCol w="4391180"/>
                <a:gridCol w="5938533"/>
              </a:tblGrid>
              <a:tr h="172991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00">
                          <a:solidFill>
                            <a:srgbClr val="47F4F4"/>
                          </a:solidFill>
                          <a:latin typeface="Agrandir Wide Thin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2199" u="none">
                          <a:solidFill>
                            <a:srgbClr val="FFFFFF"/>
                          </a:solidFill>
                          <a:latin typeface="DM Sans"/>
                        </a:rPr>
                        <a:t>What sets you apart?                          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91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00">
                          <a:solidFill>
                            <a:srgbClr val="47F4F4"/>
                          </a:solidFill>
                          <a:latin typeface="Agrandir Wide Thin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Are resources adequate?                   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91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00">
                          <a:solidFill>
                            <a:srgbClr val="47F4F4"/>
                          </a:solidFill>
                          <a:latin typeface="Agrandir Wide Thin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Are demands shifting?                        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91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00">
                          <a:solidFill>
                            <a:srgbClr val="47F4F4"/>
                          </a:solidFill>
                          <a:latin typeface="Agrandir Wide Thin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DM Sans"/>
                        </a:rPr>
                        <a:t>What are factors outside of                your control?</a:t>
                      </a:r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606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26" id="26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27" id="27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3397" y="1556736"/>
            <a:ext cx="7953839" cy="7715851"/>
            <a:chOff x="0" y="0"/>
            <a:chExt cx="10605119" cy="1028780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21817" y="9686457"/>
              <a:ext cx="1394817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030426" y="9686457"/>
              <a:ext cx="1428948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050593" y="9686457"/>
              <a:ext cx="1439962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080732" y="9686457"/>
              <a:ext cx="1431032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104422" y="9686457"/>
              <a:ext cx="1435001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936030" y="238760"/>
              <a:ext cx="9669089" cy="9368322"/>
              <a:chOff x="0" y="0"/>
              <a:chExt cx="9669089" cy="9368322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1867314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3740979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5614643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7488307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9361972"/>
                <a:ext cx="966908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669089">
                    <a:moveTo>
                      <a:pt x="0" y="0"/>
                    </a:moveTo>
                    <a:lnTo>
                      <a:pt x="9669089" y="0"/>
                    </a:lnTo>
                    <a:lnTo>
                      <a:pt x="966908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4862" y="-123825"/>
              <a:ext cx="727968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8930" y="1749839"/>
              <a:ext cx="723900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3623504"/>
              <a:ext cx="732830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1013" y="5497168"/>
              <a:ext cx="721816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45145" y="7370832"/>
              <a:ext cx="687685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89818" y="9244497"/>
              <a:ext cx="443012" cy="601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Agrandir Wide Thin Bold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936030" y="232410"/>
              <a:ext cx="9669089" cy="9374672"/>
              <a:chOff x="0" y="-6350"/>
              <a:chExt cx="9669089" cy="9374672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7481957"/>
                <a:ext cx="1566392" cy="1886365"/>
              </a:xfrm>
              <a:custGeom>
                <a:avLst/>
                <a:gdLst/>
                <a:ahLst/>
                <a:cxnLst/>
                <a:rect r="r" b="b" t="t" l="l"/>
                <a:pathLst>
                  <a:path h="1886365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1886365"/>
                    </a:lnTo>
                    <a:lnTo>
                      <a:pt x="0" y="1886365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025674" y="5614643"/>
                <a:ext cx="1566392" cy="3753679"/>
              </a:xfrm>
              <a:custGeom>
                <a:avLst/>
                <a:gdLst/>
                <a:ahLst/>
                <a:cxnLst/>
                <a:rect r="r" b="b" t="t" l="l"/>
                <a:pathLst>
                  <a:path h="3753679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3753679"/>
                    </a:lnTo>
                    <a:lnTo>
                      <a:pt x="0" y="3753679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051348" y="3740979"/>
                <a:ext cx="1566392" cy="5627343"/>
              </a:xfrm>
              <a:custGeom>
                <a:avLst/>
                <a:gdLst/>
                <a:ahLst/>
                <a:cxnLst/>
                <a:rect r="r" b="b" t="t" l="l"/>
                <a:pathLst>
                  <a:path h="5627343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5627343"/>
                    </a:lnTo>
                    <a:lnTo>
                      <a:pt x="0" y="5627343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077022" y="1867314"/>
                <a:ext cx="1566392" cy="7501008"/>
              </a:xfrm>
              <a:custGeom>
                <a:avLst/>
                <a:gdLst/>
                <a:ahLst/>
                <a:cxnLst/>
                <a:rect r="r" b="b" t="t" l="l"/>
                <a:pathLst>
                  <a:path h="7501008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7501008"/>
                    </a:lnTo>
                    <a:lnTo>
                      <a:pt x="0" y="7501008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102697" y="-6350"/>
                <a:ext cx="1566392" cy="9374672"/>
              </a:xfrm>
              <a:custGeom>
                <a:avLst/>
                <a:gdLst/>
                <a:ahLst/>
                <a:cxnLst/>
                <a:rect r="r" b="b" t="t" l="l"/>
                <a:pathLst>
                  <a:path h="9374672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9374672"/>
                    </a:lnTo>
                    <a:lnTo>
                      <a:pt x="0" y="9374672"/>
                    </a:lnTo>
                    <a:close/>
                  </a:path>
                </a:pathLst>
              </a:custGeom>
              <a:solidFill>
                <a:srgbClr val="0A3CAD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8425139"/>
                <a:ext cx="1566392" cy="943183"/>
              </a:xfrm>
              <a:custGeom>
                <a:avLst/>
                <a:gdLst/>
                <a:ahLst/>
                <a:cxnLst/>
                <a:rect r="r" b="b" t="t" l="l"/>
                <a:pathLst>
                  <a:path h="943183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943183"/>
                    </a:lnTo>
                    <a:lnTo>
                      <a:pt x="0" y="943183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025674" y="6365379"/>
                <a:ext cx="1566392" cy="3002943"/>
              </a:xfrm>
              <a:custGeom>
                <a:avLst/>
                <a:gdLst/>
                <a:ahLst/>
                <a:cxnLst/>
                <a:rect r="r" b="b" t="t" l="l"/>
                <a:pathLst>
                  <a:path h="3002943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3002943"/>
                    </a:lnTo>
                    <a:lnTo>
                      <a:pt x="0" y="3002943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051348" y="4678869"/>
                <a:ext cx="1566392" cy="4689453"/>
              </a:xfrm>
              <a:custGeom>
                <a:avLst/>
                <a:gdLst/>
                <a:ahLst/>
                <a:cxnLst/>
                <a:rect r="r" b="b" t="t" l="l"/>
                <a:pathLst>
                  <a:path h="4689453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4689453"/>
                    </a:lnTo>
                    <a:lnTo>
                      <a:pt x="0" y="4689453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077022" y="3367516"/>
                <a:ext cx="1566392" cy="6000806"/>
              </a:xfrm>
              <a:custGeom>
                <a:avLst/>
                <a:gdLst/>
                <a:ahLst/>
                <a:cxnLst/>
                <a:rect r="r" b="b" t="t" l="l"/>
                <a:pathLst>
                  <a:path h="6000806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6000806"/>
                    </a:lnTo>
                    <a:lnTo>
                      <a:pt x="0" y="6000806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102697" y="1493597"/>
                <a:ext cx="1566392" cy="7874724"/>
              </a:xfrm>
              <a:custGeom>
                <a:avLst/>
                <a:gdLst/>
                <a:ahLst/>
                <a:cxnLst/>
                <a:rect r="r" b="b" t="t" l="l"/>
                <a:pathLst>
                  <a:path h="7874724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7874725"/>
                    </a:lnTo>
                    <a:lnTo>
                      <a:pt x="0" y="7874725"/>
                    </a:ln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9368322"/>
                <a:ext cx="1566392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025674" y="7866850"/>
                <a:ext cx="1566392" cy="1501472"/>
              </a:xfrm>
              <a:custGeom>
                <a:avLst/>
                <a:gdLst/>
                <a:ahLst/>
                <a:cxnLst/>
                <a:rect r="r" b="b" t="t" l="l"/>
                <a:pathLst>
                  <a:path h="1501472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1501472"/>
                    </a:lnTo>
                    <a:lnTo>
                      <a:pt x="0" y="150147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051348" y="6554650"/>
                <a:ext cx="1566392" cy="2813672"/>
              </a:xfrm>
              <a:custGeom>
                <a:avLst/>
                <a:gdLst/>
                <a:ahLst/>
                <a:cxnLst/>
                <a:rect r="r" b="b" t="t" l="l"/>
                <a:pathLst>
                  <a:path h="2813672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2813672"/>
                    </a:lnTo>
                    <a:lnTo>
                      <a:pt x="0" y="281367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077022" y="5992868"/>
                <a:ext cx="1566392" cy="3375454"/>
              </a:xfrm>
              <a:custGeom>
                <a:avLst/>
                <a:gdLst/>
                <a:ahLst/>
                <a:cxnLst/>
                <a:rect r="r" b="b" t="t" l="l"/>
                <a:pathLst>
                  <a:path h="3375454" w="1566392">
                    <a:moveTo>
                      <a:pt x="0" y="0"/>
                    </a:moveTo>
                    <a:lnTo>
                      <a:pt x="1566393" y="0"/>
                    </a:lnTo>
                    <a:lnTo>
                      <a:pt x="1566393" y="3375454"/>
                    </a:lnTo>
                    <a:lnTo>
                      <a:pt x="0" y="337545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102697" y="5243466"/>
                <a:ext cx="1566392" cy="4124856"/>
              </a:xfrm>
              <a:custGeom>
                <a:avLst/>
                <a:gdLst/>
                <a:ahLst/>
                <a:cxnLst/>
                <a:rect r="r" b="b" t="t" l="l"/>
                <a:pathLst>
                  <a:path h="4124856" w="1566392">
                    <a:moveTo>
                      <a:pt x="0" y="0"/>
                    </a:moveTo>
                    <a:lnTo>
                      <a:pt x="1566392" y="0"/>
                    </a:lnTo>
                    <a:lnTo>
                      <a:pt x="1566392" y="4124856"/>
                    </a:lnTo>
                    <a:lnTo>
                      <a:pt x="0" y="412485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37" id="37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8" id="38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0" id="40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1" id="41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42" id="42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3" id="43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4" id="44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45" id="45"/>
          <p:cNvSpPr txBox="true"/>
          <p:nvPr/>
        </p:nvSpPr>
        <p:spPr>
          <a:xfrm rot="0">
            <a:off x="886955" y="5669387"/>
            <a:ext cx="800327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886955" y="2604730"/>
            <a:ext cx="8003276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" id="3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731787" y="7729493"/>
            <a:ext cx="1900820" cy="190082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725226" y="7729493"/>
            <a:ext cx="1900820" cy="190082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846489" y="7729493"/>
            <a:ext cx="1900820" cy="190082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903624" y="7729493"/>
            <a:ext cx="1900820" cy="190082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19" id="19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AutoShape 22" id="22"/>
          <p:cNvSpPr/>
          <p:nvPr/>
        </p:nvSpPr>
        <p:spPr>
          <a:xfrm rot="-5400000">
            <a:off x="8447571" y="4823333"/>
            <a:ext cx="611759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0">
            <a:off x="3724192" y="5350287"/>
            <a:ext cx="1900820" cy="1900820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1863909" y="5350287"/>
            <a:ext cx="1900820" cy="190082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sp>
        <p:nvSpPr>
          <p:cNvPr name="AutoShape 29" id="29"/>
          <p:cNvSpPr/>
          <p:nvPr/>
        </p:nvSpPr>
        <p:spPr>
          <a:xfrm rot="-5400000">
            <a:off x="3483840" y="6305101"/>
            <a:ext cx="2369318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rot="-5400000">
            <a:off x="2185778" y="7908195"/>
            <a:ext cx="894019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rot="-5400000">
            <a:off x="10364177" y="7908195"/>
            <a:ext cx="894019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rot="-5400000">
            <a:off x="6242913" y="7908195"/>
            <a:ext cx="894019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rot="-5400000">
            <a:off x="14421312" y="7908195"/>
            <a:ext cx="894019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rot="-5400000">
            <a:off x="11643947" y="6305101"/>
            <a:ext cx="2369318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 rot="0">
            <a:off x="4668499" y="5134729"/>
            <a:ext cx="8174395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0">
            <a:off x="2632788" y="7475473"/>
            <a:ext cx="407142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 rot="0">
            <a:off x="10811186" y="7475473"/>
            <a:ext cx="407142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8" id="38"/>
          <p:cNvGrpSpPr/>
          <p:nvPr/>
        </p:nvGrpSpPr>
        <p:grpSpPr>
          <a:xfrm rot="0">
            <a:off x="7803041" y="2760757"/>
            <a:ext cx="1900820" cy="1900820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7F4F4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16"/>
                </a:lnSpc>
              </a:pPr>
            </a:p>
          </p:txBody>
        </p:sp>
      </p:grpSp>
      <p:grpSp>
        <p:nvGrpSpPr>
          <p:cNvPr name="Group 41" id="41"/>
          <p:cNvGrpSpPr>
            <a:grpSpLocks noChangeAspect="true"/>
          </p:cNvGrpSpPr>
          <p:nvPr/>
        </p:nvGrpSpPr>
        <p:grpSpPr>
          <a:xfrm rot="0">
            <a:off x="7831859" y="2789578"/>
            <a:ext cx="1843184" cy="1843177"/>
            <a:chOff x="0" y="0"/>
            <a:chExt cx="6350000" cy="6349975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74399" r="-100182" t="-2702" b="-80353"/>
              </a:stretch>
            </a:blipFill>
          </p:spPr>
        </p:sp>
      </p:grpSp>
      <p:grpSp>
        <p:nvGrpSpPr>
          <p:cNvPr name="Group 43" id="43"/>
          <p:cNvGrpSpPr>
            <a:grpSpLocks noChangeAspect="true"/>
          </p:cNvGrpSpPr>
          <p:nvPr/>
        </p:nvGrpSpPr>
        <p:grpSpPr>
          <a:xfrm rot="0">
            <a:off x="3753009" y="5379109"/>
            <a:ext cx="1843184" cy="1843177"/>
            <a:chOff x="0" y="0"/>
            <a:chExt cx="6350000" cy="6349975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78271" r="-8106" t="-27889" b="-63029"/>
              </a:stretch>
            </a:blipFill>
          </p:spPr>
        </p:sp>
      </p:grpSp>
      <p:grpSp>
        <p:nvGrpSpPr>
          <p:cNvPr name="Group 45" id="45"/>
          <p:cNvGrpSpPr>
            <a:grpSpLocks noChangeAspect="true"/>
          </p:cNvGrpSpPr>
          <p:nvPr/>
        </p:nvGrpSpPr>
        <p:grpSpPr>
          <a:xfrm rot="0">
            <a:off x="11892726" y="5379109"/>
            <a:ext cx="1843184" cy="1843177"/>
            <a:chOff x="0" y="0"/>
            <a:chExt cx="6350000" cy="6349975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r="-13765" t="-4351" b="-66298"/>
              </a:stretch>
            </a:blipFill>
          </p:spPr>
        </p:sp>
      </p:grpSp>
      <p:grpSp>
        <p:nvGrpSpPr>
          <p:cNvPr name="Group 47" id="47"/>
          <p:cNvGrpSpPr>
            <a:grpSpLocks noChangeAspect="true"/>
          </p:cNvGrpSpPr>
          <p:nvPr/>
        </p:nvGrpSpPr>
        <p:grpSpPr>
          <a:xfrm rot="0">
            <a:off x="1760605" y="7758314"/>
            <a:ext cx="1843184" cy="1843177"/>
            <a:chOff x="0" y="0"/>
            <a:chExt cx="6350000" cy="6349975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89397" r="-24785" t="-18651" b="-24047"/>
              </a:stretch>
            </a:blipFill>
          </p:spPr>
        </p:sp>
      </p:grpSp>
      <p:grpSp>
        <p:nvGrpSpPr>
          <p:cNvPr name="Group 49" id="49"/>
          <p:cNvGrpSpPr>
            <a:grpSpLocks noChangeAspect="true"/>
          </p:cNvGrpSpPr>
          <p:nvPr/>
        </p:nvGrpSpPr>
        <p:grpSpPr>
          <a:xfrm rot="0">
            <a:off x="5754043" y="7758314"/>
            <a:ext cx="1843184" cy="1843177"/>
            <a:chOff x="0" y="0"/>
            <a:chExt cx="6350000" cy="6349975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9878" r="-584" t="0" b="-20463"/>
              </a:stretch>
            </a:blipFill>
          </p:spPr>
        </p:sp>
      </p:grpSp>
      <p:grpSp>
        <p:nvGrpSpPr>
          <p:cNvPr name="Group 51" id="51"/>
          <p:cNvGrpSpPr>
            <a:grpSpLocks noChangeAspect="true"/>
          </p:cNvGrpSpPr>
          <p:nvPr/>
        </p:nvGrpSpPr>
        <p:grpSpPr>
          <a:xfrm rot="0">
            <a:off x="9875307" y="7758314"/>
            <a:ext cx="1843184" cy="1843177"/>
            <a:chOff x="0" y="0"/>
            <a:chExt cx="6350000" cy="6349975"/>
          </a:xfrm>
        </p:grpSpPr>
        <p:sp>
          <p:nvSpPr>
            <p:cNvPr name="Freeform 52" id="5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93411" r="-95430" t="-25303" b="-308232"/>
              </a:stretch>
            </a:blipFill>
          </p:spPr>
        </p:sp>
      </p:grpSp>
      <p:grpSp>
        <p:nvGrpSpPr>
          <p:cNvPr name="Group 53" id="53"/>
          <p:cNvGrpSpPr>
            <a:grpSpLocks noChangeAspect="true"/>
          </p:cNvGrpSpPr>
          <p:nvPr/>
        </p:nvGrpSpPr>
        <p:grpSpPr>
          <a:xfrm rot="0">
            <a:off x="13932442" y="7758314"/>
            <a:ext cx="1843184" cy="1843177"/>
            <a:chOff x="0" y="0"/>
            <a:chExt cx="6350000" cy="6349975"/>
          </a:xfrm>
        </p:grpSpPr>
        <p:sp>
          <p:nvSpPr>
            <p:cNvPr name="Freeform 54" id="5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7866" r="-23144" t="-8168" b="-88348"/>
              </a:stretch>
            </a:blipFill>
          </p:spPr>
        </p:sp>
      </p:grpSp>
      <p:sp>
        <p:nvSpPr>
          <p:cNvPr name="TextBox 55" id="55"/>
          <p:cNvSpPr txBox="true"/>
          <p:nvPr/>
        </p:nvSpPr>
        <p:spPr>
          <a:xfrm rot="0">
            <a:off x="2982803" y="2019300"/>
            <a:ext cx="1232239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47F4F4"/>
                </a:solidFill>
                <a:latin typeface="DM Sans"/>
              </a:rPr>
              <a:t>Elaborate on what you want to discuss. 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028700" y="600075"/>
            <a:ext cx="1623060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Agrandir Wide Thin Bold"/>
              </a:rPr>
              <a:t>Add a Chart Page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9960793" y="3292384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4026423" y="5895267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863581" y="5873995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3842157" y="8321867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7897265" y="8321867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005271" y="8321867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6056127" y="8321867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47F4F4"/>
                </a:solidFill>
                <a:latin typeface="DM Sans"/>
              </a:rPr>
              <a:t>Name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9960793" y="3676559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4026423" y="6279442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5863581" y="6258170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3842157" y="8706042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7897265" y="8706042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2005271" y="8706042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6056127" y="8706042"/>
            <a:ext cx="171237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DM Sans"/>
              </a:rPr>
              <a:t>Job Title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69970" y="3031363"/>
            <a:ext cx="1599085" cy="152639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78485" y="3031363"/>
            <a:ext cx="1780815" cy="160597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31357" y="915123"/>
            <a:ext cx="1881683" cy="137876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54304" y="2885426"/>
            <a:ext cx="1681508" cy="167233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45242" y="3031363"/>
            <a:ext cx="1515298" cy="152639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10241" y="972427"/>
            <a:ext cx="1445590" cy="145885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88568" y="769410"/>
            <a:ext cx="1614390" cy="169449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78485" y="918901"/>
            <a:ext cx="1780815" cy="1395511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809625"/>
            <a:ext cx="5833909" cy="250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Agrandir Wide Thin Bold"/>
              </a:rPr>
              <a:t>Resource </a:t>
            </a:r>
          </a:p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Agrandir Wide Thin Bold"/>
              </a:rPr>
              <a:t>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447532"/>
            <a:ext cx="5059131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Don't forget to delete this page before presenting. </a:t>
            </a:r>
          </a:p>
        </p:txBody>
      </p:sp>
      <p:sp>
        <p:nvSpPr>
          <p:cNvPr name="AutoShape 12" id="12"/>
          <p:cNvSpPr/>
          <p:nvPr/>
        </p:nvSpPr>
        <p:spPr>
          <a:xfrm rot="5400000">
            <a:off x="1767754" y="5129212"/>
            <a:ext cx="10287000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23510" y="5527172"/>
            <a:ext cx="1505926" cy="135807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86921" y="7842044"/>
            <a:ext cx="1544480" cy="154448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49061" y="5401518"/>
            <a:ext cx="1439663" cy="16093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350991" y="7842044"/>
            <a:ext cx="1584821" cy="154448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73562" y="5278059"/>
            <a:ext cx="1819172" cy="185629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19517" y="7804578"/>
            <a:ext cx="1683698" cy="161941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60213" y="5527172"/>
            <a:ext cx="1358072" cy="1358072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15106" y="7710978"/>
            <a:ext cx="1110245" cy="180661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71022" y="1102048"/>
            <a:ext cx="2073467" cy="207346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94442" y="4055488"/>
            <a:ext cx="2452664" cy="245266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791021" y="1086558"/>
            <a:ext cx="2100621" cy="210444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42754" y="933450"/>
            <a:ext cx="1845253" cy="241066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54404" y="4196958"/>
            <a:ext cx="2311194" cy="231119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02847" y="4196958"/>
            <a:ext cx="2160557" cy="216055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alphaModFix amt="32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5424406" y="7595166"/>
            <a:ext cx="1992738" cy="199636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85863" y="7219527"/>
            <a:ext cx="2749521" cy="275452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84941" y="7595166"/>
            <a:ext cx="1996367" cy="1996367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5400000">
            <a:off x="1767754" y="5129212"/>
            <a:ext cx="10287000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85157" y="1226348"/>
            <a:ext cx="1731987" cy="1634366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028700" y="809625"/>
            <a:ext cx="5833909" cy="250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Agrandir Wide Thin Bold"/>
              </a:rPr>
              <a:t>Resource </a:t>
            </a:r>
          </a:p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Agrandir Wide Thin Bold"/>
              </a:rPr>
              <a:t>Page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6447532"/>
            <a:ext cx="5059131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47F4F4"/>
                </a:solidFill>
                <a:latin typeface="DM Sans"/>
              </a:rPr>
              <a:t>Don't forget to delete this page before presenting. 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97206" y="386670"/>
            <a:ext cx="3693587" cy="87668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423" y="1466162"/>
            <a:ext cx="18269577" cy="284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84"/>
              </a:lnSpc>
            </a:pPr>
            <a:r>
              <a:rPr lang="en-US" sz="8499" u="none">
                <a:solidFill>
                  <a:srgbClr val="FFFFFF"/>
                </a:solidFill>
                <a:latin typeface="Agrandir Wide Thin Bold"/>
              </a:rPr>
              <a:t>Free templates for all</a:t>
            </a:r>
          </a:p>
          <a:p>
            <a:pPr algn="ctr" marL="0" indent="0" lvl="0">
              <a:lnSpc>
                <a:spcPts val="10284"/>
              </a:lnSpc>
            </a:pPr>
            <a:r>
              <a:rPr lang="en-US" sz="8499" u="none">
                <a:solidFill>
                  <a:srgbClr val="FFFFFF"/>
                </a:solidFill>
                <a:latin typeface="Agrandir Wide Thin Bold"/>
              </a:rPr>
              <a:t>your presentation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081776" y="8109260"/>
            <a:ext cx="3839042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7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100% free for personal or commercial use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54217" y="8109260"/>
            <a:ext cx="3839042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7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Ready to use, professional,</a:t>
            </a:r>
          </a:p>
          <a:p>
            <a:pPr algn="ctr" marL="0" indent="0" lvl="0">
              <a:lnSpc>
                <a:spcPts val="357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and customizable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95270" y="8109260"/>
            <a:ext cx="3839042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7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Blow your audience away with</a:t>
            </a:r>
          </a:p>
          <a:p>
            <a:pPr algn="ctr" marL="0" indent="0" lvl="0">
              <a:lnSpc>
                <a:spcPts val="357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attractive visuals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40724" y="4284293"/>
            <a:ext cx="3901818" cy="3901818"/>
            <a:chOff x="0" y="0"/>
            <a:chExt cx="5202424" cy="5202424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202424" cy="5202424"/>
            </a:xfrm>
            <a:prstGeom prst="rect">
              <a:avLst/>
            </a:prstGeom>
          </p:spPr>
        </p:pic>
        <p:grpSp>
          <p:nvGrpSpPr>
            <p:cNvPr name="Group 9" id="9"/>
            <p:cNvGrpSpPr/>
            <p:nvPr/>
          </p:nvGrpSpPr>
          <p:grpSpPr>
            <a:xfrm rot="0">
              <a:off x="903097" y="903097"/>
              <a:ext cx="3396231" cy="3396231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971247" y="971247"/>
              <a:ext cx="3259930" cy="3259930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</p:grpSp>
      <p:grpSp>
        <p:nvGrpSpPr>
          <p:cNvPr name="Group 15" id="15"/>
          <p:cNvGrpSpPr/>
          <p:nvPr/>
        </p:nvGrpSpPr>
        <p:grpSpPr>
          <a:xfrm rot="0">
            <a:off x="5081776" y="4284293"/>
            <a:ext cx="3901818" cy="3901818"/>
            <a:chOff x="0" y="0"/>
            <a:chExt cx="5202424" cy="5202424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202424" cy="5202424"/>
            </a:xfrm>
            <a:prstGeom prst="rect">
              <a:avLst/>
            </a:prstGeom>
          </p:spPr>
        </p:pic>
        <p:grpSp>
          <p:nvGrpSpPr>
            <p:cNvPr name="Group 17" id="17"/>
            <p:cNvGrpSpPr/>
            <p:nvPr/>
          </p:nvGrpSpPr>
          <p:grpSpPr>
            <a:xfrm rot="0">
              <a:off x="903097" y="903097"/>
              <a:ext cx="3396231" cy="3396231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971247" y="971247"/>
              <a:ext cx="3259930" cy="3259930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9322829" y="4284293"/>
            <a:ext cx="3901818" cy="3901818"/>
            <a:chOff x="0" y="0"/>
            <a:chExt cx="5202424" cy="5202424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202424" cy="5202424"/>
            </a:xfrm>
            <a:prstGeom prst="rect">
              <a:avLst/>
            </a:prstGeom>
          </p:spPr>
        </p:pic>
        <p:grpSp>
          <p:nvGrpSpPr>
            <p:cNvPr name="Group 25" id="25"/>
            <p:cNvGrpSpPr/>
            <p:nvPr/>
          </p:nvGrpSpPr>
          <p:grpSpPr>
            <a:xfrm rot="0">
              <a:off x="903097" y="903097"/>
              <a:ext cx="3396231" cy="3396231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971247" y="971247"/>
              <a:ext cx="3259930" cy="3259930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</p:grpSp>
      <p:grpSp>
        <p:nvGrpSpPr>
          <p:cNvPr name="Group 31" id="31"/>
          <p:cNvGrpSpPr/>
          <p:nvPr/>
        </p:nvGrpSpPr>
        <p:grpSpPr>
          <a:xfrm rot="0">
            <a:off x="13563882" y="4284293"/>
            <a:ext cx="3901818" cy="3901818"/>
            <a:chOff x="0" y="0"/>
            <a:chExt cx="5202424" cy="5202424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202424" cy="5202424"/>
            </a:xfrm>
            <a:prstGeom prst="rect">
              <a:avLst/>
            </a:prstGeom>
          </p:spPr>
        </p:pic>
        <p:grpSp>
          <p:nvGrpSpPr>
            <p:cNvPr name="Group 33" id="33"/>
            <p:cNvGrpSpPr/>
            <p:nvPr/>
          </p:nvGrpSpPr>
          <p:grpSpPr>
            <a:xfrm rot="0">
              <a:off x="903097" y="903097"/>
              <a:ext cx="3396231" cy="3396231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971247" y="971247"/>
              <a:ext cx="3259930" cy="3259930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243"/>
                  </a:lnSpc>
                </a:pPr>
              </a:p>
            </p:txBody>
          </p:sp>
        </p:grpSp>
      </p:grpSp>
      <p:pic>
        <p:nvPicPr>
          <p:cNvPr name="Picture 39" id="3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77131" y="5497542"/>
            <a:ext cx="1475320" cy="1475320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34951" y="5775840"/>
            <a:ext cx="1113364" cy="870448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09595" y="5652695"/>
            <a:ext cx="928287" cy="1114755"/>
          </a:xfrm>
          <a:prstGeom prst="rect">
            <a:avLst/>
          </a:prstGeom>
        </p:spPr>
      </p:pic>
      <p:sp>
        <p:nvSpPr>
          <p:cNvPr name="TextBox 42" id="42"/>
          <p:cNvSpPr txBox="true"/>
          <p:nvPr/>
        </p:nvSpPr>
        <p:spPr>
          <a:xfrm rot="0">
            <a:off x="872112" y="8109260"/>
            <a:ext cx="3839042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70"/>
              </a:lnSpc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For PowerPoint, Google Slides,</a:t>
            </a:r>
          </a:p>
          <a:p>
            <a:pPr algn="ctr" marL="0" indent="0" lvl="0">
              <a:lnSpc>
                <a:spcPts val="3570"/>
              </a:lnSpc>
            </a:pPr>
            <a:r>
              <a:rPr lang="en-US" sz="3000" u="none">
                <a:solidFill>
                  <a:srgbClr val="FFFFFF"/>
                </a:solidFill>
                <a:latin typeface="DM Sans"/>
              </a:rPr>
              <a:t>and Canva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007486" y="5803935"/>
            <a:ext cx="2050400" cy="748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1"/>
              </a:lnSpc>
              <a:spcBef>
                <a:spcPct val="0"/>
              </a:spcBef>
            </a:pPr>
            <a:r>
              <a:rPr lang="en-US" sz="4160">
                <a:solidFill>
                  <a:srgbClr val="47F4F4"/>
                </a:solidFill>
                <a:latin typeface="Agrandir Wide Thin Bold"/>
              </a:rPr>
              <a:t>FREE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337" y="357337"/>
            <a:ext cx="10719051" cy="657076"/>
            <a:chOff x="0" y="0"/>
            <a:chExt cx="14292068" cy="876101"/>
          </a:xfrm>
        </p:grpSpPr>
        <p:sp>
          <p:nvSpPr>
            <p:cNvPr name="AutoShape 3" id="3"/>
            <p:cNvSpPr/>
            <p:nvPr/>
          </p:nvSpPr>
          <p:spPr>
            <a:xfrm rot="0">
              <a:off x="19050" y="0"/>
              <a:ext cx="14273018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" id="5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6" id="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886955" y="1250376"/>
            <a:ext cx="17043709" cy="217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800"/>
              </a:lnSpc>
            </a:pPr>
            <a:r>
              <a:rPr lang="en-US" sz="6500">
                <a:solidFill>
                  <a:srgbClr val="FFFFFF"/>
                </a:solidFill>
                <a:latin typeface="Agrandir Wide Thin Bold"/>
              </a:rPr>
              <a:t>Download this presentation as a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Agrandir Wide Thin Bold"/>
              </a:rPr>
              <a:t>Google Slide template in 3 steps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801105" y="5639860"/>
            <a:ext cx="3759252" cy="379147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84767" y="5639860"/>
            <a:ext cx="2432466" cy="3791475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820087" y="3684973"/>
            <a:ext cx="5480012" cy="1525059"/>
            <a:chOff x="0" y="0"/>
            <a:chExt cx="7306683" cy="203341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181023" y="-12939"/>
              <a:ext cx="6125660" cy="2046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Click on the "Canva" button next</a:t>
              </a:r>
            </a:p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to this presentation. Start editing your presentation. You may need</a:t>
              </a:r>
            </a:p>
            <a:p>
              <a:pPr algn="l">
                <a:lnSpc>
                  <a:spcPts val="3129"/>
                </a:lnSpc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to sign in to your Canva account.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104775"/>
              <a:ext cx="1256605" cy="815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47F4F4"/>
                  </a:solidFill>
                  <a:latin typeface="Agrandir Wide Thin Bold"/>
                </a:rPr>
                <a:t>01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823975" y="3682850"/>
            <a:ext cx="5028542" cy="1527182"/>
            <a:chOff x="0" y="0"/>
            <a:chExt cx="6704723" cy="2036242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419264" y="-10109"/>
              <a:ext cx="5285459" cy="2046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Click on the "Share" button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on the top right corner in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Canva and click on "More"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DM Sans"/>
                </a:rPr>
                <a:t>at the bottom of the menu.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95250"/>
              <a:ext cx="1480270" cy="804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47F4F4"/>
                  </a:solidFill>
                  <a:latin typeface="Agrandir Wide Thin Bold"/>
                </a:rPr>
                <a:t>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138267" y="3682850"/>
            <a:ext cx="5671261" cy="2698757"/>
            <a:chOff x="0" y="0"/>
            <a:chExt cx="7561682" cy="3598342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1375016" y="-10109"/>
              <a:ext cx="6186666" cy="3608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9"/>
                </a:lnSpc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Enter "Google Drive" in the search</a:t>
              </a:r>
            </a:p>
            <a:p>
              <a:pPr>
                <a:lnSpc>
                  <a:spcPts val="3129"/>
                </a:lnSpc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bar and click on the Google Drive icon to add this design as a Google slide in your G Drive. It will ask you</a:t>
              </a:r>
            </a:p>
            <a:p>
              <a:pPr>
                <a:lnSpc>
                  <a:spcPts val="3129"/>
                </a:lnSpc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to link your Google account to</a:t>
              </a:r>
            </a:p>
            <a:p>
              <a:pPr>
                <a:lnSpc>
                  <a:spcPts val="3129"/>
                </a:lnSpc>
              </a:pPr>
              <a:r>
                <a:rPr lang="en-US" sz="2100">
                  <a:solidFill>
                    <a:srgbClr val="FFFFFF"/>
                  </a:solidFill>
                  <a:latin typeface="DM Sans"/>
                </a:rPr>
                <a:t>Canva the first time.</a:t>
              </a:r>
            </a:p>
            <a:p>
              <a:pPr algn="l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-95250"/>
              <a:ext cx="1484910" cy="804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47F4F4"/>
                  </a:solidFill>
                  <a:latin typeface="Agrandir Wide Thin Bold"/>
                </a:rPr>
                <a:t>03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69529" y="6362557"/>
            <a:ext cx="4270746" cy="23849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14825">
            <a:off x="-6883148" y="3165651"/>
            <a:ext cx="13766295" cy="1376629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4" id="4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84570" y="9272588"/>
            <a:ext cx="11046093" cy="657076"/>
            <a:chOff x="0" y="0"/>
            <a:chExt cx="14728124" cy="876101"/>
          </a:xfrm>
        </p:grpSpPr>
        <p:sp>
          <p:nvSpPr>
            <p:cNvPr name="AutoShape 8" id="8"/>
            <p:cNvSpPr/>
            <p:nvPr/>
          </p:nvSpPr>
          <p:spPr>
            <a:xfrm rot="-10800000">
              <a:off x="0" y="838001"/>
              <a:ext cx="14709074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-5400000">
              <a:off x="14271023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9715241" y="3690938"/>
          <a:ext cx="6867896" cy="5534025"/>
        </p:xfrm>
        <a:graphic>
          <a:graphicData uri="http://schemas.openxmlformats.org/drawingml/2006/table">
            <a:tbl>
              <a:tblPr/>
              <a:tblGrid>
                <a:gridCol w="1510690"/>
                <a:gridCol w="5357206"/>
              </a:tblGrid>
              <a:tr h="10953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DM Sans"/>
                        </a:rPr>
                        <a:t>01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200" u="none">
                          <a:solidFill>
                            <a:srgbClr val="47F4F4"/>
                          </a:solidFill>
                          <a:latin typeface="DM Sans"/>
                        </a:rPr>
                        <a:t>Write an agenda here.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3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DM Sans"/>
                        </a:rPr>
                        <a:t>02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200" u="none">
                          <a:solidFill>
                            <a:srgbClr val="47F4F4"/>
                          </a:solidFill>
                          <a:latin typeface="DM Sans"/>
                        </a:rPr>
                        <a:t>Write an agenda here.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91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DM Sans"/>
                        </a:rPr>
                        <a:t>03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200" u="none">
                          <a:solidFill>
                            <a:srgbClr val="47F4F4"/>
                          </a:solidFill>
                          <a:latin typeface="DM Sans"/>
                        </a:rPr>
                        <a:t>Write an agenda here.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98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DM Sans"/>
                        </a:rPr>
                        <a:t>04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200" u="none">
                          <a:solidFill>
                            <a:srgbClr val="47F4F4"/>
                          </a:solidFill>
                          <a:latin typeface="DM Sans"/>
                        </a:rPr>
                        <a:t>Write an agenda here.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3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DM Sans"/>
                        </a:rPr>
                        <a:t>05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200" u="none">
                          <a:solidFill>
                            <a:srgbClr val="47F4F4"/>
                          </a:solidFill>
                          <a:latin typeface="DM Sans"/>
                        </a:rPr>
                        <a:t>Write an agenda here.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7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1" id="11"/>
          <p:cNvSpPr txBox="true"/>
          <p:nvPr/>
        </p:nvSpPr>
        <p:spPr>
          <a:xfrm rot="0">
            <a:off x="886955" y="1202751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an Agenda Page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4485" r="0" b="4207"/>
          <a:stretch>
            <a:fillRect/>
          </a:stretch>
        </p:blipFill>
        <p:spPr>
          <a:xfrm flipH="false" flipV="false" rot="0">
            <a:off x="0" y="-281490"/>
            <a:ext cx="18288000" cy="733535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549270" y="6216469"/>
            <a:ext cx="1926014" cy="1926014"/>
            <a:chOff x="0" y="0"/>
            <a:chExt cx="2568018" cy="2568018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2568018" cy="2568018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246927" y="395009"/>
              <a:ext cx="2074163" cy="1047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4"/>
                </a:lnSpc>
                <a:spcBef>
                  <a:spcPct val="0"/>
                </a:spcBef>
              </a:pPr>
              <a:r>
                <a:rPr lang="en-US" sz="4503">
                  <a:solidFill>
                    <a:srgbClr val="47F4F4"/>
                  </a:solidFill>
                  <a:latin typeface="Agrandir Wide Thin Bold"/>
                </a:rPr>
                <a:t>01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970419" y="6216469"/>
            <a:ext cx="1926014" cy="1926014"/>
            <a:chOff x="0" y="0"/>
            <a:chExt cx="2568018" cy="2568018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568018" cy="2568018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46927" y="395009"/>
              <a:ext cx="2074163" cy="1047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4"/>
                </a:lnSpc>
                <a:spcBef>
                  <a:spcPct val="0"/>
                </a:spcBef>
              </a:pPr>
              <a:r>
                <a:rPr lang="en-US" sz="4503">
                  <a:solidFill>
                    <a:srgbClr val="47F4F4"/>
                  </a:solidFill>
                  <a:latin typeface="Agrandir Wide Thin Bold"/>
                </a:rPr>
                <a:t>02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391568" y="6216469"/>
            <a:ext cx="1926014" cy="1926014"/>
            <a:chOff x="0" y="0"/>
            <a:chExt cx="2568018" cy="2568018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2568018" cy="2568018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246927" y="395009"/>
              <a:ext cx="2074163" cy="1047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4"/>
                </a:lnSpc>
                <a:spcBef>
                  <a:spcPct val="0"/>
                </a:spcBef>
              </a:pPr>
              <a:r>
                <a:rPr lang="en-US" sz="4503">
                  <a:solidFill>
                    <a:srgbClr val="47F4F4"/>
                  </a:solidFill>
                  <a:latin typeface="Agrandir Wide Thin Bold"/>
                </a:rPr>
                <a:t>03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812716" y="6216469"/>
            <a:ext cx="1926014" cy="1926014"/>
            <a:chOff x="0" y="0"/>
            <a:chExt cx="2568018" cy="256801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2568018" cy="2568018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246927" y="395009"/>
              <a:ext cx="2074163" cy="1047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4"/>
                </a:lnSpc>
                <a:spcBef>
                  <a:spcPct val="0"/>
                </a:spcBef>
              </a:pPr>
              <a:r>
                <a:rPr lang="en-US" sz="4503">
                  <a:solidFill>
                    <a:srgbClr val="47F4F4"/>
                  </a:solidFill>
                  <a:latin typeface="Agrandir Wide Thin Bold"/>
                </a:rPr>
                <a:t>04</a:t>
              </a:r>
            </a:p>
          </p:txBody>
        </p:sp>
      </p:grpSp>
      <p:sp>
        <p:nvSpPr>
          <p:cNvPr name="AutoShape 23" id="23"/>
          <p:cNvSpPr/>
          <p:nvPr/>
        </p:nvSpPr>
        <p:spPr>
          <a:xfrm rot="0">
            <a:off x="623335" y="8313913"/>
            <a:ext cx="377788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4" id="24"/>
          <p:cNvSpPr txBox="true"/>
          <p:nvPr/>
        </p:nvSpPr>
        <p:spPr>
          <a:xfrm rot="0">
            <a:off x="623335" y="7660489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29815" y="8568447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AutoShape 26" id="26"/>
          <p:cNvSpPr/>
          <p:nvPr/>
        </p:nvSpPr>
        <p:spPr>
          <a:xfrm rot="0">
            <a:off x="5044484" y="8313913"/>
            <a:ext cx="377788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7" id="27"/>
          <p:cNvSpPr txBox="true"/>
          <p:nvPr/>
        </p:nvSpPr>
        <p:spPr>
          <a:xfrm rot="0">
            <a:off x="5044484" y="7660489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250963" y="8568447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AutoShape 29" id="29"/>
          <p:cNvSpPr/>
          <p:nvPr/>
        </p:nvSpPr>
        <p:spPr>
          <a:xfrm rot="0">
            <a:off x="9465633" y="8313913"/>
            <a:ext cx="377788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0" id="30"/>
          <p:cNvSpPr txBox="true"/>
          <p:nvPr/>
        </p:nvSpPr>
        <p:spPr>
          <a:xfrm rot="0">
            <a:off x="9465633" y="7660489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672112" y="8568447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AutoShape 32" id="32"/>
          <p:cNvSpPr/>
          <p:nvPr/>
        </p:nvSpPr>
        <p:spPr>
          <a:xfrm rot="0">
            <a:off x="13886781" y="8313913"/>
            <a:ext cx="377788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3" id="33"/>
          <p:cNvSpPr txBox="true"/>
          <p:nvPr/>
        </p:nvSpPr>
        <p:spPr>
          <a:xfrm rot="0">
            <a:off x="13886781" y="7660489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093261" y="8568447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ct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357337" y="357337"/>
            <a:ext cx="17573326" cy="657076"/>
            <a:chOff x="0" y="0"/>
            <a:chExt cx="23431102" cy="876101"/>
          </a:xfrm>
        </p:grpSpPr>
        <p:sp>
          <p:nvSpPr>
            <p:cNvPr name="AutoShape 36" id="36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39" id="39"/>
          <p:cNvSpPr txBox="true"/>
          <p:nvPr/>
        </p:nvSpPr>
        <p:spPr>
          <a:xfrm rot="0">
            <a:off x="886955" y="1202751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 Timeline Page</a:t>
            </a:r>
          </a:p>
        </p:txBody>
      </p:sp>
      <p:grpSp>
        <p:nvGrpSpPr>
          <p:cNvPr name="Group 40" id="40"/>
          <p:cNvGrpSpPr/>
          <p:nvPr/>
        </p:nvGrpSpPr>
        <p:grpSpPr>
          <a:xfrm rot="-10800000">
            <a:off x="357337" y="9272588"/>
            <a:ext cx="17573326" cy="657076"/>
            <a:chOff x="0" y="0"/>
            <a:chExt cx="23431102" cy="876101"/>
          </a:xfrm>
        </p:grpSpPr>
        <p:sp>
          <p:nvSpPr>
            <p:cNvPr name="AutoShape 41" id="41"/>
            <p:cNvSpPr/>
            <p:nvPr/>
          </p:nvSpPr>
          <p:spPr>
            <a:xfrm rot="0">
              <a:off x="19050" y="0"/>
              <a:ext cx="23393002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2" id="42"/>
            <p:cNvSpPr/>
            <p:nvPr/>
          </p:nvSpPr>
          <p:spPr>
            <a:xfrm rot="5400000">
              <a:off x="-419000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3" id="43"/>
            <p:cNvSpPr/>
            <p:nvPr/>
          </p:nvSpPr>
          <p:spPr>
            <a:xfrm rot="5400000">
              <a:off x="22974001" y="419000"/>
              <a:ext cx="876101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8001000"/>
            <a:ext cx="18288000" cy="18288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-4193855" y="900904"/>
            <a:ext cx="17456057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0" y="4910642"/>
            <a:ext cx="17456057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400000">
            <a:off x="1539186" y="2817684"/>
            <a:ext cx="566394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5400000">
            <a:off x="8971773" y="4098839"/>
            <a:ext cx="8226253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5400000">
            <a:off x="5446001" y="3267740"/>
            <a:ext cx="6564056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5399997">
            <a:off x="14903920" y="7747942"/>
            <a:ext cx="5049541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192284" y="2259042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534174" y="2259042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17522" y="6268781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17522" y="2259042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51587" y="6268781"/>
            <a:ext cx="377788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3768507" y="279333"/>
            <a:ext cx="1176726" cy="948388"/>
            <a:chOff x="0" y="0"/>
            <a:chExt cx="1568969" cy="1264517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26" y="0"/>
              <a:ext cx="1264517" cy="1264517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0" y="253968"/>
              <a:ext cx="1568969" cy="793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124CCD"/>
                  </a:solidFill>
                  <a:latin typeface="Agrandir Wide Thin Bold"/>
                </a:rPr>
                <a:t>01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139665" y="279333"/>
            <a:ext cx="1176726" cy="948388"/>
            <a:chOff x="0" y="0"/>
            <a:chExt cx="1568969" cy="1264517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26" y="0"/>
              <a:ext cx="1264517" cy="1264517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0" y="253093"/>
              <a:ext cx="1568969" cy="79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24CCD"/>
                  </a:solidFill>
                  <a:latin typeface="Agrandir Wide Thin Bold"/>
                </a:rPr>
                <a:t>02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821275" y="4289071"/>
            <a:ext cx="1176726" cy="948388"/>
            <a:chOff x="0" y="0"/>
            <a:chExt cx="1568969" cy="1264517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26" y="0"/>
              <a:ext cx="1264517" cy="1264517"/>
            </a:xfrm>
            <a:prstGeom prst="rect">
              <a:avLst/>
            </a:prstGeom>
          </p:spPr>
        </p:pic>
        <p:sp>
          <p:nvSpPr>
            <p:cNvPr name="TextBox 22" id="22"/>
            <p:cNvSpPr txBox="true"/>
            <p:nvPr/>
          </p:nvSpPr>
          <p:spPr>
            <a:xfrm rot="0">
              <a:off x="0" y="253093"/>
              <a:ext cx="1568969" cy="79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24CCD"/>
                  </a:solidFill>
                  <a:latin typeface="Agrandir Wide Thin Bold"/>
                </a:rPr>
                <a:t>05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482248" y="279333"/>
            <a:ext cx="1176726" cy="948388"/>
            <a:chOff x="0" y="0"/>
            <a:chExt cx="1568969" cy="1264517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26" y="0"/>
              <a:ext cx="1264517" cy="1264517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0" y="253093"/>
              <a:ext cx="1568969" cy="79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24CCD"/>
                  </a:solidFill>
                  <a:latin typeface="Agrandir Wide Thin Bold"/>
                </a:rPr>
                <a:t>03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482248" y="4289071"/>
            <a:ext cx="1176726" cy="948388"/>
            <a:chOff x="0" y="0"/>
            <a:chExt cx="1568969" cy="1264517"/>
          </a:xfrm>
        </p:grpSpPr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26" y="0"/>
              <a:ext cx="1264517" cy="1264517"/>
            </a:xfrm>
            <a:prstGeom prst="rect">
              <a:avLst/>
            </a:prstGeom>
          </p:spPr>
        </p:pic>
        <p:sp>
          <p:nvSpPr>
            <p:cNvPr name="TextBox 28" id="28"/>
            <p:cNvSpPr txBox="true"/>
            <p:nvPr/>
          </p:nvSpPr>
          <p:spPr>
            <a:xfrm rot="0">
              <a:off x="0" y="253093"/>
              <a:ext cx="1568969" cy="79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24CCD"/>
                  </a:solidFill>
                  <a:latin typeface="Agrandir Wide Thin Bold"/>
                </a:rPr>
                <a:t>04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605243" y="1520855"/>
            <a:ext cx="336492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4"/>
              </a:lnSpc>
              <a:spcBef>
                <a:spcPct val="0"/>
              </a:spcBef>
            </a:pPr>
            <a:r>
              <a:rPr lang="en-US" sz="4503">
                <a:solidFill>
                  <a:srgbClr val="FFFFFF"/>
                </a:solidFill>
                <a:latin typeface="Agrandir Wide Thin Bold"/>
              </a:rPr>
              <a:t>2015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947133" y="1520855"/>
            <a:ext cx="336492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4"/>
              </a:lnSpc>
              <a:spcBef>
                <a:spcPct val="0"/>
              </a:spcBef>
            </a:pPr>
            <a:r>
              <a:rPr lang="en-US" sz="4503" u="none">
                <a:solidFill>
                  <a:srgbClr val="FFFFFF"/>
                </a:solidFill>
                <a:latin typeface="Agrandir Wide Thin Bold"/>
              </a:rPr>
              <a:t>2016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430481" y="5530593"/>
            <a:ext cx="336492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4"/>
              </a:lnSpc>
              <a:spcBef>
                <a:spcPct val="0"/>
              </a:spcBef>
            </a:pPr>
            <a:r>
              <a:rPr lang="en-US" sz="4503" u="none">
                <a:solidFill>
                  <a:srgbClr val="FFFFFF"/>
                </a:solidFill>
                <a:latin typeface="Agrandir Wide Thin Bold"/>
              </a:rPr>
              <a:t>2018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430481" y="1520855"/>
            <a:ext cx="336492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4"/>
              </a:lnSpc>
              <a:spcBef>
                <a:spcPct val="0"/>
              </a:spcBef>
            </a:pPr>
            <a:r>
              <a:rPr lang="en-US" sz="4503" u="none">
                <a:solidFill>
                  <a:srgbClr val="FFFFFF"/>
                </a:solidFill>
                <a:latin typeface="Agrandir Wide Thin Bold"/>
              </a:rPr>
              <a:t>2017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664545" y="5530593"/>
            <a:ext cx="336492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4"/>
              </a:lnSpc>
              <a:spcBef>
                <a:spcPct val="0"/>
              </a:spcBef>
            </a:pPr>
            <a:r>
              <a:rPr lang="en-US" sz="4503" u="none">
                <a:solidFill>
                  <a:srgbClr val="FFFFFF"/>
                </a:solidFill>
                <a:latin typeface="Agrandir Wide Thin Bold"/>
              </a:rPr>
              <a:t>2019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05243" y="2804088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944"/>
              </a:lnSpc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944"/>
              </a:lnSpc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947133" y="2804088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430481" y="6813826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430481" y="2804088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664545" y="6813826"/>
            <a:ext cx="3364925" cy="738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944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86955" y="8321503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 Timeline Page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1677303">
            <a:off x="1226047" y="-5981294"/>
            <a:ext cx="15567768" cy="15596125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698893" y="6217508"/>
            <a:ext cx="421328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76036" y="870235"/>
            <a:ext cx="421328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1071" y="2430260"/>
            <a:ext cx="421328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83011" y="7138276"/>
            <a:ext cx="421328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567906" y="4192238"/>
            <a:ext cx="421328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98893" y="5569034"/>
            <a:ext cx="281019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grandir Wide Thin Bold"/>
              </a:rPr>
              <a:t>2015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76036" y="221760"/>
            <a:ext cx="281019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grandir Wide Thin Bold"/>
              </a:rPr>
              <a:t>2016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1071" y="1781785"/>
            <a:ext cx="281019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grandir Wide Thin Bold"/>
              </a:rPr>
              <a:t>2017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86101" y="6489801"/>
            <a:ext cx="281019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grandir Wide Thin Bold"/>
              </a:rPr>
              <a:t>2018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970996" y="3543764"/>
            <a:ext cx="281019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grandir Wide Thin Bold"/>
              </a:rPr>
              <a:t>2019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98893" y="6670613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776036" y="1323339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1071" y="2883364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286101" y="7591380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970996" y="4645343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</a:t>
            </a:r>
          </a:p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you want to discuss.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698893" y="4209611"/>
            <a:ext cx="215144" cy="1254648"/>
            <a:chOff x="0" y="0"/>
            <a:chExt cx="286858" cy="1672864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6858" cy="286858"/>
            </a:xfrm>
            <a:prstGeom prst="rect">
              <a:avLst/>
            </a:prstGeom>
          </p:spPr>
        </p:pic>
        <p:sp>
          <p:nvSpPr>
            <p:cNvPr name="AutoShape 20" id="20"/>
            <p:cNvSpPr/>
            <p:nvPr/>
          </p:nvSpPr>
          <p:spPr>
            <a:xfrm rot="5400000">
              <a:off x="-437581" y="1053754"/>
              <a:ext cx="116202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7549798" y="1175711"/>
            <a:ext cx="215144" cy="2291853"/>
            <a:chOff x="0" y="0"/>
            <a:chExt cx="286858" cy="3055803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6858" cy="286858"/>
            </a:xfrm>
            <a:prstGeom prst="rect">
              <a:avLst/>
            </a:prstGeom>
          </p:spPr>
        </p:pic>
        <p:sp>
          <p:nvSpPr>
            <p:cNvPr name="AutoShape 23" id="23"/>
            <p:cNvSpPr/>
            <p:nvPr/>
          </p:nvSpPr>
          <p:spPr>
            <a:xfrm rot="5400000">
              <a:off x="-1128551" y="1745723"/>
              <a:ext cx="2543961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3909731" y="4389011"/>
            <a:ext cx="215144" cy="2085672"/>
            <a:chOff x="0" y="0"/>
            <a:chExt cx="286858" cy="2780896"/>
          </a:xfrm>
        </p:grpSpPr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6858" cy="286858"/>
            </a:xfrm>
            <a:prstGeom prst="rect">
              <a:avLst/>
            </a:prstGeom>
          </p:spPr>
        </p:pic>
        <p:sp>
          <p:nvSpPr>
            <p:cNvPr name="AutoShape 26" id="26"/>
            <p:cNvSpPr/>
            <p:nvPr/>
          </p:nvSpPr>
          <p:spPr>
            <a:xfrm rot="5400000">
              <a:off x="-991098" y="1608269"/>
              <a:ext cx="2269054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062074" y="3835359"/>
            <a:ext cx="215144" cy="1226737"/>
            <a:chOff x="0" y="0"/>
            <a:chExt cx="286858" cy="1635649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348791"/>
              <a:ext cx="286858" cy="286858"/>
            </a:xfrm>
            <a:prstGeom prst="rect">
              <a:avLst/>
            </a:prstGeom>
          </p:spPr>
        </p:pic>
        <p:sp>
          <p:nvSpPr>
            <p:cNvPr name="AutoShape 29" id="29"/>
            <p:cNvSpPr/>
            <p:nvPr/>
          </p:nvSpPr>
          <p:spPr>
            <a:xfrm rot="5400000">
              <a:off x="-437581" y="542910"/>
              <a:ext cx="116202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5697039" y="2195657"/>
            <a:ext cx="215144" cy="1506352"/>
            <a:chOff x="0" y="0"/>
            <a:chExt cx="286858" cy="2008470"/>
          </a:xfrm>
        </p:grpSpPr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721611"/>
              <a:ext cx="286858" cy="286858"/>
            </a:xfrm>
            <a:prstGeom prst="rect">
              <a:avLst/>
            </a:prstGeom>
          </p:spPr>
        </p:pic>
        <p:sp>
          <p:nvSpPr>
            <p:cNvPr name="AutoShape 32" id="32"/>
            <p:cNvSpPr/>
            <p:nvPr/>
          </p:nvSpPr>
          <p:spPr>
            <a:xfrm rot="5400000">
              <a:off x="-623991" y="729320"/>
              <a:ext cx="1534840" cy="0"/>
            </a:xfrm>
            <a:prstGeom prst="line">
              <a:avLst/>
            </a:prstGeom>
            <a:ln cap="rnd" w="76200">
              <a:solidFill>
                <a:srgbClr val="47F4F4"/>
              </a:solidFill>
              <a:prstDash val="sysDot"/>
              <a:headEnd type="none" len="sm" w="sm"/>
              <a:tailEnd type="none" len="sm" w="sm"/>
            </a:ln>
          </p:spPr>
        </p:sp>
      </p:grpSp>
      <p:sp>
        <p:nvSpPr>
          <p:cNvPr name="TextBox 33" id="33"/>
          <p:cNvSpPr txBox="true"/>
          <p:nvPr/>
        </p:nvSpPr>
        <p:spPr>
          <a:xfrm rot="0">
            <a:off x="886955" y="8321503"/>
            <a:ext cx="1529591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 Timeline Page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24C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6951556" y="5129212"/>
            <a:ext cx="10287000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5400000">
            <a:off x="7126769" y="5129212"/>
            <a:ext cx="10287000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5400000">
            <a:off x="6776344" y="5129212"/>
            <a:ext cx="10287000" cy="0"/>
          </a:xfrm>
          <a:prstGeom prst="line">
            <a:avLst/>
          </a:prstGeom>
          <a:ln cap="flat" w="28575">
            <a:solidFill>
              <a:srgbClr val="47F4F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0809079" y="301406"/>
            <a:ext cx="2660583" cy="1858077"/>
            <a:chOff x="0" y="0"/>
            <a:chExt cx="3547444" cy="247743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70008" y="0"/>
              <a:ext cx="2477436" cy="2477436"/>
            </a:xfrm>
            <a:prstGeom prst="rect">
              <a:avLst/>
            </a:prstGeom>
          </p:spPr>
        </p:pic>
        <p:grpSp>
          <p:nvGrpSpPr>
            <p:cNvPr name="Group 7" id="7"/>
            <p:cNvGrpSpPr/>
            <p:nvPr/>
          </p:nvGrpSpPr>
          <p:grpSpPr>
            <a:xfrm rot="0">
              <a:off x="1500070" y="430062"/>
              <a:ext cx="1617312" cy="161731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532524" y="462516"/>
              <a:ext cx="1552405" cy="1552405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sp>
          <p:nvSpPr>
            <p:cNvPr name="AutoShape 13" id="13"/>
            <p:cNvSpPr/>
            <p:nvPr/>
          </p:nvSpPr>
          <p:spPr>
            <a:xfrm rot="-10800000">
              <a:off x="0" y="1219668"/>
              <a:ext cx="1461970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4" id="14"/>
            <p:cNvSpPr txBox="true"/>
            <p:nvPr/>
          </p:nvSpPr>
          <p:spPr>
            <a:xfrm rot="0">
              <a:off x="1746386" y="693882"/>
              <a:ext cx="1150080" cy="1045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85"/>
                </a:lnSpc>
              </a:pPr>
              <a:r>
                <a:rPr lang="en-US" sz="4496">
                  <a:solidFill>
                    <a:srgbClr val="47F4F4"/>
                  </a:solidFill>
                  <a:latin typeface="Agrandir Wide Thin"/>
                </a:rPr>
                <a:t>01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749025" y="2250790"/>
            <a:ext cx="2632008" cy="1858077"/>
            <a:chOff x="0" y="0"/>
            <a:chExt cx="3509344" cy="2477436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477436" cy="2477436"/>
            </a:xfrm>
            <a:prstGeom prst="rect">
              <a:avLst/>
            </a:prstGeom>
          </p:spPr>
        </p:pic>
        <p:grpSp>
          <p:nvGrpSpPr>
            <p:cNvPr name="Group 17" id="17"/>
            <p:cNvGrpSpPr/>
            <p:nvPr/>
          </p:nvGrpSpPr>
          <p:grpSpPr>
            <a:xfrm rot="0">
              <a:off x="430062" y="430062"/>
              <a:ext cx="1617312" cy="1617312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462516" y="462516"/>
              <a:ext cx="1552405" cy="155240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sp>
          <p:nvSpPr>
            <p:cNvPr name="AutoShape 23" id="23"/>
            <p:cNvSpPr/>
            <p:nvPr/>
          </p:nvSpPr>
          <p:spPr>
            <a:xfrm rot="-10800000">
              <a:off x="2047374" y="1219668"/>
              <a:ext cx="1461970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4" id="24"/>
            <p:cNvSpPr txBox="true"/>
            <p:nvPr/>
          </p:nvSpPr>
          <p:spPr>
            <a:xfrm rot="0">
              <a:off x="663678" y="706582"/>
              <a:ext cx="1150080" cy="1045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85"/>
                </a:lnSpc>
              </a:pPr>
              <a:r>
                <a:rPr lang="en-US" sz="4496">
                  <a:solidFill>
                    <a:srgbClr val="47F4F4"/>
                  </a:solidFill>
                  <a:latin typeface="Agrandir Wide Thin"/>
                </a:rPr>
                <a:t>02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809079" y="4200174"/>
            <a:ext cx="2660583" cy="1858077"/>
            <a:chOff x="0" y="0"/>
            <a:chExt cx="3547444" cy="2477436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70008" y="0"/>
              <a:ext cx="2477436" cy="2477436"/>
            </a:xfrm>
            <a:prstGeom prst="rect">
              <a:avLst/>
            </a:prstGeom>
          </p:spPr>
        </p:pic>
        <p:grpSp>
          <p:nvGrpSpPr>
            <p:cNvPr name="Group 27" id="27"/>
            <p:cNvGrpSpPr/>
            <p:nvPr/>
          </p:nvGrpSpPr>
          <p:grpSpPr>
            <a:xfrm rot="0">
              <a:off x="1500070" y="430062"/>
              <a:ext cx="1617312" cy="1617312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1532524" y="462516"/>
              <a:ext cx="1552405" cy="1552405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sp>
          <p:nvSpPr>
            <p:cNvPr name="AutoShape 33" id="33"/>
            <p:cNvSpPr/>
            <p:nvPr/>
          </p:nvSpPr>
          <p:spPr>
            <a:xfrm rot="-10800000">
              <a:off x="0" y="1219668"/>
              <a:ext cx="1461970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34" id="34"/>
            <p:cNvSpPr txBox="true"/>
            <p:nvPr/>
          </p:nvSpPr>
          <p:spPr>
            <a:xfrm rot="0">
              <a:off x="1746386" y="719282"/>
              <a:ext cx="1150080" cy="1045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85"/>
                </a:lnSpc>
              </a:pPr>
              <a:r>
                <a:rPr lang="en-US" sz="4496">
                  <a:solidFill>
                    <a:srgbClr val="47F4F4"/>
                  </a:solidFill>
                  <a:latin typeface="Agrandir Wide Thin"/>
                </a:rPr>
                <a:t>03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749025" y="6149558"/>
            <a:ext cx="2632008" cy="1858077"/>
            <a:chOff x="0" y="0"/>
            <a:chExt cx="3509344" cy="2477436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477436" cy="2477436"/>
            </a:xfrm>
            <a:prstGeom prst="rect">
              <a:avLst/>
            </a:prstGeom>
          </p:spPr>
        </p:pic>
        <p:grpSp>
          <p:nvGrpSpPr>
            <p:cNvPr name="Group 37" id="37"/>
            <p:cNvGrpSpPr/>
            <p:nvPr/>
          </p:nvGrpSpPr>
          <p:grpSpPr>
            <a:xfrm rot="0">
              <a:off x="430062" y="430062"/>
              <a:ext cx="1617312" cy="1617312"/>
              <a:chOff x="0" y="0"/>
              <a:chExt cx="812800" cy="812800"/>
            </a:xfrm>
          </p:grpSpPr>
          <p:sp>
            <p:nvSpPr>
              <p:cNvPr name="Freeform 38" id="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462516" y="462516"/>
              <a:ext cx="1552405" cy="1552405"/>
              <a:chOff x="0" y="0"/>
              <a:chExt cx="812800" cy="81280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sp>
          <p:nvSpPr>
            <p:cNvPr name="AutoShape 43" id="43"/>
            <p:cNvSpPr/>
            <p:nvPr/>
          </p:nvSpPr>
          <p:spPr>
            <a:xfrm rot="-10800000">
              <a:off x="2047374" y="1219668"/>
              <a:ext cx="1461970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4" id="44"/>
            <p:cNvSpPr txBox="true"/>
            <p:nvPr/>
          </p:nvSpPr>
          <p:spPr>
            <a:xfrm rot="0">
              <a:off x="663678" y="731982"/>
              <a:ext cx="1150080" cy="1045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85"/>
                </a:lnSpc>
              </a:pPr>
              <a:r>
                <a:rPr lang="en-US" sz="4496">
                  <a:solidFill>
                    <a:srgbClr val="47F4F4"/>
                  </a:solidFill>
                  <a:latin typeface="Agrandir Wide Thin"/>
                </a:rPr>
                <a:t>04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0809079" y="8098942"/>
            <a:ext cx="2660583" cy="1858077"/>
            <a:chOff x="0" y="0"/>
            <a:chExt cx="3547444" cy="2477436"/>
          </a:xfrm>
        </p:grpSpPr>
        <p:pic>
          <p:nvPicPr>
            <p:cNvPr name="Picture 46" id="4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70008" y="0"/>
              <a:ext cx="2477436" cy="2477436"/>
            </a:xfrm>
            <a:prstGeom prst="rect">
              <a:avLst/>
            </a:prstGeom>
          </p:spPr>
        </p:pic>
        <p:grpSp>
          <p:nvGrpSpPr>
            <p:cNvPr name="Group 47" id="47"/>
            <p:cNvGrpSpPr/>
            <p:nvPr/>
          </p:nvGrpSpPr>
          <p:grpSpPr>
            <a:xfrm rot="0">
              <a:off x="1500070" y="430062"/>
              <a:ext cx="1617312" cy="1617312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47F4F4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0">
              <a:off x="1532524" y="462516"/>
              <a:ext cx="1552405" cy="1552405"/>
              <a:chOff x="0" y="0"/>
              <a:chExt cx="812800" cy="81280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24CCD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97"/>
                  </a:lnSpc>
                </a:pPr>
              </a:p>
            </p:txBody>
          </p:sp>
        </p:grpSp>
        <p:sp>
          <p:nvSpPr>
            <p:cNvPr name="AutoShape 53" id="53"/>
            <p:cNvSpPr/>
            <p:nvPr/>
          </p:nvSpPr>
          <p:spPr>
            <a:xfrm rot="-10800000">
              <a:off x="0" y="1219668"/>
              <a:ext cx="1461970" cy="0"/>
            </a:xfrm>
            <a:prstGeom prst="line">
              <a:avLst/>
            </a:prstGeom>
            <a:ln cap="flat" w="38100">
              <a:solidFill>
                <a:srgbClr val="47F4F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54" id="54"/>
            <p:cNvSpPr txBox="true"/>
            <p:nvPr/>
          </p:nvSpPr>
          <p:spPr>
            <a:xfrm rot="0">
              <a:off x="1746386" y="744682"/>
              <a:ext cx="1150080" cy="1045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85"/>
                </a:lnSpc>
              </a:pPr>
              <a:r>
                <a:rPr lang="en-US" sz="4496">
                  <a:solidFill>
                    <a:srgbClr val="47F4F4"/>
                  </a:solidFill>
                  <a:latin typeface="Agrandir Wide Thin"/>
                </a:rPr>
                <a:t>05</a:t>
              </a:r>
            </a:p>
          </p:txBody>
        </p:sp>
      </p:grpSp>
      <p:sp>
        <p:nvSpPr>
          <p:cNvPr name="TextBox 55" id="55"/>
          <p:cNvSpPr txBox="true"/>
          <p:nvPr/>
        </p:nvSpPr>
        <p:spPr>
          <a:xfrm rot="0">
            <a:off x="13657259" y="666046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8208015" y="863732"/>
            <a:ext cx="231531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900">
                <a:solidFill>
                  <a:srgbClr val="FFFFFF"/>
                </a:solidFill>
                <a:latin typeface="Agrandir Wide Thin Bold"/>
              </a:rPr>
              <a:t>2015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3657259" y="2822641"/>
            <a:ext cx="231531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900" u="none">
                <a:solidFill>
                  <a:srgbClr val="FFFFFF"/>
                </a:solidFill>
                <a:latin typeface="Agrandir Wide Thin Bold"/>
              </a:rPr>
              <a:t>2016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8208015" y="4781550"/>
            <a:ext cx="231531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900" u="none">
                <a:solidFill>
                  <a:srgbClr val="FFFFFF"/>
                </a:solidFill>
                <a:latin typeface="Agrandir Wide Thin Bold"/>
              </a:rPr>
              <a:t>2017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8208015" y="8699368"/>
            <a:ext cx="231531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900" u="none">
                <a:solidFill>
                  <a:srgbClr val="FFFFFF"/>
                </a:solidFill>
                <a:latin typeface="Agrandir Wide Thin Bold"/>
              </a:rPr>
              <a:t>2019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657259" y="6740459"/>
            <a:ext cx="2315315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900" u="none">
                <a:solidFill>
                  <a:srgbClr val="FFFFFF"/>
                </a:solidFill>
                <a:latin typeface="Agrandir Wide Thin Bold"/>
              </a:rPr>
              <a:t>2018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7368250" y="2615430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368250" y="6561823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3657259" y="4564814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3657259" y="8465386"/>
            <a:ext cx="3155079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47F4F4"/>
                </a:solidFill>
                <a:latin typeface="Agrandir Wide Thin Bold"/>
              </a:rPr>
              <a:t>Add a main point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3657259" y="1119150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 want to discuss.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7713130" y="3068534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 want to discuss.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7713130" y="7014927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 want to discuss.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3657259" y="5017918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 want to discuss.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3657259" y="8918490"/>
            <a:ext cx="2810199" cy="7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816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DM Sans"/>
              </a:rPr>
              <a:t>Elaborate on what you want to discuss.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886955" y="2349499"/>
            <a:ext cx="5757395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Add a</a:t>
            </a:r>
          </a:p>
          <a:p>
            <a:pPr>
              <a:lnSpc>
                <a:spcPts val="10199"/>
              </a:lnSpc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Timeline</a:t>
            </a:r>
          </a:p>
          <a:p>
            <a:pPr algn="l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FFF"/>
                </a:solidFill>
                <a:latin typeface="Agrandir Wide Thin Bold"/>
              </a:rPr>
              <a:t>Page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DAFQ5B7mCCU</dc:identifier>
  <dcterms:modified xsi:type="dcterms:W3CDTF">2011-08-01T06:04:30Z</dcterms:modified>
  <cp:revision>1</cp:revision>
  <dc:title>Copia de Blue and Turquoise Modern Geometric Company Timeline Presentation</dc:title>
</cp:coreProperties>
</file>