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5"/>
    <p:sldId id="257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266" r:id="rId25"/>
    <p:sldId id="267" r:id="rId26"/>
    <p:sldId id="268" r:id="rId27"/>
    <p:sldId id="269" r:id="rId28"/>
    <p:sldId id="270" r:id="rId29"/>
    <p:sldId id="271" r:id="rId30"/>
    <p:sldId id="272" r:id="rId31"/>
    <p:sldId id="273" r:id="rId32"/>
    <p:sldId id="274" r:id="rId33"/>
    <p:sldId id="275" r:id="rId34"/>
    <p:sldId id="276" r:id="rId35"/>
    <p:sldId id="277" r:id="rId36"/>
    <p:sldId id="278" r:id="rId37"/>
    <p:sldId id="279" r:id="rId38"/>
    <p:sldId id="280" r:id="rId39"/>
    <p:sldId id="281" r:id="rId40"/>
    <p:sldId id="282" r:id="rId41"/>
    <p:sldId id="283" r:id="rId42"/>
    <p:sldId id="284" r:id="rId43"/>
    <p:sldId id="285" r:id="rId44"/>
    <p:sldId id="286" r:id="rId45"/>
    <p:sldId id="287" r:id="rId46"/>
    <p:sldId id="288" r:id="rId47"/>
    <p:sldId id="289" r:id="rId48"/>
    <p:sldId id="290" r:id="rId49"/>
    <p:sldId id="291" r:id="rId50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Garet" charset="1" panose="00000000000000000000"/>
      <p:regular r:id="rId10"/>
    </p:embeddedFont>
    <p:embeddedFont>
      <p:font typeface="Garet Bold" charset="1" panose="00000000000000000000"/>
      <p:regular r:id="rId11"/>
    </p:embeddedFont>
    <p:embeddedFont>
      <p:font typeface="Garet Italics" charset="1" panose="00000000000000000000"/>
      <p:regular r:id="rId12"/>
    </p:embeddedFont>
    <p:embeddedFont>
      <p:font typeface="Garet Bold Italics" charset="1" panose="00000000000000000000"/>
      <p:regular r:id="rId13"/>
    </p:embeddedFont>
    <p:embeddedFont>
      <p:font typeface="Bristol" charset="1" panose="02000506000000020003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slides/slide1.xml" Type="http://schemas.openxmlformats.org/officeDocument/2006/relationships/slide"/><Relationship Id="rId16" Target="slides/slide2.xml" Type="http://schemas.openxmlformats.org/officeDocument/2006/relationships/slide"/><Relationship Id="rId17" Target="slides/slide3.xml" Type="http://schemas.openxmlformats.org/officeDocument/2006/relationships/slide"/><Relationship Id="rId18" Target="slides/slide4.xml" Type="http://schemas.openxmlformats.org/officeDocument/2006/relationships/slide"/><Relationship Id="rId19" Target="slides/slide5.xml" Type="http://schemas.openxmlformats.org/officeDocument/2006/relationships/slide"/><Relationship Id="rId2" Target="presProps.xml" Type="http://schemas.openxmlformats.org/officeDocument/2006/relationships/presProps"/><Relationship Id="rId20" Target="slides/slide6.xml" Type="http://schemas.openxmlformats.org/officeDocument/2006/relationships/slide"/><Relationship Id="rId21" Target="slides/slide7.xml" Type="http://schemas.openxmlformats.org/officeDocument/2006/relationships/slide"/><Relationship Id="rId22" Target="slides/slide8.xml" Type="http://schemas.openxmlformats.org/officeDocument/2006/relationships/slide"/><Relationship Id="rId23" Target="slides/slide9.xml" Type="http://schemas.openxmlformats.org/officeDocument/2006/relationships/slide"/><Relationship Id="rId24" Target="slides/slide10.xml" Type="http://schemas.openxmlformats.org/officeDocument/2006/relationships/slide"/><Relationship Id="rId25" Target="slides/slide11.xml" Type="http://schemas.openxmlformats.org/officeDocument/2006/relationships/slide"/><Relationship Id="rId26" Target="slides/slide12.xml" Type="http://schemas.openxmlformats.org/officeDocument/2006/relationships/slide"/><Relationship Id="rId27" Target="slides/slide13.xml" Type="http://schemas.openxmlformats.org/officeDocument/2006/relationships/slide"/><Relationship Id="rId28" Target="slides/slide14.xml" Type="http://schemas.openxmlformats.org/officeDocument/2006/relationships/slide"/><Relationship Id="rId29" Target="slides/slide15.xml" Type="http://schemas.openxmlformats.org/officeDocument/2006/relationships/slide"/><Relationship Id="rId3" Target="viewProps.xml" Type="http://schemas.openxmlformats.org/officeDocument/2006/relationships/viewProps"/><Relationship Id="rId30" Target="slides/slide16.xml" Type="http://schemas.openxmlformats.org/officeDocument/2006/relationships/slide"/><Relationship Id="rId31" Target="slides/slide17.xml" Type="http://schemas.openxmlformats.org/officeDocument/2006/relationships/slide"/><Relationship Id="rId32" Target="slides/slide18.xml" Type="http://schemas.openxmlformats.org/officeDocument/2006/relationships/slide"/><Relationship Id="rId33" Target="slides/slide19.xml" Type="http://schemas.openxmlformats.org/officeDocument/2006/relationships/slide"/><Relationship Id="rId34" Target="slides/slide20.xml" Type="http://schemas.openxmlformats.org/officeDocument/2006/relationships/slide"/><Relationship Id="rId35" Target="slides/slide21.xml" Type="http://schemas.openxmlformats.org/officeDocument/2006/relationships/slide"/><Relationship Id="rId36" Target="slides/slide22.xml" Type="http://schemas.openxmlformats.org/officeDocument/2006/relationships/slide"/><Relationship Id="rId37" Target="slides/slide23.xml" Type="http://schemas.openxmlformats.org/officeDocument/2006/relationships/slide"/><Relationship Id="rId38" Target="slides/slide24.xml" Type="http://schemas.openxmlformats.org/officeDocument/2006/relationships/slide"/><Relationship Id="rId39" Target="slides/slide25.xml" Type="http://schemas.openxmlformats.org/officeDocument/2006/relationships/slide"/><Relationship Id="rId4" Target="theme/theme1.xml" Type="http://schemas.openxmlformats.org/officeDocument/2006/relationships/theme"/><Relationship Id="rId40" Target="slides/slide26.xml" Type="http://schemas.openxmlformats.org/officeDocument/2006/relationships/slide"/><Relationship Id="rId41" Target="slides/slide27.xml" Type="http://schemas.openxmlformats.org/officeDocument/2006/relationships/slide"/><Relationship Id="rId42" Target="slides/slide28.xml" Type="http://schemas.openxmlformats.org/officeDocument/2006/relationships/slide"/><Relationship Id="rId43" Target="slides/slide29.xml" Type="http://schemas.openxmlformats.org/officeDocument/2006/relationships/slide"/><Relationship Id="rId44" Target="slides/slide30.xml" Type="http://schemas.openxmlformats.org/officeDocument/2006/relationships/slide"/><Relationship Id="rId45" Target="slides/slide31.xml" Type="http://schemas.openxmlformats.org/officeDocument/2006/relationships/slide"/><Relationship Id="rId46" Target="slides/slide32.xml" Type="http://schemas.openxmlformats.org/officeDocument/2006/relationships/slide"/><Relationship Id="rId47" Target="slides/slide33.xml" Type="http://schemas.openxmlformats.org/officeDocument/2006/relationships/slide"/><Relationship Id="rId48" Target="slides/slide34.xml" Type="http://schemas.openxmlformats.org/officeDocument/2006/relationships/slide"/><Relationship Id="rId49" Target="slides/slide35.xml" Type="http://schemas.openxmlformats.org/officeDocument/2006/relationships/slide"/><Relationship Id="rId5" Target="tableStyles.xml" Type="http://schemas.openxmlformats.org/officeDocument/2006/relationships/tableStyles"/><Relationship Id="rId50" Target="slides/slide36.xml" Type="http://schemas.openxmlformats.org/officeDocument/2006/relationships/slide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1.png" Type="http://schemas.openxmlformats.org/officeDocument/2006/relationships/image"/><Relationship Id="rId11" Target="../media/image82.svg" Type="http://schemas.openxmlformats.org/officeDocument/2006/relationships/image"/><Relationship Id="rId12" Target="../media/image83.png" Type="http://schemas.openxmlformats.org/officeDocument/2006/relationships/image"/><Relationship Id="rId13" Target="../media/image84.svg" Type="http://schemas.openxmlformats.org/officeDocument/2006/relationships/image"/><Relationship Id="rId14" Target="../media/image85.png" Type="http://schemas.openxmlformats.org/officeDocument/2006/relationships/image"/><Relationship Id="rId15" Target="../media/image86.svg" Type="http://schemas.openxmlformats.org/officeDocument/2006/relationships/image"/><Relationship Id="rId16" Target="../media/image87.png" Type="http://schemas.openxmlformats.org/officeDocument/2006/relationships/image"/><Relationship Id="rId17" Target="../media/image88.svg" Type="http://schemas.openxmlformats.org/officeDocument/2006/relationships/image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75.png" Type="http://schemas.openxmlformats.org/officeDocument/2006/relationships/image"/><Relationship Id="rId5" Target="../media/image76.svg" Type="http://schemas.openxmlformats.org/officeDocument/2006/relationships/image"/><Relationship Id="rId6" Target="../media/image77.png" Type="http://schemas.openxmlformats.org/officeDocument/2006/relationships/image"/><Relationship Id="rId7" Target="../media/image78.svg" Type="http://schemas.openxmlformats.org/officeDocument/2006/relationships/image"/><Relationship Id="rId8" Target="../media/image79.png" Type="http://schemas.openxmlformats.org/officeDocument/2006/relationships/image"/><Relationship Id="rId9" Target="../media/image80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5.png" Type="http://schemas.openxmlformats.org/officeDocument/2006/relationships/image"/><Relationship Id="rId11" Target="../media/image96.svg" Type="http://schemas.openxmlformats.org/officeDocument/2006/relationships/image"/><Relationship Id="rId12" Target="../media/image57.png" Type="http://schemas.openxmlformats.org/officeDocument/2006/relationships/image"/><Relationship Id="rId13" Target="../media/image58.svg" Type="http://schemas.openxmlformats.org/officeDocument/2006/relationships/image"/><Relationship Id="rId14" Target="../media/image41.png" Type="http://schemas.openxmlformats.org/officeDocument/2006/relationships/image"/><Relationship Id="rId15" Target="../media/image42.svg" Type="http://schemas.openxmlformats.org/officeDocument/2006/relationships/image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9.png" Type="http://schemas.openxmlformats.org/officeDocument/2006/relationships/image"/><Relationship Id="rId5" Target="../media/image90.svg" Type="http://schemas.openxmlformats.org/officeDocument/2006/relationships/image"/><Relationship Id="rId6" Target="../media/image91.png" Type="http://schemas.openxmlformats.org/officeDocument/2006/relationships/image"/><Relationship Id="rId7" Target="../media/image92.svg" Type="http://schemas.openxmlformats.org/officeDocument/2006/relationships/image"/><Relationship Id="rId8" Target="../media/image93.png" Type="http://schemas.openxmlformats.org/officeDocument/2006/relationships/image"/><Relationship Id="rId9" Target="../media/image94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97.png" Type="http://schemas.openxmlformats.org/officeDocument/2006/relationships/image"/><Relationship Id="rId5" Target="../media/image98.svg" Type="http://schemas.openxmlformats.org/officeDocument/2006/relationships/image"/><Relationship Id="rId6" Target="../media/image99.png" Type="http://schemas.openxmlformats.org/officeDocument/2006/relationships/image"/><Relationship Id="rId7" Target="../media/image100.svg" Type="http://schemas.openxmlformats.org/officeDocument/2006/relationships/image"/><Relationship Id="rId8" Target="../media/image101.png" Type="http://schemas.openxmlformats.org/officeDocument/2006/relationships/image"/><Relationship Id="rId9" Target="../media/image102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9.svg" Type="http://schemas.openxmlformats.org/officeDocument/2006/relationships/image"/><Relationship Id="rId11" Target="../media/image110.png" Type="http://schemas.openxmlformats.org/officeDocument/2006/relationships/image"/><Relationship Id="rId12" Target="../media/image111.svg" Type="http://schemas.openxmlformats.org/officeDocument/2006/relationships/image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03.jpeg" Type="http://schemas.openxmlformats.org/officeDocument/2006/relationships/image"/><Relationship Id="rId5" Target="../media/image104.png" Type="http://schemas.openxmlformats.org/officeDocument/2006/relationships/image"/><Relationship Id="rId6" Target="../media/image105.svg" Type="http://schemas.openxmlformats.org/officeDocument/2006/relationships/image"/><Relationship Id="rId7" Target="../media/image106.png" Type="http://schemas.openxmlformats.org/officeDocument/2006/relationships/image"/><Relationship Id="rId8" Target="../media/image107.svg" Type="http://schemas.openxmlformats.org/officeDocument/2006/relationships/image"/><Relationship Id="rId9" Target="../media/image108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12.jpeg" Type="http://schemas.openxmlformats.org/officeDocument/2006/relationships/image"/><Relationship Id="rId5" Target="../media/image113.png" Type="http://schemas.openxmlformats.org/officeDocument/2006/relationships/image"/><Relationship Id="rId6" Target="../media/image114.svg" Type="http://schemas.openxmlformats.org/officeDocument/2006/relationships/image"/><Relationship Id="rId7" Target="../media/image115.png" Type="http://schemas.openxmlformats.org/officeDocument/2006/relationships/image"/><Relationship Id="rId8" Target="../media/image116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117.png" Type="http://schemas.openxmlformats.org/officeDocument/2006/relationships/image"/><Relationship Id="rId7" Target="../media/image118.svg" Type="http://schemas.openxmlformats.org/officeDocument/2006/relationships/image"/><Relationship Id="rId8" Target="../media/image73.png" Type="http://schemas.openxmlformats.org/officeDocument/2006/relationships/image"/><Relationship Id="rId9" Target="../media/image74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2.svg" Type="http://schemas.openxmlformats.org/officeDocument/2006/relationships/image"/><Relationship Id="rId11" Target="../media/image124.jpeg" Type="http://schemas.openxmlformats.org/officeDocument/2006/relationships/image"/><Relationship Id="rId12" Target="../media/image125.jpeg" Type="http://schemas.openxmlformats.org/officeDocument/2006/relationships/image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19.png" Type="http://schemas.openxmlformats.org/officeDocument/2006/relationships/image"/><Relationship Id="rId5" Target="../media/image120.svg" Type="http://schemas.openxmlformats.org/officeDocument/2006/relationships/image"/><Relationship Id="rId6" Target="../media/image121.png" Type="http://schemas.openxmlformats.org/officeDocument/2006/relationships/image"/><Relationship Id="rId7" Target="../media/image122.svg" Type="http://schemas.openxmlformats.org/officeDocument/2006/relationships/image"/><Relationship Id="rId8" Target="../media/image123.jpeg" Type="http://schemas.openxmlformats.org/officeDocument/2006/relationships/image"/><Relationship Id="rId9" Target="../media/image71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26.png" Type="http://schemas.openxmlformats.org/officeDocument/2006/relationships/image"/><Relationship Id="rId5" Target="../media/image127.svg" Type="http://schemas.openxmlformats.org/officeDocument/2006/relationships/image"/><Relationship Id="rId6" Target="../media/image128.png" Type="http://schemas.openxmlformats.org/officeDocument/2006/relationships/image"/><Relationship Id="rId7" Target="../media/image129.svg" Type="http://schemas.openxmlformats.org/officeDocument/2006/relationships/image"/><Relationship Id="rId8" Target="../media/image130.png" Type="http://schemas.openxmlformats.org/officeDocument/2006/relationships/image"/><Relationship Id="rId9" Target="../media/image131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2.jpeg" Type="http://schemas.openxmlformats.org/officeDocument/2006/relationships/image"/><Relationship Id="rId3" Target="../media/image133.png" Type="http://schemas.openxmlformats.org/officeDocument/2006/relationships/image"/><Relationship Id="rId4" Target="../media/image134.svg" Type="http://schemas.openxmlformats.org/officeDocument/2006/relationships/image"/><Relationship Id="rId5" Target="../media/image135.png" Type="http://schemas.openxmlformats.org/officeDocument/2006/relationships/image"/><Relationship Id="rId6" Target="../media/image136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2.jpeg" Type="http://schemas.openxmlformats.org/officeDocument/2006/relationships/image"/><Relationship Id="rId11" Target="../media/image143.png" Type="http://schemas.openxmlformats.org/officeDocument/2006/relationships/image"/><Relationship Id="rId12" Target="../media/image144.png" Type="http://schemas.openxmlformats.org/officeDocument/2006/relationships/image"/><Relationship Id="rId13" Target="../media/image145.svg" Type="http://schemas.openxmlformats.org/officeDocument/2006/relationships/image"/><Relationship Id="rId14" Target="../media/image146.png" Type="http://schemas.openxmlformats.org/officeDocument/2006/relationships/image"/><Relationship Id="rId15" Target="../media/image147.svg" Type="http://schemas.openxmlformats.org/officeDocument/2006/relationships/image"/><Relationship Id="rId16" Target="../media/image148.png" Type="http://schemas.openxmlformats.org/officeDocument/2006/relationships/image"/><Relationship Id="rId17" Target="../media/image149.svg" Type="http://schemas.openxmlformats.org/officeDocument/2006/relationships/image"/><Relationship Id="rId18" Target="../media/image150.png" Type="http://schemas.openxmlformats.org/officeDocument/2006/relationships/image"/><Relationship Id="rId19" Target="../media/image151.svg" Type="http://schemas.openxmlformats.org/officeDocument/2006/relationships/image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37.png" Type="http://schemas.openxmlformats.org/officeDocument/2006/relationships/image"/><Relationship Id="rId5" Target="../media/image138.svg" Type="http://schemas.openxmlformats.org/officeDocument/2006/relationships/image"/><Relationship Id="rId6" Target="../media/image24.jpeg" Type="http://schemas.openxmlformats.org/officeDocument/2006/relationships/image"/><Relationship Id="rId7" Target="../media/image139.png" Type="http://schemas.openxmlformats.org/officeDocument/2006/relationships/image"/><Relationship Id="rId8" Target="../media/image140.png" Type="http://schemas.openxmlformats.org/officeDocument/2006/relationships/image"/><Relationship Id="rId9" Target="../media/image141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.png" Type="http://schemas.openxmlformats.org/officeDocument/2006/relationships/image"/><Relationship Id="rId11" Target="../media/image15.svg" Type="http://schemas.openxmlformats.org/officeDocument/2006/relationships/image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10.png" Type="http://schemas.openxmlformats.org/officeDocument/2006/relationships/image"/><Relationship Id="rId7" Target="../media/image11.svg" Type="http://schemas.openxmlformats.org/officeDocument/2006/relationships/image"/><Relationship Id="rId8" Target="../media/image12.png" Type="http://schemas.openxmlformats.org/officeDocument/2006/relationships/image"/><Relationship Id="rId9" Target="../media/image13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8.png" Type="http://schemas.openxmlformats.org/officeDocument/2006/relationships/image"/><Relationship Id="rId11" Target="../media/image159.svg" Type="http://schemas.openxmlformats.org/officeDocument/2006/relationships/image"/><Relationship Id="rId12" Target="../media/image160.png" Type="http://schemas.openxmlformats.org/officeDocument/2006/relationships/image"/><Relationship Id="rId13" Target="../media/image161.svg" Type="http://schemas.openxmlformats.org/officeDocument/2006/relationships/image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52.png" Type="http://schemas.openxmlformats.org/officeDocument/2006/relationships/image"/><Relationship Id="rId5" Target="../media/image153.svg" Type="http://schemas.openxmlformats.org/officeDocument/2006/relationships/image"/><Relationship Id="rId6" Target="../media/image154.png" Type="http://schemas.openxmlformats.org/officeDocument/2006/relationships/image"/><Relationship Id="rId7" Target="../media/image155.svg" Type="http://schemas.openxmlformats.org/officeDocument/2006/relationships/image"/><Relationship Id="rId8" Target="../media/image156.png" Type="http://schemas.openxmlformats.org/officeDocument/2006/relationships/image"/><Relationship Id="rId9" Target="../media/image157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64.jpeg" Type="http://schemas.openxmlformats.org/officeDocument/2006/relationships/image"/><Relationship Id="rId11" Target="../media/image33.png" Type="http://schemas.openxmlformats.org/officeDocument/2006/relationships/image"/><Relationship Id="rId12" Target="../media/image34.svg" Type="http://schemas.openxmlformats.org/officeDocument/2006/relationships/image"/><Relationship Id="rId13" Target="../media/image165.jpeg" Type="http://schemas.openxmlformats.org/officeDocument/2006/relationships/image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29.png" Type="http://schemas.openxmlformats.org/officeDocument/2006/relationships/image"/><Relationship Id="rId5" Target="../media/image30.svg" Type="http://schemas.openxmlformats.org/officeDocument/2006/relationships/image"/><Relationship Id="rId6" Target="../media/image162.jpeg" Type="http://schemas.openxmlformats.org/officeDocument/2006/relationships/image"/><Relationship Id="rId7" Target="../media/image163.jpeg" Type="http://schemas.openxmlformats.org/officeDocument/2006/relationships/image"/><Relationship Id="rId8" Target="../media/image31.png" Type="http://schemas.openxmlformats.org/officeDocument/2006/relationships/image"/><Relationship Id="rId9" Target="../media/image32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4.png" Type="http://schemas.openxmlformats.org/officeDocument/2006/relationships/image"/><Relationship Id="rId5" Target="../media/image5.svg" Type="http://schemas.openxmlformats.org/officeDocument/2006/relationships/image"/><Relationship Id="rId6" Target="../media/image85.png" Type="http://schemas.openxmlformats.org/officeDocument/2006/relationships/image"/><Relationship Id="rId7" Target="../media/image86.svg" Type="http://schemas.openxmlformats.org/officeDocument/2006/relationships/image"/><Relationship Id="rId8" Target="../media/image166.png" Type="http://schemas.openxmlformats.org/officeDocument/2006/relationships/image"/><Relationship Id="rId9" Target="../media/image167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68.png" Type="http://schemas.openxmlformats.org/officeDocument/2006/relationships/image"/><Relationship Id="rId5" Target="../media/image169.sv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4.png" Type="http://schemas.openxmlformats.org/officeDocument/2006/relationships/image"/><Relationship Id="rId11" Target="../media/image175.svg" Type="http://schemas.openxmlformats.org/officeDocument/2006/relationships/image"/><Relationship Id="rId12" Target="../media/image176.png" Type="http://schemas.openxmlformats.org/officeDocument/2006/relationships/image"/><Relationship Id="rId13" Target="../media/image177.svg" Type="http://schemas.openxmlformats.org/officeDocument/2006/relationships/image"/><Relationship Id="rId14" Target="../media/image178.png" Type="http://schemas.openxmlformats.org/officeDocument/2006/relationships/image"/><Relationship Id="rId15" Target="../media/image179.svg" Type="http://schemas.openxmlformats.org/officeDocument/2006/relationships/image"/><Relationship Id="rId16" Target="../media/image53.png" Type="http://schemas.openxmlformats.org/officeDocument/2006/relationships/image"/><Relationship Id="rId17" Target="../media/image54.svg" Type="http://schemas.openxmlformats.org/officeDocument/2006/relationships/image"/><Relationship Id="rId18" Target="../media/image55.png" Type="http://schemas.openxmlformats.org/officeDocument/2006/relationships/image"/><Relationship Id="rId19" Target="../media/image56.svg" Type="http://schemas.openxmlformats.org/officeDocument/2006/relationships/image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70.png" Type="http://schemas.openxmlformats.org/officeDocument/2006/relationships/image"/><Relationship Id="rId5" Target="../media/image171.svg" Type="http://schemas.openxmlformats.org/officeDocument/2006/relationships/image"/><Relationship Id="rId6" Target="../media/image117.png" Type="http://schemas.openxmlformats.org/officeDocument/2006/relationships/image"/><Relationship Id="rId7" Target="../media/image118.svg" Type="http://schemas.openxmlformats.org/officeDocument/2006/relationships/image"/><Relationship Id="rId8" Target="../media/image172.png" Type="http://schemas.openxmlformats.org/officeDocument/2006/relationships/image"/><Relationship Id="rId9" Target="../media/image173.sv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4.png" Type="http://schemas.openxmlformats.org/officeDocument/2006/relationships/image"/><Relationship Id="rId11" Target="../media/image185.svg" Type="http://schemas.openxmlformats.org/officeDocument/2006/relationships/image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80.png" Type="http://schemas.openxmlformats.org/officeDocument/2006/relationships/image"/><Relationship Id="rId5" Target="../media/image181.svg" Type="http://schemas.openxmlformats.org/officeDocument/2006/relationships/image"/><Relationship Id="rId6" Target="../media/image182.png" Type="http://schemas.openxmlformats.org/officeDocument/2006/relationships/image"/><Relationship Id="rId7" Target="../media/image183.svg" Type="http://schemas.openxmlformats.org/officeDocument/2006/relationships/image"/><Relationship Id="rId8" Target="../media/image128.png" Type="http://schemas.openxmlformats.org/officeDocument/2006/relationships/image"/><Relationship Id="rId9" Target="../media/image129.sv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86.png" Type="http://schemas.openxmlformats.org/officeDocument/2006/relationships/image"/><Relationship Id="rId5" Target="../media/image187.svg" Type="http://schemas.openxmlformats.org/officeDocument/2006/relationships/image"/><Relationship Id="rId6" Target="../media/image121.png" Type="http://schemas.openxmlformats.org/officeDocument/2006/relationships/image"/><Relationship Id="rId7" Target="../media/image122.svg" Type="http://schemas.openxmlformats.org/officeDocument/2006/relationships/image"/><Relationship Id="rId8" Target="../media/image148.png" Type="http://schemas.openxmlformats.org/officeDocument/2006/relationships/image"/><Relationship Id="rId9" Target="../media/image149.sv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8.png" Type="http://schemas.openxmlformats.org/officeDocument/2006/relationships/image"/><Relationship Id="rId3" Target="../media/image189.sv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0.png" Type="http://schemas.openxmlformats.org/officeDocument/2006/relationships/image"/><Relationship Id="rId3" Target="../media/image191.svg" Type="http://schemas.openxmlformats.org/officeDocument/2006/relationships/image"/><Relationship Id="rId4" Target="../media/image192.png" Type="http://schemas.openxmlformats.org/officeDocument/2006/relationships/image"/><Relationship Id="rId5" Target="../media/image193.sv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29.png" Type="http://schemas.openxmlformats.org/officeDocument/2006/relationships/image"/><Relationship Id="rId5" Target="../media/image30.svg" Type="http://schemas.openxmlformats.org/officeDocument/2006/relationships/image"/><Relationship Id="rId6" Target="../media/image33.png" Type="http://schemas.openxmlformats.org/officeDocument/2006/relationships/image"/><Relationship Id="rId7" Target="../media/image34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6.png" Type="http://schemas.openxmlformats.org/officeDocument/2006/relationships/image"/><Relationship Id="rId5" Target="../media/image17.png" Type="http://schemas.openxmlformats.org/officeDocument/2006/relationships/image"/><Relationship Id="rId6" Target="../media/image18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1.png" Type="http://schemas.openxmlformats.org/officeDocument/2006/relationships/image"/><Relationship Id="rId11" Target="../media/image42.svg" Type="http://schemas.openxmlformats.org/officeDocument/2006/relationships/image"/><Relationship Id="rId12" Target="../media/image196.png" Type="http://schemas.openxmlformats.org/officeDocument/2006/relationships/image"/><Relationship Id="rId13" Target="../media/image197.svg" Type="http://schemas.openxmlformats.org/officeDocument/2006/relationships/image"/><Relationship Id="rId14" Target="../media/image198.png" Type="http://schemas.openxmlformats.org/officeDocument/2006/relationships/image"/><Relationship Id="rId15" Target="../media/image199.svg" Type="http://schemas.openxmlformats.org/officeDocument/2006/relationships/image"/><Relationship Id="rId16" Target="../media/image200.png" Type="http://schemas.openxmlformats.org/officeDocument/2006/relationships/image"/><Relationship Id="rId17" Target="../media/image201.svg" Type="http://schemas.openxmlformats.org/officeDocument/2006/relationships/image"/><Relationship Id="rId18" Target="../media/image202.png" Type="http://schemas.openxmlformats.org/officeDocument/2006/relationships/image"/><Relationship Id="rId19" Target="../media/image203.svg" Type="http://schemas.openxmlformats.org/officeDocument/2006/relationships/image"/><Relationship Id="rId2" Target="../media/image6.png" Type="http://schemas.openxmlformats.org/officeDocument/2006/relationships/image"/><Relationship Id="rId20" Target="../media/image204.png" Type="http://schemas.openxmlformats.org/officeDocument/2006/relationships/image"/><Relationship Id="rId21" Target="../media/image205.svg" Type="http://schemas.openxmlformats.org/officeDocument/2006/relationships/image"/><Relationship Id="rId22" Target="../media/image206.png" Type="http://schemas.openxmlformats.org/officeDocument/2006/relationships/image"/><Relationship Id="rId23" Target="../media/image207.svg" Type="http://schemas.openxmlformats.org/officeDocument/2006/relationships/image"/><Relationship Id="rId3" Target="../media/image7.svg" Type="http://schemas.openxmlformats.org/officeDocument/2006/relationships/image"/><Relationship Id="rId4" Target="../media/image83.png" Type="http://schemas.openxmlformats.org/officeDocument/2006/relationships/image"/><Relationship Id="rId5" Target="../media/image84.svg" Type="http://schemas.openxmlformats.org/officeDocument/2006/relationships/image"/><Relationship Id="rId6" Target="../media/image75.png" Type="http://schemas.openxmlformats.org/officeDocument/2006/relationships/image"/><Relationship Id="rId7" Target="../media/image76.svg" Type="http://schemas.openxmlformats.org/officeDocument/2006/relationships/image"/><Relationship Id="rId8" Target="../media/image194.png" Type="http://schemas.openxmlformats.org/officeDocument/2006/relationships/image"/><Relationship Id="rId9" Target="../media/image195.sv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208.png" Type="http://schemas.openxmlformats.org/officeDocument/2006/relationships/image"/><Relationship Id="rId5" Target="../media/image209.sv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14.svg" Type="http://schemas.openxmlformats.org/officeDocument/2006/relationships/image"/><Relationship Id="rId11" Target="../media/image215.png" Type="http://schemas.openxmlformats.org/officeDocument/2006/relationships/image"/><Relationship Id="rId12" Target="../media/image216.svg" Type="http://schemas.openxmlformats.org/officeDocument/2006/relationships/image"/><Relationship Id="rId13" Target="../media/image165.jpeg" Type="http://schemas.openxmlformats.org/officeDocument/2006/relationships/image"/><Relationship Id="rId14" Target="../media/image217.jpeg" Type="http://schemas.openxmlformats.org/officeDocument/2006/relationships/image"/><Relationship Id="rId15" Target="../media/image218.jpeg" Type="http://schemas.openxmlformats.org/officeDocument/2006/relationships/image"/><Relationship Id="rId16" Target="../media/image219.jpeg" Type="http://schemas.openxmlformats.org/officeDocument/2006/relationships/image"/><Relationship Id="rId17" Target="../media/image164.jpeg" Type="http://schemas.openxmlformats.org/officeDocument/2006/relationships/image"/><Relationship Id="rId18" Target="../media/image163.jpeg" Type="http://schemas.openxmlformats.org/officeDocument/2006/relationships/image"/><Relationship Id="rId19" Target="../media/image220.png" Type="http://schemas.openxmlformats.org/officeDocument/2006/relationships/image"/><Relationship Id="rId2" Target="../media/image6.png" Type="http://schemas.openxmlformats.org/officeDocument/2006/relationships/image"/><Relationship Id="rId20" Target="../media/image221.svg" Type="http://schemas.openxmlformats.org/officeDocument/2006/relationships/image"/><Relationship Id="rId21" Target="../media/image186.png" Type="http://schemas.openxmlformats.org/officeDocument/2006/relationships/image"/><Relationship Id="rId22" Target="../media/image187.svg" Type="http://schemas.openxmlformats.org/officeDocument/2006/relationships/image"/><Relationship Id="rId3" Target="../media/image7.svg" Type="http://schemas.openxmlformats.org/officeDocument/2006/relationships/image"/><Relationship Id="rId4" Target="../media/image210.png" Type="http://schemas.openxmlformats.org/officeDocument/2006/relationships/image"/><Relationship Id="rId5" Target="../media/image211.svg" Type="http://schemas.openxmlformats.org/officeDocument/2006/relationships/image"/><Relationship Id="rId6" Target="../media/image31.png" Type="http://schemas.openxmlformats.org/officeDocument/2006/relationships/image"/><Relationship Id="rId7" Target="../media/image32.svg" Type="http://schemas.openxmlformats.org/officeDocument/2006/relationships/image"/><Relationship Id="rId8" Target="../media/image212.jpeg" Type="http://schemas.openxmlformats.org/officeDocument/2006/relationships/image"/><Relationship Id="rId9" Target="../media/image213.pn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.png" Type="http://schemas.openxmlformats.org/officeDocument/2006/relationships/image"/><Relationship Id="rId11" Target="../media/image11.svg" Type="http://schemas.openxmlformats.org/officeDocument/2006/relationships/image"/><Relationship Id="rId12" Target="../media/image104.png" Type="http://schemas.openxmlformats.org/officeDocument/2006/relationships/image"/><Relationship Id="rId13" Target="../media/image105.svg" Type="http://schemas.openxmlformats.org/officeDocument/2006/relationships/image"/><Relationship Id="rId14" Target="../media/image106.png" Type="http://schemas.openxmlformats.org/officeDocument/2006/relationships/image"/><Relationship Id="rId15" Target="../media/image107.svg" Type="http://schemas.openxmlformats.org/officeDocument/2006/relationships/image"/><Relationship Id="rId16" Target="../media/image119.png" Type="http://schemas.openxmlformats.org/officeDocument/2006/relationships/image"/><Relationship Id="rId17" Target="../media/image120.svg" Type="http://schemas.openxmlformats.org/officeDocument/2006/relationships/image"/><Relationship Id="rId18" Target="../media/image222.png" Type="http://schemas.openxmlformats.org/officeDocument/2006/relationships/image"/><Relationship Id="rId19" Target="../media/image223.svg" Type="http://schemas.openxmlformats.org/officeDocument/2006/relationships/image"/><Relationship Id="rId2" Target="../media/image6.png" Type="http://schemas.openxmlformats.org/officeDocument/2006/relationships/image"/><Relationship Id="rId20" Target="../media/image71.png" Type="http://schemas.openxmlformats.org/officeDocument/2006/relationships/image"/><Relationship Id="rId21" Target="../media/image72.svg" Type="http://schemas.openxmlformats.org/officeDocument/2006/relationships/image"/><Relationship Id="rId22" Target="../media/image137.png" Type="http://schemas.openxmlformats.org/officeDocument/2006/relationships/image"/><Relationship Id="rId23" Target="../media/image138.svg" Type="http://schemas.openxmlformats.org/officeDocument/2006/relationships/image"/><Relationship Id="rId24" Target="../media/image144.png" Type="http://schemas.openxmlformats.org/officeDocument/2006/relationships/image"/><Relationship Id="rId25" Target="../media/image145.svg" Type="http://schemas.openxmlformats.org/officeDocument/2006/relationships/image"/><Relationship Id="rId26" Target="../media/image152.png" Type="http://schemas.openxmlformats.org/officeDocument/2006/relationships/image"/><Relationship Id="rId27" Target="../media/image153.svg" Type="http://schemas.openxmlformats.org/officeDocument/2006/relationships/image"/><Relationship Id="rId28" Target="../media/image154.png" Type="http://schemas.openxmlformats.org/officeDocument/2006/relationships/image"/><Relationship Id="rId29" Target="../media/image155.svg" Type="http://schemas.openxmlformats.org/officeDocument/2006/relationships/image"/><Relationship Id="rId3" Target="../media/image7.svg" Type="http://schemas.openxmlformats.org/officeDocument/2006/relationships/image"/><Relationship Id="rId30" Target="../media/image156.png" Type="http://schemas.openxmlformats.org/officeDocument/2006/relationships/image"/><Relationship Id="rId31" Target="../media/image157.svg" Type="http://schemas.openxmlformats.org/officeDocument/2006/relationships/image"/><Relationship Id="rId32" Target="../media/image160.png" Type="http://schemas.openxmlformats.org/officeDocument/2006/relationships/image"/><Relationship Id="rId33" Target="../media/image161.svg" Type="http://schemas.openxmlformats.org/officeDocument/2006/relationships/image"/><Relationship Id="rId34" Target="../media/image85.png" Type="http://schemas.openxmlformats.org/officeDocument/2006/relationships/image"/><Relationship Id="rId35" Target="../media/image86.svg" Type="http://schemas.openxmlformats.org/officeDocument/2006/relationships/image"/><Relationship Id="rId36" Target="../media/image166.png" Type="http://schemas.openxmlformats.org/officeDocument/2006/relationships/image"/><Relationship Id="rId37" Target="../media/image167.svg" Type="http://schemas.openxmlformats.org/officeDocument/2006/relationships/image"/><Relationship Id="rId38" Target="../media/image170.png" Type="http://schemas.openxmlformats.org/officeDocument/2006/relationships/image"/><Relationship Id="rId39" Target="../media/image171.svg" Type="http://schemas.openxmlformats.org/officeDocument/2006/relationships/image"/><Relationship Id="rId4" Target="../media/image2.png" Type="http://schemas.openxmlformats.org/officeDocument/2006/relationships/image"/><Relationship Id="rId40" Target="../media/image172.png" Type="http://schemas.openxmlformats.org/officeDocument/2006/relationships/image"/><Relationship Id="rId41" Target="../media/image173.svg" Type="http://schemas.openxmlformats.org/officeDocument/2006/relationships/image"/><Relationship Id="rId42" Target="../media/image174.png" Type="http://schemas.openxmlformats.org/officeDocument/2006/relationships/image"/><Relationship Id="rId43" Target="../media/image175.svg" Type="http://schemas.openxmlformats.org/officeDocument/2006/relationships/image"/><Relationship Id="rId44" Target="../media/image176.png" Type="http://schemas.openxmlformats.org/officeDocument/2006/relationships/image"/><Relationship Id="rId45" Target="../media/image177.svg" Type="http://schemas.openxmlformats.org/officeDocument/2006/relationships/image"/><Relationship Id="rId46" Target="../media/image178.png" Type="http://schemas.openxmlformats.org/officeDocument/2006/relationships/image"/><Relationship Id="rId47" Target="../media/image179.svg" Type="http://schemas.openxmlformats.org/officeDocument/2006/relationships/image"/><Relationship Id="rId48" Target="../media/image110.png" Type="http://schemas.openxmlformats.org/officeDocument/2006/relationships/image"/><Relationship Id="rId49" Target="../media/image111.svg" Type="http://schemas.openxmlformats.org/officeDocument/2006/relationships/image"/><Relationship Id="rId5" Target="../media/image3.svg" Type="http://schemas.openxmlformats.org/officeDocument/2006/relationships/image"/><Relationship Id="rId50" Target="../media/image158.png" Type="http://schemas.openxmlformats.org/officeDocument/2006/relationships/image"/><Relationship Id="rId51" Target="../media/image159.svg" Type="http://schemas.openxmlformats.org/officeDocument/2006/relationships/image"/><Relationship Id="rId52" Target="../media/image224.png" Type="http://schemas.openxmlformats.org/officeDocument/2006/relationships/image"/><Relationship Id="rId53" Target="../media/image225.svg" Type="http://schemas.openxmlformats.org/officeDocument/2006/relationships/image"/><Relationship Id="rId54" Target="../media/image226.png" Type="http://schemas.openxmlformats.org/officeDocument/2006/relationships/image"/><Relationship Id="rId55" Target="../media/image227.svg" Type="http://schemas.openxmlformats.org/officeDocument/2006/relationships/image"/><Relationship Id="rId56" Target="../media/image228.png" Type="http://schemas.openxmlformats.org/officeDocument/2006/relationships/image"/><Relationship Id="rId57" Target="../media/image229.svg" Type="http://schemas.openxmlformats.org/officeDocument/2006/relationships/image"/><Relationship Id="rId6" Target="../media/image73.png" Type="http://schemas.openxmlformats.org/officeDocument/2006/relationships/image"/><Relationship Id="rId7" Target="../media/image74.svg" Type="http://schemas.openxmlformats.org/officeDocument/2006/relationships/image"/><Relationship Id="rId8" Target="../media/image117.png" Type="http://schemas.openxmlformats.org/officeDocument/2006/relationships/image"/><Relationship Id="rId9" Target="../media/image118.sv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8.png" Type="http://schemas.openxmlformats.org/officeDocument/2006/relationships/image"/><Relationship Id="rId11" Target="../media/image149.svg" Type="http://schemas.openxmlformats.org/officeDocument/2006/relationships/image"/><Relationship Id="rId12" Target="../media/image234.png" Type="http://schemas.openxmlformats.org/officeDocument/2006/relationships/image"/><Relationship Id="rId13" Target="../media/image235.svg" Type="http://schemas.openxmlformats.org/officeDocument/2006/relationships/image"/><Relationship Id="rId14" Target="../media/image135.png" Type="http://schemas.openxmlformats.org/officeDocument/2006/relationships/image"/><Relationship Id="rId15" Target="../media/image136.svg" Type="http://schemas.openxmlformats.org/officeDocument/2006/relationships/image"/><Relationship Id="rId16" Target="../media/image236.png" Type="http://schemas.openxmlformats.org/officeDocument/2006/relationships/image"/><Relationship Id="rId17" Target="../media/image237.svg" Type="http://schemas.openxmlformats.org/officeDocument/2006/relationships/image"/><Relationship Id="rId18" Target="../media/image238.png" Type="http://schemas.openxmlformats.org/officeDocument/2006/relationships/image"/><Relationship Id="rId19" Target="../media/image239.svg" Type="http://schemas.openxmlformats.org/officeDocument/2006/relationships/image"/><Relationship Id="rId2" Target="../media/image6.png" Type="http://schemas.openxmlformats.org/officeDocument/2006/relationships/image"/><Relationship Id="rId20" Target="../media/image99.png" Type="http://schemas.openxmlformats.org/officeDocument/2006/relationships/image"/><Relationship Id="rId21" Target="../media/image100.svg" Type="http://schemas.openxmlformats.org/officeDocument/2006/relationships/image"/><Relationship Id="rId22" Target="../media/image240.png" Type="http://schemas.openxmlformats.org/officeDocument/2006/relationships/image"/><Relationship Id="rId23" Target="../media/image241.svg" Type="http://schemas.openxmlformats.org/officeDocument/2006/relationships/image"/><Relationship Id="rId24" Target="../media/image59.png" Type="http://schemas.openxmlformats.org/officeDocument/2006/relationships/image"/><Relationship Id="rId25" Target="../media/image60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146.png" Type="http://schemas.openxmlformats.org/officeDocument/2006/relationships/image"/><Relationship Id="rId29" Target="../media/image147.svg" Type="http://schemas.openxmlformats.org/officeDocument/2006/relationships/image"/><Relationship Id="rId3" Target="../media/image7.svg" Type="http://schemas.openxmlformats.org/officeDocument/2006/relationships/image"/><Relationship Id="rId30" Target="../media/image91.png" Type="http://schemas.openxmlformats.org/officeDocument/2006/relationships/image"/><Relationship Id="rId31" Target="../media/image92.svg" Type="http://schemas.openxmlformats.org/officeDocument/2006/relationships/image"/><Relationship Id="rId32" Target="../media/image213.png" Type="http://schemas.openxmlformats.org/officeDocument/2006/relationships/image"/><Relationship Id="rId33" Target="../media/image214.svg" Type="http://schemas.openxmlformats.org/officeDocument/2006/relationships/image"/><Relationship Id="rId34" Target="../media/image220.png" Type="http://schemas.openxmlformats.org/officeDocument/2006/relationships/image"/><Relationship Id="rId35" Target="../media/image221.svg" Type="http://schemas.openxmlformats.org/officeDocument/2006/relationships/image"/><Relationship Id="rId36" Target="../media/image242.png" Type="http://schemas.openxmlformats.org/officeDocument/2006/relationships/image"/><Relationship Id="rId37" Target="../media/image243.svg" Type="http://schemas.openxmlformats.org/officeDocument/2006/relationships/image"/><Relationship Id="rId38" Target="../media/image244.png" Type="http://schemas.openxmlformats.org/officeDocument/2006/relationships/image"/><Relationship Id="rId39" Target="../media/image245.svg" Type="http://schemas.openxmlformats.org/officeDocument/2006/relationships/image"/><Relationship Id="rId4" Target="../media/image230.png" Type="http://schemas.openxmlformats.org/officeDocument/2006/relationships/image"/><Relationship Id="rId40" Target="../media/image168.png" Type="http://schemas.openxmlformats.org/officeDocument/2006/relationships/image"/><Relationship Id="rId41" Target="../media/image169.svg" Type="http://schemas.openxmlformats.org/officeDocument/2006/relationships/image"/><Relationship Id="rId42" Target="../media/image246.png" Type="http://schemas.openxmlformats.org/officeDocument/2006/relationships/image"/><Relationship Id="rId43" Target="../media/image247.svg" Type="http://schemas.openxmlformats.org/officeDocument/2006/relationships/image"/><Relationship Id="rId44" Target="../media/image248.png" Type="http://schemas.openxmlformats.org/officeDocument/2006/relationships/image"/><Relationship Id="rId45" Target="../media/image249.svg" Type="http://schemas.openxmlformats.org/officeDocument/2006/relationships/image"/><Relationship Id="rId46" Target="../media/image250.png" Type="http://schemas.openxmlformats.org/officeDocument/2006/relationships/image"/><Relationship Id="rId47" Target="../media/image251.svg" Type="http://schemas.openxmlformats.org/officeDocument/2006/relationships/image"/><Relationship Id="rId48" Target="../media/image31.png" Type="http://schemas.openxmlformats.org/officeDocument/2006/relationships/image"/><Relationship Id="rId49" Target="../media/image32.svg" Type="http://schemas.openxmlformats.org/officeDocument/2006/relationships/image"/><Relationship Id="rId5" Target="../media/image231.svg" Type="http://schemas.openxmlformats.org/officeDocument/2006/relationships/image"/><Relationship Id="rId50" Target="../media/image57.png" Type="http://schemas.openxmlformats.org/officeDocument/2006/relationships/image"/><Relationship Id="rId51" Target="../media/image58.svg" Type="http://schemas.openxmlformats.org/officeDocument/2006/relationships/image"/><Relationship Id="rId52" Target="../media/image27.png" Type="http://schemas.openxmlformats.org/officeDocument/2006/relationships/image"/><Relationship Id="rId53" Target="../media/image28.svg" Type="http://schemas.openxmlformats.org/officeDocument/2006/relationships/image"/><Relationship Id="rId6" Target="../media/image37.png" Type="http://schemas.openxmlformats.org/officeDocument/2006/relationships/image"/><Relationship Id="rId7" Target="../media/image38.svg" Type="http://schemas.openxmlformats.org/officeDocument/2006/relationships/image"/><Relationship Id="rId8" Target="../media/image232.png" Type="http://schemas.openxmlformats.org/officeDocument/2006/relationships/image"/><Relationship Id="rId9" Target="../media/image233.sv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8.png" Type="http://schemas.openxmlformats.org/officeDocument/2006/relationships/image"/><Relationship Id="rId11" Target="../media/image259.svg" Type="http://schemas.openxmlformats.org/officeDocument/2006/relationships/image"/><Relationship Id="rId12" Target="../media/image260.png" Type="http://schemas.openxmlformats.org/officeDocument/2006/relationships/image"/><Relationship Id="rId13" Target="../media/image261.svg" Type="http://schemas.openxmlformats.org/officeDocument/2006/relationships/image"/><Relationship Id="rId14" Target="../media/image262.png" Type="http://schemas.openxmlformats.org/officeDocument/2006/relationships/image"/><Relationship Id="rId15" Target="../media/image263.svg" Type="http://schemas.openxmlformats.org/officeDocument/2006/relationships/image"/><Relationship Id="rId16" Target="../media/image264.png" Type="http://schemas.openxmlformats.org/officeDocument/2006/relationships/image"/><Relationship Id="rId17" Target="../media/image265.svg" Type="http://schemas.openxmlformats.org/officeDocument/2006/relationships/image"/><Relationship Id="rId18" Target="../media/image266.png" Type="http://schemas.openxmlformats.org/officeDocument/2006/relationships/image"/><Relationship Id="rId19" Target="../media/image267.svg" Type="http://schemas.openxmlformats.org/officeDocument/2006/relationships/image"/><Relationship Id="rId2" Target="../media/image6.png" Type="http://schemas.openxmlformats.org/officeDocument/2006/relationships/image"/><Relationship Id="rId20" Target="../media/image268.png" Type="http://schemas.openxmlformats.org/officeDocument/2006/relationships/image"/><Relationship Id="rId21" Target="../media/image269.svg" Type="http://schemas.openxmlformats.org/officeDocument/2006/relationships/image"/><Relationship Id="rId22" Target="../media/image270.png" Type="http://schemas.openxmlformats.org/officeDocument/2006/relationships/image"/><Relationship Id="rId23" Target="../media/image271.svg" Type="http://schemas.openxmlformats.org/officeDocument/2006/relationships/image"/><Relationship Id="rId24" Target="../media/image272.png" Type="http://schemas.openxmlformats.org/officeDocument/2006/relationships/image"/><Relationship Id="rId25" Target="../media/image273.svg" Type="http://schemas.openxmlformats.org/officeDocument/2006/relationships/image"/><Relationship Id="rId26" Target="../media/image274.png" Type="http://schemas.openxmlformats.org/officeDocument/2006/relationships/image"/><Relationship Id="rId27" Target="../media/image275.svg" Type="http://schemas.openxmlformats.org/officeDocument/2006/relationships/image"/><Relationship Id="rId28" Target="../media/image276.png" Type="http://schemas.openxmlformats.org/officeDocument/2006/relationships/image"/><Relationship Id="rId29" Target="../media/image277.svg" Type="http://schemas.openxmlformats.org/officeDocument/2006/relationships/image"/><Relationship Id="rId3" Target="../media/image7.svg" Type="http://schemas.openxmlformats.org/officeDocument/2006/relationships/image"/><Relationship Id="rId30" Target="../media/image278.png" Type="http://schemas.openxmlformats.org/officeDocument/2006/relationships/image"/><Relationship Id="rId31" Target="../media/image279.svg" Type="http://schemas.openxmlformats.org/officeDocument/2006/relationships/image"/><Relationship Id="rId32" Target="../media/image280.png" Type="http://schemas.openxmlformats.org/officeDocument/2006/relationships/image"/><Relationship Id="rId33" Target="../media/image281.svg" Type="http://schemas.openxmlformats.org/officeDocument/2006/relationships/image"/><Relationship Id="rId34" Target="../media/image282.png" Type="http://schemas.openxmlformats.org/officeDocument/2006/relationships/image"/><Relationship Id="rId35" Target="../media/image283.svg" Type="http://schemas.openxmlformats.org/officeDocument/2006/relationships/image"/><Relationship Id="rId36" Target="../media/image284.png" Type="http://schemas.openxmlformats.org/officeDocument/2006/relationships/image"/><Relationship Id="rId37" Target="../media/image285.svg" Type="http://schemas.openxmlformats.org/officeDocument/2006/relationships/image"/><Relationship Id="rId38" Target="../media/image286.png" Type="http://schemas.openxmlformats.org/officeDocument/2006/relationships/image"/><Relationship Id="rId39" Target="../media/image287.svg" Type="http://schemas.openxmlformats.org/officeDocument/2006/relationships/image"/><Relationship Id="rId4" Target="../media/image252.png" Type="http://schemas.openxmlformats.org/officeDocument/2006/relationships/image"/><Relationship Id="rId40" Target="../media/image288.png" Type="http://schemas.openxmlformats.org/officeDocument/2006/relationships/image"/><Relationship Id="rId41" Target="../media/image289.svg" Type="http://schemas.openxmlformats.org/officeDocument/2006/relationships/image"/><Relationship Id="rId42" Target="../media/image290.png" Type="http://schemas.openxmlformats.org/officeDocument/2006/relationships/image"/><Relationship Id="rId43" Target="../media/image291.svg" Type="http://schemas.openxmlformats.org/officeDocument/2006/relationships/image"/><Relationship Id="rId44" Target="../media/image292.png" Type="http://schemas.openxmlformats.org/officeDocument/2006/relationships/image"/><Relationship Id="rId45" Target="../media/image293.svg" Type="http://schemas.openxmlformats.org/officeDocument/2006/relationships/image"/><Relationship Id="rId46" Target="../media/image294.png" Type="http://schemas.openxmlformats.org/officeDocument/2006/relationships/image"/><Relationship Id="rId47" Target="../media/image295.svg" Type="http://schemas.openxmlformats.org/officeDocument/2006/relationships/image"/><Relationship Id="rId48" Target="../media/image296.png" Type="http://schemas.openxmlformats.org/officeDocument/2006/relationships/image"/><Relationship Id="rId49" Target="../media/image297.svg" Type="http://schemas.openxmlformats.org/officeDocument/2006/relationships/image"/><Relationship Id="rId5" Target="../media/image253.svg" Type="http://schemas.openxmlformats.org/officeDocument/2006/relationships/image"/><Relationship Id="rId50" Target="../media/image298.png" Type="http://schemas.openxmlformats.org/officeDocument/2006/relationships/image"/><Relationship Id="rId51" Target="../media/image299.svg" Type="http://schemas.openxmlformats.org/officeDocument/2006/relationships/image"/><Relationship Id="rId52" Target="../media/image300.png" Type="http://schemas.openxmlformats.org/officeDocument/2006/relationships/image"/><Relationship Id="rId53" Target="../media/image301.svg" Type="http://schemas.openxmlformats.org/officeDocument/2006/relationships/image"/><Relationship Id="rId54" Target="../media/image302.png" Type="http://schemas.openxmlformats.org/officeDocument/2006/relationships/image"/><Relationship Id="rId55" Target="../media/image303.svg" Type="http://schemas.openxmlformats.org/officeDocument/2006/relationships/image"/><Relationship Id="rId56" Target="../media/image304.png" Type="http://schemas.openxmlformats.org/officeDocument/2006/relationships/image"/><Relationship Id="rId57" Target="../media/image305.svg" Type="http://schemas.openxmlformats.org/officeDocument/2006/relationships/image"/><Relationship Id="rId58" Target="../media/image306.png" Type="http://schemas.openxmlformats.org/officeDocument/2006/relationships/image"/><Relationship Id="rId59" Target="../media/image307.svg" Type="http://schemas.openxmlformats.org/officeDocument/2006/relationships/image"/><Relationship Id="rId6" Target="../media/image254.png" Type="http://schemas.openxmlformats.org/officeDocument/2006/relationships/image"/><Relationship Id="rId60" Target="../media/image308.png" Type="http://schemas.openxmlformats.org/officeDocument/2006/relationships/image"/><Relationship Id="rId61" Target="../media/image309.svg" Type="http://schemas.openxmlformats.org/officeDocument/2006/relationships/image"/><Relationship Id="rId62" Target="../media/image310.png" Type="http://schemas.openxmlformats.org/officeDocument/2006/relationships/image"/><Relationship Id="rId63" Target="../media/image311.svg" Type="http://schemas.openxmlformats.org/officeDocument/2006/relationships/image"/><Relationship Id="rId64" Target="../media/image312.png" Type="http://schemas.openxmlformats.org/officeDocument/2006/relationships/image"/><Relationship Id="rId65" Target="../media/image313.svg" Type="http://schemas.openxmlformats.org/officeDocument/2006/relationships/image"/><Relationship Id="rId66" Target="../media/image314.png" Type="http://schemas.openxmlformats.org/officeDocument/2006/relationships/image"/><Relationship Id="rId67" Target="../media/image315.svg" Type="http://schemas.openxmlformats.org/officeDocument/2006/relationships/image"/><Relationship Id="rId68" Target="../media/image316.png" Type="http://schemas.openxmlformats.org/officeDocument/2006/relationships/image"/><Relationship Id="rId69" Target="../media/image317.svg" Type="http://schemas.openxmlformats.org/officeDocument/2006/relationships/image"/><Relationship Id="rId7" Target="../media/image255.svg" Type="http://schemas.openxmlformats.org/officeDocument/2006/relationships/image"/><Relationship Id="rId70" Target="../media/image318.png" Type="http://schemas.openxmlformats.org/officeDocument/2006/relationships/image"/><Relationship Id="rId71" Target="../media/image319.svg" Type="http://schemas.openxmlformats.org/officeDocument/2006/relationships/image"/><Relationship Id="rId72" Target="../media/image320.png" Type="http://schemas.openxmlformats.org/officeDocument/2006/relationships/image"/><Relationship Id="rId73" Target="../media/image321.svg" Type="http://schemas.openxmlformats.org/officeDocument/2006/relationships/image"/><Relationship Id="rId74" Target="../media/image322.png" Type="http://schemas.openxmlformats.org/officeDocument/2006/relationships/image"/><Relationship Id="rId75" Target="../media/image323.svg" Type="http://schemas.openxmlformats.org/officeDocument/2006/relationships/image"/><Relationship Id="rId76" Target="../media/image324.png" Type="http://schemas.openxmlformats.org/officeDocument/2006/relationships/image"/><Relationship Id="rId77" Target="../media/image325.svg" Type="http://schemas.openxmlformats.org/officeDocument/2006/relationships/image"/><Relationship Id="rId78" Target="../media/image326.png" Type="http://schemas.openxmlformats.org/officeDocument/2006/relationships/image"/><Relationship Id="rId79" Target="../media/image327.svg" Type="http://schemas.openxmlformats.org/officeDocument/2006/relationships/image"/><Relationship Id="rId8" Target="../media/image256.png" Type="http://schemas.openxmlformats.org/officeDocument/2006/relationships/image"/><Relationship Id="rId80" Target="../media/image328.png" Type="http://schemas.openxmlformats.org/officeDocument/2006/relationships/image"/><Relationship Id="rId81" Target="../media/image329.svg" Type="http://schemas.openxmlformats.org/officeDocument/2006/relationships/image"/><Relationship Id="rId9" Target="../media/image257.sv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330.png" Type="http://schemas.openxmlformats.org/officeDocument/2006/relationships/image"/><Relationship Id="rId5" Target="../media/image331.svg" Type="http://schemas.openxmlformats.org/officeDocument/2006/relationships/image"/><Relationship Id="rId6" Target="../media/image332.png" Type="http://schemas.openxmlformats.org/officeDocument/2006/relationships/image"/><Relationship Id="rId7" Target="../media/image333.svg" Type="http://schemas.openxmlformats.org/officeDocument/2006/relationships/image"/><Relationship Id="rId8" Target="../media/image33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16.png" Type="http://schemas.openxmlformats.org/officeDocument/2006/relationships/image"/><Relationship Id="rId5" Target="../media/image17.png" Type="http://schemas.openxmlformats.org/officeDocument/2006/relationships/image"/><Relationship Id="rId6" Target="../media/image19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20.png" Type="http://schemas.openxmlformats.org/officeDocument/2006/relationships/image"/><Relationship Id="rId5" Target="../media/image21.svg" Type="http://schemas.openxmlformats.org/officeDocument/2006/relationships/image"/><Relationship Id="rId6" Target="../media/image22.png" Type="http://schemas.openxmlformats.org/officeDocument/2006/relationships/image"/><Relationship Id="rId7" Target="../media/image23.svg" Type="http://schemas.openxmlformats.org/officeDocument/2006/relationships/image"/><Relationship Id="rId8" Target="../media/image24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1.png" Type="http://schemas.openxmlformats.org/officeDocument/2006/relationships/image"/><Relationship Id="rId11" Target="../media/image32.svg" Type="http://schemas.openxmlformats.org/officeDocument/2006/relationships/image"/><Relationship Id="rId12" Target="../media/image33.png" Type="http://schemas.openxmlformats.org/officeDocument/2006/relationships/image"/><Relationship Id="rId13" Target="../media/image34.svg" Type="http://schemas.openxmlformats.org/officeDocument/2006/relationships/image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25.png" Type="http://schemas.openxmlformats.org/officeDocument/2006/relationships/image"/><Relationship Id="rId5" Target="../media/image26.svg" Type="http://schemas.openxmlformats.org/officeDocument/2006/relationships/image"/><Relationship Id="rId6" Target="../media/image27.png" Type="http://schemas.openxmlformats.org/officeDocument/2006/relationships/image"/><Relationship Id="rId7" Target="../media/image28.svg" Type="http://schemas.openxmlformats.org/officeDocument/2006/relationships/image"/><Relationship Id="rId8" Target="../media/image29.png" Type="http://schemas.openxmlformats.org/officeDocument/2006/relationships/image"/><Relationship Id="rId9" Target="../media/image30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1.png" Type="http://schemas.openxmlformats.org/officeDocument/2006/relationships/image"/><Relationship Id="rId11" Target="../media/image42.svg" Type="http://schemas.openxmlformats.org/officeDocument/2006/relationships/image"/><Relationship Id="rId12" Target="../media/image43.png" Type="http://schemas.openxmlformats.org/officeDocument/2006/relationships/image"/><Relationship Id="rId13" Target="../media/image44.svg" Type="http://schemas.openxmlformats.org/officeDocument/2006/relationships/image"/><Relationship Id="rId14" Target="../media/image45.png" Type="http://schemas.openxmlformats.org/officeDocument/2006/relationships/image"/><Relationship Id="rId15" Target="../media/image46.svg" Type="http://schemas.openxmlformats.org/officeDocument/2006/relationships/image"/><Relationship Id="rId16" Target="../media/image47.png" Type="http://schemas.openxmlformats.org/officeDocument/2006/relationships/image"/><Relationship Id="rId17" Target="../media/image48.svg" Type="http://schemas.openxmlformats.org/officeDocument/2006/relationships/image"/><Relationship Id="rId18" Target="../media/image49.png" Type="http://schemas.openxmlformats.org/officeDocument/2006/relationships/image"/><Relationship Id="rId19" Target="../media/image50.svg" Type="http://schemas.openxmlformats.org/officeDocument/2006/relationships/image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35.png" Type="http://schemas.openxmlformats.org/officeDocument/2006/relationships/image"/><Relationship Id="rId5" Target="../media/image36.svg" Type="http://schemas.openxmlformats.org/officeDocument/2006/relationships/image"/><Relationship Id="rId6" Target="../media/image37.png" Type="http://schemas.openxmlformats.org/officeDocument/2006/relationships/image"/><Relationship Id="rId7" Target="../media/image38.svg" Type="http://schemas.openxmlformats.org/officeDocument/2006/relationships/image"/><Relationship Id="rId8" Target="../media/image39.png" Type="http://schemas.openxmlformats.org/officeDocument/2006/relationships/image"/><Relationship Id="rId9" Target="../media/image40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7.png" Type="http://schemas.openxmlformats.org/officeDocument/2006/relationships/image"/><Relationship Id="rId11" Target="../media/image58.svg" Type="http://schemas.openxmlformats.org/officeDocument/2006/relationships/image"/><Relationship Id="rId12" Target="../media/image59.png" Type="http://schemas.openxmlformats.org/officeDocument/2006/relationships/image"/><Relationship Id="rId13" Target="../media/image60.svg" Type="http://schemas.openxmlformats.org/officeDocument/2006/relationships/image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51.png" Type="http://schemas.openxmlformats.org/officeDocument/2006/relationships/image"/><Relationship Id="rId5" Target="../media/image52.svg" Type="http://schemas.openxmlformats.org/officeDocument/2006/relationships/image"/><Relationship Id="rId6" Target="../media/image53.png" Type="http://schemas.openxmlformats.org/officeDocument/2006/relationships/image"/><Relationship Id="rId7" Target="../media/image54.svg" Type="http://schemas.openxmlformats.org/officeDocument/2006/relationships/image"/><Relationship Id="rId8" Target="../media/image55.png" Type="http://schemas.openxmlformats.org/officeDocument/2006/relationships/image"/><Relationship Id="rId9" Target="../media/image56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5.png" Type="http://schemas.openxmlformats.org/officeDocument/2006/relationships/image"/><Relationship Id="rId11" Target="../media/image66.svg" Type="http://schemas.openxmlformats.org/officeDocument/2006/relationships/image"/><Relationship Id="rId12" Target="../media/image67.png" Type="http://schemas.openxmlformats.org/officeDocument/2006/relationships/image"/><Relationship Id="rId13" Target="../media/image68.svg" Type="http://schemas.openxmlformats.org/officeDocument/2006/relationships/image"/><Relationship Id="rId14" Target="../media/image69.png" Type="http://schemas.openxmlformats.org/officeDocument/2006/relationships/image"/><Relationship Id="rId15" Target="../media/image70.svg" Type="http://schemas.openxmlformats.org/officeDocument/2006/relationships/image"/><Relationship Id="rId16" Target="../media/image71.png" Type="http://schemas.openxmlformats.org/officeDocument/2006/relationships/image"/><Relationship Id="rId17" Target="../media/image72.svg" Type="http://schemas.openxmlformats.org/officeDocument/2006/relationships/image"/><Relationship Id="rId18" Target="../media/image73.png" Type="http://schemas.openxmlformats.org/officeDocument/2006/relationships/image"/><Relationship Id="rId19" Target="../media/image74.svg" Type="http://schemas.openxmlformats.org/officeDocument/2006/relationships/image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37.png" Type="http://schemas.openxmlformats.org/officeDocument/2006/relationships/image"/><Relationship Id="rId5" Target="../media/image38.svg" Type="http://schemas.openxmlformats.org/officeDocument/2006/relationships/image"/><Relationship Id="rId6" Target="../media/image61.png" Type="http://schemas.openxmlformats.org/officeDocument/2006/relationships/image"/><Relationship Id="rId7" Target="../media/image62.svg" Type="http://schemas.openxmlformats.org/officeDocument/2006/relationships/image"/><Relationship Id="rId8" Target="../media/image63.png" Type="http://schemas.openxmlformats.org/officeDocument/2006/relationships/image"/><Relationship Id="rId9" Target="../media/image64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67295" y="285135"/>
            <a:ext cx="17785051" cy="9744565"/>
            <a:chOff x="0" y="0"/>
            <a:chExt cx="18369007" cy="10064519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8369007" cy="10064519"/>
            </a:xfrm>
            <a:custGeom>
              <a:avLst/>
              <a:gdLst/>
              <a:ahLst/>
              <a:cxnLst/>
              <a:rect r="r" b="b" t="t" l="l"/>
              <a:pathLst>
                <a:path h="10064519" w="18369007">
                  <a:moveTo>
                    <a:pt x="0" y="0"/>
                  </a:moveTo>
                  <a:lnTo>
                    <a:pt x="0" y="10064519"/>
                  </a:lnTo>
                  <a:lnTo>
                    <a:pt x="18369007" y="10064519"/>
                  </a:lnTo>
                  <a:lnTo>
                    <a:pt x="18369007" y="0"/>
                  </a:lnTo>
                  <a:lnTo>
                    <a:pt x="0" y="0"/>
                  </a:lnTo>
                  <a:close/>
                  <a:moveTo>
                    <a:pt x="18308047" y="10003559"/>
                  </a:moveTo>
                  <a:lnTo>
                    <a:pt x="59690" y="10003559"/>
                  </a:lnTo>
                  <a:lnTo>
                    <a:pt x="59690" y="59690"/>
                  </a:lnTo>
                  <a:lnTo>
                    <a:pt x="18308047" y="59690"/>
                  </a:lnTo>
                  <a:lnTo>
                    <a:pt x="18308047" y="10003559"/>
                  </a:lnTo>
                  <a:close/>
                </a:path>
              </a:pathLst>
            </a:custGeom>
            <a:solidFill>
              <a:srgbClr val="EB5C36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333538" y="349338"/>
            <a:ext cx="17652567" cy="9616158"/>
            <a:chOff x="0" y="0"/>
            <a:chExt cx="23536756" cy="12821544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2"/>
            <a:srcRect l="20763" t="7257" r="5627" b="32669"/>
            <a:stretch>
              <a:fillRect/>
            </a:stretch>
          </p:blipFill>
          <p:spPr>
            <a:xfrm>
              <a:off x="0" y="0"/>
              <a:ext cx="23536756" cy="12821544"/>
            </a:xfrm>
            <a:prstGeom prst="rect">
              <a:avLst/>
            </a:prstGeom>
          </p:spPr>
        </p:pic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74815" y="4713339"/>
            <a:ext cx="5219700" cy="5316361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2832646" y="4713339"/>
            <a:ext cx="5219700" cy="5316361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0">
            <a:off x="1028700" y="750654"/>
            <a:ext cx="16230600" cy="3483542"/>
            <a:chOff x="0" y="0"/>
            <a:chExt cx="21640800" cy="4644723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true" flipV="false" rot="-160616">
              <a:off x="6719439" y="289767"/>
              <a:ext cx="8494661" cy="864911"/>
            </a:xfrm>
            <a:prstGeom prst="rect">
              <a:avLst/>
            </a:prstGeom>
          </p:spPr>
        </p:pic>
        <p:sp>
          <p:nvSpPr>
            <p:cNvPr name="TextBox 10" id="10"/>
            <p:cNvSpPr txBox="true"/>
            <p:nvPr/>
          </p:nvSpPr>
          <p:spPr>
            <a:xfrm rot="0">
              <a:off x="6981341" y="-47625"/>
              <a:ext cx="7678118" cy="10204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240"/>
                </a:lnSpc>
                <a:spcBef>
                  <a:spcPct val="0"/>
                </a:spcBef>
              </a:pPr>
              <a:r>
                <a:rPr lang="en-US" sz="4800" spc="360" u="none">
                  <a:solidFill>
                    <a:srgbClr val="06219D"/>
                  </a:solidFill>
                  <a:latin typeface="Garet Bold"/>
                </a:rPr>
                <a:t>YOUR TIMELINE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1203023"/>
              <a:ext cx="21640800" cy="3441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0391"/>
                </a:lnSpc>
              </a:pPr>
              <a:r>
                <a:rPr lang="en-US" sz="16992">
                  <a:solidFill>
                    <a:srgbClr val="EB5C36"/>
                  </a:solidFill>
                  <a:latin typeface="Bristol"/>
                </a:rPr>
                <a:t>PRESENTATION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7691" y="285135"/>
            <a:ext cx="17638455" cy="9674952"/>
            <a:chOff x="0" y="0"/>
            <a:chExt cx="23517940" cy="1289993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006" t="0" r="6159" b="7819"/>
            <a:stretch>
              <a:fillRect/>
            </a:stretch>
          </p:blipFill>
          <p:spPr>
            <a:xfrm flipH="false" flipV="false" rot="0">
              <a:off x="0" y="0"/>
              <a:ext cx="12119469" cy="12865753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1979" t="0" r="6254" b="7574"/>
            <a:stretch>
              <a:fillRect/>
            </a:stretch>
          </p:blipFill>
          <p:spPr>
            <a:xfrm flipH="false" flipV="false" rot="0">
              <a:off x="12105787" y="0"/>
              <a:ext cx="11412153" cy="12899937"/>
            </a:xfrm>
            <a:prstGeom prst="rect">
              <a:avLst/>
            </a:prstGeom>
          </p:spPr>
        </p:pic>
      </p:grpSp>
      <p:graphicFrame>
        <p:nvGraphicFramePr>
          <p:cNvPr name="Table 5" id="5"/>
          <p:cNvGraphicFramePr>
            <a:graphicFrameLocks noGrp="true"/>
          </p:cNvGraphicFramePr>
          <p:nvPr/>
        </p:nvGraphicFramePr>
        <p:xfrm>
          <a:off x="747193" y="5061375"/>
          <a:ext cx="16954019" cy="4659946"/>
        </p:xfrm>
        <a:graphic>
          <a:graphicData uri="http://schemas.openxmlformats.org/drawingml/2006/table">
            <a:tbl>
              <a:tblPr/>
              <a:tblGrid>
                <a:gridCol w="4238505"/>
                <a:gridCol w="4225586"/>
                <a:gridCol w="4251424"/>
                <a:gridCol w="4238505"/>
              </a:tblGrid>
              <a:tr h="1997229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6000">
                          <a:solidFill>
                            <a:srgbClr val="06219D"/>
                          </a:solidFill>
                          <a:latin typeface="Bristol Bold"/>
                        </a:rPr>
                        <a:t>2016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6000">
                          <a:solidFill>
                            <a:srgbClr val="06219D"/>
                          </a:solidFill>
                          <a:latin typeface="Bristol Bold"/>
                        </a:rPr>
                        <a:t>2018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6000">
                          <a:solidFill>
                            <a:srgbClr val="06219D"/>
                          </a:solidFill>
                          <a:latin typeface="Bristol Bold"/>
                        </a:rPr>
                        <a:t>2020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6000">
                          <a:solidFill>
                            <a:srgbClr val="06219D"/>
                          </a:solidFill>
                          <a:latin typeface="Bristol Bold"/>
                        </a:rPr>
                        <a:t>PRESENT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1389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999">
                          <a:solidFill>
                            <a:srgbClr val="EB5C36"/>
                          </a:solidFill>
                          <a:latin typeface="Bristol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999">
                          <a:solidFill>
                            <a:srgbClr val="EB5C36"/>
                          </a:solidFill>
                          <a:latin typeface="Bristol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999">
                          <a:solidFill>
                            <a:srgbClr val="EB5C36"/>
                          </a:solidFill>
                          <a:latin typeface="Bristol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999">
                          <a:solidFill>
                            <a:srgbClr val="EB5C36"/>
                          </a:solidFill>
                          <a:latin typeface="Bristol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1327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2300">
                          <a:solidFill>
                            <a:srgbClr val="06219D"/>
                          </a:solidFill>
                          <a:latin typeface="Garet"/>
                        </a:rPr>
                        <a:t>you want to discuss.</a:t>
                      </a:r>
                    </a:p>
                  </a:txBody>
                  <a:tcPr>
                    <a:lnL cmpd="sng" algn="ctr" cap="flat" w="0">
                      <a:solidFill>
                        <a:srgbClr val="EFF0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2300">
                          <a:solidFill>
                            <a:srgbClr val="06219D"/>
                          </a:solidFill>
                          <a:latin typeface="Garet"/>
                        </a:rPr>
                        <a:t>you 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2300">
                          <a:solidFill>
                            <a:srgbClr val="06219D"/>
                          </a:solidFill>
                          <a:latin typeface="Garet"/>
                        </a:rPr>
                        <a:t>you 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2300">
                          <a:solidFill>
                            <a:srgbClr val="06219D"/>
                          </a:solidFill>
                          <a:latin typeface="Garet"/>
                        </a:rPr>
                        <a:t>you 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name="Group 6" id="6"/>
          <p:cNvGrpSpPr/>
          <p:nvPr/>
        </p:nvGrpSpPr>
        <p:grpSpPr>
          <a:xfrm rot="0">
            <a:off x="880287" y="6771682"/>
            <a:ext cx="16594151" cy="441923"/>
            <a:chOff x="0" y="0"/>
            <a:chExt cx="22125535" cy="589231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98201"/>
              <a:ext cx="10802809" cy="392829"/>
            </a:xfrm>
            <a:prstGeom prst="rect">
              <a:avLst/>
            </a:prstGeom>
          </p:spPr>
        </p:pic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62524">
              <a:off x="11320048" y="98201"/>
              <a:ext cx="10802809" cy="392829"/>
            </a:xfrm>
            <a:prstGeom prst="rect">
              <a:avLst/>
            </a:prstGeom>
          </p:spPr>
        </p:pic>
      </p:grpSp>
      <p:grpSp>
        <p:nvGrpSpPr>
          <p:cNvPr name="Group 9" id="9"/>
          <p:cNvGrpSpPr/>
          <p:nvPr/>
        </p:nvGrpSpPr>
        <p:grpSpPr>
          <a:xfrm rot="0">
            <a:off x="880287" y="8070573"/>
            <a:ext cx="16594151" cy="441923"/>
            <a:chOff x="0" y="0"/>
            <a:chExt cx="22125535" cy="589231"/>
          </a:xfrm>
        </p:grpSpPr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98201"/>
              <a:ext cx="10802809" cy="392829"/>
            </a:xfrm>
            <a:prstGeom prst="rect">
              <a:avLst/>
            </a:prstGeom>
          </p:spPr>
        </p:pic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62524">
              <a:off x="11320048" y="98201"/>
              <a:ext cx="10802809" cy="392829"/>
            </a:xfrm>
            <a:prstGeom prst="rect">
              <a:avLst/>
            </a:prstGeom>
          </p:spPr>
        </p:pic>
      </p:grpSp>
      <p:pic>
        <p:nvPicPr>
          <p:cNvPr name="Picture 12" id="12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937476" y="5874617"/>
            <a:ext cx="1994416" cy="420641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146792" y="5874617"/>
            <a:ext cx="1994416" cy="420641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010190" y="5874617"/>
            <a:ext cx="1994416" cy="420641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66481">
            <a:off x="12552846" y="3544026"/>
            <a:ext cx="1244474" cy="1552065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75140">
            <a:off x="891697" y="3768638"/>
            <a:ext cx="1263686" cy="1376291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0318">
            <a:off x="-234875" y="4797968"/>
            <a:ext cx="18810442" cy="517287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9432"/>
          <a:stretch>
            <a:fillRect/>
          </a:stretch>
        </p:blipFill>
        <p:spPr>
          <a:xfrm flipH="false" flipV="false" rot="-142844">
            <a:off x="14219899" y="1984038"/>
            <a:ext cx="3373114" cy="3038293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67927">
            <a:off x="2651940" y="3246123"/>
            <a:ext cx="3055653" cy="1862825"/>
          </a:xfrm>
          <a:prstGeom prst="rect">
            <a:avLst/>
          </a:prstGeom>
        </p:spPr>
      </p:pic>
      <p:sp>
        <p:nvSpPr>
          <p:cNvPr name="TextBox 20" id="20"/>
          <p:cNvSpPr txBox="true"/>
          <p:nvPr/>
        </p:nvSpPr>
        <p:spPr>
          <a:xfrm rot="0">
            <a:off x="747193" y="828675"/>
            <a:ext cx="15193710" cy="146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1519"/>
              </a:lnSpc>
              <a:spcBef>
                <a:spcPct val="0"/>
              </a:spcBef>
            </a:pPr>
            <a:r>
              <a:rPr lang="en-US" sz="9600" u="none">
                <a:solidFill>
                  <a:srgbClr val="06219D"/>
                </a:solidFill>
                <a:latin typeface="Bristol"/>
              </a:rPr>
              <a:t>ADD A TIMELINE PAGE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7691" y="285135"/>
            <a:ext cx="17638455" cy="9674952"/>
            <a:chOff x="0" y="0"/>
            <a:chExt cx="23517940" cy="1289993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006" t="0" r="6159" b="7819"/>
            <a:stretch>
              <a:fillRect/>
            </a:stretch>
          </p:blipFill>
          <p:spPr>
            <a:xfrm flipH="false" flipV="false" rot="0">
              <a:off x="0" y="0"/>
              <a:ext cx="12119469" cy="12865753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1979" t="0" r="6254" b="7574"/>
            <a:stretch>
              <a:fillRect/>
            </a:stretch>
          </p:blipFill>
          <p:spPr>
            <a:xfrm flipH="false" flipV="false" rot="0">
              <a:off x="12105787" y="0"/>
              <a:ext cx="11412153" cy="12899937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11626846" y="-329128"/>
            <a:ext cx="503746" cy="11585065"/>
            <a:chOff x="0" y="0"/>
            <a:chExt cx="671661" cy="15446753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400000">
              <a:off x="-4622086" y="4622086"/>
              <a:ext cx="9915833" cy="671661"/>
            </a:xfrm>
            <a:prstGeom prst="rect">
              <a:avLst/>
            </a:prstGeom>
          </p:spPr>
        </p:pic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400000">
              <a:off x="-4622086" y="10153007"/>
              <a:ext cx="9915833" cy="671661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7146529" y="543434"/>
            <a:ext cx="4071905" cy="915501"/>
            <a:chOff x="0" y="0"/>
            <a:chExt cx="5429207" cy="1220667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5429207" cy="1194425"/>
            </a:xfrm>
            <a:prstGeom prst="rect">
              <a:avLst/>
            </a:prstGeom>
          </p:spPr>
        </p:pic>
        <p:sp>
          <p:nvSpPr>
            <p:cNvPr name="TextBox 10" id="10"/>
            <p:cNvSpPr txBox="true"/>
            <p:nvPr/>
          </p:nvSpPr>
          <p:spPr>
            <a:xfrm rot="0">
              <a:off x="1415104" y="14167"/>
              <a:ext cx="2598998" cy="1206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199"/>
                </a:lnSpc>
                <a:spcBef>
                  <a:spcPct val="0"/>
                </a:spcBef>
              </a:pPr>
              <a:r>
                <a:rPr lang="en-US" sz="5999">
                  <a:solidFill>
                    <a:srgbClr val="E0E0D4"/>
                  </a:solidFill>
                  <a:latin typeface="Bristol"/>
                </a:rPr>
                <a:t>2015</a:t>
              </a:r>
            </a:p>
          </p:txBody>
        </p:sp>
      </p:grpSp>
      <p:pic>
        <p:nvPicPr>
          <p:cNvPr name="Picture 11" id="11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706444" y="797195"/>
            <a:ext cx="382649" cy="388297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706444" y="2836106"/>
            <a:ext cx="382649" cy="388297"/>
          </a:xfrm>
          <a:prstGeom prst="rect">
            <a:avLst/>
          </a:prstGeom>
        </p:spPr>
      </p:pic>
      <p:grpSp>
        <p:nvGrpSpPr>
          <p:cNvPr name="Group 13" id="13"/>
          <p:cNvGrpSpPr/>
          <p:nvPr/>
        </p:nvGrpSpPr>
        <p:grpSpPr>
          <a:xfrm rot="0">
            <a:off x="7146529" y="4621256"/>
            <a:ext cx="4071905" cy="912508"/>
            <a:chOff x="0" y="0"/>
            <a:chExt cx="5429207" cy="1216677"/>
          </a:xfrm>
        </p:grpSpPr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5429207" cy="1194425"/>
            </a:xfrm>
            <a:prstGeom prst="rect">
              <a:avLst/>
            </a:prstGeom>
          </p:spPr>
        </p:pic>
        <p:sp>
          <p:nvSpPr>
            <p:cNvPr name="TextBox 15" id="15"/>
            <p:cNvSpPr txBox="true"/>
            <p:nvPr/>
          </p:nvSpPr>
          <p:spPr>
            <a:xfrm rot="0">
              <a:off x="1415104" y="0"/>
              <a:ext cx="2598998" cy="12166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199"/>
                </a:lnSpc>
                <a:spcBef>
                  <a:spcPct val="0"/>
                </a:spcBef>
              </a:pPr>
              <a:r>
                <a:rPr lang="en-US" sz="5999" u="none">
                  <a:solidFill>
                    <a:srgbClr val="E0E0D4"/>
                  </a:solidFill>
                  <a:latin typeface="Bristol"/>
                </a:rPr>
                <a:t>2017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7146529" y="8690734"/>
            <a:ext cx="4071905" cy="912508"/>
            <a:chOff x="0" y="0"/>
            <a:chExt cx="5429207" cy="1216677"/>
          </a:xfrm>
        </p:grpSpPr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11126"/>
              <a:ext cx="5429207" cy="1194425"/>
            </a:xfrm>
            <a:prstGeom prst="rect">
              <a:avLst/>
            </a:prstGeom>
          </p:spPr>
        </p:pic>
        <p:sp>
          <p:nvSpPr>
            <p:cNvPr name="TextBox 18" id="18"/>
            <p:cNvSpPr txBox="true"/>
            <p:nvPr/>
          </p:nvSpPr>
          <p:spPr>
            <a:xfrm rot="0">
              <a:off x="1415104" y="0"/>
              <a:ext cx="2598998" cy="12166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199"/>
                </a:lnSpc>
                <a:spcBef>
                  <a:spcPct val="0"/>
                </a:spcBef>
              </a:pPr>
              <a:r>
                <a:rPr lang="en-US" sz="5999" u="none">
                  <a:solidFill>
                    <a:srgbClr val="E0E0D4"/>
                  </a:solidFill>
                  <a:latin typeface="Bristol"/>
                </a:rPr>
                <a:t>2019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2648141" y="2574001"/>
            <a:ext cx="4071905" cy="912508"/>
            <a:chOff x="0" y="0"/>
            <a:chExt cx="5429207" cy="1216677"/>
          </a:xfrm>
        </p:grpSpPr>
        <p:pic>
          <p:nvPicPr>
            <p:cNvPr name="Picture 20" id="20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11126"/>
              <a:ext cx="5429207" cy="1194425"/>
            </a:xfrm>
            <a:prstGeom prst="rect">
              <a:avLst/>
            </a:prstGeom>
          </p:spPr>
        </p:pic>
        <p:sp>
          <p:nvSpPr>
            <p:cNvPr name="TextBox 21" id="21"/>
            <p:cNvSpPr txBox="true"/>
            <p:nvPr/>
          </p:nvSpPr>
          <p:spPr>
            <a:xfrm rot="0">
              <a:off x="1415104" y="0"/>
              <a:ext cx="2598998" cy="12166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199"/>
                </a:lnSpc>
                <a:spcBef>
                  <a:spcPct val="0"/>
                </a:spcBef>
              </a:pPr>
              <a:r>
                <a:rPr lang="en-US" sz="5999" u="none">
                  <a:solidFill>
                    <a:srgbClr val="E0E0D4"/>
                  </a:solidFill>
                  <a:latin typeface="Bristol"/>
                </a:rPr>
                <a:t>2016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2648141" y="6651823"/>
            <a:ext cx="4071905" cy="912508"/>
            <a:chOff x="0" y="0"/>
            <a:chExt cx="5429207" cy="1216677"/>
          </a:xfrm>
        </p:grpSpPr>
        <p:pic>
          <p:nvPicPr>
            <p:cNvPr name="Picture 23" id="23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11126"/>
              <a:ext cx="5429207" cy="1194425"/>
            </a:xfrm>
            <a:prstGeom prst="rect">
              <a:avLst/>
            </a:prstGeom>
          </p:spPr>
        </p:pic>
        <p:sp>
          <p:nvSpPr>
            <p:cNvPr name="TextBox 24" id="24"/>
            <p:cNvSpPr txBox="true"/>
            <p:nvPr/>
          </p:nvSpPr>
          <p:spPr>
            <a:xfrm rot="0">
              <a:off x="1415104" y="0"/>
              <a:ext cx="2598998" cy="121667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199"/>
                </a:lnSpc>
                <a:spcBef>
                  <a:spcPct val="0"/>
                </a:spcBef>
              </a:pPr>
              <a:r>
                <a:rPr lang="en-US" sz="5999" u="none">
                  <a:solidFill>
                    <a:srgbClr val="E0E0D4"/>
                  </a:solidFill>
                  <a:latin typeface="Bristol"/>
                </a:rPr>
                <a:t>2018</a:t>
              </a:r>
            </a:p>
          </p:txBody>
        </p:sp>
      </p:grpSp>
      <p:pic>
        <p:nvPicPr>
          <p:cNvPr name="Picture 25" id="2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706444" y="8952840"/>
            <a:ext cx="382649" cy="388297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706444" y="6745540"/>
            <a:ext cx="382649" cy="388297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706444" y="4759801"/>
            <a:ext cx="382649" cy="388297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true" flipV="false" rot="-327388">
            <a:off x="3686549" y="8342699"/>
            <a:ext cx="2455710" cy="2046021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true" rot="-10800000">
            <a:off x="1567043" y="8690734"/>
            <a:ext cx="2750292" cy="1819091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700000">
            <a:off x="-813017" y="8254998"/>
            <a:ext cx="3357668" cy="2515199"/>
          </a:xfrm>
          <a:prstGeom prst="rect">
            <a:avLst/>
          </a:prstGeom>
        </p:spPr>
      </p:pic>
      <p:grpSp>
        <p:nvGrpSpPr>
          <p:cNvPr name="Group 31" id="31"/>
          <p:cNvGrpSpPr/>
          <p:nvPr/>
        </p:nvGrpSpPr>
        <p:grpSpPr>
          <a:xfrm rot="0">
            <a:off x="7114754" y="2392384"/>
            <a:ext cx="4135455" cy="1202080"/>
            <a:chOff x="0" y="0"/>
            <a:chExt cx="5513940" cy="1602774"/>
          </a:xfrm>
        </p:grpSpPr>
        <p:sp>
          <p:nvSpPr>
            <p:cNvPr name="TextBox 32" id="32"/>
            <p:cNvSpPr txBox="true"/>
            <p:nvPr/>
          </p:nvSpPr>
          <p:spPr>
            <a:xfrm rot="0">
              <a:off x="246672" y="-28575"/>
              <a:ext cx="5020596" cy="5323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EB5C36"/>
                  </a:solidFill>
                  <a:latin typeface="Garet Bold"/>
                </a:rPr>
                <a:t>ADD A MAIN POINT</a:t>
              </a:r>
            </a:p>
          </p:txBody>
        </p:sp>
        <p:sp>
          <p:nvSpPr>
            <p:cNvPr name="TextBox 33" id="33"/>
            <p:cNvSpPr txBox="true"/>
            <p:nvPr/>
          </p:nvSpPr>
          <p:spPr>
            <a:xfrm rot="0">
              <a:off x="0" y="632071"/>
              <a:ext cx="5513940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7114754" y="6470207"/>
            <a:ext cx="4135455" cy="1202080"/>
            <a:chOff x="0" y="0"/>
            <a:chExt cx="5513940" cy="1602774"/>
          </a:xfrm>
        </p:grpSpPr>
        <p:sp>
          <p:nvSpPr>
            <p:cNvPr name="TextBox 35" id="35"/>
            <p:cNvSpPr txBox="true"/>
            <p:nvPr/>
          </p:nvSpPr>
          <p:spPr>
            <a:xfrm rot="0">
              <a:off x="246672" y="-28575"/>
              <a:ext cx="5020596" cy="5323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EB5C36"/>
                  </a:solidFill>
                  <a:latin typeface="Garet Bold"/>
                </a:rPr>
                <a:t>ADD A MAIN POINT</a:t>
              </a:r>
            </a:p>
          </p:txBody>
        </p:sp>
        <p:sp>
          <p:nvSpPr>
            <p:cNvPr name="TextBox 36" id="36"/>
            <p:cNvSpPr txBox="true"/>
            <p:nvPr/>
          </p:nvSpPr>
          <p:spPr>
            <a:xfrm rot="0">
              <a:off x="0" y="632071"/>
              <a:ext cx="5513940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2616366" y="353473"/>
            <a:ext cx="4135455" cy="1202080"/>
            <a:chOff x="0" y="0"/>
            <a:chExt cx="5513940" cy="1602774"/>
          </a:xfrm>
        </p:grpSpPr>
        <p:sp>
          <p:nvSpPr>
            <p:cNvPr name="TextBox 38" id="38"/>
            <p:cNvSpPr txBox="true"/>
            <p:nvPr/>
          </p:nvSpPr>
          <p:spPr>
            <a:xfrm rot="0">
              <a:off x="246672" y="-28575"/>
              <a:ext cx="5020596" cy="5323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EB5C36"/>
                  </a:solidFill>
                  <a:latin typeface="Garet Bold"/>
                </a:rPr>
                <a:t>ADD A MAIN POINT</a:t>
              </a:r>
            </a:p>
          </p:txBody>
        </p:sp>
        <p:sp>
          <p:nvSpPr>
            <p:cNvPr name="TextBox 39" id="39"/>
            <p:cNvSpPr txBox="true"/>
            <p:nvPr/>
          </p:nvSpPr>
          <p:spPr>
            <a:xfrm rot="0">
              <a:off x="0" y="632071"/>
              <a:ext cx="5513940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12616366" y="4431295"/>
            <a:ext cx="4135455" cy="1202080"/>
            <a:chOff x="0" y="0"/>
            <a:chExt cx="5513940" cy="1602774"/>
          </a:xfrm>
        </p:grpSpPr>
        <p:sp>
          <p:nvSpPr>
            <p:cNvPr name="TextBox 41" id="41"/>
            <p:cNvSpPr txBox="true"/>
            <p:nvPr/>
          </p:nvSpPr>
          <p:spPr>
            <a:xfrm rot="0">
              <a:off x="246672" y="-28575"/>
              <a:ext cx="5020596" cy="5323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EB5C36"/>
                  </a:solidFill>
                  <a:latin typeface="Garet Bold"/>
                </a:rPr>
                <a:t>ADD A MAIN POINT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0">
              <a:off x="0" y="632071"/>
              <a:ext cx="5513940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12616366" y="8509118"/>
            <a:ext cx="4135455" cy="1202080"/>
            <a:chOff x="0" y="0"/>
            <a:chExt cx="5513940" cy="1602774"/>
          </a:xfrm>
        </p:grpSpPr>
        <p:sp>
          <p:nvSpPr>
            <p:cNvPr name="TextBox 44" id="44"/>
            <p:cNvSpPr txBox="true"/>
            <p:nvPr/>
          </p:nvSpPr>
          <p:spPr>
            <a:xfrm rot="0">
              <a:off x="246672" y="-28575"/>
              <a:ext cx="5020596" cy="5323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EB5C36"/>
                  </a:solidFill>
                  <a:latin typeface="Garet Bold"/>
                </a:rPr>
                <a:t>ADD A MAIN POINT</a:t>
              </a:r>
            </a:p>
          </p:txBody>
        </p:sp>
        <p:sp>
          <p:nvSpPr>
            <p:cNvPr name="TextBox 45" id="45"/>
            <p:cNvSpPr txBox="true"/>
            <p:nvPr/>
          </p:nvSpPr>
          <p:spPr>
            <a:xfrm rot="0">
              <a:off x="0" y="632071"/>
              <a:ext cx="5513940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sp>
        <p:nvSpPr>
          <p:cNvPr name="TextBox 46" id="46"/>
          <p:cNvSpPr txBox="true"/>
          <p:nvPr/>
        </p:nvSpPr>
        <p:spPr>
          <a:xfrm rot="0">
            <a:off x="697465" y="2698620"/>
            <a:ext cx="6449064" cy="43296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1328"/>
              </a:lnSpc>
            </a:pPr>
            <a:r>
              <a:rPr lang="en-US" sz="9600" u="none">
                <a:solidFill>
                  <a:srgbClr val="06219D"/>
                </a:solidFill>
                <a:latin typeface="Bristol"/>
              </a:rPr>
              <a:t>ADD A TIMELINE PAGE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7691" y="285135"/>
            <a:ext cx="17638455" cy="9674952"/>
            <a:chOff x="0" y="0"/>
            <a:chExt cx="23517940" cy="1289993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006" t="0" r="6159" b="7819"/>
            <a:stretch>
              <a:fillRect/>
            </a:stretch>
          </p:blipFill>
          <p:spPr>
            <a:xfrm flipH="false" flipV="false" rot="0">
              <a:off x="0" y="0"/>
              <a:ext cx="12119469" cy="12865753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1979" t="0" r="6254" b="7574"/>
            <a:stretch>
              <a:fillRect/>
            </a:stretch>
          </p:blipFill>
          <p:spPr>
            <a:xfrm flipH="false" flipV="false" rot="0">
              <a:off x="12105787" y="0"/>
              <a:ext cx="11412153" cy="12899937"/>
            </a:xfrm>
            <a:prstGeom prst="rect">
              <a:avLst/>
            </a:prstGeom>
          </p:spPr>
        </p:pic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884458" y="3419388"/>
            <a:ext cx="3292687" cy="218140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937895">
            <a:off x="7939134" y="3494019"/>
            <a:ext cx="2409732" cy="3082215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106907" y="3510311"/>
            <a:ext cx="2667197" cy="2371381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708486" y="572133"/>
            <a:ext cx="16871029" cy="146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519"/>
              </a:lnSpc>
              <a:spcBef>
                <a:spcPct val="0"/>
              </a:spcBef>
            </a:pPr>
            <a:r>
              <a:rPr lang="en-US" sz="9600" u="none">
                <a:solidFill>
                  <a:srgbClr val="EB5C36"/>
                </a:solidFill>
                <a:latin typeface="Bristol"/>
              </a:rPr>
              <a:t>WRITE YOUR TOPIC OR IDEA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144590" y="3824464"/>
            <a:ext cx="2406684" cy="174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799"/>
              </a:lnSpc>
              <a:spcBef>
                <a:spcPct val="0"/>
              </a:spcBef>
            </a:pPr>
            <a:r>
              <a:rPr lang="en-US" sz="11499">
                <a:solidFill>
                  <a:srgbClr val="06219D"/>
                </a:solidFill>
                <a:latin typeface="Bristol"/>
              </a:rPr>
              <a:t>1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940658" y="3824464"/>
            <a:ext cx="2406684" cy="174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799"/>
              </a:lnSpc>
              <a:spcBef>
                <a:spcPct val="0"/>
              </a:spcBef>
            </a:pPr>
            <a:r>
              <a:rPr lang="en-US" sz="11499">
                <a:solidFill>
                  <a:srgbClr val="06219D"/>
                </a:solidFill>
                <a:latin typeface="Bristol"/>
              </a:rPr>
              <a:t>2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736725" y="3824464"/>
            <a:ext cx="2406684" cy="1743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799"/>
              </a:lnSpc>
              <a:spcBef>
                <a:spcPct val="0"/>
              </a:spcBef>
            </a:pPr>
            <a:r>
              <a:rPr lang="en-US" sz="11499">
                <a:solidFill>
                  <a:srgbClr val="06219D"/>
                </a:solidFill>
                <a:latin typeface="Bristol"/>
              </a:rPr>
              <a:t>3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267465" y="6788084"/>
            <a:ext cx="5973664" cy="1464882"/>
            <a:chOff x="0" y="0"/>
            <a:chExt cx="7964885" cy="1953175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0"/>
              <a:ext cx="7964885" cy="914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400"/>
                </a:lnSpc>
                <a:spcBef>
                  <a:spcPct val="0"/>
                </a:spcBef>
              </a:pPr>
              <a:r>
                <a:rPr lang="en-US" sz="4500" u="none">
                  <a:solidFill>
                    <a:srgbClr val="EB5C36"/>
                  </a:solidFill>
                  <a:latin typeface="Bristol"/>
                </a:rPr>
                <a:t>ADD A MAIN POINT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926360" y="982472"/>
              <a:ext cx="6112166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Briefly 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2046872" y="6788084"/>
            <a:ext cx="5973664" cy="1464882"/>
            <a:chOff x="0" y="0"/>
            <a:chExt cx="7964885" cy="1953175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926360" y="982472"/>
              <a:ext cx="6112166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Briefly 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0"/>
              <a:ext cx="7964885" cy="914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400"/>
                </a:lnSpc>
                <a:spcBef>
                  <a:spcPct val="0"/>
                </a:spcBef>
              </a:pPr>
              <a:r>
                <a:rPr lang="en-US" sz="4500" u="none">
                  <a:solidFill>
                    <a:srgbClr val="EB5C36"/>
                  </a:solidFill>
                  <a:latin typeface="Bristol"/>
                </a:rPr>
                <a:t>ADD A MAIN POINT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6157168" y="6788084"/>
            <a:ext cx="5973664" cy="1464882"/>
            <a:chOff x="0" y="0"/>
            <a:chExt cx="7964885" cy="1953175"/>
          </a:xfrm>
        </p:grpSpPr>
        <p:sp>
          <p:nvSpPr>
            <p:cNvPr name="TextBox 19" id="19"/>
            <p:cNvSpPr txBox="true"/>
            <p:nvPr/>
          </p:nvSpPr>
          <p:spPr>
            <a:xfrm rot="0">
              <a:off x="926360" y="982472"/>
              <a:ext cx="6112166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Briefly 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0" y="0"/>
              <a:ext cx="7964885" cy="914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400"/>
                </a:lnSpc>
                <a:spcBef>
                  <a:spcPct val="0"/>
                </a:spcBef>
              </a:pPr>
              <a:r>
                <a:rPr lang="en-US" sz="4500" u="none">
                  <a:solidFill>
                    <a:srgbClr val="EB5C36"/>
                  </a:solidFill>
                  <a:latin typeface="Bristol"/>
                </a:rPr>
                <a:t>ADD A MAIN POINT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7691" y="285135"/>
            <a:ext cx="17638455" cy="9674952"/>
            <a:chOff x="0" y="0"/>
            <a:chExt cx="23517940" cy="1289993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006" t="0" r="6159" b="7819"/>
            <a:stretch>
              <a:fillRect/>
            </a:stretch>
          </p:blipFill>
          <p:spPr>
            <a:xfrm flipH="false" flipV="false" rot="0">
              <a:off x="0" y="0"/>
              <a:ext cx="12119469" cy="12865753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1979" t="0" r="6254" b="7574"/>
            <a:stretch>
              <a:fillRect/>
            </a:stretch>
          </p:blipFill>
          <p:spPr>
            <a:xfrm flipH="false" flipV="false" rot="0">
              <a:off x="12105787" y="0"/>
              <a:ext cx="11412153" cy="12899937"/>
            </a:xfrm>
            <a:prstGeom prst="rect">
              <a:avLst/>
            </a:prstGeom>
          </p:spPr>
        </p:pic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5831109" y="1640122"/>
            <a:ext cx="6625782" cy="6625756"/>
            <a:chOff x="0" y="0"/>
            <a:chExt cx="6350000" cy="6349975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24906" r="-24906" t="0" b="0"/>
              </a:stretch>
            </a:blipFill>
          </p:spPr>
        </p: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933690" y="6856803"/>
            <a:ext cx="3678613" cy="3726035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true" flipV="true" rot="0">
            <a:off x="-285750" y="-190500"/>
            <a:ext cx="3678613" cy="3726035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85750" y="7685111"/>
            <a:ext cx="2904143" cy="4225605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100000">
            <a:off x="16448867" y="-1848667"/>
            <a:ext cx="3187100" cy="4114800"/>
          </a:xfrm>
          <a:prstGeom prst="rect">
            <a:avLst/>
          </a:prstGeom>
        </p:spPr>
      </p:pic>
      <p:grpSp>
        <p:nvGrpSpPr>
          <p:cNvPr name="Group 11" id="11"/>
          <p:cNvGrpSpPr/>
          <p:nvPr/>
        </p:nvGrpSpPr>
        <p:grpSpPr>
          <a:xfrm rot="0">
            <a:off x="11467984" y="208733"/>
            <a:ext cx="5209762" cy="4736148"/>
            <a:chOff x="0" y="0"/>
            <a:chExt cx="6946350" cy="6314863"/>
          </a:xfrm>
        </p:grpSpPr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0" t="0" r="0" b="0"/>
            <a:stretch>
              <a:fillRect/>
            </a:stretch>
          </p:blipFill>
          <p:spPr>
            <a:xfrm flipH="true" flipV="false" rot="0">
              <a:off x="0" y="0"/>
              <a:ext cx="6946350" cy="6314863"/>
            </a:xfrm>
            <a:prstGeom prst="rect">
              <a:avLst/>
            </a:prstGeom>
          </p:spPr>
        </p:pic>
        <p:sp>
          <p:nvSpPr>
            <p:cNvPr name="TextBox 13" id="13"/>
            <p:cNvSpPr txBox="true"/>
            <p:nvPr/>
          </p:nvSpPr>
          <p:spPr>
            <a:xfrm rot="855718">
              <a:off x="836077" y="945933"/>
              <a:ext cx="5308488" cy="2854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400"/>
                </a:lnSpc>
                <a:spcBef>
                  <a:spcPct val="0"/>
                </a:spcBef>
              </a:pPr>
              <a:r>
                <a:rPr lang="en-US" sz="7000" u="none">
                  <a:solidFill>
                    <a:srgbClr val="EB5C36"/>
                  </a:solidFill>
                  <a:latin typeface="Bristol"/>
                </a:rPr>
                <a:t>HELLO</a:t>
              </a:r>
            </a:p>
            <a:p>
              <a:pPr algn="ctr" marL="0" indent="0" lvl="0">
                <a:lnSpc>
                  <a:spcPts val="8400"/>
                </a:lnSpc>
                <a:spcBef>
                  <a:spcPct val="0"/>
                </a:spcBef>
              </a:pPr>
              <a:r>
                <a:rPr lang="en-US" sz="7000" u="none">
                  <a:solidFill>
                    <a:srgbClr val="EB5C36"/>
                  </a:solidFill>
                  <a:latin typeface="Bristol"/>
                </a:rPr>
                <a:t>THERE!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3392863" y="8656955"/>
            <a:ext cx="11502274" cy="9766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19"/>
              </a:lnSpc>
            </a:pPr>
            <a:r>
              <a:rPr lang="en-US" sz="2799" u="none">
                <a:solidFill>
                  <a:srgbClr val="06219D"/>
                </a:solidFill>
                <a:latin typeface="Garet Bold"/>
              </a:rPr>
              <a:t>I'm Rain, and I'll be sharing with you my beautiful ideas.</a:t>
            </a:r>
          </a:p>
          <a:p>
            <a:pPr algn="ctr" marL="0" indent="0" lvl="0">
              <a:lnSpc>
                <a:spcPts val="3919"/>
              </a:lnSpc>
            </a:pPr>
            <a:r>
              <a:rPr lang="en-US" sz="2799" u="none">
                <a:solidFill>
                  <a:srgbClr val="06219D"/>
                </a:solidFill>
                <a:latin typeface="Garet Bold"/>
              </a:rPr>
              <a:t>Follow me at @reallygreatsite to learn more. 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7691" y="285135"/>
            <a:ext cx="17638455" cy="9674952"/>
            <a:chOff x="0" y="0"/>
            <a:chExt cx="23517940" cy="1289993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006" t="0" r="6159" b="7819"/>
            <a:stretch>
              <a:fillRect/>
            </a:stretch>
          </p:blipFill>
          <p:spPr>
            <a:xfrm flipH="false" flipV="false" rot="0">
              <a:off x="0" y="0"/>
              <a:ext cx="12119469" cy="12865753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alphaModFix amt="35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1979" t="0" r="6254" b="7574"/>
            <a:stretch>
              <a:fillRect/>
            </a:stretch>
          </p:blipFill>
          <p:spPr>
            <a:xfrm flipH="false" flipV="false" rot="0">
              <a:off x="12105787" y="0"/>
              <a:ext cx="11412153" cy="12899937"/>
            </a:xfrm>
            <a:prstGeom prst="rect">
              <a:avLst/>
            </a:prstGeom>
          </p:spPr>
        </p:pic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8533361" y="-868955"/>
            <a:ext cx="12198869" cy="11916517"/>
            <a:chOff x="0" y="0"/>
            <a:chExt cx="4828540" cy="4716780"/>
          </a:xfrm>
        </p:grpSpPr>
        <p:sp>
          <p:nvSpPr>
            <p:cNvPr name="Freeform 6" id="6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r="r" b="b" t="t" l="l"/>
              <a:pathLst>
                <a:path h="4726940" w="483362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blipFill>
              <a:blip r:embed="rId4"/>
              <a:stretch>
                <a:fillRect l="-11493" r="0" t="-12285" b="-58793"/>
              </a:stretch>
            </a:blipFill>
          </p:spPr>
        </p: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700000">
            <a:off x="5223357" y="5322701"/>
            <a:ext cx="4230168" cy="41148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763199">
            <a:off x="-282884" y="454325"/>
            <a:ext cx="2106062" cy="3024371"/>
          </a:xfrm>
          <a:prstGeom prst="rect">
            <a:avLst/>
          </a:prstGeom>
        </p:spPr>
      </p:pic>
      <p:grpSp>
        <p:nvGrpSpPr>
          <p:cNvPr name="Group 9" id="9"/>
          <p:cNvGrpSpPr/>
          <p:nvPr/>
        </p:nvGrpSpPr>
        <p:grpSpPr>
          <a:xfrm rot="0">
            <a:off x="674897" y="3276226"/>
            <a:ext cx="8760153" cy="4062296"/>
            <a:chOff x="0" y="0"/>
            <a:chExt cx="11680204" cy="5416395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-9525"/>
              <a:ext cx="11680204" cy="39465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11639"/>
                </a:lnSpc>
                <a:spcBef>
                  <a:spcPct val="0"/>
                </a:spcBef>
              </a:pPr>
              <a:r>
                <a:rPr lang="en-US" sz="9699" u="none">
                  <a:solidFill>
                    <a:srgbClr val="06219D"/>
                  </a:solidFill>
                  <a:latin typeface="Bristol"/>
                </a:rPr>
                <a:t>WRITE YOUR TOPIC OR IDEA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4216033"/>
              <a:ext cx="6409291" cy="12003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639"/>
                </a:lnSpc>
                <a:spcBef>
                  <a:spcPct val="0"/>
                </a:spcBef>
              </a:pPr>
              <a:r>
                <a:rPr lang="en-US" sz="2799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marL="0" indent="0" lvl="0">
                <a:lnSpc>
                  <a:spcPts val="3639"/>
                </a:lnSpc>
                <a:spcBef>
                  <a:spcPct val="0"/>
                </a:spcBef>
              </a:pPr>
              <a:r>
                <a:rPr lang="en-US" sz="2799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7006" t="0" r="6159" b="7819"/>
          <a:stretch>
            <a:fillRect/>
          </a:stretch>
        </p:blipFill>
        <p:spPr>
          <a:xfrm flipH="false" flipV="false" rot="0">
            <a:off x="337691" y="285135"/>
            <a:ext cx="9089602" cy="9649315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1979" t="0" r="6254" b="7574"/>
          <a:stretch>
            <a:fillRect/>
          </a:stretch>
        </p:blipFill>
        <p:spPr>
          <a:xfrm flipH="false" flipV="false" rot="0">
            <a:off x="9417031" y="285135"/>
            <a:ext cx="8559115" cy="9674952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10508343" y="0"/>
            <a:ext cx="7779657" cy="10287000"/>
            <a:chOff x="0" y="0"/>
            <a:chExt cx="2048963" cy="2709333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048963" cy="2709333"/>
            </a:xfrm>
            <a:custGeom>
              <a:avLst/>
              <a:gdLst/>
              <a:ahLst/>
              <a:cxnLst/>
              <a:rect r="r" b="b" t="t" l="l"/>
              <a:pathLst>
                <a:path h="2709333" w="2048963">
                  <a:moveTo>
                    <a:pt x="0" y="0"/>
                  </a:moveTo>
                  <a:lnTo>
                    <a:pt x="2048963" y="0"/>
                  </a:lnTo>
                  <a:lnTo>
                    <a:pt x="204896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0E0D4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4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0413093" y="-1420931"/>
            <a:ext cx="12550397" cy="12232454"/>
            <a:chOff x="0" y="0"/>
            <a:chExt cx="16733863" cy="16309939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400000">
              <a:off x="-1811825" y="14303741"/>
              <a:ext cx="3818023" cy="194372"/>
            </a:xfrm>
            <a:prstGeom prst="rect">
              <a:avLst/>
            </a:prstGeom>
          </p:spPr>
        </p:pic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400000">
              <a:off x="-1811825" y="10142819"/>
              <a:ext cx="3818023" cy="194372"/>
            </a:xfrm>
            <a:prstGeom prst="rect">
              <a:avLst/>
            </a:prstGeom>
          </p:spPr>
        </p:pic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400000">
              <a:off x="-1811825" y="5981896"/>
              <a:ext cx="3818023" cy="194372"/>
            </a:xfrm>
            <a:prstGeom prst="rect">
              <a:avLst/>
            </a:prstGeom>
          </p:spPr>
        </p:pic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400000">
              <a:off x="-1811825" y="1811825"/>
              <a:ext cx="3818023" cy="194372"/>
            </a:xfrm>
            <a:prstGeom prst="rect">
              <a:avLst/>
            </a:prstGeom>
          </p:spPr>
        </p:pic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423924" y="6274784"/>
              <a:ext cx="3818023" cy="194372"/>
            </a:xfrm>
            <a:prstGeom prst="rect">
              <a:avLst/>
            </a:prstGeom>
          </p:spPr>
        </p:pic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4584847" y="6274784"/>
              <a:ext cx="3818023" cy="194372"/>
            </a:xfrm>
            <a:prstGeom prst="rect">
              <a:avLst/>
            </a:prstGeom>
          </p:spPr>
        </p:pic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8745769" y="6274784"/>
              <a:ext cx="3818023" cy="194372"/>
            </a:xfrm>
            <a:prstGeom prst="rect">
              <a:avLst/>
            </a:prstGeom>
          </p:spPr>
        </p:pic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2915840" y="6274784"/>
              <a:ext cx="3818023" cy="194372"/>
            </a:xfrm>
            <a:prstGeom prst="rect">
              <a:avLst/>
            </a:prstGeom>
          </p:spPr>
        </p:pic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423924" y="11035993"/>
              <a:ext cx="3818023" cy="194372"/>
            </a:xfrm>
            <a:prstGeom prst="rect">
              <a:avLst/>
            </a:prstGeom>
          </p:spPr>
        </p:pic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4584847" y="11035993"/>
              <a:ext cx="3818023" cy="194372"/>
            </a:xfrm>
            <a:prstGeom prst="rect">
              <a:avLst/>
            </a:prstGeom>
          </p:spPr>
        </p:pic>
        <p:pic>
          <p:nvPicPr>
            <p:cNvPr name="Picture 18" id="18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8745769" y="11035993"/>
              <a:ext cx="3818023" cy="194372"/>
            </a:xfrm>
            <a:prstGeom prst="rect">
              <a:avLst/>
            </a:prstGeom>
          </p:spPr>
        </p:pic>
        <p:pic>
          <p:nvPicPr>
            <p:cNvPr name="Picture 19" id="19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2915840" y="11035993"/>
              <a:ext cx="3818023" cy="194372"/>
            </a:xfrm>
            <a:prstGeom prst="rect">
              <a:avLst/>
            </a:prstGeom>
          </p:spPr>
        </p:pic>
      </p:grpSp>
      <p:pic>
        <p:nvPicPr>
          <p:cNvPr name="Picture 20" id="2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383178">
            <a:off x="823407" y="3636846"/>
            <a:ext cx="4066656" cy="8103843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634513">
            <a:off x="8789705" y="-163459"/>
            <a:ext cx="2804090" cy="2793893"/>
          </a:xfrm>
          <a:prstGeom prst="rect">
            <a:avLst/>
          </a:prstGeom>
        </p:spPr>
      </p:pic>
      <p:grpSp>
        <p:nvGrpSpPr>
          <p:cNvPr name="Group 22" id="22"/>
          <p:cNvGrpSpPr/>
          <p:nvPr/>
        </p:nvGrpSpPr>
        <p:grpSpPr>
          <a:xfrm rot="0">
            <a:off x="11254865" y="660652"/>
            <a:ext cx="6286612" cy="1534780"/>
            <a:chOff x="0" y="0"/>
            <a:chExt cx="8382150" cy="2046373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0" y="0"/>
              <a:ext cx="8382150" cy="914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400"/>
                </a:lnSpc>
                <a:spcBef>
                  <a:spcPct val="0"/>
                </a:spcBef>
              </a:pPr>
              <a:r>
                <a:rPr lang="en-US" sz="4500" u="none">
                  <a:solidFill>
                    <a:srgbClr val="EB5C36"/>
                  </a:solidFill>
                  <a:latin typeface="Bristol"/>
                </a:rPr>
                <a:t>ADD A MAIN POINT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798619" y="1075670"/>
              <a:ext cx="6784911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1254865" y="4324745"/>
            <a:ext cx="6286612" cy="1532696"/>
            <a:chOff x="0" y="0"/>
            <a:chExt cx="8382150" cy="2043595"/>
          </a:xfrm>
        </p:grpSpPr>
        <p:sp>
          <p:nvSpPr>
            <p:cNvPr name="TextBox 26" id="26"/>
            <p:cNvSpPr txBox="true"/>
            <p:nvPr/>
          </p:nvSpPr>
          <p:spPr>
            <a:xfrm rot="0">
              <a:off x="0" y="0"/>
              <a:ext cx="8382150" cy="9088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400"/>
                </a:lnSpc>
                <a:spcBef>
                  <a:spcPct val="0"/>
                </a:spcBef>
              </a:pPr>
              <a:r>
                <a:rPr lang="en-US" sz="4500" u="none">
                  <a:solidFill>
                    <a:srgbClr val="EB5C36"/>
                  </a:solidFill>
                  <a:latin typeface="Bristol"/>
                </a:rPr>
                <a:t>ADD A MAIN POINT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798619" y="1072891"/>
              <a:ext cx="6784911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1254865" y="7796254"/>
            <a:ext cx="6286612" cy="1532696"/>
            <a:chOff x="0" y="0"/>
            <a:chExt cx="8382150" cy="2043595"/>
          </a:xfrm>
        </p:grpSpPr>
        <p:sp>
          <p:nvSpPr>
            <p:cNvPr name="TextBox 29" id="29"/>
            <p:cNvSpPr txBox="true"/>
            <p:nvPr/>
          </p:nvSpPr>
          <p:spPr>
            <a:xfrm rot="0">
              <a:off x="0" y="0"/>
              <a:ext cx="8382150" cy="9088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400"/>
                </a:lnSpc>
                <a:spcBef>
                  <a:spcPct val="0"/>
                </a:spcBef>
              </a:pPr>
              <a:r>
                <a:rPr lang="en-US" sz="4500" u="none">
                  <a:solidFill>
                    <a:srgbClr val="EB5C36"/>
                  </a:solidFill>
                  <a:latin typeface="Bristol"/>
                </a:rPr>
                <a:t>ADD A MAIN POINT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798619" y="1072891"/>
              <a:ext cx="6784911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674897" y="3171451"/>
            <a:ext cx="9613936" cy="2924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1519"/>
              </a:lnSpc>
              <a:spcBef>
                <a:spcPct val="0"/>
              </a:spcBef>
            </a:pPr>
            <a:r>
              <a:rPr lang="en-US" sz="9600" u="none">
                <a:solidFill>
                  <a:srgbClr val="06219D"/>
                </a:solidFill>
                <a:latin typeface="Bristol"/>
              </a:rPr>
              <a:t>WRITE YOUR TOPIC OR IDEA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7691" y="285135"/>
            <a:ext cx="17638455" cy="9674952"/>
            <a:chOff x="0" y="0"/>
            <a:chExt cx="23517940" cy="1289993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006" t="0" r="6159" b="7819"/>
            <a:stretch>
              <a:fillRect/>
            </a:stretch>
          </p:blipFill>
          <p:spPr>
            <a:xfrm flipH="false" flipV="false" rot="0">
              <a:off x="0" y="0"/>
              <a:ext cx="12119469" cy="12865753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1979" t="0" r="6254" b="7574"/>
            <a:stretch>
              <a:fillRect/>
            </a:stretch>
          </p:blipFill>
          <p:spPr>
            <a:xfrm flipH="false" flipV="false" rot="0">
              <a:off x="12105787" y="0"/>
              <a:ext cx="11412153" cy="12899937"/>
            </a:xfrm>
            <a:prstGeom prst="rect">
              <a:avLst/>
            </a:prstGeom>
          </p:spPr>
        </p:pic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823907">
            <a:off x="-724386" y="2803233"/>
            <a:ext cx="3145374" cy="3203622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429912">
            <a:off x="14400452" y="286213"/>
            <a:ext cx="3543813" cy="3389174"/>
          </a:xfrm>
          <a:prstGeom prst="rect">
            <a:avLst/>
          </a:prstGeom>
        </p:spPr>
      </p:pic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6520815" y="2511822"/>
            <a:ext cx="5246370" cy="5246370"/>
            <a:chOff x="0" y="0"/>
            <a:chExt cx="12700000" cy="12700000"/>
          </a:xfrm>
        </p:grpSpPr>
        <p:sp>
          <p:nvSpPr>
            <p:cNvPr name="Freeform 8" id="8"/>
            <p:cNvSpPr/>
            <p:nvPr/>
          </p:nvSpPr>
          <p:spPr>
            <a:xfrm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blipFill>
              <a:blip r:embed="rId8"/>
              <a:stretch>
                <a:fillRect l="-19656" r="-50222" t="-21940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6000694" y="8039406"/>
            <a:ext cx="6286612" cy="1532696"/>
            <a:chOff x="0" y="0"/>
            <a:chExt cx="8382150" cy="2043595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0"/>
              <a:ext cx="8382150" cy="9088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400"/>
                </a:lnSpc>
                <a:spcBef>
                  <a:spcPct val="0"/>
                </a:spcBef>
              </a:pPr>
              <a:r>
                <a:rPr lang="en-US" sz="4500" u="none">
                  <a:solidFill>
                    <a:srgbClr val="EB5C36"/>
                  </a:solidFill>
                  <a:latin typeface="Bristol"/>
                </a:rPr>
                <a:t>ADD A MAIN POINT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798619" y="1072891"/>
              <a:ext cx="6784911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pic>
        <p:nvPicPr>
          <p:cNvPr name="Picture 12" id="12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585559">
            <a:off x="10603395" y="5231340"/>
            <a:ext cx="2852623" cy="2702212"/>
          </a:xfrm>
          <a:prstGeom prst="rect">
            <a:avLst/>
          </a:prstGeom>
        </p:spPr>
      </p:pic>
      <p:grpSp>
        <p:nvGrpSpPr>
          <p:cNvPr name="Group 13" id="13"/>
          <p:cNvGrpSpPr>
            <a:grpSpLocks noChangeAspect="true"/>
          </p:cNvGrpSpPr>
          <p:nvPr/>
        </p:nvGrpSpPr>
        <p:grpSpPr>
          <a:xfrm rot="0">
            <a:off x="748925" y="2511822"/>
            <a:ext cx="5246370" cy="5246370"/>
            <a:chOff x="0" y="0"/>
            <a:chExt cx="12700000" cy="12700000"/>
          </a:xfrm>
        </p:grpSpPr>
        <p:sp>
          <p:nvSpPr>
            <p:cNvPr name="Freeform 14" id="14"/>
            <p:cNvSpPr/>
            <p:nvPr/>
          </p:nvSpPr>
          <p:spPr>
            <a:xfrm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blipFill>
              <a:blip r:embed="rId11"/>
              <a:stretch>
                <a:fillRect l="0" r="0" t="-30703" b="-30703"/>
              </a:stretch>
            </a:blipFill>
          </p:spPr>
        </p:sp>
      </p:grpSp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12292705" y="2511822"/>
            <a:ext cx="5246370" cy="5246370"/>
            <a:chOff x="0" y="0"/>
            <a:chExt cx="12700000" cy="12700000"/>
          </a:xfrm>
        </p:grpSpPr>
        <p:sp>
          <p:nvSpPr>
            <p:cNvPr name="Freeform 16" id="16"/>
            <p:cNvSpPr/>
            <p:nvPr/>
          </p:nvSpPr>
          <p:spPr>
            <a:xfrm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blipFill>
              <a:blip r:embed="rId12"/>
              <a:stretch>
                <a:fillRect l="-138906" r="-41723" t="-101816" b="0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228804" y="8039406"/>
            <a:ext cx="6286612" cy="1532696"/>
            <a:chOff x="0" y="0"/>
            <a:chExt cx="8382150" cy="2043595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0"/>
              <a:ext cx="8382150" cy="9088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400"/>
                </a:lnSpc>
                <a:spcBef>
                  <a:spcPct val="0"/>
                </a:spcBef>
              </a:pPr>
              <a:r>
                <a:rPr lang="en-US" sz="4500" u="none">
                  <a:solidFill>
                    <a:srgbClr val="EB5C36"/>
                  </a:solidFill>
                  <a:latin typeface="Bristol"/>
                </a:rPr>
                <a:t>ADD A MAIN POINT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798619" y="1072891"/>
              <a:ext cx="6784911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1772584" y="8039406"/>
            <a:ext cx="6286612" cy="1532696"/>
            <a:chOff x="0" y="0"/>
            <a:chExt cx="8382150" cy="2043595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0"/>
              <a:ext cx="8382150" cy="9088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400"/>
                </a:lnSpc>
                <a:spcBef>
                  <a:spcPct val="0"/>
                </a:spcBef>
              </a:pPr>
              <a:r>
                <a:rPr lang="en-US" sz="4500" u="none">
                  <a:solidFill>
                    <a:srgbClr val="EB5C36"/>
                  </a:solidFill>
                  <a:latin typeface="Bristol"/>
                </a:rPr>
                <a:t>ADD A MAIN POINT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798619" y="1072891"/>
              <a:ext cx="6784911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sp>
        <p:nvSpPr>
          <p:cNvPr name="TextBox 23" id="23"/>
          <p:cNvSpPr txBox="true"/>
          <p:nvPr/>
        </p:nvSpPr>
        <p:spPr>
          <a:xfrm rot="0">
            <a:off x="0" y="862988"/>
            <a:ext cx="18288000" cy="146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519"/>
              </a:lnSpc>
              <a:spcBef>
                <a:spcPct val="0"/>
              </a:spcBef>
            </a:pPr>
            <a:r>
              <a:rPr lang="en-US" sz="9600">
                <a:solidFill>
                  <a:srgbClr val="06219D"/>
                </a:solidFill>
                <a:latin typeface="Bristol"/>
              </a:rPr>
              <a:t>WRITE YOUR TOPIC OR IDEA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7691" y="285135"/>
            <a:ext cx="17638455" cy="9674952"/>
            <a:chOff x="0" y="0"/>
            <a:chExt cx="23517940" cy="1289993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006" t="0" r="6159" b="7819"/>
            <a:stretch>
              <a:fillRect/>
            </a:stretch>
          </p:blipFill>
          <p:spPr>
            <a:xfrm flipH="false" flipV="false" rot="0">
              <a:off x="0" y="0"/>
              <a:ext cx="12119469" cy="12865753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1979" t="0" r="6254" b="7574"/>
            <a:stretch>
              <a:fillRect/>
            </a:stretch>
          </p:blipFill>
          <p:spPr>
            <a:xfrm flipH="false" flipV="false" rot="0">
              <a:off x="12105787" y="0"/>
              <a:ext cx="11412153" cy="12899937"/>
            </a:xfrm>
            <a:prstGeom prst="rect">
              <a:avLst/>
            </a:prstGeom>
          </p:spPr>
        </p:pic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718631">
            <a:off x="16902376" y="-1741054"/>
            <a:ext cx="3217025" cy="41148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true" flipV="false" rot="2596499">
            <a:off x="-374270" y="8302121"/>
            <a:ext cx="2546099" cy="2622387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0">
            <a:off x="650123" y="3788367"/>
            <a:ext cx="5471076" cy="2218273"/>
            <a:chOff x="0" y="0"/>
            <a:chExt cx="7294768" cy="2957697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7294768" cy="2957697"/>
            </a:xfrm>
            <a:prstGeom prst="rect">
              <a:avLst/>
            </a:prstGeom>
          </p:spPr>
        </p:pic>
        <p:sp>
          <p:nvSpPr>
            <p:cNvPr name="TextBox 9" id="9"/>
            <p:cNvSpPr txBox="true"/>
            <p:nvPr/>
          </p:nvSpPr>
          <p:spPr>
            <a:xfrm rot="0">
              <a:off x="227215" y="439073"/>
              <a:ext cx="6840337" cy="914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400"/>
                </a:lnSpc>
                <a:spcBef>
                  <a:spcPct val="0"/>
                </a:spcBef>
              </a:pPr>
              <a:r>
                <a:rPr lang="en-US" sz="4500" u="none">
                  <a:solidFill>
                    <a:srgbClr val="E0E0D4"/>
                  </a:solidFill>
                  <a:latin typeface="Bristol"/>
                </a:rPr>
                <a:t>ADD A MAIN POINT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591301" y="1404273"/>
              <a:ext cx="6112166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90"/>
                </a:lnSpc>
              </a:pPr>
              <a:r>
                <a:rPr lang="en-US" sz="2300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650123" y="6568614"/>
            <a:ext cx="5471076" cy="2218273"/>
            <a:chOff x="0" y="0"/>
            <a:chExt cx="7294768" cy="2957697"/>
          </a:xfrm>
        </p:grpSpPr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7294768" cy="2957697"/>
            </a:xfrm>
            <a:prstGeom prst="rect">
              <a:avLst/>
            </a:prstGeom>
          </p:spPr>
        </p:pic>
        <p:sp>
          <p:nvSpPr>
            <p:cNvPr name="TextBox 13" id="13"/>
            <p:cNvSpPr txBox="true"/>
            <p:nvPr/>
          </p:nvSpPr>
          <p:spPr>
            <a:xfrm rot="0">
              <a:off x="227215" y="439073"/>
              <a:ext cx="6840337" cy="914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400"/>
                </a:lnSpc>
                <a:spcBef>
                  <a:spcPct val="0"/>
                </a:spcBef>
              </a:pPr>
              <a:r>
                <a:rPr lang="en-US" sz="4500" u="none">
                  <a:solidFill>
                    <a:srgbClr val="E0E0D4"/>
                  </a:solidFill>
                  <a:latin typeface="Bristol"/>
                </a:rPr>
                <a:t>ADD A MAIN POINT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591301" y="1404273"/>
              <a:ext cx="6112166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6408462" y="3788367"/>
            <a:ext cx="5471076" cy="2218273"/>
            <a:chOff x="0" y="0"/>
            <a:chExt cx="7294768" cy="2957697"/>
          </a:xfrm>
        </p:grpSpPr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7294768" cy="2957697"/>
            </a:xfrm>
            <a:prstGeom prst="rect">
              <a:avLst/>
            </a:prstGeom>
          </p:spPr>
        </p:pic>
        <p:sp>
          <p:nvSpPr>
            <p:cNvPr name="TextBox 17" id="17"/>
            <p:cNvSpPr txBox="true"/>
            <p:nvPr/>
          </p:nvSpPr>
          <p:spPr>
            <a:xfrm rot="0">
              <a:off x="227215" y="439073"/>
              <a:ext cx="6840337" cy="914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400"/>
                </a:lnSpc>
                <a:spcBef>
                  <a:spcPct val="0"/>
                </a:spcBef>
              </a:pPr>
              <a:r>
                <a:rPr lang="en-US" sz="4500" u="none">
                  <a:solidFill>
                    <a:srgbClr val="E0E0D4"/>
                  </a:solidFill>
                  <a:latin typeface="Bristol"/>
                </a:rPr>
                <a:t>ADD A MAIN POINT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591301" y="1404273"/>
              <a:ext cx="6112166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6408462" y="6568614"/>
            <a:ext cx="5471076" cy="2218273"/>
            <a:chOff x="0" y="0"/>
            <a:chExt cx="7294768" cy="2957697"/>
          </a:xfrm>
        </p:grpSpPr>
        <p:pic>
          <p:nvPicPr>
            <p:cNvPr name="Picture 20" id="20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7294768" cy="2957697"/>
            </a:xfrm>
            <a:prstGeom prst="rect">
              <a:avLst/>
            </a:prstGeom>
          </p:spPr>
        </p:pic>
        <p:sp>
          <p:nvSpPr>
            <p:cNvPr name="TextBox 21" id="21"/>
            <p:cNvSpPr txBox="true"/>
            <p:nvPr/>
          </p:nvSpPr>
          <p:spPr>
            <a:xfrm rot="0">
              <a:off x="227215" y="439073"/>
              <a:ext cx="6840337" cy="914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400"/>
                </a:lnSpc>
                <a:spcBef>
                  <a:spcPct val="0"/>
                </a:spcBef>
              </a:pPr>
              <a:r>
                <a:rPr lang="en-US" sz="4500" u="none">
                  <a:solidFill>
                    <a:srgbClr val="E0E0D4"/>
                  </a:solidFill>
                  <a:latin typeface="Bristol"/>
                </a:rPr>
                <a:t>ADD A MAIN POINT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591301" y="1404273"/>
              <a:ext cx="6112166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2165288" y="3788367"/>
            <a:ext cx="5471076" cy="2218273"/>
            <a:chOff x="0" y="0"/>
            <a:chExt cx="7294768" cy="2957697"/>
          </a:xfrm>
        </p:grpSpPr>
        <p:pic>
          <p:nvPicPr>
            <p:cNvPr name="Picture 24" id="24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7294768" cy="2957697"/>
            </a:xfrm>
            <a:prstGeom prst="rect">
              <a:avLst/>
            </a:prstGeom>
          </p:spPr>
        </p:pic>
        <p:sp>
          <p:nvSpPr>
            <p:cNvPr name="TextBox 25" id="25"/>
            <p:cNvSpPr txBox="true"/>
            <p:nvPr/>
          </p:nvSpPr>
          <p:spPr>
            <a:xfrm rot="0">
              <a:off x="227215" y="439073"/>
              <a:ext cx="6840337" cy="914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400"/>
                </a:lnSpc>
                <a:spcBef>
                  <a:spcPct val="0"/>
                </a:spcBef>
              </a:pPr>
              <a:r>
                <a:rPr lang="en-US" sz="4500" u="none">
                  <a:solidFill>
                    <a:srgbClr val="E0E0D4"/>
                  </a:solidFill>
                  <a:latin typeface="Bristol"/>
                </a:rPr>
                <a:t>ADD A MAIN POINT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591301" y="1404273"/>
              <a:ext cx="6112166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2165288" y="6568614"/>
            <a:ext cx="5471076" cy="2218273"/>
            <a:chOff x="0" y="0"/>
            <a:chExt cx="7294768" cy="2957697"/>
          </a:xfrm>
        </p:grpSpPr>
        <p:pic>
          <p:nvPicPr>
            <p:cNvPr name="Picture 28" id="28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7294768" cy="2957697"/>
            </a:xfrm>
            <a:prstGeom prst="rect">
              <a:avLst/>
            </a:prstGeom>
          </p:spPr>
        </p:pic>
        <p:sp>
          <p:nvSpPr>
            <p:cNvPr name="TextBox 29" id="29"/>
            <p:cNvSpPr txBox="true"/>
            <p:nvPr/>
          </p:nvSpPr>
          <p:spPr>
            <a:xfrm rot="0">
              <a:off x="227215" y="439073"/>
              <a:ext cx="6840337" cy="914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400"/>
                </a:lnSpc>
                <a:spcBef>
                  <a:spcPct val="0"/>
                </a:spcBef>
              </a:pPr>
              <a:r>
                <a:rPr lang="en-US" sz="4500" u="none">
                  <a:solidFill>
                    <a:srgbClr val="E0E0D4"/>
                  </a:solidFill>
                  <a:latin typeface="Bristol"/>
                </a:rPr>
                <a:t>ADD A MAIN POINT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591301" y="1404273"/>
              <a:ext cx="6112166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514350" y="1090613"/>
            <a:ext cx="17259300" cy="146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519"/>
              </a:lnSpc>
              <a:spcBef>
                <a:spcPct val="0"/>
              </a:spcBef>
            </a:pPr>
            <a:r>
              <a:rPr lang="en-US" sz="9600" u="none">
                <a:solidFill>
                  <a:srgbClr val="06219D"/>
                </a:solidFill>
                <a:latin typeface="Bristol"/>
              </a:rPr>
              <a:t>WRITE YOUR TOPIC OR IDEA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16682" r="10445" b="7850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862366">
            <a:off x="538037" y="-1947315"/>
            <a:ext cx="1623281" cy="5952029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862366">
            <a:off x="16152536" y="6282285"/>
            <a:ext cx="1623281" cy="5952029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582235" y="1564705"/>
            <a:ext cx="779144" cy="976148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8647129" y="838200"/>
            <a:ext cx="8707421" cy="6372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6746"/>
              </a:lnSpc>
              <a:spcBef>
                <a:spcPct val="0"/>
              </a:spcBef>
            </a:pPr>
            <a:r>
              <a:rPr lang="en-US" sz="13955" u="none">
                <a:solidFill>
                  <a:srgbClr val="06219D"/>
                </a:solidFill>
                <a:latin typeface="Bristol"/>
              </a:rPr>
              <a:t>WRITE A</a:t>
            </a:r>
          </a:p>
          <a:p>
            <a:pPr algn="r" marL="0" indent="0" lvl="0">
              <a:lnSpc>
                <a:spcPts val="16746"/>
              </a:lnSpc>
              <a:spcBef>
                <a:spcPct val="0"/>
              </a:spcBef>
            </a:pPr>
            <a:r>
              <a:rPr lang="en-US" sz="13955" u="none">
                <a:solidFill>
                  <a:srgbClr val="06219D"/>
                </a:solidFill>
                <a:latin typeface="Bristol"/>
              </a:rPr>
              <a:t>HEADING</a:t>
            </a:r>
          </a:p>
          <a:p>
            <a:pPr algn="r" marL="0" indent="0" lvl="0">
              <a:lnSpc>
                <a:spcPts val="16746"/>
              </a:lnSpc>
              <a:spcBef>
                <a:spcPct val="0"/>
              </a:spcBef>
            </a:pPr>
            <a:r>
              <a:rPr lang="en-US" sz="13955" u="none">
                <a:solidFill>
                  <a:srgbClr val="06219D"/>
                </a:solidFill>
                <a:latin typeface="Bristol"/>
              </a:rPr>
              <a:t>HERE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7691" y="285135"/>
            <a:ext cx="17638455" cy="9674952"/>
            <a:chOff x="0" y="0"/>
            <a:chExt cx="23517940" cy="1289993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006" t="0" r="6159" b="7819"/>
            <a:stretch>
              <a:fillRect/>
            </a:stretch>
          </p:blipFill>
          <p:spPr>
            <a:xfrm flipH="false" flipV="false" rot="0">
              <a:off x="0" y="0"/>
              <a:ext cx="12119469" cy="12865753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1979" t="0" r="6254" b="7574"/>
            <a:stretch>
              <a:fillRect/>
            </a:stretch>
          </p:blipFill>
          <p:spPr>
            <a:xfrm flipH="false" flipV="false" rot="0">
              <a:off x="12105787" y="0"/>
              <a:ext cx="11412153" cy="12899937"/>
            </a:xfrm>
            <a:prstGeom prst="rect">
              <a:avLst/>
            </a:prstGeom>
          </p:spPr>
        </p:pic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350928">
            <a:off x="289430" y="5084285"/>
            <a:ext cx="3758914" cy="5840121"/>
          </a:xfrm>
          <a:prstGeom prst="rect">
            <a:avLst/>
          </a:prstGeom>
        </p:spPr>
      </p:pic>
      <p:grpSp>
        <p:nvGrpSpPr>
          <p:cNvPr name="Group 6" id="6"/>
          <p:cNvGrpSpPr>
            <a:grpSpLocks noChangeAspect="true"/>
          </p:cNvGrpSpPr>
          <p:nvPr/>
        </p:nvGrpSpPr>
        <p:grpSpPr>
          <a:xfrm rot="123163">
            <a:off x="687465" y="-327110"/>
            <a:ext cx="5530393" cy="6080748"/>
            <a:chOff x="0" y="0"/>
            <a:chExt cx="5232400" cy="5753100"/>
          </a:xfrm>
        </p:grpSpPr>
        <p:sp>
          <p:nvSpPr>
            <p:cNvPr name="Freeform 7" id="7"/>
            <p:cNvSpPr/>
            <p:nvPr/>
          </p:nvSpPr>
          <p:spPr>
            <a:xfrm>
              <a:off x="1269" y="0"/>
              <a:ext cx="5231131" cy="5722620"/>
            </a:xfrm>
            <a:custGeom>
              <a:avLst/>
              <a:gdLst/>
              <a:ahLst/>
              <a:cxnLst/>
              <a:rect r="r" b="b" t="t" l="l"/>
              <a:pathLst>
                <a:path h="5722620" w="5231131">
                  <a:moveTo>
                    <a:pt x="5231131" y="0"/>
                  </a:moveTo>
                  <a:lnTo>
                    <a:pt x="5231131" y="5293360"/>
                  </a:lnTo>
                  <a:lnTo>
                    <a:pt x="5231131" y="5416550"/>
                  </a:lnTo>
                  <a:lnTo>
                    <a:pt x="5231131" y="5661660"/>
                  </a:lnTo>
                  <a:cubicBezTo>
                    <a:pt x="5231131" y="5661660"/>
                    <a:pt x="5170171" y="5692140"/>
                    <a:pt x="5139691" y="5692140"/>
                  </a:cubicBezTo>
                  <a:cubicBezTo>
                    <a:pt x="5139691" y="5692140"/>
                    <a:pt x="5078731" y="5692140"/>
                    <a:pt x="5048251" y="5692140"/>
                  </a:cubicBezTo>
                  <a:cubicBezTo>
                    <a:pt x="5048251" y="5692140"/>
                    <a:pt x="4987291" y="5661660"/>
                    <a:pt x="4956811" y="5661660"/>
                  </a:cubicBezTo>
                  <a:cubicBezTo>
                    <a:pt x="4926330" y="5661660"/>
                    <a:pt x="4895851" y="5661660"/>
                    <a:pt x="4834890" y="5661660"/>
                  </a:cubicBezTo>
                  <a:cubicBezTo>
                    <a:pt x="4834890" y="5661660"/>
                    <a:pt x="4773931" y="5661660"/>
                    <a:pt x="4743450" y="5661660"/>
                  </a:cubicBezTo>
                  <a:lnTo>
                    <a:pt x="4498340" y="5631180"/>
                  </a:lnTo>
                  <a:cubicBezTo>
                    <a:pt x="4498340" y="5631180"/>
                    <a:pt x="4467861" y="5600700"/>
                    <a:pt x="4406900" y="5631180"/>
                  </a:cubicBezTo>
                  <a:cubicBezTo>
                    <a:pt x="4406900" y="5631180"/>
                    <a:pt x="4222750" y="5692140"/>
                    <a:pt x="4131310" y="5661660"/>
                  </a:cubicBezTo>
                  <a:cubicBezTo>
                    <a:pt x="4131310" y="5661660"/>
                    <a:pt x="3978910" y="5631180"/>
                    <a:pt x="3947160" y="5631180"/>
                  </a:cubicBezTo>
                  <a:cubicBezTo>
                    <a:pt x="3915410" y="5631180"/>
                    <a:pt x="3855720" y="5661660"/>
                    <a:pt x="3855720" y="5661660"/>
                  </a:cubicBezTo>
                  <a:cubicBezTo>
                    <a:pt x="3855720" y="5661660"/>
                    <a:pt x="3733800" y="5692140"/>
                    <a:pt x="3671570" y="5661660"/>
                  </a:cubicBezTo>
                  <a:cubicBezTo>
                    <a:pt x="3671570" y="5661660"/>
                    <a:pt x="3549650" y="5600700"/>
                    <a:pt x="3456940" y="5661660"/>
                  </a:cubicBezTo>
                  <a:cubicBezTo>
                    <a:pt x="3456940" y="5661660"/>
                    <a:pt x="3365500" y="5692140"/>
                    <a:pt x="3335020" y="5661660"/>
                  </a:cubicBezTo>
                  <a:cubicBezTo>
                    <a:pt x="3335020" y="5661660"/>
                    <a:pt x="3059430" y="5692140"/>
                    <a:pt x="2998470" y="5722620"/>
                  </a:cubicBezTo>
                  <a:lnTo>
                    <a:pt x="2722880" y="5600700"/>
                  </a:lnTo>
                  <a:lnTo>
                    <a:pt x="2661920" y="5600700"/>
                  </a:lnTo>
                  <a:cubicBezTo>
                    <a:pt x="2661920" y="5600700"/>
                    <a:pt x="2540000" y="5600700"/>
                    <a:pt x="2447290" y="5509259"/>
                  </a:cubicBezTo>
                  <a:lnTo>
                    <a:pt x="2294890" y="5509259"/>
                  </a:lnTo>
                  <a:lnTo>
                    <a:pt x="2142490" y="5570219"/>
                  </a:lnTo>
                  <a:cubicBezTo>
                    <a:pt x="2142490" y="5570219"/>
                    <a:pt x="1990090" y="5631179"/>
                    <a:pt x="1927860" y="5600699"/>
                  </a:cubicBezTo>
                  <a:lnTo>
                    <a:pt x="1591310" y="5631179"/>
                  </a:lnTo>
                  <a:lnTo>
                    <a:pt x="1469390" y="5631179"/>
                  </a:lnTo>
                  <a:cubicBezTo>
                    <a:pt x="1469390" y="5631179"/>
                    <a:pt x="1438910" y="5570219"/>
                    <a:pt x="1377950" y="5631179"/>
                  </a:cubicBezTo>
                  <a:cubicBezTo>
                    <a:pt x="1377950" y="5631179"/>
                    <a:pt x="1225550" y="5692139"/>
                    <a:pt x="1163320" y="5661659"/>
                  </a:cubicBezTo>
                  <a:lnTo>
                    <a:pt x="948690" y="5631179"/>
                  </a:lnTo>
                  <a:cubicBezTo>
                    <a:pt x="948690" y="5631179"/>
                    <a:pt x="796290" y="5661659"/>
                    <a:pt x="764540" y="5631179"/>
                  </a:cubicBezTo>
                  <a:cubicBezTo>
                    <a:pt x="764540" y="5631179"/>
                    <a:pt x="673100" y="5600699"/>
                    <a:pt x="580390" y="5631179"/>
                  </a:cubicBezTo>
                  <a:cubicBezTo>
                    <a:pt x="580390" y="5631179"/>
                    <a:pt x="488950" y="5570219"/>
                    <a:pt x="458470" y="5600699"/>
                  </a:cubicBezTo>
                  <a:cubicBezTo>
                    <a:pt x="427990" y="5631179"/>
                    <a:pt x="306070" y="5631179"/>
                    <a:pt x="306070" y="5631179"/>
                  </a:cubicBezTo>
                  <a:cubicBezTo>
                    <a:pt x="306070" y="5631179"/>
                    <a:pt x="184150" y="5692139"/>
                    <a:pt x="121920" y="5692139"/>
                  </a:cubicBezTo>
                  <a:cubicBezTo>
                    <a:pt x="59690" y="5692139"/>
                    <a:pt x="0" y="5692139"/>
                    <a:pt x="0" y="5692139"/>
                  </a:cubicBezTo>
                  <a:lnTo>
                    <a:pt x="0" y="5416549"/>
                  </a:lnTo>
                  <a:lnTo>
                    <a:pt x="0" y="5337809"/>
                  </a:lnTo>
                  <a:lnTo>
                    <a:pt x="0" y="0"/>
                  </a:lnTo>
                  <a:lnTo>
                    <a:pt x="5231131" y="0"/>
                  </a:lnTo>
                  <a:close/>
                </a:path>
              </a:pathLst>
            </a:custGeom>
            <a:blipFill>
              <a:blip r:embed="rId6"/>
              <a:stretch>
                <a:fillRect l="-31944" r="-31944" t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>
              <a:off x="0" y="5477510"/>
              <a:ext cx="5232400" cy="275590"/>
            </a:xfrm>
            <a:custGeom>
              <a:avLst/>
              <a:gdLst/>
              <a:ahLst/>
              <a:cxnLst/>
              <a:rect r="r" b="b" t="t" l="l"/>
              <a:pathLst>
                <a:path h="275590" w="5232400">
                  <a:moveTo>
                    <a:pt x="5232400" y="275590"/>
                  </a:moveTo>
                  <a:lnTo>
                    <a:pt x="0" y="275590"/>
                  </a:lnTo>
                  <a:lnTo>
                    <a:pt x="0" y="0"/>
                  </a:lnTo>
                  <a:lnTo>
                    <a:pt x="5232400" y="0"/>
                  </a:lnTo>
                  <a:lnTo>
                    <a:pt x="5232400" y="275590"/>
                  </a:lnTo>
                  <a:close/>
                </a:path>
              </a:pathLst>
            </a:custGeom>
            <a:blipFill>
              <a:blip r:embed="rId7"/>
              <a:stretch>
                <a:fillRect l="-6641" r="-11933" t="-51757" b="-33974"/>
              </a:stretch>
            </a:blip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-599052">
            <a:off x="13132970" y="1109935"/>
            <a:ext cx="5217452" cy="7368678"/>
            <a:chOff x="0" y="0"/>
            <a:chExt cx="3267456" cy="4614672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3267456" cy="4618736"/>
            </a:xfrm>
            <a:custGeom>
              <a:avLst/>
              <a:gdLst/>
              <a:ahLst/>
              <a:cxnLst/>
              <a:rect r="r" b="b" t="t" l="l"/>
              <a:pathLst>
                <a:path h="4618736" w="3267456">
                  <a:moveTo>
                    <a:pt x="3267456" y="4618736"/>
                  </a:moveTo>
                  <a:lnTo>
                    <a:pt x="0" y="4618736"/>
                  </a:lnTo>
                  <a:lnTo>
                    <a:pt x="0" y="0"/>
                  </a:lnTo>
                  <a:lnTo>
                    <a:pt x="3267456" y="0"/>
                  </a:lnTo>
                  <a:lnTo>
                    <a:pt x="3267456" y="4618736"/>
                  </a:lnTo>
                  <a:close/>
                </a:path>
              </a:pathLst>
            </a:custGeom>
            <a:blipFill>
              <a:blip r:embed="rId8"/>
              <a:stretch>
                <a:fillRect l="-4" r="-4" t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>
              <a:off x="56770" y="48203"/>
              <a:ext cx="3142190" cy="3592604"/>
            </a:xfrm>
            <a:custGeom>
              <a:avLst/>
              <a:gdLst/>
              <a:ahLst/>
              <a:cxnLst/>
              <a:rect r="r" b="b" t="t" l="l"/>
              <a:pathLst>
                <a:path h="3592604" w="3142190">
                  <a:moveTo>
                    <a:pt x="3142190" y="35325"/>
                  </a:moveTo>
                  <a:lnTo>
                    <a:pt x="3106219" y="3592604"/>
                  </a:lnTo>
                  <a:lnTo>
                    <a:pt x="0" y="3558211"/>
                  </a:lnTo>
                  <a:lnTo>
                    <a:pt x="28183" y="0"/>
                  </a:lnTo>
                  <a:lnTo>
                    <a:pt x="3142190" y="35325"/>
                  </a:lnTo>
                  <a:close/>
                </a:path>
              </a:pathLst>
            </a:custGeom>
            <a:blipFill>
              <a:blip r:embed="rId9"/>
              <a:stretch>
                <a:fillRect l="-47445" r="-23841" t="0" b="0"/>
              </a:stretch>
            </a:blipFill>
          </p:spPr>
        </p:sp>
      </p:grpSp>
      <p:grpSp>
        <p:nvGrpSpPr>
          <p:cNvPr name="Group 12" id="12"/>
          <p:cNvGrpSpPr>
            <a:grpSpLocks noChangeAspect="true"/>
          </p:cNvGrpSpPr>
          <p:nvPr/>
        </p:nvGrpSpPr>
        <p:grpSpPr>
          <a:xfrm rot="-858661">
            <a:off x="6411653" y="5501563"/>
            <a:ext cx="6381379" cy="5246370"/>
            <a:chOff x="0" y="0"/>
            <a:chExt cx="4991100" cy="4103370"/>
          </a:xfrm>
        </p:grpSpPr>
        <p:sp>
          <p:nvSpPr>
            <p:cNvPr name="Freeform 13" id="13"/>
            <p:cNvSpPr/>
            <p:nvPr/>
          </p:nvSpPr>
          <p:spPr>
            <a:xfrm>
              <a:off x="0" y="54610"/>
              <a:ext cx="4991100" cy="4048760"/>
            </a:xfrm>
            <a:custGeom>
              <a:avLst/>
              <a:gdLst/>
              <a:ahLst/>
              <a:cxnLst/>
              <a:rect r="r" b="b" t="t" l="l"/>
              <a:pathLst>
                <a:path h="4048760" w="4991100">
                  <a:moveTo>
                    <a:pt x="4991100" y="194310"/>
                  </a:moveTo>
                  <a:lnTo>
                    <a:pt x="4991100" y="4048760"/>
                  </a:lnTo>
                  <a:lnTo>
                    <a:pt x="0" y="4048760"/>
                  </a:lnTo>
                  <a:lnTo>
                    <a:pt x="0" y="361950"/>
                  </a:lnTo>
                  <a:lnTo>
                    <a:pt x="0" y="334010"/>
                  </a:lnTo>
                  <a:lnTo>
                    <a:pt x="138430" y="278130"/>
                  </a:lnTo>
                  <a:cubicBezTo>
                    <a:pt x="138430" y="278130"/>
                    <a:pt x="248920" y="278130"/>
                    <a:pt x="304800" y="250190"/>
                  </a:cubicBezTo>
                  <a:cubicBezTo>
                    <a:pt x="360680" y="222250"/>
                    <a:pt x="499110" y="139700"/>
                    <a:pt x="499110" y="139700"/>
                  </a:cubicBezTo>
                  <a:cubicBezTo>
                    <a:pt x="499110" y="139700"/>
                    <a:pt x="637540" y="55880"/>
                    <a:pt x="721360" y="139700"/>
                  </a:cubicBezTo>
                  <a:cubicBezTo>
                    <a:pt x="721360" y="139700"/>
                    <a:pt x="859790" y="139700"/>
                    <a:pt x="887730" y="111760"/>
                  </a:cubicBezTo>
                  <a:lnTo>
                    <a:pt x="998220" y="139700"/>
                  </a:lnTo>
                  <a:lnTo>
                    <a:pt x="1330960" y="139700"/>
                  </a:lnTo>
                  <a:lnTo>
                    <a:pt x="1553210" y="139700"/>
                  </a:lnTo>
                  <a:lnTo>
                    <a:pt x="1913890" y="139700"/>
                  </a:lnTo>
                  <a:cubicBezTo>
                    <a:pt x="1913890" y="139700"/>
                    <a:pt x="2136140" y="139700"/>
                    <a:pt x="2190750" y="111760"/>
                  </a:cubicBezTo>
                  <a:cubicBezTo>
                    <a:pt x="2245360" y="83820"/>
                    <a:pt x="2413000" y="111760"/>
                    <a:pt x="2413000" y="111760"/>
                  </a:cubicBezTo>
                  <a:cubicBezTo>
                    <a:pt x="2413000" y="111760"/>
                    <a:pt x="2717800" y="167640"/>
                    <a:pt x="2801620" y="139700"/>
                  </a:cubicBezTo>
                  <a:cubicBezTo>
                    <a:pt x="2885440" y="111760"/>
                    <a:pt x="3051810" y="111760"/>
                    <a:pt x="3051810" y="111760"/>
                  </a:cubicBezTo>
                  <a:cubicBezTo>
                    <a:pt x="3051810" y="111760"/>
                    <a:pt x="3134360" y="167640"/>
                    <a:pt x="3274060" y="111760"/>
                  </a:cubicBezTo>
                  <a:cubicBezTo>
                    <a:pt x="3274060" y="111760"/>
                    <a:pt x="3329940" y="139700"/>
                    <a:pt x="3522980" y="83820"/>
                  </a:cubicBezTo>
                  <a:cubicBezTo>
                    <a:pt x="3522980" y="83820"/>
                    <a:pt x="3661410" y="83820"/>
                    <a:pt x="3717290" y="27940"/>
                  </a:cubicBezTo>
                  <a:cubicBezTo>
                    <a:pt x="3717290" y="27940"/>
                    <a:pt x="3827780" y="0"/>
                    <a:pt x="3939540" y="55880"/>
                  </a:cubicBezTo>
                  <a:cubicBezTo>
                    <a:pt x="3939540" y="55880"/>
                    <a:pt x="3995420" y="83820"/>
                    <a:pt x="4023360" y="55880"/>
                  </a:cubicBezTo>
                  <a:lnTo>
                    <a:pt x="4189730" y="83820"/>
                  </a:lnTo>
                  <a:cubicBezTo>
                    <a:pt x="4189730" y="83820"/>
                    <a:pt x="4245610" y="139700"/>
                    <a:pt x="4384040" y="167640"/>
                  </a:cubicBezTo>
                  <a:lnTo>
                    <a:pt x="4632960" y="167640"/>
                  </a:lnTo>
                  <a:cubicBezTo>
                    <a:pt x="4632960" y="167640"/>
                    <a:pt x="4771390" y="139700"/>
                    <a:pt x="4827270" y="167640"/>
                  </a:cubicBezTo>
                  <a:cubicBezTo>
                    <a:pt x="4883150" y="195580"/>
                    <a:pt x="4991100" y="194310"/>
                    <a:pt x="4991100" y="194310"/>
                  </a:cubicBezTo>
                  <a:close/>
                </a:path>
              </a:pathLst>
            </a:custGeom>
            <a:blipFill>
              <a:blip r:embed="rId10"/>
              <a:stretch>
                <a:fillRect l="-47412" r="-12500" t="-12109" b="-20161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>
              <a:off x="0" y="0"/>
              <a:ext cx="4991100" cy="443230"/>
            </a:xfrm>
            <a:custGeom>
              <a:avLst/>
              <a:gdLst/>
              <a:ahLst/>
              <a:cxnLst/>
              <a:rect r="r" b="b" t="t" l="l"/>
              <a:pathLst>
                <a:path h="443230" w="4991100">
                  <a:moveTo>
                    <a:pt x="4991100" y="443230"/>
                  </a:moveTo>
                  <a:lnTo>
                    <a:pt x="0" y="443230"/>
                  </a:lnTo>
                  <a:lnTo>
                    <a:pt x="0" y="0"/>
                  </a:lnTo>
                  <a:lnTo>
                    <a:pt x="4991100" y="0"/>
                  </a:lnTo>
                  <a:lnTo>
                    <a:pt x="4991100" y="443230"/>
                  </a:lnTo>
                  <a:close/>
                </a:path>
              </a:pathLst>
            </a:custGeom>
            <a:blipFill>
              <a:blip r:embed="rId11"/>
              <a:stretch>
                <a:fillRect l="-2856" r="-838" t="-34555" b="-85845"/>
              </a:stretch>
            </a:blipFill>
          </p:spPr>
        </p:sp>
      </p:grpSp>
      <p:pic>
        <p:nvPicPr>
          <p:cNvPr name="Picture 15" id="15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6046102">
            <a:off x="9131568" y="354438"/>
            <a:ext cx="2225285" cy="1816642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862366">
            <a:off x="15998319" y="5429763"/>
            <a:ext cx="1623281" cy="5952029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613477">
            <a:off x="16022535" y="1344536"/>
            <a:ext cx="1195473" cy="921601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4073895">
            <a:off x="2306791" y="473440"/>
            <a:ext cx="1203622" cy="1006665"/>
          </a:xfrm>
          <a:prstGeom prst="rect">
            <a:avLst/>
          </a:prstGeom>
        </p:spPr>
      </p:pic>
      <p:sp>
        <p:nvSpPr>
          <p:cNvPr name="TextBox 19" id="19"/>
          <p:cNvSpPr txBox="true"/>
          <p:nvPr/>
        </p:nvSpPr>
        <p:spPr>
          <a:xfrm rot="-864535">
            <a:off x="5590831" y="3170521"/>
            <a:ext cx="8010071" cy="18186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03"/>
              </a:lnSpc>
            </a:pPr>
            <a:r>
              <a:rPr lang="en-US" sz="5498" u="none">
                <a:solidFill>
                  <a:srgbClr val="EB5C36"/>
                </a:solidFill>
                <a:latin typeface="Bristol"/>
              </a:rPr>
              <a:t>WRITE A CAPTION</a:t>
            </a:r>
          </a:p>
          <a:p>
            <a:pPr algn="ctr" marL="0" indent="0" lvl="0">
              <a:lnSpc>
                <a:spcPts val="7203"/>
              </a:lnSpc>
            </a:pPr>
            <a:r>
              <a:rPr lang="en-US" sz="5498" u="none">
                <a:solidFill>
                  <a:srgbClr val="EB5C36"/>
                </a:solidFill>
                <a:latin typeface="Bristol"/>
              </a:rPr>
              <a:t>FOR THE PHOTOS.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7691" y="285135"/>
            <a:ext cx="17638455" cy="9674952"/>
            <a:chOff x="0" y="0"/>
            <a:chExt cx="23517940" cy="1289993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35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006" t="0" r="6159" b="7819"/>
            <a:stretch>
              <a:fillRect/>
            </a:stretch>
          </p:blipFill>
          <p:spPr>
            <a:xfrm flipH="false" flipV="false" rot="0">
              <a:off x="0" y="0"/>
              <a:ext cx="12119469" cy="12865753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1979" t="0" r="6254" b="7574"/>
            <a:stretch>
              <a:fillRect/>
            </a:stretch>
          </p:blipFill>
          <p:spPr>
            <a:xfrm flipH="false" flipV="false" rot="0">
              <a:off x="12105787" y="0"/>
              <a:ext cx="11412153" cy="12899937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0" y="0"/>
            <a:ext cx="10295483" cy="10287000"/>
            <a:chOff x="0" y="0"/>
            <a:chExt cx="2711568" cy="2709333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2711567" cy="2709333"/>
            </a:xfrm>
            <a:custGeom>
              <a:avLst/>
              <a:gdLst/>
              <a:ahLst/>
              <a:cxnLst/>
              <a:rect r="r" b="b" t="t" l="l"/>
              <a:pathLst>
                <a:path h="2709333" w="2711567">
                  <a:moveTo>
                    <a:pt x="0" y="0"/>
                  </a:moveTo>
                  <a:lnTo>
                    <a:pt x="2711567" y="0"/>
                  </a:lnTo>
                  <a:lnTo>
                    <a:pt x="271156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E0E0D4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49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747193" y="574375"/>
            <a:ext cx="8693986" cy="438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1519"/>
              </a:lnSpc>
            </a:pPr>
            <a:r>
              <a:rPr lang="en-US" sz="9600">
                <a:solidFill>
                  <a:srgbClr val="06219D"/>
                </a:solidFill>
                <a:latin typeface="Bristol"/>
              </a:rPr>
              <a:t>HOW TO</a:t>
            </a:r>
          </a:p>
          <a:p>
            <a:pPr marL="0" indent="0" lvl="0">
              <a:lnSpc>
                <a:spcPts val="11519"/>
              </a:lnSpc>
              <a:spcBef>
                <a:spcPct val="0"/>
              </a:spcBef>
            </a:pPr>
            <a:r>
              <a:rPr lang="en-US" sz="9600">
                <a:solidFill>
                  <a:srgbClr val="06219D"/>
                </a:solidFill>
                <a:latin typeface="Bristol"/>
              </a:rPr>
              <a:t>USE THIS PRESENTATION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0222593" y="-1420931"/>
            <a:ext cx="145779" cy="12232454"/>
            <a:chOff x="0" y="0"/>
            <a:chExt cx="194372" cy="16309939"/>
          </a:xfrm>
        </p:grpSpPr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400000">
              <a:off x="-1811825" y="14303741"/>
              <a:ext cx="3818023" cy="194372"/>
            </a:xfrm>
            <a:prstGeom prst="rect">
              <a:avLst/>
            </a:prstGeom>
          </p:spPr>
        </p:pic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400000">
              <a:off x="-1811825" y="10142819"/>
              <a:ext cx="3818023" cy="194372"/>
            </a:xfrm>
            <a:prstGeom prst="rect">
              <a:avLst/>
            </a:prstGeom>
          </p:spPr>
        </p:pic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400000">
              <a:off x="-1811825" y="5981896"/>
              <a:ext cx="3818023" cy="194372"/>
            </a:xfrm>
            <a:prstGeom prst="rect">
              <a:avLst/>
            </a:prstGeom>
          </p:spPr>
        </p:pic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400000">
              <a:off x="-1811825" y="1811825"/>
              <a:ext cx="3818023" cy="194372"/>
            </a:xfrm>
            <a:prstGeom prst="rect">
              <a:avLst/>
            </a:prstGeom>
          </p:spPr>
        </p:pic>
      </p:grpSp>
      <p:sp>
        <p:nvSpPr>
          <p:cNvPr name="TextBox 14" id="14"/>
          <p:cNvSpPr txBox="true"/>
          <p:nvPr/>
        </p:nvSpPr>
        <p:spPr>
          <a:xfrm rot="0">
            <a:off x="11078899" y="1684594"/>
            <a:ext cx="7422553" cy="1480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40"/>
              </a:lnSpc>
            </a:pPr>
            <a:r>
              <a:rPr lang="en-US" sz="2100" spc="-73">
                <a:solidFill>
                  <a:srgbClr val="06219D"/>
                </a:solidFill>
                <a:latin typeface="Garet"/>
              </a:rPr>
              <a:t>Click on the </a:t>
            </a:r>
            <a:r>
              <a:rPr lang="en-US" sz="2100" spc="-73">
                <a:solidFill>
                  <a:srgbClr val="06219D"/>
                </a:solidFill>
                <a:latin typeface="Garet Bold"/>
              </a:rPr>
              <a:t>"Canva"</a:t>
            </a:r>
            <a:r>
              <a:rPr lang="en-US" sz="2100" spc="-73">
                <a:solidFill>
                  <a:srgbClr val="06219D"/>
                </a:solidFill>
                <a:latin typeface="Garet"/>
              </a:rPr>
              <a:t> button under</a:t>
            </a:r>
          </a:p>
          <a:p>
            <a:pPr>
              <a:lnSpc>
                <a:spcPts val="2940"/>
              </a:lnSpc>
            </a:pPr>
            <a:r>
              <a:rPr lang="en-US" sz="2100" spc="-73">
                <a:solidFill>
                  <a:srgbClr val="06219D"/>
                </a:solidFill>
                <a:latin typeface="Garet"/>
              </a:rPr>
              <a:t>this presentation preview.</a:t>
            </a:r>
          </a:p>
          <a:p>
            <a:pPr>
              <a:lnSpc>
                <a:spcPts val="2940"/>
              </a:lnSpc>
            </a:pPr>
            <a:r>
              <a:rPr lang="en-US" sz="2100" spc="-73">
                <a:solidFill>
                  <a:srgbClr val="06219D"/>
                </a:solidFill>
                <a:latin typeface="Garet"/>
              </a:rPr>
              <a:t>Start editing your presentation.</a:t>
            </a:r>
          </a:p>
          <a:p>
            <a:pPr>
              <a:lnSpc>
                <a:spcPts val="2940"/>
              </a:lnSpc>
            </a:pPr>
            <a:r>
              <a:rPr lang="en-US" sz="2100" spc="-73">
                <a:solidFill>
                  <a:srgbClr val="06219D"/>
                </a:solidFill>
                <a:latin typeface="Garet"/>
              </a:rPr>
              <a:t>You need to sign in to your Canva account.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219524" y="867090"/>
            <a:ext cx="5141301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 u="sng">
                <a:solidFill>
                  <a:srgbClr val="EB5C36"/>
                </a:solidFill>
                <a:latin typeface="Garet Bold"/>
              </a:rPr>
              <a:t>Canva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219524" y="3904869"/>
            <a:ext cx="5141301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 u="sng">
                <a:solidFill>
                  <a:srgbClr val="EB5C36"/>
                </a:solidFill>
                <a:latin typeface="Garet Bold"/>
              </a:rPr>
              <a:t>PowerPoint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1078899" y="4722373"/>
            <a:ext cx="7209101" cy="1851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40"/>
              </a:lnSpc>
            </a:pPr>
            <a:r>
              <a:rPr lang="en-US" sz="2100" spc="-73">
                <a:solidFill>
                  <a:srgbClr val="06219D"/>
                </a:solidFill>
                <a:latin typeface="Garet"/>
              </a:rPr>
              <a:t>Export this design from Canva as a </a:t>
            </a:r>
            <a:r>
              <a:rPr lang="en-US" sz="2100" spc="-73">
                <a:solidFill>
                  <a:srgbClr val="06219D"/>
                </a:solidFill>
                <a:latin typeface="Garet Bold"/>
              </a:rPr>
              <a:t>PowerPoint template</a:t>
            </a:r>
            <a:r>
              <a:rPr lang="en-US" sz="2100" spc="-73">
                <a:solidFill>
                  <a:srgbClr val="06219D"/>
                </a:solidFill>
                <a:latin typeface="Garet"/>
              </a:rPr>
              <a:t>. Open the design in </a:t>
            </a:r>
            <a:r>
              <a:rPr lang="en-US" sz="2100" spc="-73">
                <a:solidFill>
                  <a:srgbClr val="06219D"/>
                </a:solidFill>
                <a:latin typeface="Garet Bold"/>
              </a:rPr>
              <a:t>Canva</a:t>
            </a:r>
            <a:r>
              <a:rPr lang="en-US" sz="2100" spc="-73">
                <a:solidFill>
                  <a:srgbClr val="06219D"/>
                </a:solidFill>
                <a:latin typeface="Garet"/>
              </a:rPr>
              <a:t>.</a:t>
            </a:r>
          </a:p>
          <a:p>
            <a:pPr>
              <a:lnSpc>
                <a:spcPts val="2940"/>
              </a:lnSpc>
            </a:pPr>
            <a:r>
              <a:rPr lang="en-US" sz="2100" spc="-73">
                <a:solidFill>
                  <a:srgbClr val="06219D"/>
                </a:solidFill>
                <a:latin typeface="Garet"/>
              </a:rPr>
              <a:t>This will provide you with all the fonts used</a:t>
            </a:r>
          </a:p>
          <a:p>
            <a:pPr>
              <a:lnSpc>
                <a:spcPts val="2940"/>
              </a:lnSpc>
            </a:pPr>
            <a:r>
              <a:rPr lang="en-US" sz="2100" spc="-73">
                <a:solidFill>
                  <a:srgbClr val="06219D"/>
                </a:solidFill>
                <a:latin typeface="Garet"/>
              </a:rPr>
              <a:t>and elements used in this presentation as</a:t>
            </a:r>
          </a:p>
          <a:p>
            <a:pPr>
              <a:lnSpc>
                <a:spcPts val="2940"/>
              </a:lnSpc>
            </a:pPr>
            <a:r>
              <a:rPr lang="en-US" sz="2100" spc="-73">
                <a:solidFill>
                  <a:srgbClr val="06219D"/>
                </a:solidFill>
                <a:latin typeface="Garet"/>
              </a:rPr>
              <a:t>listed on page 29. Learn more on slide 3.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1078899" y="8229737"/>
            <a:ext cx="7422553" cy="1480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940"/>
              </a:lnSpc>
            </a:pPr>
            <a:r>
              <a:rPr lang="en-US" sz="2100" spc="-73">
                <a:solidFill>
                  <a:srgbClr val="06219D"/>
                </a:solidFill>
                <a:latin typeface="Garet"/>
              </a:rPr>
              <a:t>Export this design from Canva as a </a:t>
            </a:r>
            <a:r>
              <a:rPr lang="en-US" sz="2100" spc="-73">
                <a:solidFill>
                  <a:srgbClr val="06219D"/>
                </a:solidFill>
                <a:latin typeface="Garet Bold"/>
              </a:rPr>
              <a:t>GoogleSlide template</a:t>
            </a:r>
            <a:r>
              <a:rPr lang="en-US" sz="2100" spc="-73">
                <a:solidFill>
                  <a:srgbClr val="06219D"/>
                </a:solidFill>
                <a:latin typeface="Garet"/>
              </a:rPr>
              <a:t>. This will provide you with all the fonts</a:t>
            </a:r>
          </a:p>
          <a:p>
            <a:pPr>
              <a:lnSpc>
                <a:spcPts val="2940"/>
              </a:lnSpc>
            </a:pPr>
            <a:r>
              <a:rPr lang="en-US" sz="2100" spc="-73">
                <a:solidFill>
                  <a:srgbClr val="06219D"/>
                </a:solidFill>
                <a:latin typeface="Garet"/>
              </a:rPr>
              <a:t>used and elements used in this presentation as</a:t>
            </a:r>
          </a:p>
          <a:p>
            <a:pPr algn="l" marL="0" indent="0" lvl="1">
              <a:lnSpc>
                <a:spcPts val="2940"/>
              </a:lnSpc>
              <a:spcBef>
                <a:spcPct val="0"/>
              </a:spcBef>
            </a:pPr>
            <a:r>
              <a:rPr lang="en-US" sz="2100" spc="-73">
                <a:solidFill>
                  <a:srgbClr val="06219D"/>
                </a:solidFill>
                <a:latin typeface="Garet"/>
              </a:rPr>
              <a:t>listed on page 29. Learn more on slide 4.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219524" y="7249079"/>
            <a:ext cx="5141301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 u="sng">
                <a:solidFill>
                  <a:srgbClr val="EB5C36"/>
                </a:solidFill>
                <a:latin typeface="Garet Bold"/>
              </a:rPr>
              <a:t>Google Slides</a:t>
            </a:r>
          </a:p>
        </p:txBody>
      </p:sp>
      <p:pic>
        <p:nvPicPr>
          <p:cNvPr name="Picture 20" id="2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38200" y="5781485"/>
            <a:ext cx="8471280" cy="5309697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10955177" y="7077629"/>
            <a:ext cx="872701" cy="872701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10927033" y="3732474"/>
            <a:ext cx="928989" cy="928989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955177" y="708351"/>
            <a:ext cx="872701" cy="87270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7691" y="285135"/>
            <a:ext cx="17638455" cy="9674952"/>
            <a:chOff x="0" y="0"/>
            <a:chExt cx="23517940" cy="1289993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006" t="0" r="6159" b="7819"/>
            <a:stretch>
              <a:fillRect/>
            </a:stretch>
          </p:blipFill>
          <p:spPr>
            <a:xfrm flipH="false" flipV="false" rot="0">
              <a:off x="0" y="0"/>
              <a:ext cx="12119469" cy="12865753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1979" t="0" r="6254" b="7574"/>
            <a:stretch>
              <a:fillRect/>
            </a:stretch>
          </p:blipFill>
          <p:spPr>
            <a:xfrm flipH="false" flipV="false" rot="0">
              <a:off x="12105787" y="0"/>
              <a:ext cx="11412153" cy="12899937"/>
            </a:xfrm>
            <a:prstGeom prst="rect">
              <a:avLst/>
            </a:prstGeom>
          </p:spPr>
        </p:pic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454479">
            <a:off x="14264431" y="-94628"/>
            <a:ext cx="4712617" cy="5958481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9757284">
            <a:off x="14098680" y="6079619"/>
            <a:ext cx="4369242" cy="6357362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614971">
            <a:off x="-12193" y="140925"/>
            <a:ext cx="3724483" cy="3656765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89625" y="1028700"/>
            <a:ext cx="13308749" cy="8735379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101058">
            <a:off x="-524552" y="6181573"/>
            <a:ext cx="3546209" cy="4114800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3509515" y="2188047"/>
            <a:ext cx="11210772" cy="5101116"/>
            <a:chOff x="0" y="0"/>
            <a:chExt cx="14947696" cy="6801487"/>
          </a:xfrm>
        </p:grpSpPr>
        <p:sp>
          <p:nvSpPr>
            <p:cNvPr name="TextBox 11" id="11"/>
            <p:cNvSpPr txBox="true"/>
            <p:nvPr/>
          </p:nvSpPr>
          <p:spPr>
            <a:xfrm rot="-200244">
              <a:off x="138634" y="432165"/>
              <a:ext cx="14670926" cy="51720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0200"/>
                </a:lnSpc>
                <a:spcBef>
                  <a:spcPct val="0"/>
                </a:spcBef>
              </a:pPr>
              <a:r>
                <a:rPr lang="en-US" sz="8500" u="none">
                  <a:solidFill>
                    <a:srgbClr val="06219D"/>
                  </a:solidFill>
                  <a:latin typeface="Bristol"/>
                </a:rPr>
                <a:t>WRITE AN ORIGINAL STATEMENT OR INSPIRING QUOTE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-232635">
              <a:off x="677347" y="5731453"/>
              <a:ext cx="14196307" cy="5907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42"/>
                </a:lnSpc>
                <a:spcBef>
                  <a:spcPct val="0"/>
                </a:spcBef>
              </a:pPr>
              <a:r>
                <a:rPr lang="en-US" sz="2802" u="none">
                  <a:solidFill>
                    <a:srgbClr val="EB5C36"/>
                  </a:solidFill>
                  <a:latin typeface="Garet"/>
                </a:rPr>
                <a:t>Include a credit, citation, or supporting message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7691" y="285135"/>
            <a:ext cx="17638455" cy="9674952"/>
            <a:chOff x="0" y="0"/>
            <a:chExt cx="23517940" cy="1289993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006" t="0" r="6159" b="7819"/>
            <a:stretch>
              <a:fillRect/>
            </a:stretch>
          </p:blipFill>
          <p:spPr>
            <a:xfrm flipH="false" flipV="false" rot="0">
              <a:off x="0" y="0"/>
              <a:ext cx="12119469" cy="12865753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1979" t="0" r="6254" b="7574"/>
            <a:stretch>
              <a:fillRect/>
            </a:stretch>
          </p:blipFill>
          <p:spPr>
            <a:xfrm flipH="false" flipV="false" rot="0">
              <a:off x="12105787" y="0"/>
              <a:ext cx="11412153" cy="12899937"/>
            </a:xfrm>
            <a:prstGeom prst="rect">
              <a:avLst/>
            </a:prstGeom>
          </p:spPr>
        </p:pic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28890" y="4708293"/>
            <a:ext cx="3315230" cy="3364163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954088">
            <a:off x="9483235" y="4708293"/>
            <a:ext cx="3315230" cy="3364163"/>
          </a:xfrm>
          <a:prstGeom prst="rect">
            <a:avLst/>
          </a:prstGeom>
        </p:spPr>
      </p:pic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150981" y="4117015"/>
            <a:ext cx="3385857" cy="3385844"/>
            <a:chOff x="0" y="0"/>
            <a:chExt cx="6350000" cy="6349975"/>
          </a:xfrm>
        </p:grpSpPr>
        <p:sp>
          <p:nvSpPr>
            <p:cNvPr name="Freeform 8" id="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29814" r="-9584" t="-14364" b="-94474"/>
              </a:stretch>
            </a:blip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9729323" y="4117015"/>
            <a:ext cx="3385857" cy="3385844"/>
            <a:chOff x="0" y="0"/>
            <a:chExt cx="6350000" cy="6349975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-349520" r="-201356" t="-41818" b="-291830"/>
              </a:stretch>
            </a:blipFill>
          </p:spPr>
        </p:sp>
      </p:grpSp>
      <p:pic>
        <p:nvPicPr>
          <p:cNvPr name="Picture 11" id="11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9971636">
            <a:off x="5251548" y="4708293"/>
            <a:ext cx="3188887" cy="3364163"/>
          </a:xfrm>
          <a:prstGeom prst="rect">
            <a:avLst/>
          </a:prstGeom>
        </p:spPr>
      </p:pic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5440152" y="4117015"/>
            <a:ext cx="3385857" cy="3385844"/>
            <a:chOff x="0" y="0"/>
            <a:chExt cx="6350000" cy="6349975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0"/>
              <a:stretch>
                <a:fillRect l="-142193" r="-122473" t="-6227" b="-258440"/>
              </a:stretch>
            </a:blipFill>
          </p:spPr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836312">
            <a:off x="13846412" y="4708293"/>
            <a:ext cx="3174929" cy="3364163"/>
          </a:xfrm>
          <a:prstGeom prst="rect">
            <a:avLst/>
          </a:prstGeom>
        </p:spPr>
      </p:pic>
      <p:grpSp>
        <p:nvGrpSpPr>
          <p:cNvPr name="Group 15" id="15"/>
          <p:cNvGrpSpPr>
            <a:grpSpLocks noChangeAspect="true"/>
          </p:cNvGrpSpPr>
          <p:nvPr/>
        </p:nvGrpSpPr>
        <p:grpSpPr>
          <a:xfrm rot="0">
            <a:off x="14018494" y="4117015"/>
            <a:ext cx="3385857" cy="3385844"/>
            <a:chOff x="0" y="0"/>
            <a:chExt cx="6350000" cy="6349975"/>
          </a:xfrm>
        </p:grpSpPr>
        <p:sp>
          <p:nvSpPr>
            <p:cNvPr name="Freeform 16" id="1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3"/>
              <a:stretch>
                <a:fillRect l="-53257" r="-12929" t="-37876" b="-111561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883648" y="8326659"/>
            <a:ext cx="3653190" cy="818488"/>
            <a:chOff x="0" y="0"/>
            <a:chExt cx="4870920" cy="1091318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-28575"/>
              <a:ext cx="4870920" cy="5907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39"/>
                </a:lnSpc>
                <a:spcBef>
                  <a:spcPct val="0"/>
                </a:spcBef>
              </a:pPr>
              <a:r>
                <a:rPr lang="en-US" sz="2799" u="none">
                  <a:solidFill>
                    <a:srgbClr val="06219D"/>
                  </a:solidFill>
                  <a:latin typeface="Garet Bold"/>
                </a:rPr>
                <a:t> Name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615915"/>
              <a:ext cx="4870920" cy="4754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Title or Position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5172819" y="8326659"/>
            <a:ext cx="3653190" cy="818488"/>
            <a:chOff x="0" y="0"/>
            <a:chExt cx="4870920" cy="1091318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-28575"/>
              <a:ext cx="4870920" cy="5907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39"/>
                </a:lnSpc>
                <a:spcBef>
                  <a:spcPct val="0"/>
                </a:spcBef>
              </a:pPr>
              <a:r>
                <a:rPr lang="en-US" sz="2799" u="none">
                  <a:solidFill>
                    <a:srgbClr val="06219D"/>
                  </a:solidFill>
                  <a:latin typeface="Garet Bold"/>
                </a:rPr>
                <a:t> Name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615915"/>
              <a:ext cx="4870920" cy="4754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Title or Position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9461990" y="8326659"/>
            <a:ext cx="3653190" cy="818488"/>
            <a:chOff x="0" y="0"/>
            <a:chExt cx="4870920" cy="1091318"/>
          </a:xfrm>
        </p:grpSpPr>
        <p:sp>
          <p:nvSpPr>
            <p:cNvPr name="TextBox 24" id="24"/>
            <p:cNvSpPr txBox="true"/>
            <p:nvPr/>
          </p:nvSpPr>
          <p:spPr>
            <a:xfrm rot="0">
              <a:off x="0" y="-28575"/>
              <a:ext cx="4870920" cy="5907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39"/>
                </a:lnSpc>
                <a:spcBef>
                  <a:spcPct val="0"/>
                </a:spcBef>
              </a:pPr>
              <a:r>
                <a:rPr lang="en-US" sz="2799" u="none">
                  <a:solidFill>
                    <a:srgbClr val="06219D"/>
                  </a:solidFill>
                  <a:latin typeface="Garet Bold"/>
                </a:rPr>
                <a:t> Name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0" y="615915"/>
              <a:ext cx="4870920" cy="4754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Title or Position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3751162" y="8326659"/>
            <a:ext cx="3653190" cy="818488"/>
            <a:chOff x="0" y="0"/>
            <a:chExt cx="4870920" cy="1091318"/>
          </a:xfrm>
        </p:grpSpPr>
        <p:sp>
          <p:nvSpPr>
            <p:cNvPr name="TextBox 27" id="27"/>
            <p:cNvSpPr txBox="true"/>
            <p:nvPr/>
          </p:nvSpPr>
          <p:spPr>
            <a:xfrm rot="0">
              <a:off x="0" y="-28575"/>
              <a:ext cx="4870920" cy="59076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39"/>
                </a:lnSpc>
                <a:spcBef>
                  <a:spcPct val="0"/>
                </a:spcBef>
              </a:pPr>
              <a:r>
                <a:rPr lang="en-US" sz="2799" u="none">
                  <a:solidFill>
                    <a:srgbClr val="06219D"/>
                  </a:solidFill>
                  <a:latin typeface="Garet Bold"/>
                </a:rPr>
                <a:t> Name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0" y="615915"/>
              <a:ext cx="4870920" cy="4754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Title or Position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514350" y="1028700"/>
            <a:ext cx="17259300" cy="1888490"/>
            <a:chOff x="0" y="0"/>
            <a:chExt cx="23012400" cy="2517987"/>
          </a:xfrm>
        </p:grpSpPr>
        <p:sp>
          <p:nvSpPr>
            <p:cNvPr name="TextBox 30" id="30"/>
            <p:cNvSpPr txBox="true"/>
            <p:nvPr/>
          </p:nvSpPr>
          <p:spPr>
            <a:xfrm rot="0">
              <a:off x="0" y="-9525"/>
              <a:ext cx="23012400" cy="19526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519"/>
                </a:lnSpc>
                <a:spcBef>
                  <a:spcPct val="0"/>
                </a:spcBef>
              </a:pPr>
              <a:r>
                <a:rPr lang="en-US" sz="9600">
                  <a:solidFill>
                    <a:srgbClr val="EB5C36"/>
                  </a:solidFill>
                  <a:latin typeface="Bristol"/>
                </a:rPr>
                <a:t>ADD A TEAM MEMBERS PAGE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0">
              <a:off x="3980475" y="1917700"/>
              <a:ext cx="15051450" cy="6002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  <a:r>
                <a:rPr lang="en-US" sz="2800" u="none">
                  <a:solidFill>
                    <a:srgbClr val="06219D"/>
                  </a:solidFill>
                  <a:latin typeface="Garet"/>
                </a:rPr>
                <a:t>Elaborate on what you want to discuss. 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7691" y="285135"/>
            <a:ext cx="17638455" cy="9674952"/>
            <a:chOff x="0" y="0"/>
            <a:chExt cx="23517940" cy="1289993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006" t="0" r="6159" b="7819"/>
            <a:stretch>
              <a:fillRect/>
            </a:stretch>
          </p:blipFill>
          <p:spPr>
            <a:xfrm flipH="false" flipV="false" rot="0">
              <a:off x="0" y="0"/>
              <a:ext cx="12119469" cy="12865753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1979" t="0" r="6254" b="7574"/>
            <a:stretch>
              <a:fillRect/>
            </a:stretch>
          </p:blipFill>
          <p:spPr>
            <a:xfrm flipH="false" flipV="false" rot="0">
              <a:off x="12105787" y="0"/>
              <a:ext cx="11412153" cy="12899937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2004893" y="2972198"/>
            <a:ext cx="14278214" cy="4226667"/>
            <a:chOff x="0" y="0"/>
            <a:chExt cx="19037618" cy="5635556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true" flipV="false" rot="-118383">
              <a:off x="6472128" y="1576132"/>
              <a:ext cx="11379942" cy="1158685"/>
            </a:xfrm>
            <a:prstGeom prst="rect">
              <a:avLst/>
            </a:prstGeom>
          </p:spPr>
        </p:pic>
        <p:sp>
          <p:nvSpPr>
            <p:cNvPr name="TextBox 7" id="7"/>
            <p:cNvSpPr txBox="true"/>
            <p:nvPr/>
          </p:nvSpPr>
          <p:spPr>
            <a:xfrm rot="0">
              <a:off x="0" y="28575"/>
              <a:ext cx="19037618" cy="560698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6569"/>
                </a:lnSpc>
              </a:pPr>
              <a:r>
                <a:rPr lang="en-US" sz="14042" u="none">
                  <a:solidFill>
                    <a:srgbClr val="06219D"/>
                  </a:solidFill>
                  <a:latin typeface="Bristol"/>
                </a:rPr>
                <a:t>ADD A SECTION HEADER</a:t>
              </a:r>
            </a:p>
          </p:txBody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775238">
            <a:off x="-56030" y="6132315"/>
            <a:ext cx="5543401" cy="5513164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018276">
            <a:off x="14264053" y="-603392"/>
            <a:ext cx="4477506" cy="442052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7691" y="285135"/>
            <a:ext cx="17638455" cy="9674952"/>
            <a:chOff x="0" y="0"/>
            <a:chExt cx="23517940" cy="1289993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006" t="0" r="6159" b="7819"/>
            <a:stretch>
              <a:fillRect/>
            </a:stretch>
          </p:blipFill>
          <p:spPr>
            <a:xfrm flipH="false" flipV="false" rot="0">
              <a:off x="0" y="0"/>
              <a:ext cx="12119469" cy="12865753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1979" t="0" r="6254" b="7574"/>
            <a:stretch>
              <a:fillRect/>
            </a:stretch>
          </p:blipFill>
          <p:spPr>
            <a:xfrm flipH="false" flipV="false" rot="0">
              <a:off x="12105787" y="0"/>
              <a:ext cx="11412153" cy="12899937"/>
            </a:xfrm>
            <a:prstGeom prst="rect">
              <a:avLst/>
            </a:prstGeom>
          </p:spPr>
        </p:pic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34232" y="7966293"/>
            <a:ext cx="5356631" cy="3411222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791401" y="285135"/>
            <a:ext cx="5356631" cy="3411222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0">
            <a:off x="939715" y="2856811"/>
            <a:ext cx="15530002" cy="4460348"/>
            <a:chOff x="0" y="0"/>
            <a:chExt cx="20706669" cy="5947130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142875"/>
              <a:ext cx="20706669" cy="53011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5400"/>
                </a:lnSpc>
              </a:pPr>
              <a:r>
                <a:rPr lang="en-US" sz="14000" u="none">
                  <a:solidFill>
                    <a:srgbClr val="EB5C36"/>
                  </a:solidFill>
                  <a:latin typeface="Bristol"/>
                </a:rPr>
                <a:t>WRITE YOUR</a:t>
              </a:r>
            </a:p>
            <a:p>
              <a:pPr algn="ctr" marL="0" indent="0" lvl="0">
                <a:lnSpc>
                  <a:spcPts val="15400"/>
                </a:lnSpc>
              </a:pPr>
              <a:r>
                <a:rPr lang="en-US" sz="14000" u="none">
                  <a:solidFill>
                    <a:srgbClr val="EB5C36"/>
                  </a:solidFill>
                  <a:latin typeface="Bristol"/>
                </a:rPr>
                <a:t>BIG TOPIC OR IDEA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1739125" y="5356369"/>
              <a:ext cx="18399843" cy="5907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  <a:r>
                <a:rPr lang="en-US" sz="2800" u="none">
                  <a:solidFill>
                    <a:srgbClr val="06219D"/>
                  </a:solidFill>
                  <a:latin typeface="Garet"/>
                </a:rPr>
                <a:t>Elaborate on what you want to discuss.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7691" y="285135"/>
            <a:ext cx="17638455" cy="9674952"/>
            <a:chOff x="0" y="0"/>
            <a:chExt cx="23517940" cy="1289993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006" t="0" r="6159" b="7819"/>
            <a:stretch>
              <a:fillRect/>
            </a:stretch>
          </p:blipFill>
          <p:spPr>
            <a:xfrm flipH="false" flipV="false" rot="0">
              <a:off x="0" y="0"/>
              <a:ext cx="12119469" cy="12865753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1979" t="0" r="6254" b="7574"/>
            <a:stretch>
              <a:fillRect/>
            </a:stretch>
          </p:blipFill>
          <p:spPr>
            <a:xfrm flipH="false" flipV="false" rot="0">
              <a:off x="12105787" y="0"/>
              <a:ext cx="11412153" cy="12899937"/>
            </a:xfrm>
            <a:prstGeom prst="rect">
              <a:avLst/>
            </a:prstGeom>
          </p:spPr>
        </p:pic>
      </p:grpSp>
      <p:sp>
        <p:nvSpPr>
          <p:cNvPr name="TextBox 5" id="5"/>
          <p:cNvSpPr txBox="true"/>
          <p:nvPr/>
        </p:nvSpPr>
        <p:spPr>
          <a:xfrm rot="0">
            <a:off x="1028700" y="2981239"/>
            <a:ext cx="16230600" cy="3940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5400"/>
              </a:lnSpc>
            </a:pPr>
            <a:r>
              <a:rPr lang="en-US" sz="14000" u="none">
                <a:solidFill>
                  <a:srgbClr val="06219D"/>
                </a:solidFill>
                <a:latin typeface="Bristol"/>
              </a:rPr>
              <a:t>WRITE YOUR</a:t>
            </a:r>
          </a:p>
          <a:p>
            <a:pPr algn="ctr" marL="0" indent="0" lvl="0">
              <a:lnSpc>
                <a:spcPts val="15400"/>
              </a:lnSpc>
            </a:pPr>
            <a:r>
              <a:rPr lang="en-US" sz="14000" u="none">
                <a:solidFill>
                  <a:srgbClr val="06219D"/>
                </a:solidFill>
                <a:latin typeface="Bristol"/>
              </a:rPr>
              <a:t>TOPIC OR IDEA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926258">
            <a:off x="1036204" y="5924697"/>
            <a:ext cx="2487054" cy="2960778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80158">
            <a:off x="15272112" y="6914046"/>
            <a:ext cx="1446717" cy="288295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638609" y="622280"/>
            <a:ext cx="3242287" cy="2847574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67999" y="7091779"/>
            <a:ext cx="1871200" cy="3166646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301603">
            <a:off x="2619103" y="-520849"/>
            <a:ext cx="2596404" cy="4448668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859583" y="2756323"/>
            <a:ext cx="3218843" cy="3207138"/>
          </a:xfrm>
          <a:prstGeom prst="rect">
            <a:avLst/>
          </a:prstGeom>
        </p:spPr>
      </p:pic>
      <p:grpSp>
        <p:nvGrpSpPr>
          <p:cNvPr name="Group 12" id="12"/>
          <p:cNvGrpSpPr/>
          <p:nvPr/>
        </p:nvGrpSpPr>
        <p:grpSpPr>
          <a:xfrm rot="0">
            <a:off x="-38122" y="9220435"/>
            <a:ext cx="18326122" cy="2178162"/>
            <a:chOff x="0" y="0"/>
            <a:chExt cx="24434830" cy="2904216"/>
          </a:xfrm>
        </p:grpSpPr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981563">
              <a:off x="206858" y="201351"/>
              <a:ext cx="1675486" cy="1709680"/>
            </a:xfrm>
            <a:prstGeom prst="rect">
              <a:avLst/>
            </a:prstGeom>
          </p:spPr>
        </p:pic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981563">
              <a:off x="1653912" y="201351"/>
              <a:ext cx="1675486" cy="1709680"/>
            </a:xfrm>
            <a:prstGeom prst="rect">
              <a:avLst/>
            </a:prstGeom>
          </p:spPr>
        </p:pic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981563">
              <a:off x="3103670" y="201351"/>
              <a:ext cx="1675486" cy="1709680"/>
            </a:xfrm>
            <a:prstGeom prst="rect">
              <a:avLst/>
            </a:prstGeom>
          </p:spPr>
        </p:pic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981563">
              <a:off x="4615407" y="201351"/>
              <a:ext cx="1675486" cy="1709680"/>
            </a:xfrm>
            <a:prstGeom prst="rect">
              <a:avLst/>
            </a:prstGeom>
          </p:spPr>
        </p:pic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2700000">
              <a:off x="6128987" y="524423"/>
              <a:ext cx="1896828" cy="2002409"/>
            </a:xfrm>
            <a:prstGeom prst="rect">
              <a:avLst/>
            </a:prstGeom>
          </p:spPr>
        </p:pic>
        <p:pic>
          <p:nvPicPr>
            <p:cNvPr name="Picture 18" id="18"/>
            <p:cNvPicPr>
              <a:picLocks noChangeAspect="true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981563">
              <a:off x="16185699" y="201351"/>
              <a:ext cx="1675486" cy="1709680"/>
            </a:xfrm>
            <a:prstGeom prst="rect">
              <a:avLst/>
            </a:prstGeom>
          </p:spPr>
        </p:pic>
        <p:pic>
          <p:nvPicPr>
            <p:cNvPr name="Picture 19" id="19"/>
            <p:cNvPicPr>
              <a:picLocks noChangeAspect="true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981563">
              <a:off x="17632753" y="201351"/>
              <a:ext cx="1675486" cy="1709680"/>
            </a:xfrm>
            <a:prstGeom prst="rect">
              <a:avLst/>
            </a:prstGeom>
          </p:spPr>
        </p:pic>
        <p:pic>
          <p:nvPicPr>
            <p:cNvPr name="Picture 20" id="20"/>
            <p:cNvPicPr>
              <a:picLocks noChangeAspect="true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981563">
              <a:off x="19082511" y="201351"/>
              <a:ext cx="1675486" cy="1709680"/>
            </a:xfrm>
            <a:prstGeom prst="rect">
              <a:avLst/>
            </a:prstGeom>
          </p:spPr>
        </p:pic>
        <p:pic>
          <p:nvPicPr>
            <p:cNvPr name="Picture 21" id="21"/>
            <p:cNvPicPr>
              <a:picLocks noChangeAspect="true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981563">
              <a:off x="20594247" y="201351"/>
              <a:ext cx="1675486" cy="1709680"/>
            </a:xfrm>
            <a:prstGeom prst="rect">
              <a:avLst/>
            </a:prstGeom>
          </p:spPr>
        </p:pic>
        <p:pic>
          <p:nvPicPr>
            <p:cNvPr name="Picture 22" id="22"/>
            <p:cNvPicPr>
              <a:picLocks noChangeAspect="true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2700000">
              <a:off x="22107827" y="524423"/>
              <a:ext cx="1896828" cy="2002409"/>
            </a:xfrm>
            <a:prstGeom prst="rect">
              <a:avLst/>
            </a:prstGeom>
          </p:spPr>
        </p:pic>
        <p:pic>
          <p:nvPicPr>
            <p:cNvPr name="Picture 23" id="23"/>
            <p:cNvPicPr>
              <a:picLocks noChangeAspect="true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981563">
              <a:off x="8268026" y="201351"/>
              <a:ext cx="1675486" cy="1709680"/>
            </a:xfrm>
            <a:prstGeom prst="rect">
              <a:avLst/>
            </a:prstGeom>
          </p:spPr>
        </p:pic>
        <p:pic>
          <p:nvPicPr>
            <p:cNvPr name="Picture 24" id="24"/>
            <p:cNvPicPr>
              <a:picLocks noChangeAspect="true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981563">
              <a:off x="9715080" y="201351"/>
              <a:ext cx="1675486" cy="1709680"/>
            </a:xfrm>
            <a:prstGeom prst="rect">
              <a:avLst/>
            </a:prstGeom>
          </p:spPr>
        </p:pic>
        <p:pic>
          <p:nvPicPr>
            <p:cNvPr name="Picture 25" id="25"/>
            <p:cNvPicPr>
              <a:picLocks noChangeAspect="true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981563">
              <a:off x="11164837" y="201351"/>
              <a:ext cx="1675486" cy="1709680"/>
            </a:xfrm>
            <a:prstGeom prst="rect">
              <a:avLst/>
            </a:prstGeom>
          </p:spPr>
        </p:pic>
        <p:pic>
          <p:nvPicPr>
            <p:cNvPr name="Picture 26" id="26"/>
            <p:cNvPicPr>
              <a:picLocks noChangeAspect="true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981563">
              <a:off x="12676574" y="201351"/>
              <a:ext cx="1675486" cy="1709680"/>
            </a:xfrm>
            <a:prstGeom prst="rect">
              <a:avLst/>
            </a:prstGeom>
          </p:spPr>
        </p:pic>
        <p:pic>
          <p:nvPicPr>
            <p:cNvPr name="Picture 27" id="27"/>
            <p:cNvPicPr>
              <a:picLocks noChangeAspect="true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2700000">
              <a:off x="14190154" y="524423"/>
              <a:ext cx="1896828" cy="200240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7691" y="285135"/>
            <a:ext cx="17638455" cy="9674952"/>
            <a:chOff x="0" y="0"/>
            <a:chExt cx="23517940" cy="1289993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006" t="0" r="6159" b="7819"/>
            <a:stretch>
              <a:fillRect/>
            </a:stretch>
          </p:blipFill>
          <p:spPr>
            <a:xfrm flipH="false" flipV="false" rot="0">
              <a:off x="0" y="0"/>
              <a:ext cx="12119469" cy="12865753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1979" t="0" r="6254" b="7574"/>
            <a:stretch>
              <a:fillRect/>
            </a:stretch>
          </p:blipFill>
          <p:spPr>
            <a:xfrm flipH="false" flipV="false" rot="0">
              <a:off x="12105787" y="0"/>
              <a:ext cx="11412153" cy="12899937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1490127" y="2279782"/>
            <a:ext cx="15307746" cy="5257237"/>
            <a:chOff x="0" y="0"/>
            <a:chExt cx="20410328" cy="7009650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20410328" cy="6162433"/>
            </a:xfrm>
            <a:prstGeom prst="rect">
              <a:avLst/>
            </a:prstGeom>
          </p:spPr>
        </p:pic>
        <p:sp>
          <p:nvSpPr>
            <p:cNvPr name="TextBox 7" id="7"/>
            <p:cNvSpPr txBox="true"/>
            <p:nvPr/>
          </p:nvSpPr>
          <p:spPr>
            <a:xfrm rot="0">
              <a:off x="688401" y="1208655"/>
              <a:ext cx="19033526" cy="40045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3549"/>
                </a:lnSpc>
                <a:spcBef>
                  <a:spcPct val="0"/>
                </a:spcBef>
              </a:pPr>
              <a:r>
                <a:rPr lang="en-US" sz="19957" u="none">
                  <a:solidFill>
                    <a:srgbClr val="EB5C36"/>
                  </a:solidFill>
                  <a:latin typeface="Bristol"/>
                </a:rPr>
                <a:t>123,456,789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2011742" y="6418889"/>
              <a:ext cx="16386844" cy="5907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40"/>
                </a:lnSpc>
                <a:spcBef>
                  <a:spcPct val="0"/>
                </a:spcBef>
              </a:pPr>
              <a:r>
                <a:rPr lang="en-US" sz="2800" u="none">
                  <a:solidFill>
                    <a:srgbClr val="06219D"/>
                  </a:solidFill>
                  <a:latin typeface="Garet"/>
                </a:rPr>
                <a:t>Elaborate on the featured statistic.</a:t>
              </a:r>
            </a:p>
          </p:txBody>
        </p:sp>
      </p:grpSp>
      <p:pic>
        <p:nvPicPr>
          <p:cNvPr name="Picture 9" id="9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70770">
            <a:off x="14819840" y="-464685"/>
            <a:ext cx="4599728" cy="4039761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86128" y="5886159"/>
            <a:ext cx="5560400" cy="5727004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517367" y="1409907"/>
            <a:ext cx="741933" cy="719001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7691" y="285135"/>
            <a:ext cx="17638455" cy="9674952"/>
            <a:chOff x="0" y="0"/>
            <a:chExt cx="23517940" cy="1289993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006" t="0" r="6159" b="7819"/>
            <a:stretch>
              <a:fillRect/>
            </a:stretch>
          </p:blipFill>
          <p:spPr>
            <a:xfrm flipH="false" flipV="false" rot="0">
              <a:off x="0" y="0"/>
              <a:ext cx="12119469" cy="12865753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1979" t="0" r="6254" b="7574"/>
            <a:stretch>
              <a:fillRect/>
            </a:stretch>
          </p:blipFill>
          <p:spPr>
            <a:xfrm flipH="false" flipV="false" rot="0">
              <a:off x="12105787" y="0"/>
              <a:ext cx="11412153" cy="12899937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1310912" y="1286245"/>
            <a:ext cx="7315200" cy="2176488"/>
            <a:chOff x="0" y="0"/>
            <a:chExt cx="9753600" cy="2901984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9753600" cy="2901984"/>
            </a:xfrm>
            <a:prstGeom prst="rect">
              <a:avLst/>
            </a:prstGeom>
          </p:spPr>
        </p:pic>
        <p:sp>
          <p:nvSpPr>
            <p:cNvPr name="TextBox 7" id="7"/>
            <p:cNvSpPr txBox="true"/>
            <p:nvPr/>
          </p:nvSpPr>
          <p:spPr>
            <a:xfrm rot="0">
              <a:off x="667246" y="469875"/>
              <a:ext cx="8419108" cy="20182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800"/>
                </a:lnSpc>
                <a:spcBef>
                  <a:spcPct val="0"/>
                </a:spcBef>
              </a:pPr>
              <a:r>
                <a:rPr lang="en-US" sz="10000" u="none">
                  <a:solidFill>
                    <a:srgbClr val="EB5C36"/>
                  </a:solidFill>
                  <a:latin typeface="Bristol"/>
                </a:rPr>
                <a:t>2 OUT OF 5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0538954" y="2799524"/>
            <a:ext cx="6263309" cy="5990001"/>
            <a:chOff x="0" y="0"/>
            <a:chExt cx="8351078" cy="7986668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8351078" cy="7986668"/>
            </a:xfrm>
            <a:prstGeom prst="rect">
              <a:avLst/>
            </a:prstGeom>
          </p:spPr>
        </p:pic>
        <p:sp>
          <p:nvSpPr>
            <p:cNvPr name="TextBox 10" id="10"/>
            <p:cNvSpPr txBox="true"/>
            <p:nvPr/>
          </p:nvSpPr>
          <p:spPr>
            <a:xfrm rot="0">
              <a:off x="1630429" y="1976563"/>
              <a:ext cx="5344220" cy="431783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5385"/>
                </a:lnSpc>
                <a:spcBef>
                  <a:spcPct val="0"/>
                </a:spcBef>
              </a:pPr>
              <a:r>
                <a:rPr lang="en-US" sz="21513">
                  <a:solidFill>
                    <a:srgbClr val="06219D"/>
                  </a:solidFill>
                  <a:latin typeface="Bristol"/>
                </a:rPr>
                <a:t>95%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310912" y="5972693"/>
            <a:ext cx="7315200" cy="2176488"/>
            <a:chOff x="0" y="0"/>
            <a:chExt cx="9753600" cy="2901984"/>
          </a:xfrm>
        </p:grpSpPr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9753600" cy="2901984"/>
            </a:xfrm>
            <a:prstGeom prst="rect">
              <a:avLst/>
            </a:prstGeom>
          </p:spPr>
        </p:pic>
        <p:sp>
          <p:nvSpPr>
            <p:cNvPr name="TextBox 13" id="13"/>
            <p:cNvSpPr txBox="true"/>
            <p:nvPr/>
          </p:nvSpPr>
          <p:spPr>
            <a:xfrm rot="0">
              <a:off x="734120" y="499514"/>
              <a:ext cx="8285361" cy="20182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1800"/>
                </a:lnSpc>
                <a:spcBef>
                  <a:spcPct val="0"/>
                </a:spcBef>
              </a:pPr>
              <a:r>
                <a:rPr lang="en-US" sz="10000" u="none">
                  <a:solidFill>
                    <a:srgbClr val="EB5C36"/>
                  </a:solidFill>
                  <a:latin typeface="Bristol"/>
                </a:rPr>
                <a:t>12 MILLION</a:t>
              </a: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1028700" y="8549720"/>
            <a:ext cx="7879624" cy="450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38"/>
              </a:lnSpc>
              <a:spcBef>
                <a:spcPct val="0"/>
              </a:spcBef>
            </a:pPr>
            <a:r>
              <a:rPr lang="en-US" sz="2799" u="none">
                <a:solidFill>
                  <a:srgbClr val="06219D"/>
                </a:solidFill>
                <a:latin typeface="Garet"/>
              </a:rPr>
              <a:t>Elaborate on the featured statistic.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28700" y="3803017"/>
            <a:ext cx="7879624" cy="450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38"/>
              </a:lnSpc>
              <a:spcBef>
                <a:spcPct val="0"/>
              </a:spcBef>
            </a:pPr>
            <a:r>
              <a:rPr lang="en-US" sz="2799" u="none">
                <a:solidFill>
                  <a:srgbClr val="06219D"/>
                </a:solidFill>
                <a:latin typeface="Garet"/>
              </a:rPr>
              <a:t>Elaborate on the featured statistic.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227609" y="1468900"/>
            <a:ext cx="6885998" cy="21445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38"/>
              </a:lnSpc>
              <a:spcBef>
                <a:spcPct val="0"/>
              </a:spcBef>
            </a:pPr>
            <a:r>
              <a:rPr lang="en-US" sz="2799" u="none">
                <a:solidFill>
                  <a:srgbClr val="EB5C36"/>
                </a:solidFill>
                <a:latin typeface="Garet Bold"/>
              </a:rPr>
              <a:t>ELABORATE ON THE FEATURED STATISTIC.</a:t>
            </a:r>
          </a:p>
        </p:txBody>
      </p:sp>
      <p:pic>
        <p:nvPicPr>
          <p:cNvPr name="Picture 17" id="1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613477">
            <a:off x="16063827" y="518763"/>
            <a:ext cx="2390946" cy="184320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6219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83902" y="2424689"/>
            <a:ext cx="11426944" cy="61197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3179"/>
              </a:lnSpc>
            </a:pPr>
            <a:r>
              <a:rPr lang="en-US" sz="25472" u="none">
                <a:solidFill>
                  <a:srgbClr val="EB5C36"/>
                </a:solidFill>
                <a:latin typeface="Bristol"/>
              </a:rPr>
              <a:t>THANK</a:t>
            </a:r>
          </a:p>
          <a:p>
            <a:pPr marL="0" indent="0" lvl="0">
              <a:lnSpc>
                <a:spcPts val="23179"/>
              </a:lnSpc>
            </a:pPr>
            <a:r>
              <a:rPr lang="en-US" sz="25472" u="none">
                <a:solidFill>
                  <a:srgbClr val="EB5C36"/>
                </a:solidFill>
                <a:latin typeface="Bristol"/>
              </a:rPr>
              <a:t>YOU!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0871161" y="1657819"/>
            <a:ext cx="8132194" cy="8269937"/>
            <a:chOff x="0" y="0"/>
            <a:chExt cx="10842926" cy="11026583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823417">
              <a:off x="960608" y="927365"/>
              <a:ext cx="8921711" cy="9171852"/>
            </a:xfrm>
            <a:prstGeom prst="rect">
              <a:avLst/>
            </a:prstGeom>
          </p:spPr>
        </p:pic>
        <p:sp>
          <p:nvSpPr>
            <p:cNvPr name="TextBox 5" id="5"/>
            <p:cNvSpPr txBox="true"/>
            <p:nvPr/>
          </p:nvSpPr>
          <p:spPr>
            <a:xfrm rot="817177">
              <a:off x="1779144" y="2800934"/>
              <a:ext cx="7935883" cy="49142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0499"/>
                </a:lnSpc>
              </a:pPr>
              <a:r>
                <a:rPr lang="en-US" sz="4199" spc="-193" u="none">
                  <a:solidFill>
                    <a:srgbClr val="EB5C36"/>
                  </a:solidFill>
                  <a:latin typeface="Garet Bold"/>
                </a:rPr>
                <a:t>Write a closing</a:t>
              </a:r>
            </a:p>
            <a:p>
              <a:pPr algn="ctr" marL="0" indent="0" lvl="0">
                <a:lnSpc>
                  <a:spcPts val="10499"/>
                </a:lnSpc>
              </a:pPr>
              <a:r>
                <a:rPr lang="en-US" sz="4199" u="none">
                  <a:solidFill>
                    <a:srgbClr val="EB5C36"/>
                  </a:solidFill>
                  <a:latin typeface="Garet Bold"/>
                </a:rPr>
                <a:t> statement or</a:t>
              </a:r>
            </a:p>
            <a:p>
              <a:pPr algn="ctr" marL="0" indent="0" lvl="0">
                <a:lnSpc>
                  <a:spcPts val="10499"/>
                </a:lnSpc>
              </a:pPr>
              <a:r>
                <a:rPr lang="en-US" sz="4199" u="none">
                  <a:solidFill>
                    <a:srgbClr val="EB5C36"/>
                  </a:solidFill>
                  <a:latin typeface="Garet Bold"/>
                </a:rPr>
                <a:t>call-to-action here</a:t>
              </a:r>
            </a:p>
          </p:txBody>
        </p:sp>
      </p:grp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6219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222010"/>
            <a:ext cx="10125952" cy="24899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9509"/>
              </a:lnSpc>
              <a:spcBef>
                <a:spcPct val="0"/>
              </a:spcBef>
            </a:pPr>
            <a:r>
              <a:rPr lang="en-US" sz="16533" u="none">
                <a:solidFill>
                  <a:srgbClr val="EB5C36"/>
                </a:solidFill>
                <a:latin typeface="Bristol"/>
              </a:rPr>
              <a:t>CREDITS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4622098"/>
            <a:ext cx="16915336" cy="1889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7699"/>
              </a:lnSpc>
            </a:pPr>
            <a:r>
              <a:rPr lang="en-US" sz="4999" u="none">
                <a:solidFill>
                  <a:srgbClr val="E0E0D4"/>
                </a:solidFill>
                <a:latin typeface="Bristol"/>
              </a:rPr>
              <a:t>THIS PRESENTATION TEMPLATE IS FREE FOR</a:t>
            </a:r>
          </a:p>
          <a:p>
            <a:pPr marL="0" indent="0" lvl="0">
              <a:lnSpc>
                <a:spcPts val="7699"/>
              </a:lnSpc>
            </a:pPr>
            <a:r>
              <a:rPr lang="en-US" sz="4999" u="none">
                <a:solidFill>
                  <a:srgbClr val="E0E0D4"/>
                </a:solidFill>
                <a:latin typeface="Bristol"/>
              </a:rPr>
              <a:t>EVERYONE TO USE THANKS TO THE FOLLOWING: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0470663" y="340694"/>
            <a:ext cx="5872018" cy="3750379"/>
            <a:chOff x="0" y="0"/>
            <a:chExt cx="7829357" cy="5000505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5728774">
              <a:off x="1760379" y="-1225737"/>
              <a:ext cx="4308599" cy="7451979"/>
            </a:xfrm>
            <a:prstGeom prst="rect">
              <a:avLst/>
            </a:prstGeom>
          </p:spPr>
        </p:pic>
        <p:sp>
          <p:nvSpPr>
            <p:cNvPr name="TextBox 6" id="6"/>
            <p:cNvSpPr txBox="true"/>
            <p:nvPr/>
          </p:nvSpPr>
          <p:spPr>
            <a:xfrm rot="291345">
              <a:off x="1549773" y="1076930"/>
              <a:ext cx="5924329" cy="25521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551"/>
                </a:lnSpc>
                <a:spcBef>
                  <a:spcPct val="0"/>
                </a:spcBef>
              </a:pPr>
              <a:r>
                <a:rPr lang="en-US" sz="6399" spc="-185" u="none">
                  <a:solidFill>
                    <a:srgbClr val="EB5C36"/>
                  </a:solidFill>
                  <a:latin typeface="Bristol"/>
                </a:rPr>
                <a:t>HAPPY DESIGNING! 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028700" y="7379028"/>
            <a:ext cx="14404722" cy="1831556"/>
            <a:chOff x="0" y="0"/>
            <a:chExt cx="19206296" cy="2442075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3295277" y="-410768"/>
              <a:ext cx="15911019" cy="28528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9500"/>
                </a:lnSpc>
              </a:pPr>
              <a:r>
                <a:rPr lang="en-US" sz="3800" u="none">
                  <a:solidFill>
                    <a:srgbClr val="EB5C36"/>
                  </a:solidFill>
                  <a:latin typeface="Garet Bold"/>
                </a:rPr>
                <a:t>SlidesCarnival for the presentation template</a:t>
              </a:r>
            </a:p>
            <a:p>
              <a:pPr marL="0" indent="0" lvl="0">
                <a:lnSpc>
                  <a:spcPts val="9500"/>
                </a:lnSpc>
              </a:pPr>
              <a:r>
                <a:rPr lang="en-US" sz="3800" u="none">
                  <a:solidFill>
                    <a:srgbClr val="EB5C36"/>
                  </a:solidFill>
                  <a:latin typeface="Garet Bold"/>
                </a:rPr>
                <a:t>Pexels for the photos</a:t>
              </a:r>
            </a:p>
          </p:txBody>
        </p:sp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5400000">
              <a:off x="958767" y="-958767"/>
              <a:ext cx="850559" cy="2768093"/>
            </a:xfrm>
            <a:prstGeom prst="rect">
              <a:avLst/>
            </a:prstGeom>
          </p:spPr>
        </p:pic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5400000">
              <a:off x="958767" y="632748"/>
              <a:ext cx="850559" cy="276809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7691" y="285135"/>
            <a:ext cx="17638455" cy="9674952"/>
            <a:chOff x="0" y="0"/>
            <a:chExt cx="23517940" cy="1289993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006" t="0" r="6159" b="7819"/>
            <a:stretch>
              <a:fillRect/>
            </a:stretch>
          </p:blipFill>
          <p:spPr>
            <a:xfrm flipH="false" flipV="false" rot="0">
              <a:off x="0" y="0"/>
              <a:ext cx="12119469" cy="12865753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1979" t="0" r="6254" b="7574"/>
            <a:stretch>
              <a:fillRect/>
            </a:stretch>
          </p:blipFill>
          <p:spPr>
            <a:xfrm flipH="false" flipV="false" rot="0">
              <a:off x="12105787" y="0"/>
              <a:ext cx="11412153" cy="12899937"/>
            </a:xfrm>
            <a:prstGeom prst="rect">
              <a:avLst/>
            </a:prstGeom>
          </p:spPr>
        </p:pic>
      </p:grpSp>
      <p:sp>
        <p:nvSpPr>
          <p:cNvPr name="TextBox 5" id="5"/>
          <p:cNvSpPr txBox="true"/>
          <p:nvPr/>
        </p:nvSpPr>
        <p:spPr>
          <a:xfrm rot="0">
            <a:off x="0" y="876986"/>
            <a:ext cx="18288000" cy="146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520"/>
              </a:lnSpc>
              <a:spcBef>
                <a:spcPct val="0"/>
              </a:spcBef>
            </a:pPr>
            <a:r>
              <a:rPr lang="en-US" sz="9600" u="none">
                <a:solidFill>
                  <a:srgbClr val="EB5C36"/>
                </a:solidFill>
                <a:latin typeface="Bristol"/>
              </a:rPr>
              <a:t>FONTS IN THIS PRESENTATION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82243" y="3008411"/>
            <a:ext cx="16523513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00"/>
              </a:lnSpc>
              <a:spcBef>
                <a:spcPct val="0"/>
              </a:spcBef>
            </a:pPr>
            <a:r>
              <a:rPr lang="en-US" sz="3000" u="none">
                <a:solidFill>
                  <a:srgbClr val="06219D"/>
                </a:solidFill>
                <a:latin typeface="Garet Bold"/>
              </a:rPr>
              <a:t>This presentation template uses the following free fonts: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2097119" y="4148528"/>
            <a:ext cx="3438364" cy="3489115"/>
            <a:chOff x="0" y="0"/>
            <a:chExt cx="4584486" cy="4652153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4584486" cy="4652153"/>
            </a:xfrm>
            <a:prstGeom prst="rect">
              <a:avLst/>
            </a:prstGeom>
          </p:spPr>
        </p:pic>
        <p:sp>
          <p:nvSpPr>
            <p:cNvPr name="TextBox 9" id="9"/>
            <p:cNvSpPr txBox="true"/>
            <p:nvPr/>
          </p:nvSpPr>
          <p:spPr>
            <a:xfrm rot="0">
              <a:off x="345798" y="1352467"/>
              <a:ext cx="3892889" cy="10371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669"/>
                </a:lnSpc>
              </a:pPr>
              <a:r>
                <a:rPr lang="en-US" sz="4599">
                  <a:solidFill>
                    <a:srgbClr val="E0E0D4"/>
                  </a:solidFill>
                  <a:latin typeface="Bristol Bold"/>
                </a:rPr>
                <a:t>TITLES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345798" y="2443292"/>
              <a:ext cx="3892889" cy="7789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075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06219D"/>
                  </a:solidFill>
                  <a:latin typeface="Garet Bold"/>
                </a:rPr>
                <a:t>BRISTOL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2022465" y="3443852"/>
            <a:ext cx="4898468" cy="4898468"/>
            <a:chOff x="0" y="0"/>
            <a:chExt cx="6531290" cy="6531290"/>
          </a:xfrm>
        </p:grpSpPr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8100000">
              <a:off x="973402" y="939568"/>
              <a:ext cx="4584486" cy="4652153"/>
            </a:xfrm>
            <a:prstGeom prst="rect">
              <a:avLst/>
            </a:prstGeom>
          </p:spPr>
        </p:pic>
        <p:sp>
          <p:nvSpPr>
            <p:cNvPr name="TextBox 13" id="13"/>
            <p:cNvSpPr txBox="true"/>
            <p:nvPr/>
          </p:nvSpPr>
          <p:spPr>
            <a:xfrm rot="0">
              <a:off x="906497" y="2292036"/>
              <a:ext cx="4718297" cy="10371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669"/>
                </a:lnSpc>
              </a:pPr>
              <a:r>
                <a:rPr lang="en-US" sz="4599">
                  <a:solidFill>
                    <a:srgbClr val="E0E0D4"/>
                  </a:solidFill>
                  <a:latin typeface="Bristol Bold"/>
                </a:rPr>
                <a:t>BODY COPY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1319201" y="3382860"/>
              <a:ext cx="3892889" cy="78554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074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06219D"/>
                  </a:solidFill>
                  <a:latin typeface="Garet Bold"/>
                </a:rPr>
                <a:t>GARET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6777241" y="3507693"/>
            <a:ext cx="4733518" cy="4770785"/>
            <a:chOff x="0" y="0"/>
            <a:chExt cx="6311358" cy="6361047"/>
          </a:xfrm>
        </p:grpSpPr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2237024">
              <a:off x="960444" y="854447"/>
              <a:ext cx="4390470" cy="4652153"/>
            </a:xfrm>
            <a:prstGeom prst="rect">
              <a:avLst/>
            </a:prstGeom>
          </p:spPr>
        </p:pic>
        <p:sp>
          <p:nvSpPr>
            <p:cNvPr name="TextBox 17" id="17"/>
            <p:cNvSpPr txBox="true"/>
            <p:nvPr/>
          </p:nvSpPr>
          <p:spPr>
            <a:xfrm rot="0">
              <a:off x="1209234" y="2206914"/>
              <a:ext cx="3892889" cy="103716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669"/>
                </a:lnSpc>
              </a:pPr>
              <a:r>
                <a:rPr lang="en-US" sz="4599">
                  <a:solidFill>
                    <a:srgbClr val="E0E0D4"/>
                  </a:solidFill>
                  <a:latin typeface="Bristol Bold"/>
                </a:rPr>
                <a:t>HEADERS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1209234" y="3297739"/>
              <a:ext cx="3892889" cy="78554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074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06219D"/>
                  </a:solidFill>
                  <a:latin typeface="Garet Bold"/>
                </a:rPr>
                <a:t>GARET</a:t>
              </a: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882243" y="8297258"/>
            <a:ext cx="16523513" cy="146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850"/>
              </a:lnSpc>
              <a:spcBef>
                <a:spcPct val="0"/>
              </a:spcBef>
            </a:pPr>
            <a:r>
              <a:rPr lang="en-US" sz="4500" u="none">
                <a:solidFill>
                  <a:srgbClr val="06219D"/>
                </a:solidFill>
                <a:latin typeface="Bristol Bold"/>
              </a:rPr>
              <a:t>YOU CAN FIND THESE FONTS ONLINE TOO.</a:t>
            </a:r>
          </a:p>
          <a:p>
            <a:pPr algn="ctr" marL="0" indent="0" lvl="0">
              <a:lnSpc>
                <a:spcPts val="5850"/>
              </a:lnSpc>
              <a:spcBef>
                <a:spcPct val="0"/>
              </a:spcBef>
            </a:pPr>
            <a:r>
              <a:rPr lang="en-US" sz="4500" u="none">
                <a:solidFill>
                  <a:srgbClr val="06219D"/>
                </a:solidFill>
                <a:latin typeface="Bristol Bold"/>
              </a:rPr>
              <a:t>HAPPY DESIGNING!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7691" y="285135"/>
            <a:ext cx="17638455" cy="9674952"/>
            <a:chOff x="0" y="0"/>
            <a:chExt cx="23517940" cy="1289993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006" t="0" r="6159" b="7819"/>
            <a:stretch>
              <a:fillRect/>
            </a:stretch>
          </p:blipFill>
          <p:spPr>
            <a:xfrm flipH="false" flipV="false" rot="0">
              <a:off x="0" y="0"/>
              <a:ext cx="12119469" cy="12865753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1979" t="0" r="6254" b="7574"/>
            <a:stretch>
              <a:fillRect/>
            </a:stretch>
          </p:blipFill>
          <p:spPr>
            <a:xfrm flipH="false" flipV="false" rot="0">
              <a:off x="12105787" y="0"/>
              <a:ext cx="11412153" cy="12899937"/>
            </a:xfrm>
            <a:prstGeom prst="rect">
              <a:avLst/>
            </a:prstGeom>
          </p:spPr>
        </p:pic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358048" y="5666998"/>
            <a:ext cx="3759252" cy="379147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7513292" y="5666998"/>
            <a:ext cx="2432466" cy="3791475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3169529" y="5666998"/>
            <a:ext cx="4270746" cy="2470604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1358048" y="3934083"/>
            <a:ext cx="4640000" cy="1373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730"/>
              </a:lnSpc>
              <a:spcBef>
                <a:spcPct val="0"/>
              </a:spcBef>
            </a:pPr>
            <a:r>
              <a:rPr lang="en-US" sz="2100" u="none">
                <a:solidFill>
                  <a:srgbClr val="06219D"/>
                </a:solidFill>
                <a:latin typeface="Garet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263788" y="3934083"/>
            <a:ext cx="4640000" cy="1373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30"/>
              </a:lnSpc>
              <a:spcBef>
                <a:spcPct val="0"/>
              </a:spcBef>
            </a:pPr>
            <a:r>
              <a:rPr lang="en-US" sz="2100" u="none">
                <a:solidFill>
                  <a:srgbClr val="06219D"/>
                </a:solidFill>
                <a:latin typeface="Garet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169529" y="3934083"/>
            <a:ext cx="4640000" cy="1030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30"/>
              </a:lnSpc>
              <a:spcBef>
                <a:spcPct val="0"/>
              </a:spcBef>
            </a:pPr>
            <a:r>
              <a:rPr lang="en-US" sz="2100" u="none">
                <a:solidFill>
                  <a:srgbClr val="06219D"/>
                </a:solidFill>
                <a:latin typeface="Garet"/>
              </a:rPr>
              <a:t>Enter "PowerPoint" in the search bar and click on the PowerPoint icon to download.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669050" y="653254"/>
            <a:ext cx="14949901" cy="2118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515"/>
              </a:lnSpc>
            </a:pPr>
            <a:r>
              <a:rPr lang="en-US" sz="6500" u="none">
                <a:solidFill>
                  <a:srgbClr val="06219D"/>
                </a:solidFill>
                <a:latin typeface="Bristol"/>
              </a:rPr>
              <a:t>DOWNLOAD THIS PRESENTATION AS A</a:t>
            </a:r>
          </a:p>
          <a:p>
            <a:pPr algn="ctr" marL="0" indent="0" lvl="0">
              <a:lnSpc>
                <a:spcPts val="8515"/>
              </a:lnSpc>
            </a:pPr>
            <a:r>
              <a:rPr lang="en-US" sz="6500" u="none">
                <a:solidFill>
                  <a:srgbClr val="06219D"/>
                </a:solidFill>
                <a:latin typeface="Bristol"/>
              </a:rPr>
              <a:t>POWERPOINT TEMPLATE IN 3 STEPS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412719" y="2451230"/>
            <a:ext cx="1824956" cy="1745236"/>
            <a:chOff x="0" y="0"/>
            <a:chExt cx="480647" cy="459651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480647" cy="459651"/>
            </a:xfrm>
            <a:custGeom>
              <a:avLst/>
              <a:gdLst/>
              <a:ahLst/>
              <a:cxnLst/>
              <a:rect r="r" b="b" t="t" l="l"/>
              <a:pathLst>
                <a:path h="459651" w="480647">
                  <a:moveTo>
                    <a:pt x="0" y="0"/>
                  </a:moveTo>
                  <a:lnTo>
                    <a:pt x="480647" y="0"/>
                  </a:lnTo>
                  <a:lnTo>
                    <a:pt x="480647" y="459651"/>
                  </a:lnTo>
                  <a:lnTo>
                    <a:pt x="0" y="45965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marL="0" indent="0" lvl="0">
                <a:lnSpc>
                  <a:spcPts val="8515"/>
                </a:lnSpc>
                <a:spcBef>
                  <a:spcPct val="0"/>
                </a:spcBef>
              </a:pPr>
              <a:r>
                <a:rPr lang="en-US" sz="6500" u="none">
                  <a:solidFill>
                    <a:srgbClr val="EB5C36"/>
                  </a:solidFill>
                  <a:latin typeface="Bristol"/>
                </a:rPr>
                <a:t>1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7263788" y="2451230"/>
            <a:ext cx="1824956" cy="1745236"/>
            <a:chOff x="0" y="0"/>
            <a:chExt cx="480647" cy="459651"/>
          </a:xfrm>
        </p:grpSpPr>
        <p:sp>
          <p:nvSpPr>
            <p:cNvPr name="Freeform 16" id="16"/>
            <p:cNvSpPr/>
            <p:nvPr/>
          </p:nvSpPr>
          <p:spPr>
            <a:xfrm>
              <a:off x="0" y="0"/>
              <a:ext cx="480647" cy="459651"/>
            </a:xfrm>
            <a:custGeom>
              <a:avLst/>
              <a:gdLst/>
              <a:ahLst/>
              <a:cxnLst/>
              <a:rect r="r" b="b" t="t" l="l"/>
              <a:pathLst>
                <a:path h="459651" w="480647">
                  <a:moveTo>
                    <a:pt x="0" y="0"/>
                  </a:moveTo>
                  <a:lnTo>
                    <a:pt x="480647" y="0"/>
                  </a:lnTo>
                  <a:lnTo>
                    <a:pt x="480647" y="459651"/>
                  </a:lnTo>
                  <a:lnTo>
                    <a:pt x="0" y="45965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marL="0" indent="0" lvl="0">
                <a:lnSpc>
                  <a:spcPts val="8515"/>
                </a:lnSpc>
                <a:spcBef>
                  <a:spcPct val="0"/>
                </a:spcBef>
              </a:pPr>
              <a:r>
                <a:rPr lang="en-US" sz="6500">
                  <a:solidFill>
                    <a:srgbClr val="EB5C36"/>
                  </a:solidFill>
                  <a:latin typeface="Bristol"/>
                </a:rPr>
                <a:t>2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3169529" y="2451230"/>
            <a:ext cx="1824956" cy="1745236"/>
            <a:chOff x="0" y="0"/>
            <a:chExt cx="480647" cy="459651"/>
          </a:xfrm>
        </p:grpSpPr>
        <p:sp>
          <p:nvSpPr>
            <p:cNvPr name="Freeform 19" id="19"/>
            <p:cNvSpPr/>
            <p:nvPr/>
          </p:nvSpPr>
          <p:spPr>
            <a:xfrm>
              <a:off x="0" y="0"/>
              <a:ext cx="480647" cy="459651"/>
            </a:xfrm>
            <a:custGeom>
              <a:avLst/>
              <a:gdLst/>
              <a:ahLst/>
              <a:cxnLst/>
              <a:rect r="r" b="b" t="t" l="l"/>
              <a:pathLst>
                <a:path h="459651" w="480647">
                  <a:moveTo>
                    <a:pt x="0" y="0"/>
                  </a:moveTo>
                  <a:lnTo>
                    <a:pt x="480647" y="0"/>
                  </a:lnTo>
                  <a:lnTo>
                    <a:pt x="480647" y="459651"/>
                  </a:lnTo>
                  <a:lnTo>
                    <a:pt x="0" y="45965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marL="0" indent="0" lvl="0">
                <a:lnSpc>
                  <a:spcPts val="8515"/>
                </a:lnSpc>
                <a:spcBef>
                  <a:spcPct val="0"/>
                </a:spcBef>
              </a:pPr>
              <a:r>
                <a:rPr lang="en-US" sz="6500">
                  <a:solidFill>
                    <a:srgbClr val="EB5C36"/>
                  </a:solidFill>
                  <a:latin typeface="Bristol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7691" y="285135"/>
            <a:ext cx="17638455" cy="9674952"/>
            <a:chOff x="0" y="0"/>
            <a:chExt cx="23517940" cy="1289993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006" t="0" r="6159" b="7819"/>
            <a:stretch>
              <a:fillRect/>
            </a:stretch>
          </p:blipFill>
          <p:spPr>
            <a:xfrm flipH="false" flipV="false" rot="0">
              <a:off x="0" y="0"/>
              <a:ext cx="12119469" cy="12865753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1979" t="0" r="6254" b="7574"/>
            <a:stretch>
              <a:fillRect/>
            </a:stretch>
          </p:blipFill>
          <p:spPr>
            <a:xfrm flipH="false" flipV="false" rot="0">
              <a:off x="12105787" y="0"/>
              <a:ext cx="11412153" cy="12899937"/>
            </a:xfrm>
            <a:prstGeom prst="rect">
              <a:avLst/>
            </a:prstGeom>
          </p:spPr>
        </p:pic>
      </p:grpSp>
      <p:graphicFrame>
        <p:nvGraphicFramePr>
          <p:cNvPr name="Table 5" id="5"/>
          <p:cNvGraphicFramePr>
            <a:graphicFrameLocks noGrp="true"/>
          </p:cNvGraphicFramePr>
          <p:nvPr/>
        </p:nvGraphicFramePr>
        <p:xfrm>
          <a:off x="779812" y="1563575"/>
          <a:ext cx="16709327" cy="8065822"/>
        </p:xfrm>
        <a:graphic>
          <a:graphicData uri="http://schemas.openxmlformats.org/drawingml/2006/table">
            <a:tbl>
              <a:tblPr/>
              <a:tblGrid>
                <a:gridCol w="4177332"/>
                <a:gridCol w="4312630"/>
                <a:gridCol w="4042034"/>
                <a:gridCol w="4177332"/>
              </a:tblGrid>
              <a:tr h="205740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6500">
                          <a:solidFill>
                            <a:srgbClr val="EB5C36"/>
                          </a:solidFill>
                          <a:latin typeface="Bristol Bold"/>
                        </a:rPr>
                        <a:t>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6500">
                          <a:solidFill>
                            <a:srgbClr val="EB5C36"/>
                          </a:solidFill>
                          <a:latin typeface="Bristol Bold"/>
                        </a:rPr>
                        <a:t>W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6500">
                          <a:solidFill>
                            <a:srgbClr val="EB5C36"/>
                          </a:solidFill>
                          <a:latin typeface="Bristol Bold"/>
                        </a:rPr>
                        <a:t>O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6500">
                          <a:solidFill>
                            <a:srgbClr val="EB5C36"/>
                          </a:solidFill>
                          <a:latin typeface="Bristol Bold"/>
                        </a:rPr>
                        <a:t>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730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399">
                          <a:solidFill>
                            <a:srgbClr val="06219D"/>
                          </a:solidFill>
                          <a:latin typeface="Bristol Bold"/>
                        </a:rPr>
                        <a:t>STRENGTHS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399">
                          <a:solidFill>
                            <a:srgbClr val="06219D"/>
                          </a:solidFill>
                          <a:latin typeface="Bristol Bold"/>
                        </a:rPr>
                        <a:t>WEAKNESSES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399">
                          <a:solidFill>
                            <a:srgbClr val="06219D"/>
                          </a:solidFill>
                          <a:latin typeface="Bristol Bold"/>
                        </a:rPr>
                        <a:t>OPPORTUNITIES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399">
                          <a:solidFill>
                            <a:srgbClr val="06219D"/>
                          </a:solidFill>
                          <a:latin typeface="Bristol Bold"/>
                        </a:rPr>
                        <a:t>THREATS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51122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you</a:t>
                      </a:r>
                    </a:p>
                    <a:p>
                      <a:r>
                        <a:rPr lang="en-US"/>
                        <a:t>doing well? </a:t>
                      </a:r>
                    </a:p>
                    <a:p>
                      <a:r>
                        <a:rPr lang="en-US"/>
                        <a:t/>
                      </a:r>
                    </a:p>
                    <a:p>
                      <a:r>
                        <a:rPr lang="en-US"/>
                        <a:t>What sets you apart? </a:t>
                      </a:r>
                    </a:p>
                    <a:p>
                      <a:r>
                        <a:rPr lang="en-US"/>
                        <a:t/>
                      </a:r>
                    </a:p>
                    <a:p>
                      <a:r>
                        <a:rPr lang="en-US"/>
                        <a:t>What are your</a:t>
                      </a:r>
                    </a:p>
                    <a:p>
                      <a:r>
                        <a:rPr lang="en-US" sz="2300">
                          <a:solidFill>
                            <a:srgbClr val="06219D"/>
                          </a:solidFill>
                          <a:latin typeface="Garet"/>
                        </a:rPr>
                        <a:t>good qualities?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Where do you need</a:t>
                      </a:r>
                    </a:p>
                    <a:p>
                      <a:r>
                        <a:rPr lang="en-US"/>
                        <a:t>to improve? </a:t>
                      </a:r>
                    </a:p>
                    <a:p>
                      <a:r>
                        <a:rPr lang="en-US"/>
                        <a:t/>
                      </a:r>
                    </a:p>
                    <a:p>
                      <a:r>
                        <a:rPr lang="en-US"/>
                        <a:t>Are resources adequate? What do others do better</a:t>
                      </a:r>
                    </a:p>
                    <a:p>
                      <a:r>
                        <a:rPr lang="en-US" sz="2300">
                          <a:solidFill>
                            <a:srgbClr val="06219D"/>
                          </a:solidFill>
                          <a:latin typeface="Garet"/>
                        </a:rPr>
                        <a:t>than you?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your goals?</a:t>
                      </a:r>
                    </a:p>
                    <a:p>
                      <a:r>
                        <a:rPr lang="en-US"/>
                        <a:t> </a:t>
                      </a:r>
                    </a:p>
                    <a:p>
                      <a:r>
                        <a:rPr lang="en-US"/>
                        <a:t>Are demands shifting? How can it</a:t>
                      </a:r>
                    </a:p>
                    <a:p>
                      <a:r>
                        <a:rPr lang="en-US" sz="2300">
                          <a:solidFill>
                            <a:srgbClr val="06219D"/>
                          </a:solidFill>
                          <a:latin typeface="Garet"/>
                        </a:rPr>
                        <a:t>be improved?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the blockers you're facing? </a:t>
                      </a:r>
                    </a:p>
                    <a:p>
                      <a:r>
                        <a:rPr lang="en-US"/>
                        <a:t/>
                      </a:r>
                    </a:p>
                    <a:p>
                      <a:r>
                        <a:rPr lang="en-US"/>
                        <a:t>What are factors outside of</a:t>
                      </a:r>
                    </a:p>
                    <a:p>
                      <a:r>
                        <a:rPr lang="en-US" sz="2300">
                          <a:solidFill>
                            <a:srgbClr val="06219D"/>
                          </a:solidFill>
                          <a:latin typeface="Garet"/>
                        </a:rPr>
                        <a:t>your control?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621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83167">
            <a:off x="-234875" y="3306897"/>
            <a:ext cx="18810442" cy="517287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3764" t="0" r="0" b="0"/>
          <a:stretch>
            <a:fillRect/>
          </a:stretch>
        </p:blipFill>
        <p:spPr>
          <a:xfrm flipH="false" flipV="false" rot="-5462524">
            <a:off x="1462036" y="5268437"/>
            <a:ext cx="6986921" cy="294622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3764" t="0" r="0" b="0"/>
          <a:stretch>
            <a:fillRect/>
          </a:stretch>
        </p:blipFill>
        <p:spPr>
          <a:xfrm flipH="false" flipV="false" rot="-5462524">
            <a:off x="5851836" y="5268437"/>
            <a:ext cx="6986921" cy="294622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3764" t="0" r="0" b="0"/>
          <a:stretch>
            <a:fillRect/>
          </a:stretch>
        </p:blipFill>
        <p:spPr>
          <a:xfrm flipH="false" flipV="false" rot="-5462524">
            <a:off x="9931945" y="5268437"/>
            <a:ext cx="6986921" cy="294622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1028700" y="8831962"/>
            <a:ext cx="6423181" cy="2005883"/>
            <a:chOff x="0" y="0"/>
            <a:chExt cx="8564242" cy="2674511"/>
          </a:xfrm>
        </p:grpSpPr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true" flipV="false" rot="0">
              <a:off x="0" y="0"/>
              <a:ext cx="4524426" cy="2245761"/>
            </a:xfrm>
            <a:prstGeom prst="rect">
              <a:avLst/>
            </a:prstGeom>
          </p:spPr>
        </p:pic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true" flipV="false" rot="0">
              <a:off x="4039815" y="428751"/>
              <a:ext cx="4524426" cy="2245761"/>
            </a:xfrm>
            <a:prstGeom prst="rect">
              <a:avLst/>
            </a:prstGeom>
          </p:spPr>
        </p:pic>
      </p:grpSp>
      <p:pic>
        <p:nvPicPr>
          <p:cNvPr name="Picture 13" id="13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true" flipV="false" rot="2578532">
            <a:off x="-677569" y="8618737"/>
            <a:ext cx="2540550" cy="1903103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true" flipV="false" rot="-10800000">
            <a:off x="13747117" y="-95250"/>
            <a:ext cx="3044714" cy="1987368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7802783">
            <a:off x="15737031" y="-264888"/>
            <a:ext cx="3609397" cy="2703766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759398" y="8831962"/>
            <a:ext cx="1145832" cy="1135416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551194">
            <a:off x="4154272" y="8037812"/>
            <a:ext cx="1038634" cy="1785152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46997">
            <a:off x="16906131" y="1086995"/>
            <a:ext cx="1034329" cy="1015523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060021">
            <a:off x="-405400" y="-20868"/>
            <a:ext cx="2275837" cy="3168887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319300">
            <a:off x="15556796" y="8008162"/>
            <a:ext cx="3405008" cy="3487438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7691" y="285135"/>
            <a:ext cx="17638455" cy="9674952"/>
            <a:chOff x="0" y="0"/>
            <a:chExt cx="23517940" cy="1289993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006" t="0" r="6159" b="7819"/>
            <a:stretch>
              <a:fillRect/>
            </a:stretch>
          </p:blipFill>
          <p:spPr>
            <a:xfrm flipH="false" flipV="false" rot="0">
              <a:off x="0" y="0"/>
              <a:ext cx="12119469" cy="12865753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1979" t="0" r="6254" b="7574"/>
            <a:stretch>
              <a:fillRect/>
            </a:stretch>
          </p:blipFill>
          <p:spPr>
            <a:xfrm flipH="false" flipV="false" rot="0">
              <a:off x="12105787" y="0"/>
              <a:ext cx="11412153" cy="12899937"/>
            </a:xfrm>
            <a:prstGeom prst="rect">
              <a:avLst/>
            </a:prstGeom>
          </p:spPr>
        </p:pic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2810250" y="-753050"/>
            <a:ext cx="11967168" cy="11793100"/>
          </a:xfrm>
          <a:prstGeom prst="rect">
            <a:avLst/>
          </a:prstGeom>
        </p:spPr>
      </p:pic>
      <p:grpSp>
        <p:nvGrpSpPr>
          <p:cNvPr name="Group 6" id="6"/>
          <p:cNvGrpSpPr/>
          <p:nvPr/>
        </p:nvGrpSpPr>
        <p:grpSpPr>
          <a:xfrm rot="0">
            <a:off x="9115466" y="1362002"/>
            <a:ext cx="8323486" cy="8373745"/>
            <a:chOff x="0" y="0"/>
            <a:chExt cx="11097981" cy="11164993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933990" y="10661862"/>
              <a:ext cx="1214735" cy="5031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20"/>
                </a:lnSpc>
              </a:pPr>
              <a:r>
                <a:rPr lang="en-US" sz="2300">
                  <a:solidFill>
                    <a:srgbClr val="06219D"/>
                  </a:solidFill>
                  <a:latin typeface="Garet Bold"/>
                </a:rPr>
                <a:t>Item 1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3098483" y="10661862"/>
              <a:ext cx="1298873" cy="5031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20"/>
                </a:lnSpc>
              </a:pPr>
              <a:r>
                <a:rPr lang="en-US" sz="2300">
                  <a:solidFill>
                    <a:srgbClr val="06219D"/>
                  </a:solidFill>
                  <a:latin typeface="Garet Bold"/>
                </a:rPr>
                <a:t>Item 2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5309162" y="10661862"/>
              <a:ext cx="1290638" cy="5031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20"/>
                </a:lnSpc>
              </a:pPr>
              <a:r>
                <a:rPr lang="en-US" sz="2300">
                  <a:solidFill>
                    <a:srgbClr val="06219D"/>
                  </a:solidFill>
                  <a:latin typeface="Garet Bold"/>
                </a:rPr>
                <a:t>Item 3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7511011" y="10661862"/>
              <a:ext cx="1300063" cy="5031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20"/>
                </a:lnSpc>
              </a:pPr>
              <a:r>
                <a:rPr lang="en-US" sz="2300">
                  <a:solidFill>
                    <a:srgbClr val="06219D"/>
                  </a:solidFill>
                  <a:latin typeface="Garet Bold"/>
                </a:rPr>
                <a:t>Item 4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9722831" y="10661862"/>
              <a:ext cx="1289546" cy="5031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20"/>
                </a:lnSpc>
              </a:pPr>
              <a:r>
                <a:rPr lang="en-US" sz="2300">
                  <a:solidFill>
                    <a:srgbClr val="06219D"/>
                  </a:solidFill>
                  <a:latin typeface="Garet Bold"/>
                </a:rPr>
                <a:t>Item 5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10517" y="-47625"/>
              <a:ext cx="605730" cy="5031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220"/>
                </a:lnSpc>
              </a:pPr>
              <a:r>
                <a:rPr lang="en-US" sz="2300">
                  <a:solidFill>
                    <a:srgbClr val="06219D"/>
                  </a:solidFill>
                  <a:latin typeface="Garet Bold"/>
                </a:rPr>
                <a:t>50 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2009775"/>
              <a:ext cx="616248" cy="5031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220"/>
                </a:lnSpc>
              </a:pPr>
              <a:r>
                <a:rPr lang="en-US" sz="2300">
                  <a:solidFill>
                    <a:srgbClr val="06219D"/>
                  </a:solidFill>
                  <a:latin typeface="Garet Bold"/>
                </a:rPr>
                <a:t>40 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9426" y="4067175"/>
              <a:ext cx="606822" cy="5031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220"/>
                </a:lnSpc>
              </a:pPr>
              <a:r>
                <a:rPr lang="en-US" sz="2300">
                  <a:solidFill>
                    <a:srgbClr val="06219D"/>
                  </a:solidFill>
                  <a:latin typeface="Garet Bold"/>
                </a:rPr>
                <a:t>30 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1191" y="6124575"/>
              <a:ext cx="615057" cy="5031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220"/>
                </a:lnSpc>
              </a:pPr>
              <a:r>
                <a:rPr lang="en-US" sz="2300">
                  <a:solidFill>
                    <a:srgbClr val="06219D"/>
                  </a:solidFill>
                  <a:latin typeface="Garet Bold"/>
                </a:rPr>
                <a:t>20 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85328" y="8181975"/>
              <a:ext cx="530920" cy="5031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220"/>
                </a:lnSpc>
              </a:pPr>
              <a:r>
                <a:rPr lang="en-US" sz="2300">
                  <a:solidFill>
                    <a:srgbClr val="06219D"/>
                  </a:solidFill>
                  <a:latin typeface="Garet Bold"/>
                </a:rPr>
                <a:t>10 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251619" y="10239375"/>
              <a:ext cx="364629" cy="5031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220"/>
                </a:lnSpc>
              </a:pPr>
              <a:r>
                <a:rPr lang="en-US" sz="2300">
                  <a:solidFill>
                    <a:srgbClr val="06219D"/>
                  </a:solidFill>
                  <a:latin typeface="Garet Bold"/>
                </a:rPr>
                <a:t>0 </a:t>
              </a:r>
            </a:p>
          </p:txBody>
        </p:sp>
        <p:grpSp>
          <p:nvGrpSpPr>
            <p:cNvPr name="Group 18" id="18"/>
            <p:cNvGrpSpPr>
              <a:grpSpLocks noChangeAspect="true"/>
            </p:cNvGrpSpPr>
            <p:nvPr/>
          </p:nvGrpSpPr>
          <p:grpSpPr>
            <a:xfrm rot="0">
              <a:off x="810981" y="221403"/>
              <a:ext cx="10287000" cy="10293350"/>
              <a:chOff x="0" y="-6350"/>
              <a:chExt cx="10287000" cy="10293350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0" y="8216900"/>
                <a:ext cx="1460754" cy="2070100"/>
              </a:xfrm>
              <a:custGeom>
                <a:avLst/>
                <a:gdLst/>
                <a:ahLst/>
                <a:cxnLst/>
                <a:rect r="r" b="b" t="t" l="l"/>
                <a:pathLst>
                  <a:path h="2070100" w="1460754">
                    <a:moveTo>
                      <a:pt x="0" y="0"/>
                    </a:moveTo>
                    <a:lnTo>
                      <a:pt x="1460754" y="0"/>
                    </a:lnTo>
                    <a:lnTo>
                      <a:pt x="1460754" y="2070100"/>
                    </a:lnTo>
                    <a:lnTo>
                      <a:pt x="0" y="207010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0" id="20"/>
              <p:cNvSpPr/>
              <p:nvPr/>
            </p:nvSpPr>
            <p:spPr>
              <a:xfrm>
                <a:off x="2206561" y="6165850"/>
                <a:ext cx="1460754" cy="4121150"/>
              </a:xfrm>
              <a:custGeom>
                <a:avLst/>
                <a:gdLst/>
                <a:ahLst/>
                <a:cxnLst/>
                <a:rect r="r" b="b" t="t" l="l"/>
                <a:pathLst>
                  <a:path h="4121150" w="1460754">
                    <a:moveTo>
                      <a:pt x="0" y="0"/>
                    </a:moveTo>
                    <a:lnTo>
                      <a:pt x="1460755" y="0"/>
                    </a:lnTo>
                    <a:lnTo>
                      <a:pt x="1460755" y="4121150"/>
                    </a:lnTo>
                    <a:lnTo>
                      <a:pt x="0" y="41211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1" id="21"/>
              <p:cNvSpPr/>
              <p:nvPr/>
            </p:nvSpPr>
            <p:spPr>
              <a:xfrm>
                <a:off x="4413123" y="4108450"/>
                <a:ext cx="1460754" cy="6178550"/>
              </a:xfrm>
              <a:custGeom>
                <a:avLst/>
                <a:gdLst/>
                <a:ahLst/>
                <a:cxnLst/>
                <a:rect r="r" b="b" t="t" l="l"/>
                <a:pathLst>
                  <a:path h="6178550" w="1460754">
                    <a:moveTo>
                      <a:pt x="0" y="0"/>
                    </a:moveTo>
                    <a:lnTo>
                      <a:pt x="1460754" y="0"/>
                    </a:lnTo>
                    <a:lnTo>
                      <a:pt x="1460754" y="6178550"/>
                    </a:lnTo>
                    <a:lnTo>
                      <a:pt x="0" y="61785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2" id="22"/>
              <p:cNvSpPr/>
              <p:nvPr/>
            </p:nvSpPr>
            <p:spPr>
              <a:xfrm>
                <a:off x="6619684" y="2051050"/>
                <a:ext cx="1460754" cy="8235950"/>
              </a:xfrm>
              <a:custGeom>
                <a:avLst/>
                <a:gdLst/>
                <a:ahLst/>
                <a:cxnLst/>
                <a:rect r="r" b="b" t="t" l="l"/>
                <a:pathLst>
                  <a:path h="8235950" w="1460754">
                    <a:moveTo>
                      <a:pt x="0" y="0"/>
                    </a:moveTo>
                    <a:lnTo>
                      <a:pt x="1460755" y="0"/>
                    </a:lnTo>
                    <a:lnTo>
                      <a:pt x="1460755" y="8235950"/>
                    </a:lnTo>
                    <a:lnTo>
                      <a:pt x="0" y="82359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>
                <a:off x="8826246" y="-6350"/>
                <a:ext cx="1460754" cy="10293350"/>
              </a:xfrm>
              <a:custGeom>
                <a:avLst/>
                <a:gdLst/>
                <a:ahLst/>
                <a:cxnLst/>
                <a:rect r="r" b="b" t="t" l="l"/>
                <a:pathLst>
                  <a:path h="10293350" w="1460754">
                    <a:moveTo>
                      <a:pt x="0" y="0"/>
                    </a:moveTo>
                    <a:lnTo>
                      <a:pt x="1460754" y="0"/>
                    </a:lnTo>
                    <a:lnTo>
                      <a:pt x="1460754" y="10293350"/>
                    </a:lnTo>
                    <a:lnTo>
                      <a:pt x="0" y="1029335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4" id="24"/>
              <p:cNvSpPr/>
              <p:nvPr/>
            </p:nvSpPr>
            <p:spPr>
              <a:xfrm>
                <a:off x="0" y="9251950"/>
                <a:ext cx="1460754" cy="1035050"/>
              </a:xfrm>
              <a:custGeom>
                <a:avLst/>
                <a:gdLst/>
                <a:ahLst/>
                <a:cxnLst/>
                <a:rect r="r" b="b" t="t" l="l"/>
                <a:pathLst>
                  <a:path h="1035050" w="1460754">
                    <a:moveTo>
                      <a:pt x="0" y="0"/>
                    </a:moveTo>
                    <a:lnTo>
                      <a:pt x="1460754" y="0"/>
                    </a:lnTo>
                    <a:lnTo>
                      <a:pt x="1460754" y="1035050"/>
                    </a:lnTo>
                    <a:lnTo>
                      <a:pt x="0" y="1035050"/>
                    </a:lnTo>
                    <a:close/>
                  </a:path>
                </a:pathLst>
              </a:custGeom>
              <a:solidFill>
                <a:srgbClr val="06219D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>
                <a:off x="2206561" y="6990080"/>
                <a:ext cx="1460754" cy="3296920"/>
              </a:xfrm>
              <a:custGeom>
                <a:avLst/>
                <a:gdLst/>
                <a:ahLst/>
                <a:cxnLst/>
                <a:rect r="r" b="b" t="t" l="l"/>
                <a:pathLst>
                  <a:path h="3296920" w="1460754">
                    <a:moveTo>
                      <a:pt x="0" y="0"/>
                    </a:moveTo>
                    <a:lnTo>
                      <a:pt x="1460755" y="0"/>
                    </a:lnTo>
                    <a:lnTo>
                      <a:pt x="1460755" y="3296920"/>
                    </a:lnTo>
                    <a:lnTo>
                      <a:pt x="0" y="3296920"/>
                    </a:lnTo>
                    <a:close/>
                  </a:path>
                </a:pathLst>
              </a:custGeom>
              <a:solidFill>
                <a:srgbClr val="06219D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>
                <a:off x="4413123" y="5138208"/>
                <a:ext cx="1460754" cy="5148792"/>
              </a:xfrm>
              <a:custGeom>
                <a:avLst/>
                <a:gdLst/>
                <a:ahLst/>
                <a:cxnLst/>
                <a:rect r="r" b="b" t="t" l="l"/>
                <a:pathLst>
                  <a:path h="5148792" w="1460754">
                    <a:moveTo>
                      <a:pt x="0" y="0"/>
                    </a:moveTo>
                    <a:lnTo>
                      <a:pt x="1460754" y="0"/>
                    </a:lnTo>
                    <a:lnTo>
                      <a:pt x="1460754" y="5148792"/>
                    </a:lnTo>
                    <a:lnTo>
                      <a:pt x="0" y="5148792"/>
                    </a:lnTo>
                    <a:close/>
                  </a:path>
                </a:pathLst>
              </a:custGeom>
              <a:solidFill>
                <a:srgbClr val="06219D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>
                <a:off x="6619684" y="3698240"/>
                <a:ext cx="1460754" cy="6588760"/>
              </a:xfrm>
              <a:custGeom>
                <a:avLst/>
                <a:gdLst/>
                <a:ahLst/>
                <a:cxnLst/>
                <a:rect r="r" b="b" t="t" l="l"/>
                <a:pathLst>
                  <a:path h="6588760" w="1460754">
                    <a:moveTo>
                      <a:pt x="0" y="0"/>
                    </a:moveTo>
                    <a:lnTo>
                      <a:pt x="1460755" y="0"/>
                    </a:lnTo>
                    <a:lnTo>
                      <a:pt x="1460755" y="6588760"/>
                    </a:lnTo>
                    <a:lnTo>
                      <a:pt x="0" y="6588760"/>
                    </a:lnTo>
                    <a:close/>
                  </a:path>
                </a:pathLst>
              </a:custGeom>
              <a:solidFill>
                <a:srgbClr val="06219D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>
                <a:off x="8826246" y="1640586"/>
                <a:ext cx="1460754" cy="8646414"/>
              </a:xfrm>
              <a:custGeom>
                <a:avLst/>
                <a:gdLst/>
                <a:ahLst/>
                <a:cxnLst/>
                <a:rect r="r" b="b" t="t" l="l"/>
                <a:pathLst>
                  <a:path h="8646414" w="1460754">
                    <a:moveTo>
                      <a:pt x="0" y="0"/>
                    </a:moveTo>
                    <a:lnTo>
                      <a:pt x="1460754" y="0"/>
                    </a:lnTo>
                    <a:lnTo>
                      <a:pt x="1460754" y="8646414"/>
                    </a:lnTo>
                    <a:lnTo>
                      <a:pt x="0" y="8646414"/>
                    </a:lnTo>
                    <a:close/>
                  </a:path>
                </a:pathLst>
              </a:custGeom>
              <a:solidFill>
                <a:srgbClr val="06219D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>
                <a:off x="0" y="10287000"/>
                <a:ext cx="1460754" cy="0"/>
              </a:xfrm>
              <a:custGeom>
                <a:avLst/>
                <a:gdLst/>
                <a:ahLst/>
                <a:cxnLst/>
                <a:rect r="r" b="b" t="t" l="l"/>
                <a:pathLst>
                  <a:path h="0" w="1460754">
                    <a:moveTo>
                      <a:pt x="0" y="0"/>
                    </a:moveTo>
                    <a:lnTo>
                      <a:pt x="1460754" y="0"/>
                    </a:lnTo>
                    <a:lnTo>
                      <a:pt x="146075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B5C36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>
                <a:off x="2206561" y="8638540"/>
                <a:ext cx="1460754" cy="1648460"/>
              </a:xfrm>
              <a:custGeom>
                <a:avLst/>
                <a:gdLst/>
                <a:ahLst/>
                <a:cxnLst/>
                <a:rect r="r" b="b" t="t" l="l"/>
                <a:pathLst>
                  <a:path h="1648460" w="1460754">
                    <a:moveTo>
                      <a:pt x="0" y="0"/>
                    </a:moveTo>
                    <a:lnTo>
                      <a:pt x="1460755" y="0"/>
                    </a:lnTo>
                    <a:lnTo>
                      <a:pt x="1460755" y="1648460"/>
                    </a:lnTo>
                    <a:lnTo>
                      <a:pt x="0" y="1648460"/>
                    </a:lnTo>
                    <a:close/>
                  </a:path>
                </a:pathLst>
              </a:custGeom>
              <a:solidFill>
                <a:srgbClr val="EB5C36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>
                <a:off x="4413123" y="7197725"/>
                <a:ext cx="1460754" cy="3089275"/>
              </a:xfrm>
              <a:custGeom>
                <a:avLst/>
                <a:gdLst/>
                <a:ahLst/>
                <a:cxnLst/>
                <a:rect r="r" b="b" t="t" l="l"/>
                <a:pathLst>
                  <a:path h="3089275" w="1460754">
                    <a:moveTo>
                      <a:pt x="0" y="0"/>
                    </a:moveTo>
                    <a:lnTo>
                      <a:pt x="1460754" y="0"/>
                    </a:lnTo>
                    <a:lnTo>
                      <a:pt x="1460754" y="3089275"/>
                    </a:lnTo>
                    <a:lnTo>
                      <a:pt x="0" y="3089275"/>
                    </a:lnTo>
                    <a:close/>
                  </a:path>
                </a:pathLst>
              </a:custGeom>
              <a:solidFill>
                <a:srgbClr val="EB5C36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>
                <a:off x="6619684" y="6580822"/>
                <a:ext cx="1460754" cy="3706178"/>
              </a:xfrm>
              <a:custGeom>
                <a:avLst/>
                <a:gdLst/>
                <a:ahLst/>
                <a:cxnLst/>
                <a:rect r="r" b="b" t="t" l="l"/>
                <a:pathLst>
                  <a:path h="3706178" w="1460754">
                    <a:moveTo>
                      <a:pt x="0" y="0"/>
                    </a:moveTo>
                    <a:lnTo>
                      <a:pt x="1460755" y="0"/>
                    </a:lnTo>
                    <a:lnTo>
                      <a:pt x="1460755" y="3706178"/>
                    </a:lnTo>
                    <a:lnTo>
                      <a:pt x="0" y="3706178"/>
                    </a:lnTo>
                    <a:close/>
                  </a:path>
                </a:pathLst>
              </a:custGeom>
              <a:solidFill>
                <a:srgbClr val="EB5C36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>
                <a:off x="8826246" y="5757926"/>
                <a:ext cx="1460754" cy="4529074"/>
              </a:xfrm>
              <a:custGeom>
                <a:avLst/>
                <a:gdLst/>
                <a:ahLst/>
                <a:cxnLst/>
                <a:rect r="r" b="b" t="t" l="l"/>
                <a:pathLst>
                  <a:path h="4529074" w="1460754">
                    <a:moveTo>
                      <a:pt x="0" y="0"/>
                    </a:moveTo>
                    <a:lnTo>
                      <a:pt x="1460754" y="0"/>
                    </a:lnTo>
                    <a:lnTo>
                      <a:pt x="1460754" y="4529074"/>
                    </a:lnTo>
                    <a:lnTo>
                      <a:pt x="0" y="4529074"/>
                    </a:lnTo>
                    <a:close/>
                  </a:path>
                </a:pathLst>
              </a:custGeom>
              <a:solidFill>
                <a:srgbClr val="EB5C36"/>
              </a:solidFill>
            </p:spPr>
          </p:sp>
        </p:grpSp>
      </p:grpSp>
      <p:grpSp>
        <p:nvGrpSpPr>
          <p:cNvPr name="Group 34" id="34"/>
          <p:cNvGrpSpPr/>
          <p:nvPr/>
        </p:nvGrpSpPr>
        <p:grpSpPr>
          <a:xfrm rot="0">
            <a:off x="838200" y="2502258"/>
            <a:ext cx="7754183" cy="3547118"/>
            <a:chOff x="0" y="0"/>
            <a:chExt cx="10338910" cy="4729491"/>
          </a:xfrm>
        </p:grpSpPr>
        <p:sp>
          <p:nvSpPr>
            <p:cNvPr name="TextBox 35" id="35"/>
            <p:cNvSpPr txBox="true"/>
            <p:nvPr/>
          </p:nvSpPr>
          <p:spPr>
            <a:xfrm rot="0">
              <a:off x="0" y="9525"/>
              <a:ext cx="10338910" cy="31925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9440"/>
                </a:lnSpc>
                <a:spcBef>
                  <a:spcPct val="0"/>
                </a:spcBef>
              </a:pPr>
              <a:r>
                <a:rPr lang="en-US" sz="8000" u="none">
                  <a:solidFill>
                    <a:srgbClr val="E0E0D4"/>
                  </a:solidFill>
                  <a:latin typeface="Bristol"/>
                </a:rPr>
                <a:t>WRITE YOUR TOPIC OR IDEA</a:t>
              </a:r>
            </a:p>
          </p:txBody>
        </p:sp>
        <p:sp>
          <p:nvSpPr>
            <p:cNvPr name="TextBox 36" id="36"/>
            <p:cNvSpPr txBox="true"/>
            <p:nvPr/>
          </p:nvSpPr>
          <p:spPr>
            <a:xfrm rot="0">
              <a:off x="0" y="3529118"/>
              <a:ext cx="6710823" cy="12003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639"/>
                </a:lnSpc>
                <a:spcBef>
                  <a:spcPct val="0"/>
                </a:spcBef>
              </a:pPr>
              <a:r>
                <a:rPr lang="en-US" sz="2799" u="none">
                  <a:solidFill>
                    <a:srgbClr val="06219D"/>
                  </a:solidFill>
                  <a:latin typeface="Garet"/>
                </a:rPr>
                <a:t>Elaborate on what you want to discuss. </a:t>
              </a:r>
            </a:p>
          </p:txBody>
        </p:sp>
      </p:grp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7691" y="285135"/>
            <a:ext cx="17638455" cy="9674952"/>
            <a:chOff x="0" y="0"/>
            <a:chExt cx="23517940" cy="1289993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006" t="0" r="6159" b="7819"/>
            <a:stretch>
              <a:fillRect/>
            </a:stretch>
          </p:blipFill>
          <p:spPr>
            <a:xfrm flipH="false" flipV="false" rot="0">
              <a:off x="0" y="0"/>
              <a:ext cx="12119469" cy="12865753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1979" t="0" r="6254" b="7574"/>
            <a:stretch>
              <a:fillRect/>
            </a:stretch>
          </p:blipFill>
          <p:spPr>
            <a:xfrm flipH="false" flipV="false" rot="0">
              <a:off x="12105787" y="0"/>
              <a:ext cx="11412153" cy="12899937"/>
            </a:xfrm>
            <a:prstGeom prst="rect">
              <a:avLst/>
            </a:prstGeom>
          </p:spPr>
        </p:pic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7726898">
            <a:off x="8167713" y="2267236"/>
            <a:ext cx="1462557" cy="1542946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7726898">
            <a:off x="2880189" y="4910854"/>
            <a:ext cx="1462557" cy="1542946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7726898">
            <a:off x="637090" y="7888328"/>
            <a:ext cx="1462557" cy="1542946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7726898">
            <a:off x="5170779" y="7888328"/>
            <a:ext cx="1462557" cy="1542946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7726898">
            <a:off x="9336102" y="7888328"/>
            <a:ext cx="1462557" cy="1542946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7726898">
            <a:off x="13883303" y="7888328"/>
            <a:ext cx="1462557" cy="1542946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7726898">
            <a:off x="11619675" y="4910854"/>
            <a:ext cx="1462557" cy="1542946"/>
          </a:xfrm>
          <a:prstGeom prst="rect">
            <a:avLst/>
          </a:prstGeom>
        </p:spPr>
      </p:pic>
      <p:grpSp>
        <p:nvGrpSpPr>
          <p:cNvPr name="Group 12" id="12"/>
          <p:cNvGrpSpPr>
            <a:grpSpLocks noChangeAspect="true"/>
          </p:cNvGrpSpPr>
          <p:nvPr/>
        </p:nvGrpSpPr>
        <p:grpSpPr>
          <a:xfrm rot="0">
            <a:off x="8341561" y="2267236"/>
            <a:ext cx="1542952" cy="1542946"/>
            <a:chOff x="0" y="0"/>
            <a:chExt cx="6350000" cy="6349975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8"/>
              <a:stretch>
                <a:fillRect l="-29506" r="0" t="-13229" b="-80788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5602080" y="3708707"/>
            <a:ext cx="7083840" cy="1514488"/>
            <a:chOff x="0" y="0"/>
            <a:chExt cx="9445119" cy="2019317"/>
          </a:xfrm>
        </p:grpSpPr>
        <p:sp>
          <p:nvSpPr>
            <p:cNvPr name="AutoShape 15" id="15"/>
            <p:cNvSpPr/>
            <p:nvPr/>
          </p:nvSpPr>
          <p:spPr>
            <a:xfrm rot="-5400000">
              <a:off x="4154635" y="517125"/>
              <a:ext cx="1135850" cy="0"/>
            </a:xfrm>
            <a:prstGeom prst="line">
              <a:avLst/>
            </a:prstGeom>
            <a:ln cap="flat" w="101600">
              <a:solidFill>
                <a:srgbClr val="06219D"/>
              </a:solidFill>
              <a:prstDash val="solid"/>
              <a:headEnd type="none" len="sm" w="sm"/>
              <a:tailEnd type="none" len="sm" w="sm"/>
            </a:ln>
          </p:spPr>
        </p:sp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0" t="0" r="0" b="63684"/>
            <a:stretch>
              <a:fillRect/>
            </a:stretch>
          </p:blipFill>
          <p:spPr>
            <a:xfrm flipH="false" flipV="false" rot="0">
              <a:off x="0" y="983707"/>
              <a:ext cx="9445119" cy="1035610"/>
            </a:xfrm>
            <a:prstGeom prst="rect">
              <a:avLst/>
            </a:prstGeom>
          </p:spPr>
        </p:pic>
      </p:grpSp>
      <p:grpSp>
        <p:nvGrpSpPr>
          <p:cNvPr name="Group 17" id="17"/>
          <p:cNvGrpSpPr/>
          <p:nvPr/>
        </p:nvGrpSpPr>
        <p:grpSpPr>
          <a:xfrm rot="0">
            <a:off x="2387327" y="6315974"/>
            <a:ext cx="3693458" cy="1934539"/>
            <a:chOff x="0" y="0"/>
            <a:chExt cx="4924611" cy="2579385"/>
          </a:xfrm>
        </p:grpSpPr>
        <p:sp>
          <p:nvSpPr>
            <p:cNvPr name="AutoShape 18" id="18"/>
            <p:cNvSpPr/>
            <p:nvPr/>
          </p:nvSpPr>
          <p:spPr>
            <a:xfrm rot="-5400000">
              <a:off x="1438544" y="517125"/>
              <a:ext cx="1135850" cy="0"/>
            </a:xfrm>
            <a:prstGeom prst="line">
              <a:avLst/>
            </a:prstGeom>
            <a:ln cap="flat" w="101600">
              <a:solidFill>
                <a:srgbClr val="06219D"/>
              </a:solidFill>
              <a:prstDash val="solid"/>
              <a:headEnd type="none" len="sm" w="sm"/>
              <a:tailEnd type="none" len="sm" w="sm"/>
            </a:ln>
          </p:spPr>
        </p:sp>
        <p:pic>
          <p:nvPicPr>
            <p:cNvPr name="Picture 19" id="19"/>
            <p:cNvPicPr>
              <a:picLocks noChangeAspect="true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0" t="0" r="0" b="78830"/>
            <a:stretch>
              <a:fillRect/>
            </a:stretch>
          </p:blipFill>
          <p:spPr>
            <a:xfrm flipH="false" flipV="false" rot="0">
              <a:off x="0" y="881850"/>
              <a:ext cx="4924611" cy="1697535"/>
            </a:xfrm>
            <a:prstGeom prst="rect">
              <a:avLst/>
            </a:prstGeom>
          </p:spPr>
        </p:pic>
      </p:grpSp>
      <p:grpSp>
        <p:nvGrpSpPr>
          <p:cNvPr name="Group 20" id="20"/>
          <p:cNvGrpSpPr/>
          <p:nvPr/>
        </p:nvGrpSpPr>
        <p:grpSpPr>
          <a:xfrm rot="0">
            <a:off x="11126812" y="6315974"/>
            <a:ext cx="3693458" cy="1934539"/>
            <a:chOff x="0" y="0"/>
            <a:chExt cx="4924611" cy="2579385"/>
          </a:xfrm>
        </p:grpSpPr>
        <p:sp>
          <p:nvSpPr>
            <p:cNvPr name="AutoShape 21" id="21"/>
            <p:cNvSpPr/>
            <p:nvPr/>
          </p:nvSpPr>
          <p:spPr>
            <a:xfrm rot="-5400000">
              <a:off x="1438544" y="517125"/>
              <a:ext cx="1135850" cy="0"/>
            </a:xfrm>
            <a:prstGeom prst="line">
              <a:avLst/>
            </a:prstGeom>
            <a:ln cap="flat" w="101600">
              <a:solidFill>
                <a:srgbClr val="06219D"/>
              </a:solidFill>
              <a:prstDash val="solid"/>
              <a:headEnd type="none" len="sm" w="sm"/>
              <a:tailEnd type="none" len="sm" w="sm"/>
            </a:ln>
          </p:spPr>
        </p:sp>
        <p:pic>
          <p:nvPicPr>
            <p:cNvPr name="Picture 22" id="22"/>
            <p:cNvPicPr>
              <a:picLocks noChangeAspect="true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0" t="0" r="0" b="78830"/>
            <a:stretch>
              <a:fillRect/>
            </a:stretch>
          </p:blipFill>
          <p:spPr>
            <a:xfrm flipH="false" flipV="false" rot="0">
              <a:off x="0" y="881850"/>
              <a:ext cx="4924611" cy="1697535"/>
            </a:xfrm>
            <a:prstGeom prst="rect">
              <a:avLst/>
            </a:prstGeom>
          </p:spPr>
        </p:pic>
      </p:grpSp>
      <p:grpSp>
        <p:nvGrpSpPr>
          <p:cNvPr name="Group 23" id="23"/>
          <p:cNvGrpSpPr>
            <a:grpSpLocks noChangeAspect="true"/>
          </p:cNvGrpSpPr>
          <p:nvPr/>
        </p:nvGrpSpPr>
        <p:grpSpPr>
          <a:xfrm rot="0">
            <a:off x="775136" y="7850228"/>
            <a:ext cx="1542952" cy="1542946"/>
            <a:chOff x="0" y="0"/>
            <a:chExt cx="6350000" cy="6349975"/>
          </a:xfrm>
        </p:grpSpPr>
        <p:sp>
          <p:nvSpPr>
            <p:cNvPr name="Freeform 24" id="2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3"/>
              <a:stretch>
                <a:fillRect l="-71482" r="-17515" t="-44584" b="-139091"/>
              </a:stretch>
            </a:blipFill>
          </p:spPr>
        </p:sp>
      </p:grpSp>
      <p:grpSp>
        <p:nvGrpSpPr>
          <p:cNvPr name="Group 25" id="25"/>
          <p:cNvGrpSpPr>
            <a:grpSpLocks noChangeAspect="true"/>
          </p:cNvGrpSpPr>
          <p:nvPr/>
        </p:nvGrpSpPr>
        <p:grpSpPr>
          <a:xfrm rot="0">
            <a:off x="9514622" y="7850228"/>
            <a:ext cx="1542952" cy="1542946"/>
            <a:chOff x="0" y="0"/>
            <a:chExt cx="6350000" cy="6349975"/>
          </a:xfrm>
        </p:grpSpPr>
        <p:sp>
          <p:nvSpPr>
            <p:cNvPr name="Freeform 26" id="2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4"/>
              <a:stretch>
                <a:fillRect l="-42815" r="-47791" t="-19677" b="-166413"/>
              </a:stretch>
            </a:blipFill>
          </p:spPr>
        </p:sp>
      </p:grpSp>
      <p:grpSp>
        <p:nvGrpSpPr>
          <p:cNvPr name="Group 27" id="27"/>
          <p:cNvGrpSpPr>
            <a:grpSpLocks noChangeAspect="true"/>
          </p:cNvGrpSpPr>
          <p:nvPr/>
        </p:nvGrpSpPr>
        <p:grpSpPr>
          <a:xfrm rot="0">
            <a:off x="5309309" y="7850228"/>
            <a:ext cx="1542952" cy="1542946"/>
            <a:chOff x="0" y="0"/>
            <a:chExt cx="6350000" cy="6349975"/>
          </a:xfrm>
        </p:grpSpPr>
        <p:sp>
          <p:nvSpPr>
            <p:cNvPr name="Freeform 28" id="2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5"/>
              <a:stretch>
                <a:fillRect l="-141514" r="-170694" t="-12593" b="-162042"/>
              </a:stretch>
            </a:blipFill>
          </p:spPr>
        </p:sp>
      </p:grpSp>
      <p:grpSp>
        <p:nvGrpSpPr>
          <p:cNvPr name="Group 29" id="29"/>
          <p:cNvGrpSpPr>
            <a:grpSpLocks noChangeAspect="true"/>
          </p:cNvGrpSpPr>
          <p:nvPr/>
        </p:nvGrpSpPr>
        <p:grpSpPr>
          <a:xfrm rot="0">
            <a:off x="14048795" y="7850228"/>
            <a:ext cx="1542952" cy="1542946"/>
            <a:chOff x="0" y="0"/>
            <a:chExt cx="6350000" cy="6349975"/>
          </a:xfrm>
        </p:grpSpPr>
        <p:sp>
          <p:nvSpPr>
            <p:cNvPr name="Freeform 30" id="30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6"/>
              <a:stretch>
                <a:fillRect l="-7589" r="-6786" t="0" b="-71029"/>
              </a:stretch>
            </a:blipFill>
          </p:spPr>
        </p:sp>
      </p:grpSp>
      <p:grpSp>
        <p:nvGrpSpPr>
          <p:cNvPr name="Group 31" id="31"/>
          <p:cNvGrpSpPr>
            <a:grpSpLocks noChangeAspect="true"/>
          </p:cNvGrpSpPr>
          <p:nvPr/>
        </p:nvGrpSpPr>
        <p:grpSpPr>
          <a:xfrm rot="0">
            <a:off x="3042223" y="4863229"/>
            <a:ext cx="1542952" cy="1542946"/>
            <a:chOff x="0" y="0"/>
            <a:chExt cx="6350000" cy="6349975"/>
          </a:xfrm>
        </p:grpSpPr>
        <p:sp>
          <p:nvSpPr>
            <p:cNvPr name="Freeform 32" id="32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7"/>
              <a:stretch>
                <a:fillRect l="-153745" r="-127472" t="-3892" b="-277326"/>
              </a:stretch>
            </a:blipFill>
          </p:spPr>
        </p:sp>
      </p:grpSp>
      <p:grpSp>
        <p:nvGrpSpPr>
          <p:cNvPr name="Group 33" id="33"/>
          <p:cNvGrpSpPr>
            <a:grpSpLocks noChangeAspect="true"/>
          </p:cNvGrpSpPr>
          <p:nvPr/>
        </p:nvGrpSpPr>
        <p:grpSpPr>
          <a:xfrm rot="0">
            <a:off x="11781708" y="4863229"/>
            <a:ext cx="1542952" cy="1542946"/>
            <a:chOff x="0" y="0"/>
            <a:chExt cx="6350000" cy="6349975"/>
          </a:xfrm>
        </p:grpSpPr>
        <p:sp>
          <p:nvSpPr>
            <p:cNvPr name="Freeform 34" id="3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8"/>
              <a:stretch>
                <a:fillRect l="-334524" r="-183125" t="-33663" b="-277848"/>
              </a:stretch>
            </a:blipFill>
          </p:spPr>
        </p:sp>
      </p:grpSp>
      <p:grpSp>
        <p:nvGrpSpPr>
          <p:cNvPr name="Group 35" id="35"/>
          <p:cNvGrpSpPr/>
          <p:nvPr/>
        </p:nvGrpSpPr>
        <p:grpSpPr>
          <a:xfrm rot="0">
            <a:off x="4169078" y="5187643"/>
            <a:ext cx="2532672" cy="1090579"/>
            <a:chOff x="0" y="0"/>
            <a:chExt cx="3376897" cy="1454105"/>
          </a:xfrm>
        </p:grpSpPr>
        <p:pic>
          <p:nvPicPr>
            <p:cNvPr name="Picture 36" id="36"/>
            <p:cNvPicPr>
              <a:picLocks noChangeAspect="true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20127" y="0"/>
              <a:ext cx="2936642" cy="873738"/>
            </a:xfrm>
            <a:prstGeom prst="rect">
              <a:avLst/>
            </a:prstGeom>
          </p:spPr>
        </p:pic>
        <p:sp>
          <p:nvSpPr>
            <p:cNvPr name="TextBox 37" id="37"/>
            <p:cNvSpPr txBox="true"/>
            <p:nvPr/>
          </p:nvSpPr>
          <p:spPr>
            <a:xfrm rot="0">
              <a:off x="194727" y="155352"/>
              <a:ext cx="2962042" cy="5185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4"/>
                </a:lnSpc>
              </a:pPr>
              <a:r>
                <a:rPr lang="en-US" sz="2499">
                  <a:solidFill>
                    <a:srgbClr val="E0E0D4"/>
                  </a:solidFill>
                  <a:latin typeface="Garet Bold"/>
                </a:rPr>
                <a:t>Name</a:t>
              </a:r>
            </a:p>
          </p:txBody>
        </p:sp>
        <p:sp>
          <p:nvSpPr>
            <p:cNvPr name="TextBox 38" id="38"/>
            <p:cNvSpPr txBox="true"/>
            <p:nvPr/>
          </p:nvSpPr>
          <p:spPr>
            <a:xfrm rot="0">
              <a:off x="0" y="981453"/>
              <a:ext cx="3376897" cy="4726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75"/>
                </a:lnSpc>
              </a:pPr>
              <a:r>
                <a:rPr lang="en-US" sz="2300">
                  <a:solidFill>
                    <a:srgbClr val="06219D"/>
                  </a:solidFill>
                  <a:latin typeface="Garet Bold"/>
                </a:rPr>
                <a:t>Job Title</a:t>
              </a: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12908563" y="5187643"/>
            <a:ext cx="2532672" cy="1090579"/>
            <a:chOff x="0" y="0"/>
            <a:chExt cx="3376897" cy="1454105"/>
          </a:xfrm>
        </p:grpSpPr>
        <p:pic>
          <p:nvPicPr>
            <p:cNvPr name="Picture 40" id="40"/>
            <p:cNvPicPr>
              <a:picLocks noChangeAspect="true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20127" y="0"/>
              <a:ext cx="2936642" cy="873738"/>
            </a:xfrm>
            <a:prstGeom prst="rect">
              <a:avLst/>
            </a:prstGeom>
          </p:spPr>
        </p:pic>
        <p:sp>
          <p:nvSpPr>
            <p:cNvPr name="TextBox 41" id="41"/>
            <p:cNvSpPr txBox="true"/>
            <p:nvPr/>
          </p:nvSpPr>
          <p:spPr>
            <a:xfrm rot="0">
              <a:off x="194727" y="155352"/>
              <a:ext cx="2962042" cy="5185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4"/>
                </a:lnSpc>
              </a:pPr>
              <a:r>
                <a:rPr lang="en-US" sz="2499">
                  <a:solidFill>
                    <a:srgbClr val="E0E0D4"/>
                  </a:solidFill>
                  <a:latin typeface="Garet Bold"/>
                </a:rPr>
                <a:t>Name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0">
              <a:off x="0" y="981453"/>
              <a:ext cx="3376897" cy="4726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75"/>
                </a:lnSpc>
              </a:pPr>
              <a:r>
                <a:rPr lang="en-US" sz="2300">
                  <a:solidFill>
                    <a:srgbClr val="06219D"/>
                  </a:solidFill>
                  <a:latin typeface="Garet Bold"/>
                </a:rPr>
                <a:t>Job Title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9468416" y="2591651"/>
            <a:ext cx="2532672" cy="1090579"/>
            <a:chOff x="0" y="0"/>
            <a:chExt cx="3376897" cy="1454105"/>
          </a:xfrm>
        </p:grpSpPr>
        <p:pic>
          <p:nvPicPr>
            <p:cNvPr name="Picture 44" id="44"/>
            <p:cNvPicPr>
              <a:picLocks noChangeAspect="true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20127" y="0"/>
              <a:ext cx="2936642" cy="873738"/>
            </a:xfrm>
            <a:prstGeom prst="rect">
              <a:avLst/>
            </a:prstGeom>
          </p:spPr>
        </p:pic>
        <p:sp>
          <p:nvSpPr>
            <p:cNvPr name="TextBox 45" id="45"/>
            <p:cNvSpPr txBox="true"/>
            <p:nvPr/>
          </p:nvSpPr>
          <p:spPr>
            <a:xfrm rot="0">
              <a:off x="194727" y="155352"/>
              <a:ext cx="2962042" cy="5185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4"/>
                </a:lnSpc>
              </a:pPr>
              <a:r>
                <a:rPr lang="en-US" sz="2499">
                  <a:solidFill>
                    <a:srgbClr val="E0E0D4"/>
                  </a:solidFill>
                  <a:latin typeface="Garet Bold"/>
                </a:rPr>
                <a:t>Name</a:t>
              </a:r>
            </a:p>
          </p:txBody>
        </p:sp>
        <p:sp>
          <p:nvSpPr>
            <p:cNvPr name="TextBox 46" id="46"/>
            <p:cNvSpPr txBox="true"/>
            <p:nvPr/>
          </p:nvSpPr>
          <p:spPr>
            <a:xfrm rot="0">
              <a:off x="0" y="981453"/>
              <a:ext cx="3376897" cy="4726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75"/>
                </a:lnSpc>
              </a:pPr>
              <a:r>
                <a:rPr lang="en-US" sz="2300">
                  <a:solidFill>
                    <a:srgbClr val="06219D"/>
                  </a:solidFill>
                  <a:latin typeface="Garet Bold"/>
                </a:rPr>
                <a:t>Job Title</a:t>
              </a: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1901991" y="8174642"/>
            <a:ext cx="2532672" cy="1090579"/>
            <a:chOff x="0" y="0"/>
            <a:chExt cx="3376897" cy="1454105"/>
          </a:xfrm>
        </p:grpSpPr>
        <p:pic>
          <p:nvPicPr>
            <p:cNvPr name="Picture 48" id="48"/>
            <p:cNvPicPr>
              <a:picLocks noChangeAspect="true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20127" y="0"/>
              <a:ext cx="2936642" cy="873738"/>
            </a:xfrm>
            <a:prstGeom prst="rect">
              <a:avLst/>
            </a:prstGeom>
          </p:spPr>
        </p:pic>
        <p:sp>
          <p:nvSpPr>
            <p:cNvPr name="TextBox 49" id="49"/>
            <p:cNvSpPr txBox="true"/>
            <p:nvPr/>
          </p:nvSpPr>
          <p:spPr>
            <a:xfrm rot="0">
              <a:off x="212018" y="155352"/>
              <a:ext cx="2927461" cy="5185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4"/>
                </a:lnSpc>
              </a:pPr>
              <a:r>
                <a:rPr lang="en-US" sz="2499">
                  <a:solidFill>
                    <a:srgbClr val="E0E0D4"/>
                  </a:solidFill>
                  <a:latin typeface="Garet Bold"/>
                </a:rPr>
                <a:t>Name</a:t>
              </a:r>
            </a:p>
          </p:txBody>
        </p:sp>
        <p:sp>
          <p:nvSpPr>
            <p:cNvPr name="TextBox 50" id="50"/>
            <p:cNvSpPr txBox="true"/>
            <p:nvPr/>
          </p:nvSpPr>
          <p:spPr>
            <a:xfrm rot="0">
              <a:off x="0" y="981453"/>
              <a:ext cx="3376897" cy="4726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75"/>
                </a:lnSpc>
              </a:pPr>
              <a:r>
                <a:rPr lang="en-US" sz="2300">
                  <a:solidFill>
                    <a:srgbClr val="06219D"/>
                  </a:solidFill>
                  <a:latin typeface="Garet Bold"/>
                </a:rPr>
                <a:t>Job Title</a:t>
              </a:r>
            </a:p>
          </p:txBody>
        </p:sp>
      </p:grpSp>
      <p:grpSp>
        <p:nvGrpSpPr>
          <p:cNvPr name="Group 51" id="51"/>
          <p:cNvGrpSpPr/>
          <p:nvPr/>
        </p:nvGrpSpPr>
        <p:grpSpPr>
          <a:xfrm rot="0">
            <a:off x="10641477" y="8174642"/>
            <a:ext cx="2532672" cy="1090579"/>
            <a:chOff x="0" y="0"/>
            <a:chExt cx="3376897" cy="1454105"/>
          </a:xfrm>
        </p:grpSpPr>
        <p:pic>
          <p:nvPicPr>
            <p:cNvPr name="Picture 52" id="52"/>
            <p:cNvPicPr>
              <a:picLocks noChangeAspect="true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20127" y="0"/>
              <a:ext cx="2936642" cy="873738"/>
            </a:xfrm>
            <a:prstGeom prst="rect">
              <a:avLst/>
            </a:prstGeom>
          </p:spPr>
        </p:pic>
        <p:sp>
          <p:nvSpPr>
            <p:cNvPr name="TextBox 53" id="53"/>
            <p:cNvSpPr txBox="true"/>
            <p:nvPr/>
          </p:nvSpPr>
          <p:spPr>
            <a:xfrm rot="0">
              <a:off x="242077" y="155352"/>
              <a:ext cx="2867342" cy="5185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4"/>
                </a:lnSpc>
              </a:pPr>
              <a:r>
                <a:rPr lang="en-US" sz="2499">
                  <a:solidFill>
                    <a:srgbClr val="E0E0D4"/>
                  </a:solidFill>
                  <a:latin typeface="Garet Bold"/>
                </a:rPr>
                <a:t>Name</a:t>
              </a:r>
            </a:p>
          </p:txBody>
        </p:sp>
        <p:sp>
          <p:nvSpPr>
            <p:cNvPr name="TextBox 54" id="54"/>
            <p:cNvSpPr txBox="true"/>
            <p:nvPr/>
          </p:nvSpPr>
          <p:spPr>
            <a:xfrm rot="0">
              <a:off x="0" y="981453"/>
              <a:ext cx="3376897" cy="4726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75"/>
                </a:lnSpc>
              </a:pPr>
              <a:r>
                <a:rPr lang="en-US" sz="2300">
                  <a:solidFill>
                    <a:srgbClr val="06219D"/>
                  </a:solidFill>
                  <a:latin typeface="Garet Bold"/>
                </a:rPr>
                <a:t>Job Title</a:t>
              </a:r>
            </a:p>
          </p:txBody>
        </p:sp>
      </p:grpSp>
      <p:grpSp>
        <p:nvGrpSpPr>
          <p:cNvPr name="Group 55" id="55"/>
          <p:cNvGrpSpPr/>
          <p:nvPr/>
        </p:nvGrpSpPr>
        <p:grpSpPr>
          <a:xfrm rot="0">
            <a:off x="6436164" y="8174642"/>
            <a:ext cx="2532672" cy="1090579"/>
            <a:chOff x="0" y="0"/>
            <a:chExt cx="3376897" cy="1454105"/>
          </a:xfrm>
        </p:grpSpPr>
        <p:pic>
          <p:nvPicPr>
            <p:cNvPr name="Picture 56" id="56"/>
            <p:cNvPicPr>
              <a:picLocks noChangeAspect="true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20127" y="0"/>
              <a:ext cx="2936642" cy="873738"/>
            </a:xfrm>
            <a:prstGeom prst="rect">
              <a:avLst/>
            </a:prstGeom>
          </p:spPr>
        </p:pic>
        <p:sp>
          <p:nvSpPr>
            <p:cNvPr name="TextBox 57" id="57"/>
            <p:cNvSpPr txBox="true"/>
            <p:nvPr/>
          </p:nvSpPr>
          <p:spPr>
            <a:xfrm rot="0">
              <a:off x="194727" y="155352"/>
              <a:ext cx="2962042" cy="5185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4"/>
                </a:lnSpc>
              </a:pPr>
              <a:r>
                <a:rPr lang="en-US" sz="2499">
                  <a:solidFill>
                    <a:srgbClr val="E0E0D4"/>
                  </a:solidFill>
                  <a:latin typeface="Garet Bold"/>
                </a:rPr>
                <a:t>Name</a:t>
              </a:r>
            </a:p>
          </p:txBody>
        </p:sp>
        <p:sp>
          <p:nvSpPr>
            <p:cNvPr name="TextBox 58" id="58"/>
            <p:cNvSpPr txBox="true"/>
            <p:nvPr/>
          </p:nvSpPr>
          <p:spPr>
            <a:xfrm rot="0">
              <a:off x="0" y="981453"/>
              <a:ext cx="3376897" cy="4726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75"/>
                </a:lnSpc>
              </a:pPr>
              <a:r>
                <a:rPr lang="en-US" sz="2300">
                  <a:solidFill>
                    <a:srgbClr val="06219D"/>
                  </a:solidFill>
                  <a:latin typeface="Garet Bold"/>
                </a:rPr>
                <a:t>Job Title</a:t>
              </a:r>
            </a:p>
          </p:txBody>
        </p:sp>
      </p:grpSp>
      <p:grpSp>
        <p:nvGrpSpPr>
          <p:cNvPr name="Group 59" id="59"/>
          <p:cNvGrpSpPr/>
          <p:nvPr/>
        </p:nvGrpSpPr>
        <p:grpSpPr>
          <a:xfrm rot="0">
            <a:off x="15175650" y="8174642"/>
            <a:ext cx="2532672" cy="1090579"/>
            <a:chOff x="0" y="0"/>
            <a:chExt cx="3376897" cy="1454105"/>
          </a:xfrm>
        </p:grpSpPr>
        <p:pic>
          <p:nvPicPr>
            <p:cNvPr name="Picture 60" id="60"/>
            <p:cNvPicPr>
              <a:picLocks noChangeAspect="true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20127" y="0"/>
              <a:ext cx="2936642" cy="873738"/>
            </a:xfrm>
            <a:prstGeom prst="rect">
              <a:avLst/>
            </a:prstGeom>
          </p:spPr>
        </p:pic>
        <p:sp>
          <p:nvSpPr>
            <p:cNvPr name="TextBox 61" id="61"/>
            <p:cNvSpPr txBox="true"/>
            <p:nvPr/>
          </p:nvSpPr>
          <p:spPr>
            <a:xfrm rot="0">
              <a:off x="194727" y="155352"/>
              <a:ext cx="2962042" cy="5185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4"/>
                </a:lnSpc>
              </a:pPr>
              <a:r>
                <a:rPr lang="en-US" sz="2499">
                  <a:solidFill>
                    <a:srgbClr val="E0E0D4"/>
                  </a:solidFill>
                  <a:latin typeface="Garet Bold"/>
                </a:rPr>
                <a:t>Name</a:t>
              </a:r>
            </a:p>
          </p:txBody>
        </p:sp>
        <p:sp>
          <p:nvSpPr>
            <p:cNvPr name="TextBox 62" id="62"/>
            <p:cNvSpPr txBox="true"/>
            <p:nvPr/>
          </p:nvSpPr>
          <p:spPr>
            <a:xfrm rot="0">
              <a:off x="0" y="981453"/>
              <a:ext cx="3376897" cy="4726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75"/>
                </a:lnSpc>
              </a:pPr>
              <a:r>
                <a:rPr lang="en-US" sz="2300">
                  <a:solidFill>
                    <a:srgbClr val="06219D"/>
                  </a:solidFill>
                  <a:latin typeface="Garet Bold"/>
                </a:rPr>
                <a:t>Job Title</a:t>
              </a:r>
            </a:p>
          </p:txBody>
        </p:sp>
      </p:grpSp>
      <p:sp>
        <p:nvSpPr>
          <p:cNvPr name="TextBox 63" id="63"/>
          <p:cNvSpPr txBox="true"/>
          <p:nvPr/>
        </p:nvSpPr>
        <p:spPr>
          <a:xfrm rot="0">
            <a:off x="540084" y="532300"/>
            <a:ext cx="17436062" cy="14531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328"/>
              </a:lnSpc>
              <a:spcBef>
                <a:spcPct val="0"/>
              </a:spcBef>
            </a:pPr>
            <a:r>
              <a:rPr lang="en-US" sz="9600" u="none">
                <a:solidFill>
                  <a:srgbClr val="EB5C36"/>
                </a:solidFill>
                <a:latin typeface="Bristol"/>
              </a:rPr>
              <a:t>ADD A CHART PAGE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7691" y="285135"/>
            <a:ext cx="17638455" cy="9674952"/>
            <a:chOff x="0" y="0"/>
            <a:chExt cx="23517940" cy="1289993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006" t="0" r="6159" b="7819"/>
            <a:stretch>
              <a:fillRect/>
            </a:stretch>
          </p:blipFill>
          <p:spPr>
            <a:xfrm flipH="false" flipV="false" rot="0">
              <a:off x="0" y="0"/>
              <a:ext cx="12119469" cy="12865753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1979" t="0" r="6254" b="7574"/>
            <a:stretch>
              <a:fillRect/>
            </a:stretch>
          </p:blipFill>
          <p:spPr>
            <a:xfrm flipH="false" flipV="false" rot="0">
              <a:off x="12105787" y="0"/>
              <a:ext cx="11412153" cy="12899937"/>
            </a:xfrm>
            <a:prstGeom prst="rect">
              <a:avLst/>
            </a:prstGeom>
          </p:spPr>
        </p:pic>
      </p:grpSp>
      <p:sp>
        <p:nvSpPr>
          <p:cNvPr name="AutoShape 5" id="5"/>
          <p:cNvSpPr/>
          <p:nvPr/>
        </p:nvSpPr>
        <p:spPr>
          <a:xfrm rot="-5400000">
            <a:off x="1792016" y="5117707"/>
            <a:ext cx="10257527" cy="0"/>
          </a:xfrm>
          <a:prstGeom prst="line">
            <a:avLst/>
          </a:prstGeom>
          <a:ln cap="rnd" w="66675">
            <a:solidFill>
              <a:srgbClr val="06219D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542404" y="749878"/>
            <a:ext cx="1445768" cy="1472541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538334" y="6676459"/>
            <a:ext cx="915401" cy="912072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86802" y="4760476"/>
            <a:ext cx="620242" cy="123599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013845" y="879565"/>
            <a:ext cx="2176630" cy="1364285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true" flipV="true" rot="0">
            <a:off x="7817727" y="749878"/>
            <a:ext cx="1474958" cy="1493973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169875" y="6473441"/>
            <a:ext cx="905900" cy="1318108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587293" y="6693302"/>
            <a:ext cx="862416" cy="878387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064314" y="4802960"/>
            <a:ext cx="942596" cy="901464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961228" y="6627794"/>
            <a:ext cx="1065588" cy="1009402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951953" y="2755411"/>
            <a:ext cx="891713" cy="1385429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6046102">
            <a:off x="10820156" y="6788435"/>
            <a:ext cx="842909" cy="688121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500041" y="2755411"/>
            <a:ext cx="1095749" cy="1385429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347415" y="2801081"/>
            <a:ext cx="889393" cy="1294090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515357" y="4694988"/>
            <a:ext cx="982879" cy="965008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58300" y="4760476"/>
            <a:ext cx="1090450" cy="1265290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945778" y="759403"/>
            <a:ext cx="1502166" cy="1493973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863910" y="2722613"/>
            <a:ext cx="1469730" cy="1451025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069492" y="6535029"/>
            <a:ext cx="1074508" cy="1279177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80158">
            <a:off x="11532581" y="2705054"/>
            <a:ext cx="745773" cy="1486142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645085" y="4713734"/>
            <a:ext cx="1034392" cy="908466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990015" y="2712846"/>
            <a:ext cx="868967" cy="1470559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622825" y="6473441"/>
            <a:ext cx="818464" cy="1402353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194221" y="4726433"/>
            <a:ext cx="1005279" cy="1001624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7958300" y="8368506"/>
            <a:ext cx="1441728" cy="1310662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911395" y="8411044"/>
            <a:ext cx="1895175" cy="1243924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 l="0" t="0" r="0" b="0"/>
          <a:stretch>
            <a:fillRect/>
          </a:stretch>
        </p:blipFill>
        <p:spPr>
          <a:xfrm flipH="true" flipV="true" rot="-5400000">
            <a:off x="12746717" y="8145032"/>
            <a:ext cx="942189" cy="1629573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846051">
            <a:off x="16374107" y="8481036"/>
            <a:ext cx="945576" cy="761619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00000">
            <a:off x="14975639" y="8361777"/>
            <a:ext cx="534975" cy="1196083"/>
          </a:xfrm>
          <a:prstGeom prst="rect">
            <a:avLst/>
          </a:prstGeom>
        </p:spPr>
      </p:pic>
      <p:grpSp>
        <p:nvGrpSpPr>
          <p:cNvPr name="Group 34" id="34"/>
          <p:cNvGrpSpPr/>
          <p:nvPr/>
        </p:nvGrpSpPr>
        <p:grpSpPr>
          <a:xfrm rot="0">
            <a:off x="838200" y="2549591"/>
            <a:ext cx="5725498" cy="5241958"/>
            <a:chOff x="0" y="0"/>
            <a:chExt cx="7633998" cy="6989278"/>
          </a:xfrm>
        </p:grpSpPr>
        <p:sp>
          <p:nvSpPr>
            <p:cNvPr name="TextBox 35" id="35"/>
            <p:cNvSpPr txBox="true"/>
            <p:nvPr/>
          </p:nvSpPr>
          <p:spPr>
            <a:xfrm rot="0">
              <a:off x="0" y="9525"/>
              <a:ext cx="7633998" cy="38583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1328"/>
                </a:lnSpc>
                <a:spcBef>
                  <a:spcPct val="0"/>
                </a:spcBef>
              </a:pPr>
              <a:r>
                <a:rPr lang="en-US" sz="9600" u="none">
                  <a:solidFill>
                    <a:srgbClr val="EB5C36"/>
                  </a:solidFill>
                  <a:latin typeface="Bristol"/>
                </a:rPr>
                <a:t>RESOURCE </a:t>
              </a:r>
            </a:p>
            <a:p>
              <a:pPr algn="l" marL="0" indent="0" lvl="0">
                <a:lnSpc>
                  <a:spcPts val="11328"/>
                </a:lnSpc>
                <a:spcBef>
                  <a:spcPct val="0"/>
                </a:spcBef>
              </a:pPr>
              <a:r>
                <a:rPr lang="en-US" sz="9600" u="none">
                  <a:solidFill>
                    <a:srgbClr val="EB5C36"/>
                  </a:solidFill>
                  <a:latin typeface="Bristol"/>
                </a:rPr>
                <a:t>PAGE</a:t>
              </a:r>
            </a:p>
          </p:txBody>
        </p:sp>
        <p:sp>
          <p:nvSpPr>
            <p:cNvPr name="TextBox 36" id="36"/>
            <p:cNvSpPr txBox="true"/>
            <p:nvPr/>
          </p:nvSpPr>
          <p:spPr>
            <a:xfrm rot="0">
              <a:off x="0" y="4103626"/>
              <a:ext cx="6745509" cy="28856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875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Use these design resources in your Canva Presentation.</a:t>
              </a:r>
            </a:p>
            <a:p>
              <a:pPr marL="0" indent="0" lvl="0">
                <a:lnSpc>
                  <a:spcPts val="2875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Happy designing! </a:t>
              </a:r>
            </a:p>
            <a:p>
              <a:pPr marL="0" indent="0" lvl="0">
                <a:lnSpc>
                  <a:spcPts val="2875"/>
                </a:lnSpc>
                <a:spcBef>
                  <a:spcPct val="0"/>
                </a:spcBef>
              </a:pPr>
            </a:p>
            <a:p>
              <a:pPr marL="0" indent="0" lvl="0">
                <a:lnSpc>
                  <a:spcPts val="2875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Don't forget to delete this page before presenting. </a:t>
              </a:r>
            </a:p>
          </p:txBody>
        </p:sp>
      </p:grp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7691" y="285135"/>
            <a:ext cx="17638455" cy="9674952"/>
            <a:chOff x="0" y="0"/>
            <a:chExt cx="23517940" cy="1289993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006" t="0" r="6159" b="7819"/>
            <a:stretch>
              <a:fillRect/>
            </a:stretch>
          </p:blipFill>
          <p:spPr>
            <a:xfrm flipH="false" flipV="false" rot="0">
              <a:off x="0" y="0"/>
              <a:ext cx="12119469" cy="12865753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1979" t="0" r="6254" b="7574"/>
            <a:stretch>
              <a:fillRect/>
            </a:stretch>
          </p:blipFill>
          <p:spPr>
            <a:xfrm flipH="false" flipV="false" rot="0">
              <a:off x="12105787" y="0"/>
              <a:ext cx="11412153" cy="12899937"/>
            </a:xfrm>
            <a:prstGeom prst="rect">
              <a:avLst/>
            </a:prstGeom>
          </p:spPr>
        </p:pic>
      </p:grpSp>
      <p:sp>
        <p:nvSpPr>
          <p:cNvPr name="AutoShape 5" id="5"/>
          <p:cNvSpPr/>
          <p:nvPr/>
        </p:nvSpPr>
        <p:spPr>
          <a:xfrm rot="-5400000">
            <a:off x="1792016" y="5117707"/>
            <a:ext cx="10257527" cy="0"/>
          </a:xfrm>
          <a:prstGeom prst="line">
            <a:avLst/>
          </a:prstGeom>
          <a:ln cap="rnd" w="66675">
            <a:solidFill>
              <a:srgbClr val="06219D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856486" y="717005"/>
            <a:ext cx="1563338" cy="1560496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889314" y="2960832"/>
            <a:ext cx="1441074" cy="1385061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709432" y="2960832"/>
            <a:ext cx="1328572" cy="1292338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91433">
            <a:off x="10536457" y="1119490"/>
            <a:ext cx="980047" cy="755527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633137" y="955830"/>
            <a:ext cx="754055" cy="1082847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493952" y="995157"/>
            <a:ext cx="801528" cy="1004192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02240" y="993228"/>
            <a:ext cx="1205277" cy="1008050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90278" y="5237327"/>
            <a:ext cx="1116607" cy="739752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937895">
            <a:off x="9770621" y="5106850"/>
            <a:ext cx="817182" cy="1045232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251538" y="5237327"/>
            <a:ext cx="904493" cy="804176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800000">
            <a:off x="7856486" y="7150783"/>
            <a:ext cx="4443218" cy="484715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870895" y="6916751"/>
            <a:ext cx="1388405" cy="1330344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4977139">
            <a:off x="9252411" y="7582559"/>
            <a:ext cx="914041" cy="3351482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71121" y="7994437"/>
            <a:ext cx="2208090" cy="485780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857230" y="6977833"/>
            <a:ext cx="1854369" cy="559884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857230" y="7914712"/>
            <a:ext cx="1854369" cy="551730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857230" y="8848583"/>
            <a:ext cx="1854369" cy="751862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800000">
            <a:off x="12580421" y="5452544"/>
            <a:ext cx="1484122" cy="435226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488932" y="5107709"/>
            <a:ext cx="1488918" cy="948176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02240" y="4788178"/>
            <a:ext cx="1514708" cy="1280617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145771" y="8909255"/>
            <a:ext cx="2512937" cy="630519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103343" y="2787298"/>
            <a:ext cx="1555365" cy="1598973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526377" y="3055556"/>
            <a:ext cx="1007103" cy="1062458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954187" y="3242030"/>
            <a:ext cx="1042472" cy="689509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512551" y="3169861"/>
            <a:ext cx="1170150" cy="767336"/>
          </a:xfrm>
          <a:prstGeom prst="rect">
            <a:avLst/>
          </a:prstGeom>
        </p:spPr>
      </p:pic>
      <p:grpSp>
        <p:nvGrpSpPr>
          <p:cNvPr name="Group 31" id="31"/>
          <p:cNvGrpSpPr/>
          <p:nvPr/>
        </p:nvGrpSpPr>
        <p:grpSpPr>
          <a:xfrm rot="0">
            <a:off x="838200" y="2549591"/>
            <a:ext cx="5725498" cy="5241958"/>
            <a:chOff x="0" y="0"/>
            <a:chExt cx="7633998" cy="6989278"/>
          </a:xfrm>
        </p:grpSpPr>
        <p:sp>
          <p:nvSpPr>
            <p:cNvPr name="TextBox 32" id="32"/>
            <p:cNvSpPr txBox="true"/>
            <p:nvPr/>
          </p:nvSpPr>
          <p:spPr>
            <a:xfrm rot="0">
              <a:off x="0" y="9525"/>
              <a:ext cx="7633998" cy="38583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1328"/>
                </a:lnSpc>
                <a:spcBef>
                  <a:spcPct val="0"/>
                </a:spcBef>
              </a:pPr>
              <a:r>
                <a:rPr lang="en-US" sz="9600" u="none">
                  <a:solidFill>
                    <a:srgbClr val="EB5C36"/>
                  </a:solidFill>
                  <a:latin typeface="Bristol"/>
                </a:rPr>
                <a:t>RESOURCE </a:t>
              </a:r>
            </a:p>
            <a:p>
              <a:pPr algn="l" marL="0" indent="0" lvl="0">
                <a:lnSpc>
                  <a:spcPts val="11328"/>
                </a:lnSpc>
                <a:spcBef>
                  <a:spcPct val="0"/>
                </a:spcBef>
              </a:pPr>
              <a:r>
                <a:rPr lang="en-US" sz="9600" u="none">
                  <a:solidFill>
                    <a:srgbClr val="EB5C36"/>
                  </a:solidFill>
                  <a:latin typeface="Bristol"/>
                </a:rPr>
                <a:t>PAGE</a:t>
              </a:r>
            </a:p>
          </p:txBody>
        </p:sp>
        <p:sp>
          <p:nvSpPr>
            <p:cNvPr name="TextBox 33" id="33"/>
            <p:cNvSpPr txBox="true"/>
            <p:nvPr/>
          </p:nvSpPr>
          <p:spPr>
            <a:xfrm rot="0">
              <a:off x="0" y="4103626"/>
              <a:ext cx="6745509" cy="28856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875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Use these design resources in your Canva Presentation.</a:t>
              </a:r>
            </a:p>
            <a:p>
              <a:pPr marL="0" indent="0" lvl="0">
                <a:lnSpc>
                  <a:spcPts val="2875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Happy designing! </a:t>
              </a:r>
            </a:p>
            <a:p>
              <a:pPr marL="0" indent="0" lvl="0">
                <a:lnSpc>
                  <a:spcPts val="2875"/>
                </a:lnSpc>
                <a:spcBef>
                  <a:spcPct val="0"/>
                </a:spcBef>
              </a:pPr>
            </a:p>
            <a:p>
              <a:pPr marL="0" indent="0" lvl="0">
                <a:lnSpc>
                  <a:spcPts val="2875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Don't forget to delete this page before presenting. </a:t>
              </a:r>
            </a:p>
          </p:txBody>
        </p:sp>
      </p:grp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7691" y="285135"/>
            <a:ext cx="17638455" cy="9674952"/>
            <a:chOff x="0" y="0"/>
            <a:chExt cx="23517940" cy="1289993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006" t="0" r="6159" b="7819"/>
            <a:stretch>
              <a:fillRect/>
            </a:stretch>
          </p:blipFill>
          <p:spPr>
            <a:xfrm flipH="false" flipV="false" rot="0">
              <a:off x="0" y="0"/>
              <a:ext cx="12119469" cy="12865753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1979" t="0" r="6254" b="7574"/>
            <a:stretch>
              <a:fillRect/>
            </a:stretch>
          </p:blipFill>
          <p:spPr>
            <a:xfrm flipH="false" flipV="false" rot="0">
              <a:off x="12105787" y="0"/>
              <a:ext cx="11412153" cy="12899937"/>
            </a:xfrm>
            <a:prstGeom prst="rect">
              <a:avLst/>
            </a:prstGeom>
          </p:spPr>
        </p:pic>
      </p:grpSp>
      <p:sp>
        <p:nvSpPr>
          <p:cNvPr name="AutoShape 5" id="5"/>
          <p:cNvSpPr/>
          <p:nvPr/>
        </p:nvSpPr>
        <p:spPr>
          <a:xfrm rot="-5400000">
            <a:off x="1792016" y="5117707"/>
            <a:ext cx="10257527" cy="0"/>
          </a:xfrm>
          <a:prstGeom prst="line">
            <a:avLst/>
          </a:prstGeom>
          <a:ln cap="rnd" w="66675">
            <a:solidFill>
              <a:srgbClr val="06219D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596435" y="1296506"/>
            <a:ext cx="832459" cy="715915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46202" y="1223415"/>
            <a:ext cx="862097" cy="862097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35822" y="1148450"/>
            <a:ext cx="704739" cy="1012027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412055" y="1296506"/>
            <a:ext cx="1164950" cy="715915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123464" y="1223415"/>
            <a:ext cx="862097" cy="862097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40941" y="1148450"/>
            <a:ext cx="1119949" cy="1012027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413085" y="1148450"/>
            <a:ext cx="675298" cy="1012027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913449" y="1148450"/>
            <a:ext cx="732340" cy="1012027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581396" y="3160161"/>
            <a:ext cx="862536" cy="86253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895005" y="3160161"/>
            <a:ext cx="862536" cy="862536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08614" y="3160161"/>
            <a:ext cx="856263" cy="862536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512552" y="3156018"/>
            <a:ext cx="714074" cy="870822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674301" y="3160161"/>
            <a:ext cx="903609" cy="862536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028983" y="3160161"/>
            <a:ext cx="757464" cy="862536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91297" y="3160161"/>
            <a:ext cx="857832" cy="862536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716308" y="3261166"/>
            <a:ext cx="1110978" cy="660527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605292" y="5075679"/>
            <a:ext cx="885701" cy="761703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243392" y="5075679"/>
            <a:ext cx="761703" cy="761703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757494" y="5075679"/>
            <a:ext cx="761703" cy="761703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271596" y="5075679"/>
            <a:ext cx="760318" cy="761703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784314" y="5075679"/>
            <a:ext cx="827938" cy="761703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64651" y="5075679"/>
            <a:ext cx="614902" cy="761703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731952" y="5141871"/>
            <a:ext cx="1095335" cy="629320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594050" y="6774906"/>
            <a:ext cx="914303" cy="816223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45738" y="6742257"/>
            <a:ext cx="642709" cy="881521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25832" y="6742257"/>
            <a:ext cx="827027" cy="881521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290244" y="6742257"/>
            <a:ext cx="644312" cy="881521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371941" y="6834435"/>
            <a:ext cx="1158432" cy="697166"/>
          </a:xfrm>
          <a:prstGeom prst="rect">
            <a:avLst/>
          </a:prstGeom>
        </p:spPr>
      </p:pic>
      <p:pic>
        <p:nvPicPr>
          <p:cNvPr name="Picture 34" id="34"/>
          <p:cNvPicPr>
            <a:picLocks noChangeAspect="true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967758" y="6742257"/>
            <a:ext cx="1117135" cy="881521"/>
          </a:xfrm>
          <a:prstGeom prst="rect">
            <a:avLst/>
          </a:prstGeom>
        </p:spPr>
      </p:pic>
      <p:pic>
        <p:nvPicPr>
          <p:cNvPr name="Picture 35" id="35"/>
          <p:cNvPicPr>
            <a:picLocks noChangeAspect="true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522278" y="6742257"/>
            <a:ext cx="881521" cy="881521"/>
          </a:xfrm>
          <a:prstGeom prst="rect">
            <a:avLst/>
          </a:prstGeom>
        </p:spPr>
      </p:pic>
      <p:pic>
        <p:nvPicPr>
          <p:cNvPr name="Picture 36" id="36"/>
          <p:cNvPicPr>
            <a:picLocks noChangeAspect="true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841184" y="6742257"/>
            <a:ext cx="881521" cy="881521"/>
          </a:xfrm>
          <a:prstGeom prst="rect">
            <a:avLst/>
          </a:prstGeom>
        </p:spPr>
      </p:pic>
      <p:pic>
        <p:nvPicPr>
          <p:cNvPr name="Picture 37" id="37"/>
          <p:cNvPicPr>
            <a:picLocks noChangeAspect="true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800542" y="8574782"/>
            <a:ext cx="424245" cy="788293"/>
          </a:xfrm>
          <a:prstGeom prst="rect">
            <a:avLst/>
          </a:prstGeom>
        </p:spPr>
      </p:pic>
      <p:pic>
        <p:nvPicPr>
          <p:cNvPr name="Picture 38" id="38"/>
          <p:cNvPicPr>
            <a:picLocks noChangeAspect="true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844416" y="8574782"/>
            <a:ext cx="610569" cy="788293"/>
          </a:xfrm>
          <a:prstGeom prst="rect">
            <a:avLst/>
          </a:prstGeom>
        </p:spPr>
      </p:pic>
      <p:pic>
        <p:nvPicPr>
          <p:cNvPr name="Picture 39" id="39"/>
          <p:cNvPicPr>
            <a:picLocks noChangeAspect="true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74613" y="8574782"/>
            <a:ext cx="680799" cy="788293"/>
          </a:xfrm>
          <a:prstGeom prst="rect">
            <a:avLst/>
          </a:prstGeom>
        </p:spPr>
      </p:pic>
      <p:pic>
        <p:nvPicPr>
          <p:cNvPr name="Picture 40" id="40"/>
          <p:cNvPicPr>
            <a:picLocks noChangeAspect="true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375040" y="8574782"/>
            <a:ext cx="397013" cy="788293"/>
          </a:xfrm>
          <a:prstGeom prst="rect">
            <a:avLst/>
          </a:prstGeom>
        </p:spPr>
      </p:pic>
      <p:pic>
        <p:nvPicPr>
          <p:cNvPr name="Picture 41" id="41"/>
          <p:cNvPicPr>
            <a:picLocks noChangeAspect="true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391682" y="8574782"/>
            <a:ext cx="788293" cy="788293"/>
          </a:xfrm>
          <a:prstGeom prst="rect">
            <a:avLst/>
          </a:prstGeom>
        </p:spPr>
      </p:pic>
      <p:pic>
        <p:nvPicPr>
          <p:cNvPr name="Picture 42" id="42"/>
          <p:cNvPicPr>
            <a:picLocks noChangeAspect="true"/>
          </p:cNvPicPr>
          <p:nvPr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799604" y="8574782"/>
            <a:ext cx="963470" cy="788293"/>
          </a:xfrm>
          <a:prstGeom prst="rect">
            <a:avLst/>
          </a:prstGeom>
        </p:spPr>
      </p:pic>
      <p:pic>
        <p:nvPicPr>
          <p:cNvPr name="Picture 43" id="43"/>
          <p:cNvPicPr>
            <a:picLocks noChangeAspect="true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82702" y="8675330"/>
            <a:ext cx="838854" cy="587198"/>
          </a:xfrm>
          <a:prstGeom prst="rect">
            <a:avLst/>
          </a:prstGeom>
        </p:spPr>
      </p:pic>
      <p:pic>
        <p:nvPicPr>
          <p:cNvPr name="Picture 44" id="44"/>
          <p:cNvPicPr>
            <a:picLocks noChangeAspect="true"/>
          </p:cNvPicPr>
          <p:nvPr/>
        </p:nvPicPr>
        <p:blipFill>
          <a:blip r:embed="rId8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934920" y="8574782"/>
            <a:ext cx="689398" cy="788293"/>
          </a:xfrm>
          <a:prstGeom prst="rect">
            <a:avLst/>
          </a:prstGeom>
        </p:spPr>
      </p:pic>
      <p:grpSp>
        <p:nvGrpSpPr>
          <p:cNvPr name="Group 45" id="45"/>
          <p:cNvGrpSpPr/>
          <p:nvPr/>
        </p:nvGrpSpPr>
        <p:grpSpPr>
          <a:xfrm rot="0">
            <a:off x="838200" y="2549591"/>
            <a:ext cx="5725498" cy="5241958"/>
            <a:chOff x="0" y="0"/>
            <a:chExt cx="7633998" cy="6989278"/>
          </a:xfrm>
        </p:grpSpPr>
        <p:sp>
          <p:nvSpPr>
            <p:cNvPr name="TextBox 46" id="46"/>
            <p:cNvSpPr txBox="true"/>
            <p:nvPr/>
          </p:nvSpPr>
          <p:spPr>
            <a:xfrm rot="0">
              <a:off x="0" y="9525"/>
              <a:ext cx="7633998" cy="385838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1328"/>
                </a:lnSpc>
                <a:spcBef>
                  <a:spcPct val="0"/>
                </a:spcBef>
              </a:pPr>
              <a:r>
                <a:rPr lang="en-US" sz="9600" u="none">
                  <a:solidFill>
                    <a:srgbClr val="EB5C36"/>
                  </a:solidFill>
                  <a:latin typeface="Bristol"/>
                </a:rPr>
                <a:t>RESOURCE </a:t>
              </a:r>
            </a:p>
            <a:p>
              <a:pPr algn="l" marL="0" indent="0" lvl="0">
                <a:lnSpc>
                  <a:spcPts val="11328"/>
                </a:lnSpc>
                <a:spcBef>
                  <a:spcPct val="0"/>
                </a:spcBef>
              </a:pPr>
              <a:r>
                <a:rPr lang="en-US" sz="9600" u="none">
                  <a:solidFill>
                    <a:srgbClr val="EB5C36"/>
                  </a:solidFill>
                  <a:latin typeface="Bristol"/>
                </a:rPr>
                <a:t>PAGE</a:t>
              </a:r>
            </a:p>
          </p:txBody>
        </p:sp>
        <p:sp>
          <p:nvSpPr>
            <p:cNvPr name="TextBox 47" id="47"/>
            <p:cNvSpPr txBox="true"/>
            <p:nvPr/>
          </p:nvSpPr>
          <p:spPr>
            <a:xfrm rot="0">
              <a:off x="0" y="4103626"/>
              <a:ext cx="6745509" cy="28856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875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Use these design resources in your Canva Presentation.</a:t>
              </a:r>
            </a:p>
            <a:p>
              <a:pPr marL="0" indent="0" lvl="0">
                <a:lnSpc>
                  <a:spcPts val="2875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Happy designing! </a:t>
              </a:r>
            </a:p>
            <a:p>
              <a:pPr marL="0" indent="0" lvl="0">
                <a:lnSpc>
                  <a:spcPts val="2875"/>
                </a:lnSpc>
                <a:spcBef>
                  <a:spcPct val="0"/>
                </a:spcBef>
              </a:pPr>
            </a:p>
            <a:p>
              <a:pPr marL="0" indent="0" lvl="0">
                <a:lnSpc>
                  <a:spcPts val="2875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Don't forget to delete this page before presenting. </a:t>
              </a:r>
            </a:p>
          </p:txBody>
        </p:sp>
      </p:grp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7691" y="285135"/>
            <a:ext cx="17638455" cy="9674952"/>
            <a:chOff x="0" y="0"/>
            <a:chExt cx="23517940" cy="1289993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006" t="0" r="6159" b="7819"/>
            <a:stretch>
              <a:fillRect/>
            </a:stretch>
          </p:blipFill>
          <p:spPr>
            <a:xfrm flipH="false" flipV="false" rot="0">
              <a:off x="0" y="0"/>
              <a:ext cx="12119469" cy="12865753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1979" t="0" r="6254" b="7574"/>
            <a:stretch>
              <a:fillRect/>
            </a:stretch>
          </p:blipFill>
          <p:spPr>
            <a:xfrm flipH="false" flipV="false" rot="0">
              <a:off x="12105787" y="0"/>
              <a:ext cx="11412153" cy="12899937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285949" y="5310073"/>
            <a:ext cx="4554251" cy="4389218"/>
            <a:chOff x="0" y="0"/>
            <a:chExt cx="6072334" cy="5852291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941160">
              <a:off x="539151" y="588030"/>
              <a:ext cx="4994033" cy="4676230"/>
            </a:xfrm>
            <a:prstGeom prst="rect">
              <a:avLst/>
            </a:prstGeom>
          </p:spPr>
        </p:pic>
        <p:sp>
          <p:nvSpPr>
            <p:cNvPr name="TextBox 7" id="7"/>
            <p:cNvSpPr txBox="true"/>
            <p:nvPr/>
          </p:nvSpPr>
          <p:spPr>
            <a:xfrm rot="0">
              <a:off x="726250" y="2136629"/>
              <a:ext cx="4619834" cy="15599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5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E0E0D4"/>
                  </a:solidFill>
                  <a:latin typeface="Garet Bold"/>
                </a:rPr>
                <a:t>For PowerPoint, Google Slides,</a:t>
              </a:r>
            </a:p>
            <a:p>
              <a:pPr algn="ctr" marL="0" indent="0" lvl="0">
                <a:lnSpc>
                  <a:spcPts val="3125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E0E0D4"/>
                  </a:solidFill>
                  <a:latin typeface="Garet Bold"/>
                </a:rPr>
                <a:t>and Canva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673233" y="5310073"/>
            <a:ext cx="4554251" cy="4389218"/>
            <a:chOff x="0" y="0"/>
            <a:chExt cx="6072334" cy="5852291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941160">
              <a:off x="539151" y="588030"/>
              <a:ext cx="4994033" cy="4676230"/>
            </a:xfrm>
            <a:prstGeom prst="rect">
              <a:avLst/>
            </a:prstGeom>
          </p:spPr>
        </p:pic>
        <p:sp>
          <p:nvSpPr>
            <p:cNvPr name="TextBox 10" id="10"/>
            <p:cNvSpPr txBox="true"/>
            <p:nvPr/>
          </p:nvSpPr>
          <p:spPr>
            <a:xfrm rot="0">
              <a:off x="654980" y="2136629"/>
              <a:ext cx="4762374" cy="15599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5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E0E0D4"/>
                  </a:solidFill>
                  <a:latin typeface="Garet Bold"/>
                </a:rPr>
                <a:t>100% free for</a:t>
              </a:r>
            </a:p>
            <a:p>
              <a:pPr algn="ctr" marL="0" indent="0" lvl="0">
                <a:lnSpc>
                  <a:spcPts val="3125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E0E0D4"/>
                  </a:solidFill>
                  <a:latin typeface="Garet Bold"/>
                </a:rPr>
                <a:t>personal or commercial use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060517" y="5310073"/>
            <a:ext cx="4554251" cy="4389218"/>
            <a:chOff x="0" y="0"/>
            <a:chExt cx="6072334" cy="5852291"/>
          </a:xfrm>
        </p:grpSpPr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941160">
              <a:off x="539151" y="588030"/>
              <a:ext cx="4994033" cy="4676230"/>
            </a:xfrm>
            <a:prstGeom prst="rect">
              <a:avLst/>
            </a:prstGeom>
          </p:spPr>
        </p:pic>
        <p:sp>
          <p:nvSpPr>
            <p:cNvPr name="TextBox 13" id="13"/>
            <p:cNvSpPr txBox="true"/>
            <p:nvPr/>
          </p:nvSpPr>
          <p:spPr>
            <a:xfrm rot="0">
              <a:off x="654980" y="2136629"/>
              <a:ext cx="4762374" cy="15599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5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E0E0D4"/>
                  </a:solidFill>
                  <a:latin typeface="Garet Bold"/>
                </a:rPr>
                <a:t>Ready to use, professional, and customizable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3447801" y="5310073"/>
            <a:ext cx="4554251" cy="4389218"/>
            <a:chOff x="0" y="0"/>
            <a:chExt cx="6072334" cy="5852291"/>
          </a:xfrm>
        </p:grpSpPr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941160">
              <a:off x="539151" y="588030"/>
              <a:ext cx="4994033" cy="4676230"/>
            </a:xfrm>
            <a:prstGeom prst="rect">
              <a:avLst/>
            </a:prstGeom>
          </p:spPr>
        </p:pic>
        <p:sp>
          <p:nvSpPr>
            <p:cNvPr name="TextBox 16" id="16"/>
            <p:cNvSpPr txBox="true"/>
            <p:nvPr/>
          </p:nvSpPr>
          <p:spPr>
            <a:xfrm rot="0">
              <a:off x="756846" y="2136629"/>
              <a:ext cx="4558641" cy="15599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125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E0E0D4"/>
                  </a:solidFill>
                  <a:latin typeface="Garet Bold"/>
                </a:rPr>
                <a:t>Blow your audience</a:t>
              </a:r>
            </a:p>
            <a:p>
              <a:pPr algn="ctr" marL="0" indent="0" lvl="0">
                <a:lnSpc>
                  <a:spcPts val="3125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E0E0D4"/>
                  </a:solidFill>
                  <a:latin typeface="Garet Bold"/>
                </a:rPr>
                <a:t>away with</a:t>
              </a:r>
            </a:p>
            <a:p>
              <a:pPr algn="ctr" marL="0" indent="0" lvl="0">
                <a:lnSpc>
                  <a:spcPts val="3125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E0E0D4"/>
                  </a:solidFill>
                  <a:latin typeface="Garet Bold"/>
                </a:rPr>
                <a:t>attractive visuals</a:t>
              </a:r>
            </a:p>
          </p:txBody>
        </p:sp>
      </p:grpSp>
      <p:pic>
        <p:nvPicPr>
          <p:cNvPr name="Picture 17" id="1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52929">
            <a:off x="2122851" y="3267319"/>
            <a:ext cx="3246629" cy="726064"/>
          </a:xfrm>
          <a:prstGeom prst="rect">
            <a:avLst/>
          </a:prstGeom>
        </p:spPr>
      </p:pic>
      <p:sp>
        <p:nvSpPr>
          <p:cNvPr name="TextBox 18" id="18"/>
          <p:cNvSpPr txBox="true"/>
          <p:nvPr/>
        </p:nvSpPr>
        <p:spPr>
          <a:xfrm rot="0">
            <a:off x="830636" y="2296851"/>
            <a:ext cx="16645151" cy="3082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330"/>
              </a:lnSpc>
            </a:pPr>
            <a:r>
              <a:rPr lang="en-US" sz="9000" u="none">
                <a:solidFill>
                  <a:srgbClr val="06219D"/>
                </a:solidFill>
                <a:latin typeface="Bristol"/>
              </a:rPr>
              <a:t>FREE TEMPLATES FOR ALL</a:t>
            </a:r>
          </a:p>
          <a:p>
            <a:pPr algn="ctr" marL="0" indent="0" lvl="0">
              <a:lnSpc>
                <a:spcPts val="12330"/>
              </a:lnSpc>
            </a:pPr>
            <a:r>
              <a:rPr lang="en-US" sz="9000" u="none">
                <a:solidFill>
                  <a:srgbClr val="06219D"/>
                </a:solidFill>
                <a:latin typeface="Bristol"/>
              </a:rPr>
              <a:t>YOUR PRESENTATION NEEDS</a:t>
            </a:r>
          </a:p>
        </p:txBody>
      </p:sp>
      <p:pic>
        <p:nvPicPr>
          <p:cNvPr name="Picture 19" id="19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6891565" y="788851"/>
            <a:ext cx="4504871" cy="10692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7691" y="285135"/>
            <a:ext cx="17638455" cy="9674952"/>
            <a:chOff x="0" y="0"/>
            <a:chExt cx="23517940" cy="1289993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006" t="0" r="6159" b="7819"/>
            <a:stretch>
              <a:fillRect/>
            </a:stretch>
          </p:blipFill>
          <p:spPr>
            <a:xfrm flipH="false" flipV="false" rot="0">
              <a:off x="0" y="0"/>
              <a:ext cx="12119469" cy="12865753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1979" t="0" r="6254" b="7574"/>
            <a:stretch>
              <a:fillRect/>
            </a:stretch>
          </p:blipFill>
          <p:spPr>
            <a:xfrm flipH="false" flipV="false" rot="0">
              <a:off x="12105787" y="0"/>
              <a:ext cx="11412153" cy="12899937"/>
            </a:xfrm>
            <a:prstGeom prst="rect">
              <a:avLst/>
            </a:prstGeom>
          </p:spPr>
        </p:pic>
      </p:grpSp>
      <p:sp>
        <p:nvSpPr>
          <p:cNvPr name="TextBox 5" id="5"/>
          <p:cNvSpPr txBox="true"/>
          <p:nvPr/>
        </p:nvSpPr>
        <p:spPr>
          <a:xfrm rot="0">
            <a:off x="1669050" y="653254"/>
            <a:ext cx="14949901" cy="2118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15"/>
              </a:lnSpc>
            </a:pPr>
            <a:r>
              <a:rPr lang="en-US" sz="6500">
                <a:solidFill>
                  <a:srgbClr val="06219D"/>
                </a:solidFill>
                <a:latin typeface="Bristol"/>
              </a:rPr>
              <a:t>DOWNLOAD THIS PRESENTATION AS A</a:t>
            </a:r>
          </a:p>
          <a:p>
            <a:pPr algn="ctr" marL="0" indent="0" lvl="0">
              <a:lnSpc>
                <a:spcPts val="8515"/>
              </a:lnSpc>
            </a:pPr>
            <a:r>
              <a:rPr lang="en-US" sz="6500">
                <a:solidFill>
                  <a:srgbClr val="06219D"/>
                </a:solidFill>
                <a:latin typeface="Bristol"/>
              </a:rPr>
              <a:t>Google Slide template in 3 steps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412719" y="2451230"/>
            <a:ext cx="1824956" cy="1745236"/>
            <a:chOff x="0" y="0"/>
            <a:chExt cx="480647" cy="459651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480647" cy="459651"/>
            </a:xfrm>
            <a:custGeom>
              <a:avLst/>
              <a:gdLst/>
              <a:ahLst/>
              <a:cxnLst/>
              <a:rect r="r" b="b" t="t" l="l"/>
              <a:pathLst>
                <a:path h="459651" w="480647">
                  <a:moveTo>
                    <a:pt x="0" y="0"/>
                  </a:moveTo>
                  <a:lnTo>
                    <a:pt x="480647" y="0"/>
                  </a:lnTo>
                  <a:lnTo>
                    <a:pt x="480647" y="459651"/>
                  </a:lnTo>
                  <a:lnTo>
                    <a:pt x="0" y="45965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marL="0" indent="0" lvl="0">
                <a:lnSpc>
                  <a:spcPts val="8515"/>
                </a:lnSpc>
                <a:spcBef>
                  <a:spcPct val="0"/>
                </a:spcBef>
              </a:pPr>
              <a:r>
                <a:rPr lang="en-US" sz="6500" u="none">
                  <a:solidFill>
                    <a:srgbClr val="EB5C36"/>
                  </a:solidFill>
                  <a:latin typeface="Bristol"/>
                </a:rPr>
                <a:t>1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7263788" y="2451230"/>
            <a:ext cx="1824956" cy="1745236"/>
            <a:chOff x="0" y="0"/>
            <a:chExt cx="480647" cy="459651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480647" cy="459651"/>
            </a:xfrm>
            <a:custGeom>
              <a:avLst/>
              <a:gdLst/>
              <a:ahLst/>
              <a:cxnLst/>
              <a:rect r="r" b="b" t="t" l="l"/>
              <a:pathLst>
                <a:path h="459651" w="480647">
                  <a:moveTo>
                    <a:pt x="0" y="0"/>
                  </a:moveTo>
                  <a:lnTo>
                    <a:pt x="480647" y="0"/>
                  </a:lnTo>
                  <a:lnTo>
                    <a:pt x="480647" y="459651"/>
                  </a:lnTo>
                  <a:lnTo>
                    <a:pt x="0" y="45965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marL="0" indent="0" lvl="0">
                <a:lnSpc>
                  <a:spcPts val="8515"/>
                </a:lnSpc>
                <a:spcBef>
                  <a:spcPct val="0"/>
                </a:spcBef>
              </a:pPr>
              <a:r>
                <a:rPr lang="en-US" sz="6500">
                  <a:solidFill>
                    <a:srgbClr val="EB5C36"/>
                  </a:solidFill>
                  <a:latin typeface="Bristol"/>
                </a:rPr>
                <a:t>2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3169529" y="2451230"/>
            <a:ext cx="1824956" cy="1745236"/>
            <a:chOff x="0" y="0"/>
            <a:chExt cx="480647" cy="459651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480647" cy="459651"/>
            </a:xfrm>
            <a:custGeom>
              <a:avLst/>
              <a:gdLst/>
              <a:ahLst/>
              <a:cxnLst/>
              <a:rect r="r" b="b" t="t" l="l"/>
              <a:pathLst>
                <a:path h="459651" w="480647">
                  <a:moveTo>
                    <a:pt x="0" y="0"/>
                  </a:moveTo>
                  <a:lnTo>
                    <a:pt x="480647" y="0"/>
                  </a:lnTo>
                  <a:lnTo>
                    <a:pt x="480647" y="459651"/>
                  </a:lnTo>
                  <a:lnTo>
                    <a:pt x="0" y="45965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marL="0" indent="0" lvl="0">
                <a:lnSpc>
                  <a:spcPts val="8515"/>
                </a:lnSpc>
                <a:spcBef>
                  <a:spcPct val="0"/>
                </a:spcBef>
              </a:pPr>
              <a:r>
                <a:rPr lang="en-US" sz="6500">
                  <a:solidFill>
                    <a:srgbClr val="EB5C36"/>
                  </a:solidFill>
                  <a:latin typeface="Bristol"/>
                </a:rPr>
                <a:t>3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358048" y="3934083"/>
            <a:ext cx="4640000" cy="1373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730"/>
              </a:lnSpc>
              <a:spcBef>
                <a:spcPct val="0"/>
              </a:spcBef>
            </a:pPr>
            <a:r>
              <a:rPr lang="en-US" sz="2100">
                <a:solidFill>
                  <a:srgbClr val="06219D"/>
                </a:solidFill>
                <a:latin typeface="Garet"/>
              </a:rPr>
              <a:t>Click on the "Canva" button next to this presentation. Start editing your presentation. You may need to sign in to your Canva account.</a:t>
            </a:r>
          </a:p>
        </p:txBody>
      </p:sp>
      <p:pic>
        <p:nvPicPr>
          <p:cNvPr name="Picture 16" id="1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358048" y="5666998"/>
            <a:ext cx="3759252" cy="3791475"/>
          </a:xfrm>
          <a:prstGeom prst="rect">
            <a:avLst/>
          </a:prstGeom>
        </p:spPr>
      </p:pic>
      <p:sp>
        <p:nvSpPr>
          <p:cNvPr name="TextBox 17" id="17"/>
          <p:cNvSpPr txBox="true"/>
          <p:nvPr/>
        </p:nvSpPr>
        <p:spPr>
          <a:xfrm rot="0">
            <a:off x="7263788" y="3934083"/>
            <a:ext cx="4640000" cy="1373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30"/>
              </a:lnSpc>
              <a:spcBef>
                <a:spcPct val="0"/>
              </a:spcBef>
            </a:pPr>
            <a:r>
              <a:rPr lang="en-US" sz="2100">
                <a:solidFill>
                  <a:srgbClr val="06219D"/>
                </a:solidFill>
                <a:latin typeface="Garet"/>
              </a:rPr>
              <a:t>Click on the "Share" button on the top right corner in Canva and click on "More" at the bottom of the menu.</a:t>
            </a:r>
          </a:p>
        </p:txBody>
      </p:sp>
      <p:pic>
        <p:nvPicPr>
          <p:cNvPr name="Picture 18" id="18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7513292" y="5666998"/>
            <a:ext cx="2432466" cy="3791475"/>
          </a:xfrm>
          <a:prstGeom prst="rect">
            <a:avLst/>
          </a:prstGeom>
        </p:spPr>
      </p:pic>
      <p:sp>
        <p:nvSpPr>
          <p:cNvPr name="TextBox 19" id="19"/>
          <p:cNvSpPr txBox="true"/>
          <p:nvPr/>
        </p:nvSpPr>
        <p:spPr>
          <a:xfrm rot="0">
            <a:off x="13169529" y="3934083"/>
            <a:ext cx="4640000" cy="2402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730"/>
              </a:lnSpc>
            </a:pPr>
            <a:r>
              <a:rPr lang="en-US" sz="2100">
                <a:solidFill>
                  <a:srgbClr val="06219D"/>
                </a:solidFill>
                <a:latin typeface="Garet"/>
              </a:rPr>
              <a:t>Enter "Google Drive" in the</a:t>
            </a:r>
          </a:p>
          <a:p>
            <a:pPr>
              <a:lnSpc>
                <a:spcPts val="2730"/>
              </a:lnSpc>
            </a:pPr>
            <a:r>
              <a:rPr lang="en-US" sz="2100">
                <a:solidFill>
                  <a:srgbClr val="06219D"/>
                </a:solidFill>
                <a:latin typeface="Garet"/>
              </a:rPr>
              <a:t>search bar and click on the Google Drive icon to add this design as a Google slide in your</a:t>
            </a:r>
          </a:p>
          <a:p>
            <a:pPr algn="l" marL="0" indent="0" lvl="0">
              <a:lnSpc>
                <a:spcPts val="2730"/>
              </a:lnSpc>
              <a:spcBef>
                <a:spcPct val="0"/>
              </a:spcBef>
            </a:pPr>
            <a:r>
              <a:rPr lang="en-US" sz="2100">
                <a:solidFill>
                  <a:srgbClr val="06219D"/>
                </a:solidFill>
                <a:latin typeface="Garet"/>
              </a:rPr>
              <a:t>G Drive. It will ask you to link your Google account to Canva the first time.</a:t>
            </a:r>
          </a:p>
        </p:txBody>
      </p:sp>
      <p:pic>
        <p:nvPicPr>
          <p:cNvPr name="Picture 20" id="20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3177350" y="6706389"/>
            <a:ext cx="4262925" cy="238059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7691" y="285135"/>
            <a:ext cx="17638455" cy="9674952"/>
            <a:chOff x="0" y="0"/>
            <a:chExt cx="23517940" cy="1289993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006" t="0" r="6159" b="7819"/>
            <a:stretch>
              <a:fillRect/>
            </a:stretch>
          </p:blipFill>
          <p:spPr>
            <a:xfrm flipH="false" flipV="false" rot="0">
              <a:off x="0" y="0"/>
              <a:ext cx="12119469" cy="12865753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1979" t="0" r="6254" b="7574"/>
            <a:stretch>
              <a:fillRect/>
            </a:stretch>
          </p:blipFill>
          <p:spPr>
            <a:xfrm flipH="false" flipV="false" rot="0">
              <a:off x="12105787" y="0"/>
              <a:ext cx="11412153" cy="12899937"/>
            </a:xfrm>
            <a:prstGeom prst="rect">
              <a:avLst/>
            </a:prstGeom>
          </p:spPr>
        </p:pic>
      </p:grpSp>
      <p:sp>
        <p:nvSpPr>
          <p:cNvPr name="TextBox 5" id="5"/>
          <p:cNvSpPr txBox="true"/>
          <p:nvPr/>
        </p:nvSpPr>
        <p:spPr>
          <a:xfrm rot="0">
            <a:off x="747193" y="791550"/>
            <a:ext cx="8632112" cy="2924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1519"/>
              </a:lnSpc>
              <a:spcBef>
                <a:spcPct val="0"/>
              </a:spcBef>
            </a:pPr>
            <a:r>
              <a:rPr lang="en-US" sz="9600" u="none">
                <a:solidFill>
                  <a:srgbClr val="06219D"/>
                </a:solidFill>
                <a:latin typeface="Bristol"/>
              </a:rPr>
              <a:t>ADD AN</a:t>
            </a:r>
          </a:p>
          <a:p>
            <a:pPr algn="l" marL="0" indent="0" lvl="0">
              <a:lnSpc>
                <a:spcPts val="11519"/>
              </a:lnSpc>
              <a:spcBef>
                <a:spcPct val="0"/>
              </a:spcBef>
            </a:pPr>
            <a:r>
              <a:rPr lang="en-US" sz="9600" u="none">
                <a:solidFill>
                  <a:srgbClr val="06219D"/>
                </a:solidFill>
                <a:latin typeface="Bristol"/>
              </a:rPr>
              <a:t>AGENDA PAGE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-18944" y="5499145"/>
            <a:ext cx="9790341" cy="38855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755652" indent="-377826" lvl="1">
              <a:lnSpc>
                <a:spcPts val="6230"/>
              </a:lnSpc>
              <a:buFont typeface="Arial"/>
              <a:buChar char="•"/>
            </a:pPr>
            <a:r>
              <a:rPr lang="en-US" sz="3500" u="none">
                <a:solidFill>
                  <a:srgbClr val="06219D"/>
                </a:solidFill>
                <a:latin typeface="Garet"/>
              </a:rPr>
              <a:t>Write an agenda here.</a:t>
            </a:r>
          </a:p>
          <a:p>
            <a:pPr marL="755652" indent="-377826" lvl="1">
              <a:lnSpc>
                <a:spcPts val="6230"/>
              </a:lnSpc>
              <a:buFont typeface="Arial"/>
              <a:buChar char="•"/>
            </a:pPr>
            <a:r>
              <a:rPr lang="en-US" sz="3500" u="none">
                <a:solidFill>
                  <a:srgbClr val="06219D"/>
                </a:solidFill>
                <a:latin typeface="Garet"/>
              </a:rPr>
              <a:t>Write an agenda here.</a:t>
            </a:r>
          </a:p>
          <a:p>
            <a:pPr marL="755652" indent="-377826" lvl="1">
              <a:lnSpc>
                <a:spcPts val="6230"/>
              </a:lnSpc>
              <a:buFont typeface="Arial"/>
              <a:buChar char="•"/>
            </a:pPr>
            <a:r>
              <a:rPr lang="en-US" sz="3500" u="none">
                <a:solidFill>
                  <a:srgbClr val="06219D"/>
                </a:solidFill>
                <a:latin typeface="Garet"/>
              </a:rPr>
              <a:t>Write an agenda here.</a:t>
            </a:r>
          </a:p>
          <a:p>
            <a:pPr marL="755652" indent="-377826" lvl="1">
              <a:lnSpc>
                <a:spcPts val="6230"/>
              </a:lnSpc>
              <a:buFont typeface="Arial"/>
              <a:buChar char="•"/>
            </a:pPr>
            <a:r>
              <a:rPr lang="en-US" sz="3500" u="none">
                <a:solidFill>
                  <a:srgbClr val="06219D"/>
                </a:solidFill>
                <a:latin typeface="Garet"/>
              </a:rPr>
              <a:t>Write an agenda here.</a:t>
            </a:r>
          </a:p>
          <a:p>
            <a:pPr marL="755652" indent="-377826" lvl="1">
              <a:lnSpc>
                <a:spcPts val="6230"/>
              </a:lnSpc>
              <a:buFont typeface="Arial"/>
              <a:buChar char="•"/>
            </a:pPr>
            <a:r>
              <a:rPr lang="en-US" sz="3500" u="none">
                <a:solidFill>
                  <a:srgbClr val="06219D"/>
                </a:solidFill>
                <a:latin typeface="Garet"/>
              </a:rPr>
              <a:t>Write an agenda here.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150593" y="39884"/>
            <a:ext cx="3812635" cy="3805703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0">
            <a:off x="9379305" y="2514046"/>
            <a:ext cx="6551140" cy="7772954"/>
            <a:chOff x="0" y="0"/>
            <a:chExt cx="8734854" cy="10363939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440331" y="5875607"/>
              <a:ext cx="4194550" cy="4488332"/>
            </a:xfrm>
            <a:prstGeom prst="rect">
              <a:avLst/>
            </a:prstGeom>
          </p:spPr>
        </p:pic>
        <p:grpSp>
          <p:nvGrpSpPr>
            <p:cNvPr name="Group 10" id="10"/>
            <p:cNvGrpSpPr>
              <a:grpSpLocks noChangeAspect="true"/>
            </p:cNvGrpSpPr>
            <p:nvPr/>
          </p:nvGrpSpPr>
          <p:grpSpPr>
            <a:xfrm rot="0">
              <a:off x="0" y="0"/>
              <a:ext cx="8734854" cy="8055282"/>
              <a:chOff x="0" y="0"/>
              <a:chExt cx="6350000" cy="5855970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0" y="-39370"/>
                <a:ext cx="6375400" cy="5922010"/>
              </a:xfrm>
              <a:custGeom>
                <a:avLst/>
                <a:gdLst/>
                <a:ahLst/>
                <a:cxnLst/>
                <a:rect r="r" b="b" t="t" l="l"/>
                <a:pathLst>
                  <a:path h="5922010" w="6375400">
                    <a:moveTo>
                      <a:pt x="6336030" y="815340"/>
                    </a:moveTo>
                    <a:cubicBezTo>
                      <a:pt x="6201410" y="491490"/>
                      <a:pt x="5831840" y="0"/>
                      <a:pt x="5665470" y="41910"/>
                    </a:cubicBezTo>
                    <a:cubicBezTo>
                      <a:pt x="5547360" y="72390"/>
                      <a:pt x="5128260" y="344170"/>
                      <a:pt x="5040630" y="543560"/>
                    </a:cubicBezTo>
                    <a:cubicBezTo>
                      <a:pt x="4954270" y="739140"/>
                      <a:pt x="4870450" y="886460"/>
                      <a:pt x="4792980" y="1096010"/>
                    </a:cubicBezTo>
                    <a:cubicBezTo>
                      <a:pt x="4733290" y="806450"/>
                      <a:pt x="4671060" y="443230"/>
                      <a:pt x="4572000" y="358140"/>
                    </a:cubicBezTo>
                    <a:cubicBezTo>
                      <a:pt x="4472940" y="273050"/>
                      <a:pt x="3972560" y="60960"/>
                      <a:pt x="3811270" y="102870"/>
                    </a:cubicBezTo>
                    <a:cubicBezTo>
                      <a:pt x="3649980" y="144780"/>
                      <a:pt x="3395980" y="521970"/>
                      <a:pt x="3376930" y="581660"/>
                    </a:cubicBezTo>
                    <a:cubicBezTo>
                      <a:pt x="3350260" y="665480"/>
                      <a:pt x="3182620" y="1134110"/>
                      <a:pt x="3182620" y="1134110"/>
                    </a:cubicBezTo>
                    <a:cubicBezTo>
                      <a:pt x="3120390" y="878840"/>
                      <a:pt x="2971800" y="488950"/>
                      <a:pt x="2880360" y="402590"/>
                    </a:cubicBezTo>
                    <a:cubicBezTo>
                      <a:pt x="2830830" y="356870"/>
                      <a:pt x="2311400" y="287020"/>
                      <a:pt x="2143760" y="353060"/>
                    </a:cubicBezTo>
                    <a:cubicBezTo>
                      <a:pt x="1996440" y="410210"/>
                      <a:pt x="1791970" y="772160"/>
                      <a:pt x="1753870" y="815340"/>
                    </a:cubicBezTo>
                    <a:cubicBezTo>
                      <a:pt x="1673860" y="908050"/>
                      <a:pt x="1544320" y="1229360"/>
                      <a:pt x="1544320" y="1229360"/>
                    </a:cubicBezTo>
                    <a:cubicBezTo>
                      <a:pt x="1480820" y="1052830"/>
                      <a:pt x="1221740" y="605790"/>
                      <a:pt x="1151890" y="544830"/>
                    </a:cubicBezTo>
                    <a:cubicBezTo>
                      <a:pt x="937260" y="359410"/>
                      <a:pt x="317500" y="374650"/>
                      <a:pt x="269240" y="425450"/>
                    </a:cubicBezTo>
                    <a:cubicBezTo>
                      <a:pt x="220980" y="474980"/>
                      <a:pt x="0" y="1666240"/>
                      <a:pt x="0" y="1666240"/>
                    </a:cubicBezTo>
                    <a:cubicBezTo>
                      <a:pt x="0" y="1666240"/>
                      <a:pt x="289560" y="3577590"/>
                      <a:pt x="304800" y="3872230"/>
                    </a:cubicBezTo>
                    <a:cubicBezTo>
                      <a:pt x="320040" y="4166870"/>
                      <a:pt x="1258570" y="5237480"/>
                      <a:pt x="1412240" y="5373370"/>
                    </a:cubicBezTo>
                    <a:cubicBezTo>
                      <a:pt x="1565910" y="5509260"/>
                      <a:pt x="3445510" y="5922010"/>
                      <a:pt x="3581400" y="5895340"/>
                    </a:cubicBezTo>
                    <a:cubicBezTo>
                      <a:pt x="3717290" y="5868670"/>
                      <a:pt x="5062220" y="5316220"/>
                      <a:pt x="5227320" y="5204460"/>
                    </a:cubicBezTo>
                    <a:cubicBezTo>
                      <a:pt x="5392420" y="5092700"/>
                      <a:pt x="5947410" y="4250690"/>
                      <a:pt x="6084570" y="3940810"/>
                    </a:cubicBezTo>
                    <a:cubicBezTo>
                      <a:pt x="6220460" y="3630930"/>
                      <a:pt x="6257290" y="2688590"/>
                      <a:pt x="6289040" y="2518410"/>
                    </a:cubicBezTo>
                    <a:cubicBezTo>
                      <a:pt x="6320790" y="2348230"/>
                      <a:pt x="6375400" y="913130"/>
                      <a:pt x="6334760" y="816610"/>
                    </a:cubicBezTo>
                    <a:close/>
                  </a:path>
                </a:pathLst>
              </a:custGeom>
              <a:blipFill>
                <a:blip r:embed="rId8"/>
                <a:stretch>
                  <a:fillRect l="-100042" r="-71555" t="-15882" b="-80639"/>
                </a:stretch>
              </a:blipFill>
            </p:spPr>
          </p:sp>
        </p:grp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7691" y="285135"/>
            <a:ext cx="17638455" cy="9674952"/>
            <a:chOff x="0" y="0"/>
            <a:chExt cx="23517940" cy="1289993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006" t="0" r="6159" b="7819"/>
            <a:stretch>
              <a:fillRect/>
            </a:stretch>
          </p:blipFill>
          <p:spPr>
            <a:xfrm flipH="false" flipV="false" rot="0">
              <a:off x="0" y="0"/>
              <a:ext cx="12119469" cy="12865753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1979" t="0" r="6254" b="7574"/>
            <a:stretch>
              <a:fillRect/>
            </a:stretch>
          </p:blipFill>
          <p:spPr>
            <a:xfrm flipH="false" flipV="false" rot="0">
              <a:off x="12105787" y="0"/>
              <a:ext cx="11412153" cy="12899937"/>
            </a:xfrm>
            <a:prstGeom prst="rect">
              <a:avLst/>
            </a:prstGeom>
          </p:spPr>
        </p:pic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31192" y="-228082"/>
            <a:ext cx="3772538" cy="3614777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1028700" y="791550"/>
            <a:ext cx="16230600" cy="146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519"/>
              </a:lnSpc>
              <a:spcBef>
                <a:spcPct val="0"/>
              </a:spcBef>
            </a:pPr>
            <a:r>
              <a:rPr lang="en-US" sz="9600" u="none">
                <a:solidFill>
                  <a:srgbClr val="06219D"/>
                </a:solidFill>
                <a:latin typeface="Bristol"/>
              </a:rPr>
              <a:t>ADD A TIMELINE PAGE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290910">
            <a:off x="-508743" y="7964306"/>
            <a:ext cx="3946551" cy="2587987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0">
            <a:off x="835254" y="4109385"/>
            <a:ext cx="2222688" cy="1931397"/>
            <a:chOff x="0" y="0"/>
            <a:chExt cx="2963583" cy="2575196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333401" y="920951"/>
              <a:ext cx="1630183" cy="1654245"/>
            </a:xfrm>
            <a:prstGeom prst="rect">
              <a:avLst/>
            </a:prstGeom>
          </p:spPr>
        </p:pic>
        <p:sp>
          <p:nvSpPr>
            <p:cNvPr name="TextBox 10" id="10"/>
            <p:cNvSpPr txBox="true"/>
            <p:nvPr/>
          </p:nvSpPr>
          <p:spPr>
            <a:xfrm rot="0">
              <a:off x="0" y="0"/>
              <a:ext cx="2962073" cy="2336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3814"/>
                </a:lnSpc>
                <a:spcBef>
                  <a:spcPct val="0"/>
                </a:spcBef>
              </a:pPr>
              <a:r>
                <a:rPr lang="en-US" sz="11512">
                  <a:solidFill>
                    <a:srgbClr val="06219D"/>
                  </a:solidFill>
                  <a:latin typeface="Bristol"/>
                </a:rPr>
                <a:t>01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5296316" y="4109385"/>
            <a:ext cx="2415271" cy="1931397"/>
            <a:chOff x="0" y="0"/>
            <a:chExt cx="3220361" cy="2575196"/>
          </a:xfrm>
        </p:grpSpPr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652304" y="920951"/>
              <a:ext cx="1568057" cy="1654245"/>
            </a:xfrm>
            <a:prstGeom prst="rect">
              <a:avLst/>
            </a:prstGeom>
          </p:spPr>
        </p:pic>
        <p:sp>
          <p:nvSpPr>
            <p:cNvPr name="TextBox 13" id="13"/>
            <p:cNvSpPr txBox="true"/>
            <p:nvPr/>
          </p:nvSpPr>
          <p:spPr>
            <a:xfrm rot="0">
              <a:off x="0" y="0"/>
              <a:ext cx="2962073" cy="2336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3814"/>
                </a:lnSpc>
                <a:spcBef>
                  <a:spcPct val="0"/>
                </a:spcBef>
              </a:pPr>
              <a:r>
                <a:rPr lang="en-US" sz="11512">
                  <a:solidFill>
                    <a:srgbClr val="06219D"/>
                  </a:solidFill>
                  <a:latin typeface="Bristol"/>
                </a:rPr>
                <a:t>02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9740482" y="4109385"/>
            <a:ext cx="2281672" cy="1931397"/>
            <a:chOff x="0" y="0"/>
            <a:chExt cx="3042230" cy="2575196"/>
          </a:xfrm>
        </p:grpSpPr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481036" y="920951"/>
              <a:ext cx="1561193" cy="1654245"/>
            </a:xfrm>
            <a:prstGeom prst="rect">
              <a:avLst/>
            </a:prstGeom>
          </p:spPr>
        </p:pic>
        <p:sp>
          <p:nvSpPr>
            <p:cNvPr name="TextBox 16" id="16"/>
            <p:cNvSpPr txBox="true"/>
            <p:nvPr/>
          </p:nvSpPr>
          <p:spPr>
            <a:xfrm rot="0">
              <a:off x="0" y="0"/>
              <a:ext cx="2962073" cy="2336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3814"/>
                </a:lnSpc>
                <a:spcBef>
                  <a:spcPct val="0"/>
                </a:spcBef>
              </a:pPr>
              <a:r>
                <a:rPr lang="en-US" sz="11512">
                  <a:solidFill>
                    <a:srgbClr val="06219D"/>
                  </a:solidFill>
                  <a:latin typeface="Bristol"/>
                </a:rPr>
                <a:t>03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4197200" y="4109385"/>
            <a:ext cx="2428106" cy="2009517"/>
            <a:chOff x="0" y="0"/>
            <a:chExt cx="3237474" cy="2679356"/>
          </a:xfrm>
        </p:grpSpPr>
        <p:pic>
          <p:nvPicPr>
            <p:cNvPr name="Picture 18" id="18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924272">
              <a:off x="1481036" y="920951"/>
              <a:ext cx="1630183" cy="1654245"/>
            </a:xfrm>
            <a:prstGeom prst="rect">
              <a:avLst/>
            </a:prstGeom>
          </p:spPr>
        </p:pic>
        <p:sp>
          <p:nvSpPr>
            <p:cNvPr name="TextBox 19" id="19"/>
            <p:cNvSpPr txBox="true"/>
            <p:nvPr/>
          </p:nvSpPr>
          <p:spPr>
            <a:xfrm rot="0">
              <a:off x="0" y="0"/>
              <a:ext cx="2962073" cy="2336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3814"/>
                </a:lnSpc>
                <a:spcBef>
                  <a:spcPct val="0"/>
                </a:spcBef>
              </a:pPr>
              <a:r>
                <a:rPr lang="en-US" sz="11512">
                  <a:solidFill>
                    <a:srgbClr val="06219D"/>
                  </a:solidFill>
                  <a:latin typeface="Bristol"/>
                </a:rPr>
                <a:t>04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542378" y="6652471"/>
            <a:ext cx="3807355" cy="1258586"/>
            <a:chOff x="0" y="0"/>
            <a:chExt cx="5076474" cy="1678115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227102" y="-28575"/>
              <a:ext cx="4622270" cy="5323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06219D"/>
                  </a:solidFill>
                  <a:latin typeface="Garet Bold"/>
                </a:rPr>
                <a:t>ADD A MAIN POINT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707412"/>
              <a:ext cx="5076474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90"/>
                </a:lnSpc>
              </a:pPr>
              <a:r>
                <a:rPr lang="en-US" sz="2300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ctr">
                <a:lnSpc>
                  <a:spcPts val="2990"/>
                </a:lnSpc>
                <a:spcBef>
                  <a:spcPct val="0"/>
                </a:spcBef>
              </a:pPr>
              <a:r>
                <a:rPr lang="en-US" sz="2300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5007674" y="6652471"/>
            <a:ext cx="3807355" cy="1258586"/>
            <a:chOff x="0" y="0"/>
            <a:chExt cx="5076474" cy="1678115"/>
          </a:xfrm>
        </p:grpSpPr>
        <p:sp>
          <p:nvSpPr>
            <p:cNvPr name="TextBox 24" id="24"/>
            <p:cNvSpPr txBox="true"/>
            <p:nvPr/>
          </p:nvSpPr>
          <p:spPr>
            <a:xfrm rot="0">
              <a:off x="227102" y="-28575"/>
              <a:ext cx="4622270" cy="5323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06219D"/>
                  </a:solidFill>
                  <a:latin typeface="Garet Bold"/>
                </a:rPr>
                <a:t>ADD A MAIN POINT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0" y="707412"/>
              <a:ext cx="5076474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9472970" y="6652471"/>
            <a:ext cx="3807355" cy="1258586"/>
            <a:chOff x="0" y="0"/>
            <a:chExt cx="5076474" cy="1678115"/>
          </a:xfrm>
        </p:grpSpPr>
        <p:sp>
          <p:nvSpPr>
            <p:cNvPr name="TextBox 27" id="27"/>
            <p:cNvSpPr txBox="true"/>
            <p:nvPr/>
          </p:nvSpPr>
          <p:spPr>
            <a:xfrm rot="0">
              <a:off x="227102" y="-28575"/>
              <a:ext cx="4622270" cy="5323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06219D"/>
                  </a:solidFill>
                  <a:latin typeface="Garet Bold"/>
                </a:rPr>
                <a:t>ADD A MAIN POINT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0" y="707412"/>
              <a:ext cx="5076474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3938266" y="6652471"/>
            <a:ext cx="3807355" cy="1258586"/>
            <a:chOff x="0" y="0"/>
            <a:chExt cx="5076474" cy="1678115"/>
          </a:xfrm>
        </p:grpSpPr>
        <p:sp>
          <p:nvSpPr>
            <p:cNvPr name="TextBox 30" id="30"/>
            <p:cNvSpPr txBox="true"/>
            <p:nvPr/>
          </p:nvSpPr>
          <p:spPr>
            <a:xfrm rot="0">
              <a:off x="227102" y="-28575"/>
              <a:ext cx="4622270" cy="5323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06219D"/>
                  </a:solidFill>
                  <a:latin typeface="Garet Bold"/>
                </a:rPr>
                <a:t>ADD A MAIN POINT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0">
              <a:off x="0" y="707412"/>
              <a:ext cx="5076474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7691" y="285135"/>
            <a:ext cx="17638455" cy="9674952"/>
            <a:chOff x="0" y="0"/>
            <a:chExt cx="23517940" cy="1289993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006" t="0" r="6159" b="7819"/>
            <a:stretch>
              <a:fillRect/>
            </a:stretch>
          </p:blipFill>
          <p:spPr>
            <a:xfrm flipH="false" flipV="false" rot="0">
              <a:off x="0" y="0"/>
              <a:ext cx="12119469" cy="12865753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1979" t="0" r="6254" b="7574"/>
            <a:stretch>
              <a:fillRect/>
            </a:stretch>
          </p:blipFill>
          <p:spPr>
            <a:xfrm flipH="false" flipV="false" rot="0">
              <a:off x="12105787" y="0"/>
              <a:ext cx="11412153" cy="12899937"/>
            </a:xfrm>
            <a:prstGeom prst="rect">
              <a:avLst/>
            </a:prstGeom>
          </p:spPr>
        </p:pic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95076">
            <a:off x="384262" y="5428253"/>
            <a:ext cx="17257589" cy="474584"/>
          </a:xfrm>
          <a:prstGeom prst="rect">
            <a:avLst/>
          </a:prstGeom>
        </p:spPr>
      </p:pic>
      <p:grpSp>
        <p:nvGrpSpPr>
          <p:cNvPr name="Group 6" id="6"/>
          <p:cNvGrpSpPr/>
          <p:nvPr/>
        </p:nvGrpSpPr>
        <p:grpSpPr>
          <a:xfrm rot="0">
            <a:off x="2170756" y="4340661"/>
            <a:ext cx="1406858" cy="985105"/>
            <a:chOff x="0" y="0"/>
            <a:chExt cx="1875810" cy="1313473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54609" y="0"/>
              <a:ext cx="1366592" cy="1313473"/>
            </a:xfrm>
            <a:prstGeom prst="rect">
              <a:avLst/>
            </a:prstGeom>
          </p:spPr>
        </p:pic>
        <p:sp>
          <p:nvSpPr>
            <p:cNvPr name="TextBox 8" id="8"/>
            <p:cNvSpPr txBox="true"/>
            <p:nvPr/>
          </p:nvSpPr>
          <p:spPr>
            <a:xfrm rot="0">
              <a:off x="0" y="155087"/>
              <a:ext cx="1875810" cy="10033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999"/>
                </a:lnSpc>
                <a:spcBef>
                  <a:spcPct val="0"/>
                </a:spcBef>
              </a:pPr>
              <a:r>
                <a:rPr lang="en-US" sz="4999">
                  <a:solidFill>
                    <a:srgbClr val="EB5C36"/>
                  </a:solidFill>
                  <a:latin typeface="Bristol"/>
                </a:rPr>
                <a:t>1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5116678" y="5845580"/>
            <a:ext cx="1406858" cy="985105"/>
            <a:chOff x="0" y="0"/>
            <a:chExt cx="1875810" cy="1313473"/>
          </a:xfrm>
        </p:grpSpPr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54609" y="0"/>
              <a:ext cx="1366592" cy="1313473"/>
            </a:xfrm>
            <a:prstGeom prst="rect">
              <a:avLst/>
            </a:prstGeom>
          </p:spPr>
        </p:pic>
        <p:sp>
          <p:nvSpPr>
            <p:cNvPr name="TextBox 11" id="11"/>
            <p:cNvSpPr txBox="true"/>
            <p:nvPr/>
          </p:nvSpPr>
          <p:spPr>
            <a:xfrm rot="0">
              <a:off x="0" y="150231"/>
              <a:ext cx="1875810" cy="10130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999"/>
                </a:lnSpc>
                <a:spcBef>
                  <a:spcPct val="0"/>
                </a:spcBef>
              </a:pPr>
              <a:r>
                <a:rPr lang="en-US" sz="4999" u="none">
                  <a:solidFill>
                    <a:srgbClr val="EB5C36"/>
                  </a:solidFill>
                  <a:latin typeface="Bristol"/>
                </a:rPr>
                <a:t>2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1380216" y="5845580"/>
            <a:ext cx="1406858" cy="985105"/>
            <a:chOff x="0" y="0"/>
            <a:chExt cx="1875810" cy="1313473"/>
          </a:xfrm>
        </p:grpSpPr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54609" y="0"/>
              <a:ext cx="1366592" cy="1313473"/>
            </a:xfrm>
            <a:prstGeom prst="rect">
              <a:avLst/>
            </a:prstGeom>
          </p:spPr>
        </p:pic>
        <p:sp>
          <p:nvSpPr>
            <p:cNvPr name="TextBox 14" id="14"/>
            <p:cNvSpPr txBox="true"/>
            <p:nvPr/>
          </p:nvSpPr>
          <p:spPr>
            <a:xfrm rot="0">
              <a:off x="0" y="150231"/>
              <a:ext cx="1875810" cy="10130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999"/>
                </a:lnSpc>
                <a:spcBef>
                  <a:spcPct val="0"/>
                </a:spcBef>
              </a:pPr>
              <a:r>
                <a:rPr lang="en-US" sz="4999" u="none">
                  <a:solidFill>
                    <a:srgbClr val="EB5C36"/>
                  </a:solidFill>
                  <a:latin typeface="Bristol"/>
                </a:rPr>
                <a:t>4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8309628" y="4348197"/>
            <a:ext cx="1406858" cy="985105"/>
            <a:chOff x="0" y="0"/>
            <a:chExt cx="1875810" cy="1313473"/>
          </a:xfrm>
        </p:grpSpPr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54609" y="0"/>
              <a:ext cx="1366592" cy="1313473"/>
            </a:xfrm>
            <a:prstGeom prst="rect">
              <a:avLst/>
            </a:prstGeom>
          </p:spPr>
        </p:pic>
        <p:sp>
          <p:nvSpPr>
            <p:cNvPr name="TextBox 17" id="17"/>
            <p:cNvSpPr txBox="true"/>
            <p:nvPr/>
          </p:nvSpPr>
          <p:spPr>
            <a:xfrm rot="0">
              <a:off x="0" y="150231"/>
              <a:ext cx="1875810" cy="10130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999"/>
                </a:lnSpc>
                <a:spcBef>
                  <a:spcPct val="0"/>
                </a:spcBef>
              </a:pPr>
              <a:r>
                <a:rPr lang="en-US" sz="4999" u="none">
                  <a:solidFill>
                    <a:srgbClr val="EB5C36"/>
                  </a:solidFill>
                  <a:latin typeface="Bristol"/>
                </a:rPr>
                <a:t>3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4450035" y="4348197"/>
            <a:ext cx="1406858" cy="985105"/>
            <a:chOff x="0" y="0"/>
            <a:chExt cx="1875810" cy="1313473"/>
          </a:xfrm>
        </p:grpSpPr>
        <p:pic>
          <p:nvPicPr>
            <p:cNvPr name="Picture 19" id="19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54609" y="0"/>
              <a:ext cx="1366592" cy="1313473"/>
            </a:xfrm>
            <a:prstGeom prst="rect">
              <a:avLst/>
            </a:prstGeom>
          </p:spPr>
        </p:pic>
        <p:sp>
          <p:nvSpPr>
            <p:cNvPr name="TextBox 20" id="20"/>
            <p:cNvSpPr txBox="true"/>
            <p:nvPr/>
          </p:nvSpPr>
          <p:spPr>
            <a:xfrm rot="0">
              <a:off x="0" y="150231"/>
              <a:ext cx="1875810" cy="10130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999"/>
                </a:lnSpc>
                <a:spcBef>
                  <a:spcPct val="0"/>
                </a:spcBef>
              </a:pPr>
              <a:r>
                <a:rPr lang="en-US" sz="4999" u="none">
                  <a:solidFill>
                    <a:srgbClr val="EB5C36"/>
                  </a:solidFill>
                  <a:latin typeface="Bristol"/>
                </a:rPr>
                <a:t>3</a:t>
              </a:r>
            </a:p>
          </p:txBody>
        </p:sp>
      </p:grpSp>
      <p:pic>
        <p:nvPicPr>
          <p:cNvPr name="Picture 21" id="21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044896">
            <a:off x="1463353" y="8455159"/>
            <a:ext cx="2644887" cy="2230260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578532">
            <a:off x="-636169" y="8513571"/>
            <a:ext cx="2882291" cy="2159098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true" flipV="false" rot="-2483995">
            <a:off x="15823587" y="8401102"/>
            <a:ext cx="3210525" cy="2404975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112473">
            <a:off x="14265062" y="8756340"/>
            <a:ext cx="1776803" cy="2792120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761505" y="8441437"/>
            <a:ext cx="2745381" cy="2455868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083091">
            <a:off x="16151587" y="119089"/>
            <a:ext cx="2554526" cy="3345213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true" flipV="false" rot="4992308">
            <a:off x="-684556" y="78714"/>
            <a:ext cx="2554526" cy="3345213"/>
          </a:xfrm>
          <a:prstGeom prst="rect">
            <a:avLst/>
          </a:prstGeom>
        </p:spPr>
      </p:pic>
      <p:grpSp>
        <p:nvGrpSpPr>
          <p:cNvPr name="Group 28" id="28"/>
          <p:cNvGrpSpPr/>
          <p:nvPr/>
        </p:nvGrpSpPr>
        <p:grpSpPr>
          <a:xfrm rot="0">
            <a:off x="970507" y="7023466"/>
            <a:ext cx="3807355" cy="1258586"/>
            <a:chOff x="0" y="0"/>
            <a:chExt cx="5076474" cy="1678115"/>
          </a:xfrm>
        </p:grpSpPr>
        <p:sp>
          <p:nvSpPr>
            <p:cNvPr name="TextBox 29" id="29"/>
            <p:cNvSpPr txBox="true"/>
            <p:nvPr/>
          </p:nvSpPr>
          <p:spPr>
            <a:xfrm rot="0">
              <a:off x="227102" y="-28575"/>
              <a:ext cx="4622270" cy="5323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06219D"/>
                  </a:solidFill>
                  <a:latin typeface="Garet Bold"/>
                </a:rPr>
                <a:t>ADD A MAIN POINT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0" y="707412"/>
              <a:ext cx="5076474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1028700" y="791550"/>
            <a:ext cx="16230600" cy="146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519"/>
              </a:lnSpc>
              <a:spcBef>
                <a:spcPct val="0"/>
              </a:spcBef>
            </a:pPr>
            <a:r>
              <a:rPr lang="en-US" sz="9600" u="none">
                <a:solidFill>
                  <a:srgbClr val="06219D"/>
                </a:solidFill>
                <a:latin typeface="Bristol"/>
              </a:rPr>
              <a:t>ADD A TIMELINE PAGE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046858" y="5921102"/>
            <a:ext cx="1654654" cy="923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06219D"/>
                </a:solidFill>
                <a:latin typeface="Bristol"/>
              </a:rPr>
              <a:t>2015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5116678" y="4368529"/>
            <a:ext cx="1654654" cy="919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 u="none">
                <a:solidFill>
                  <a:srgbClr val="06219D"/>
                </a:solidFill>
                <a:latin typeface="Bristol"/>
              </a:rPr>
              <a:t>2016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8186497" y="5923142"/>
            <a:ext cx="1654654" cy="919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 u="none">
                <a:solidFill>
                  <a:srgbClr val="06219D"/>
                </a:solidFill>
                <a:latin typeface="Bristol"/>
              </a:rPr>
              <a:t>2017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1256317" y="4368529"/>
            <a:ext cx="1654654" cy="919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 u="none">
                <a:solidFill>
                  <a:srgbClr val="06219D"/>
                </a:solidFill>
                <a:latin typeface="Bristol"/>
              </a:rPr>
              <a:t>2018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4326137" y="5923142"/>
            <a:ext cx="1654654" cy="919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 u="none">
                <a:solidFill>
                  <a:srgbClr val="06219D"/>
                </a:solidFill>
                <a:latin typeface="Bristol"/>
              </a:rPr>
              <a:t>2019</a:t>
            </a:r>
          </a:p>
        </p:txBody>
      </p:sp>
      <p:grpSp>
        <p:nvGrpSpPr>
          <p:cNvPr name="Group 37" id="37"/>
          <p:cNvGrpSpPr/>
          <p:nvPr/>
        </p:nvGrpSpPr>
        <p:grpSpPr>
          <a:xfrm rot="0">
            <a:off x="3916429" y="2772359"/>
            <a:ext cx="3807355" cy="1258586"/>
            <a:chOff x="0" y="0"/>
            <a:chExt cx="5076474" cy="1678115"/>
          </a:xfrm>
        </p:grpSpPr>
        <p:sp>
          <p:nvSpPr>
            <p:cNvPr name="TextBox 38" id="38"/>
            <p:cNvSpPr txBox="true"/>
            <p:nvPr/>
          </p:nvSpPr>
          <p:spPr>
            <a:xfrm rot="0">
              <a:off x="227102" y="-28575"/>
              <a:ext cx="4622270" cy="5323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06219D"/>
                  </a:solidFill>
                  <a:latin typeface="Garet Bold"/>
                </a:rPr>
                <a:t>ADD A MAIN POINT</a:t>
              </a:r>
            </a:p>
          </p:txBody>
        </p:sp>
        <p:sp>
          <p:nvSpPr>
            <p:cNvPr name="TextBox 39" id="39"/>
            <p:cNvSpPr txBox="true"/>
            <p:nvPr/>
          </p:nvSpPr>
          <p:spPr>
            <a:xfrm rot="0">
              <a:off x="0" y="707412"/>
              <a:ext cx="5076474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10179967" y="2772359"/>
            <a:ext cx="3807355" cy="1258586"/>
            <a:chOff x="0" y="0"/>
            <a:chExt cx="5076474" cy="1678115"/>
          </a:xfrm>
        </p:grpSpPr>
        <p:sp>
          <p:nvSpPr>
            <p:cNvPr name="TextBox 41" id="41"/>
            <p:cNvSpPr txBox="true"/>
            <p:nvPr/>
          </p:nvSpPr>
          <p:spPr>
            <a:xfrm rot="0">
              <a:off x="227102" y="-28575"/>
              <a:ext cx="4622270" cy="5323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06219D"/>
                  </a:solidFill>
                  <a:latin typeface="Garet Bold"/>
                </a:rPr>
                <a:t>ADD A MAIN POINT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0">
              <a:off x="0" y="707412"/>
              <a:ext cx="5076474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7110147" y="7023466"/>
            <a:ext cx="3807355" cy="1258586"/>
            <a:chOff x="0" y="0"/>
            <a:chExt cx="5076474" cy="1678115"/>
          </a:xfrm>
        </p:grpSpPr>
        <p:sp>
          <p:nvSpPr>
            <p:cNvPr name="TextBox 44" id="44"/>
            <p:cNvSpPr txBox="true"/>
            <p:nvPr/>
          </p:nvSpPr>
          <p:spPr>
            <a:xfrm rot="0">
              <a:off x="227102" y="-28575"/>
              <a:ext cx="4622270" cy="5323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06219D"/>
                  </a:solidFill>
                  <a:latin typeface="Garet Bold"/>
                </a:rPr>
                <a:t>ADD A MAIN POINT</a:t>
              </a:r>
            </a:p>
          </p:txBody>
        </p:sp>
        <p:sp>
          <p:nvSpPr>
            <p:cNvPr name="TextBox 45" id="45"/>
            <p:cNvSpPr txBox="true"/>
            <p:nvPr/>
          </p:nvSpPr>
          <p:spPr>
            <a:xfrm rot="0">
              <a:off x="0" y="707412"/>
              <a:ext cx="5076474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13249786" y="7023466"/>
            <a:ext cx="3807355" cy="1258586"/>
            <a:chOff x="0" y="0"/>
            <a:chExt cx="5076474" cy="1678115"/>
          </a:xfrm>
        </p:grpSpPr>
        <p:sp>
          <p:nvSpPr>
            <p:cNvPr name="TextBox 47" id="47"/>
            <p:cNvSpPr txBox="true"/>
            <p:nvPr/>
          </p:nvSpPr>
          <p:spPr>
            <a:xfrm rot="0">
              <a:off x="227102" y="-28575"/>
              <a:ext cx="4622270" cy="5323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06219D"/>
                  </a:solidFill>
                  <a:latin typeface="Garet Bold"/>
                </a:rPr>
                <a:t>ADD A MAIN POINT</a:t>
              </a:r>
            </a:p>
          </p:txBody>
        </p:sp>
        <p:sp>
          <p:nvSpPr>
            <p:cNvPr name="TextBox 48" id="48"/>
            <p:cNvSpPr txBox="true"/>
            <p:nvPr/>
          </p:nvSpPr>
          <p:spPr>
            <a:xfrm rot="0">
              <a:off x="0" y="707412"/>
              <a:ext cx="5076474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7691" y="306024"/>
            <a:ext cx="17638455" cy="9674952"/>
            <a:chOff x="0" y="0"/>
            <a:chExt cx="23517940" cy="1289993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006" t="0" r="6159" b="7819"/>
            <a:stretch>
              <a:fillRect/>
            </a:stretch>
          </p:blipFill>
          <p:spPr>
            <a:xfrm flipH="false" flipV="false" rot="0">
              <a:off x="0" y="0"/>
              <a:ext cx="12119469" cy="12865753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1979" t="0" r="6254" b="7574"/>
            <a:stretch>
              <a:fillRect/>
            </a:stretch>
          </p:blipFill>
          <p:spPr>
            <a:xfrm flipH="false" flipV="false" rot="0">
              <a:off x="12105787" y="0"/>
              <a:ext cx="11412153" cy="12899937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1028700" y="5282496"/>
            <a:ext cx="16185199" cy="884307"/>
            <a:chOff x="0" y="0"/>
            <a:chExt cx="21580265" cy="1179076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400000">
              <a:off x="18069593" y="-2331596"/>
              <a:ext cx="1179076" cy="5842268"/>
            </a:xfrm>
            <a:prstGeom prst="rect">
              <a:avLst/>
            </a:prstGeom>
          </p:spPr>
        </p:pic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14871"/>
            <a:stretch>
              <a:fillRect/>
            </a:stretch>
          </p:blipFill>
          <p:spPr>
            <a:xfrm flipH="false" flipV="false" rot="-5400000">
              <a:off x="12357886" y="-1897166"/>
              <a:ext cx="1179076" cy="4973408"/>
            </a:xfrm>
            <a:prstGeom prst="rect">
              <a:avLst/>
            </a:prstGeom>
          </p:spPr>
        </p:pic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14871"/>
            <a:stretch>
              <a:fillRect/>
            </a:stretch>
          </p:blipFill>
          <p:spPr>
            <a:xfrm flipH="false" flipV="false" rot="-5400000">
              <a:off x="7168097" y="-1897166"/>
              <a:ext cx="1179076" cy="4973408"/>
            </a:xfrm>
            <a:prstGeom prst="rect">
              <a:avLst/>
            </a:prstGeom>
          </p:spPr>
        </p:pic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14871"/>
            <a:stretch>
              <a:fillRect/>
            </a:stretch>
          </p:blipFill>
          <p:spPr>
            <a:xfrm flipH="false" flipV="false" rot="-5400000">
              <a:off x="1897166" y="-1897166"/>
              <a:ext cx="1179076" cy="4973408"/>
            </a:xfrm>
            <a:prstGeom prst="rect">
              <a:avLst/>
            </a:prstGeom>
          </p:spPr>
        </p:pic>
      </p:grpSp>
      <p:grpSp>
        <p:nvGrpSpPr>
          <p:cNvPr name="Group 10" id="10"/>
          <p:cNvGrpSpPr/>
          <p:nvPr/>
        </p:nvGrpSpPr>
        <p:grpSpPr>
          <a:xfrm rot="0">
            <a:off x="-38122" y="9220435"/>
            <a:ext cx="18326122" cy="2178162"/>
            <a:chOff x="0" y="0"/>
            <a:chExt cx="24434830" cy="2904216"/>
          </a:xfrm>
        </p:grpSpPr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981563">
              <a:off x="206858" y="201351"/>
              <a:ext cx="1675486" cy="1709680"/>
            </a:xfrm>
            <a:prstGeom prst="rect">
              <a:avLst/>
            </a:prstGeom>
          </p:spPr>
        </p:pic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981563">
              <a:off x="1653912" y="201351"/>
              <a:ext cx="1675486" cy="1709680"/>
            </a:xfrm>
            <a:prstGeom prst="rect">
              <a:avLst/>
            </a:prstGeom>
          </p:spPr>
        </p:pic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981563">
              <a:off x="3103670" y="201351"/>
              <a:ext cx="1675486" cy="1709680"/>
            </a:xfrm>
            <a:prstGeom prst="rect">
              <a:avLst/>
            </a:prstGeom>
          </p:spPr>
        </p:pic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981563">
              <a:off x="4615407" y="201351"/>
              <a:ext cx="1675486" cy="1709680"/>
            </a:xfrm>
            <a:prstGeom prst="rect">
              <a:avLst/>
            </a:prstGeom>
          </p:spPr>
        </p:pic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2700000">
              <a:off x="6128987" y="524423"/>
              <a:ext cx="1896828" cy="2002409"/>
            </a:xfrm>
            <a:prstGeom prst="rect">
              <a:avLst/>
            </a:prstGeom>
          </p:spPr>
        </p:pic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981563">
              <a:off x="16185699" y="201351"/>
              <a:ext cx="1675486" cy="1709680"/>
            </a:xfrm>
            <a:prstGeom prst="rect">
              <a:avLst/>
            </a:prstGeom>
          </p:spPr>
        </p:pic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981563">
              <a:off x="17632753" y="201351"/>
              <a:ext cx="1675486" cy="1709680"/>
            </a:xfrm>
            <a:prstGeom prst="rect">
              <a:avLst/>
            </a:prstGeom>
          </p:spPr>
        </p:pic>
        <p:pic>
          <p:nvPicPr>
            <p:cNvPr name="Picture 18" id="18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981563">
              <a:off x="19082511" y="201351"/>
              <a:ext cx="1675486" cy="1709680"/>
            </a:xfrm>
            <a:prstGeom prst="rect">
              <a:avLst/>
            </a:prstGeom>
          </p:spPr>
        </p:pic>
        <p:pic>
          <p:nvPicPr>
            <p:cNvPr name="Picture 19" id="19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981563">
              <a:off x="20594247" y="201351"/>
              <a:ext cx="1675486" cy="1709680"/>
            </a:xfrm>
            <a:prstGeom prst="rect">
              <a:avLst/>
            </a:prstGeom>
          </p:spPr>
        </p:pic>
        <p:pic>
          <p:nvPicPr>
            <p:cNvPr name="Picture 20" id="20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2700000">
              <a:off x="22107827" y="524423"/>
              <a:ext cx="1896828" cy="2002409"/>
            </a:xfrm>
            <a:prstGeom prst="rect">
              <a:avLst/>
            </a:prstGeom>
          </p:spPr>
        </p:pic>
        <p:pic>
          <p:nvPicPr>
            <p:cNvPr name="Picture 21" id="21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981563">
              <a:off x="8268026" y="201351"/>
              <a:ext cx="1675486" cy="1709680"/>
            </a:xfrm>
            <a:prstGeom prst="rect">
              <a:avLst/>
            </a:prstGeom>
          </p:spPr>
        </p:pic>
        <p:pic>
          <p:nvPicPr>
            <p:cNvPr name="Picture 22" id="22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981563">
              <a:off x="9715080" y="201351"/>
              <a:ext cx="1675486" cy="1709680"/>
            </a:xfrm>
            <a:prstGeom prst="rect">
              <a:avLst/>
            </a:prstGeom>
          </p:spPr>
        </p:pic>
        <p:pic>
          <p:nvPicPr>
            <p:cNvPr name="Picture 23" id="23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981563">
              <a:off x="11164837" y="201351"/>
              <a:ext cx="1675486" cy="1709680"/>
            </a:xfrm>
            <a:prstGeom prst="rect">
              <a:avLst/>
            </a:prstGeom>
          </p:spPr>
        </p:pic>
        <p:pic>
          <p:nvPicPr>
            <p:cNvPr name="Picture 24" id="24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981563">
              <a:off x="12676574" y="201351"/>
              <a:ext cx="1675486" cy="1709680"/>
            </a:xfrm>
            <a:prstGeom prst="rect">
              <a:avLst/>
            </a:prstGeom>
          </p:spPr>
        </p:pic>
        <p:pic>
          <p:nvPicPr>
            <p:cNvPr name="Picture 25" id="25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2700000">
              <a:off x="14190154" y="524423"/>
              <a:ext cx="1896828" cy="2002409"/>
            </a:xfrm>
            <a:prstGeom prst="rect">
              <a:avLst/>
            </a:prstGeom>
          </p:spPr>
        </p:pic>
      </p:grpSp>
      <p:pic>
        <p:nvPicPr>
          <p:cNvPr name="Picture 26" id="2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215924">
            <a:off x="-645517" y="-307628"/>
            <a:ext cx="3842432" cy="2541451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true" flipV="false" rot="-10200840">
            <a:off x="15087035" y="-300277"/>
            <a:ext cx="3842432" cy="2541451"/>
          </a:xfrm>
          <a:prstGeom prst="rect">
            <a:avLst/>
          </a:prstGeom>
        </p:spPr>
      </p:pic>
      <p:grpSp>
        <p:nvGrpSpPr>
          <p:cNvPr name="Group 28" id="28"/>
          <p:cNvGrpSpPr/>
          <p:nvPr/>
        </p:nvGrpSpPr>
        <p:grpSpPr>
          <a:xfrm rot="0">
            <a:off x="1014358" y="2522349"/>
            <a:ext cx="914400" cy="2760147"/>
            <a:chOff x="0" y="0"/>
            <a:chExt cx="1219200" cy="3680196"/>
          </a:xfrm>
        </p:grpSpPr>
        <p:pic>
          <p:nvPicPr>
            <p:cNvPr name="Picture 29" id="29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400000">
              <a:off x="-989016" y="1639360"/>
              <a:ext cx="3680196" cy="401476"/>
            </a:xfrm>
            <a:prstGeom prst="rect">
              <a:avLst/>
            </a:prstGeom>
          </p:spPr>
        </p:pic>
        <p:sp>
          <p:nvSpPr>
            <p:cNvPr name="TextBox 30" id="30"/>
            <p:cNvSpPr txBox="true"/>
            <p:nvPr/>
          </p:nvSpPr>
          <p:spPr>
            <a:xfrm rot="-5400000">
              <a:off x="-498266" y="1225736"/>
              <a:ext cx="2206206" cy="12287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200"/>
                </a:lnSpc>
                <a:spcBef>
                  <a:spcPct val="0"/>
                </a:spcBef>
              </a:pPr>
              <a:r>
                <a:rPr lang="en-US" sz="6000">
                  <a:solidFill>
                    <a:srgbClr val="06219D"/>
                  </a:solidFill>
                  <a:latin typeface="Bristol"/>
                </a:rPr>
                <a:t>2015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3526984" y="6107628"/>
            <a:ext cx="910319" cy="2760147"/>
            <a:chOff x="0" y="0"/>
            <a:chExt cx="1213759" cy="3680196"/>
          </a:xfrm>
        </p:grpSpPr>
        <p:pic>
          <p:nvPicPr>
            <p:cNvPr name="Picture 32" id="32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400000">
              <a:off x="-991736" y="1639360"/>
              <a:ext cx="3680196" cy="401476"/>
            </a:xfrm>
            <a:prstGeom prst="rect">
              <a:avLst/>
            </a:prstGeom>
          </p:spPr>
        </p:pic>
        <p:sp>
          <p:nvSpPr>
            <p:cNvPr name="TextBox 33" id="33"/>
            <p:cNvSpPr txBox="true"/>
            <p:nvPr/>
          </p:nvSpPr>
          <p:spPr>
            <a:xfrm rot="-5400000">
              <a:off x="-500986" y="1228456"/>
              <a:ext cx="2206206" cy="12232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200"/>
                </a:lnSpc>
                <a:spcBef>
                  <a:spcPct val="0"/>
                </a:spcBef>
              </a:pPr>
              <a:r>
                <a:rPr lang="en-US" sz="6000" u="none">
                  <a:solidFill>
                    <a:srgbClr val="06219D"/>
                  </a:solidFill>
                  <a:latin typeface="Bristol"/>
                </a:rPr>
                <a:t>2016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7310723" y="2522349"/>
            <a:ext cx="910319" cy="2760147"/>
            <a:chOff x="0" y="0"/>
            <a:chExt cx="1213759" cy="3680196"/>
          </a:xfrm>
        </p:grpSpPr>
        <p:pic>
          <p:nvPicPr>
            <p:cNvPr name="Picture 35" id="35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400000">
              <a:off x="-991736" y="1639360"/>
              <a:ext cx="3680196" cy="401476"/>
            </a:xfrm>
            <a:prstGeom prst="rect">
              <a:avLst/>
            </a:prstGeom>
          </p:spPr>
        </p:pic>
        <p:sp>
          <p:nvSpPr>
            <p:cNvPr name="TextBox 36" id="36"/>
            <p:cNvSpPr txBox="true"/>
            <p:nvPr/>
          </p:nvSpPr>
          <p:spPr>
            <a:xfrm rot="-5400000">
              <a:off x="-500986" y="1228456"/>
              <a:ext cx="2206206" cy="12232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200"/>
                </a:lnSpc>
                <a:spcBef>
                  <a:spcPct val="0"/>
                </a:spcBef>
              </a:pPr>
              <a:r>
                <a:rPr lang="en-US" sz="6000" u="none">
                  <a:solidFill>
                    <a:srgbClr val="06219D"/>
                  </a:solidFill>
                  <a:latin typeface="Bristol"/>
                </a:rPr>
                <a:t>2017</a:t>
              </a: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9428488" y="6107628"/>
            <a:ext cx="910319" cy="2760147"/>
            <a:chOff x="0" y="0"/>
            <a:chExt cx="1213759" cy="3680196"/>
          </a:xfrm>
        </p:grpSpPr>
        <p:pic>
          <p:nvPicPr>
            <p:cNvPr name="Picture 38" id="38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400000">
              <a:off x="-991736" y="1639360"/>
              <a:ext cx="3680196" cy="401476"/>
            </a:xfrm>
            <a:prstGeom prst="rect">
              <a:avLst/>
            </a:prstGeom>
          </p:spPr>
        </p:pic>
        <p:sp>
          <p:nvSpPr>
            <p:cNvPr name="TextBox 39" id="39"/>
            <p:cNvSpPr txBox="true"/>
            <p:nvPr/>
          </p:nvSpPr>
          <p:spPr>
            <a:xfrm rot="-5400000">
              <a:off x="-500986" y="1228456"/>
              <a:ext cx="2206206" cy="12232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200"/>
                </a:lnSpc>
                <a:spcBef>
                  <a:spcPct val="0"/>
                </a:spcBef>
              </a:pPr>
              <a:r>
                <a:rPr lang="en-US" sz="6000" u="none">
                  <a:solidFill>
                    <a:srgbClr val="06219D"/>
                  </a:solidFill>
                  <a:latin typeface="Bristol"/>
                </a:rPr>
                <a:t>2018</a:t>
              </a: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12627169" y="2522349"/>
            <a:ext cx="910319" cy="2760147"/>
            <a:chOff x="0" y="0"/>
            <a:chExt cx="1213759" cy="3680196"/>
          </a:xfrm>
        </p:grpSpPr>
        <p:pic>
          <p:nvPicPr>
            <p:cNvPr name="Picture 41" id="41"/>
            <p:cNvPicPr>
              <a:picLocks noChangeAspect="true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400000">
              <a:off x="-991736" y="1639360"/>
              <a:ext cx="3680196" cy="401476"/>
            </a:xfrm>
            <a:prstGeom prst="rect">
              <a:avLst/>
            </a:prstGeom>
          </p:spPr>
        </p:pic>
        <p:sp>
          <p:nvSpPr>
            <p:cNvPr name="TextBox 42" id="42"/>
            <p:cNvSpPr txBox="true"/>
            <p:nvPr/>
          </p:nvSpPr>
          <p:spPr>
            <a:xfrm rot="-5400000">
              <a:off x="-500986" y="1228456"/>
              <a:ext cx="2206206" cy="12232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200"/>
                </a:lnSpc>
                <a:spcBef>
                  <a:spcPct val="0"/>
                </a:spcBef>
              </a:pPr>
              <a:r>
                <a:rPr lang="en-US" sz="6000">
                  <a:solidFill>
                    <a:srgbClr val="06219D"/>
                  </a:solidFill>
                  <a:latin typeface="Bristol"/>
                </a:rPr>
                <a:t>2019</a:t>
              </a:r>
            </a:p>
          </p:txBody>
        </p:sp>
      </p:grpSp>
      <p:sp>
        <p:nvSpPr>
          <p:cNvPr name="TextBox 43" id="43"/>
          <p:cNvSpPr txBox="true"/>
          <p:nvPr/>
        </p:nvSpPr>
        <p:spPr>
          <a:xfrm rot="0">
            <a:off x="2147408" y="791550"/>
            <a:ext cx="13993184" cy="146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1519"/>
              </a:lnSpc>
              <a:spcBef>
                <a:spcPct val="0"/>
              </a:spcBef>
            </a:pPr>
            <a:r>
              <a:rPr lang="en-US" sz="9600" u="none">
                <a:solidFill>
                  <a:srgbClr val="06219D"/>
                </a:solidFill>
                <a:latin typeface="Bristol"/>
              </a:rPr>
              <a:t>ADD A TIMELINE PAGE</a:t>
            </a:r>
          </a:p>
        </p:txBody>
      </p:sp>
      <p:grpSp>
        <p:nvGrpSpPr>
          <p:cNvPr name="Group 44" id="44"/>
          <p:cNvGrpSpPr/>
          <p:nvPr/>
        </p:nvGrpSpPr>
        <p:grpSpPr>
          <a:xfrm rot="0">
            <a:off x="2097516" y="3325479"/>
            <a:ext cx="3807355" cy="1258586"/>
            <a:chOff x="0" y="0"/>
            <a:chExt cx="5076474" cy="1678115"/>
          </a:xfrm>
        </p:grpSpPr>
        <p:sp>
          <p:nvSpPr>
            <p:cNvPr name="TextBox 45" id="45"/>
            <p:cNvSpPr txBox="true"/>
            <p:nvPr/>
          </p:nvSpPr>
          <p:spPr>
            <a:xfrm rot="0">
              <a:off x="0" y="-28575"/>
              <a:ext cx="4622270" cy="5323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06219D"/>
                  </a:solidFill>
                  <a:latin typeface="Garet Bold"/>
                </a:rPr>
                <a:t>ADD A MAIN POINT</a:t>
              </a:r>
            </a:p>
          </p:txBody>
        </p:sp>
        <p:sp>
          <p:nvSpPr>
            <p:cNvPr name="TextBox 46" id="46"/>
            <p:cNvSpPr txBox="true"/>
            <p:nvPr/>
          </p:nvSpPr>
          <p:spPr>
            <a:xfrm rot="0">
              <a:off x="0" y="707412"/>
              <a:ext cx="5076474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4637299" y="6821578"/>
            <a:ext cx="3807355" cy="1258586"/>
            <a:chOff x="0" y="0"/>
            <a:chExt cx="5076474" cy="1678115"/>
          </a:xfrm>
        </p:grpSpPr>
        <p:sp>
          <p:nvSpPr>
            <p:cNvPr name="TextBox 48" id="48"/>
            <p:cNvSpPr txBox="true"/>
            <p:nvPr/>
          </p:nvSpPr>
          <p:spPr>
            <a:xfrm rot="0">
              <a:off x="0" y="-28575"/>
              <a:ext cx="4622270" cy="5323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06219D"/>
                  </a:solidFill>
                  <a:latin typeface="Garet Bold"/>
                </a:rPr>
                <a:t>ADD A MAIN POINT</a:t>
              </a:r>
            </a:p>
          </p:txBody>
        </p:sp>
        <p:sp>
          <p:nvSpPr>
            <p:cNvPr name="TextBox 49" id="49"/>
            <p:cNvSpPr txBox="true"/>
            <p:nvPr/>
          </p:nvSpPr>
          <p:spPr>
            <a:xfrm rot="0">
              <a:off x="0" y="707412"/>
              <a:ext cx="5076474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l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grpSp>
        <p:nvGrpSpPr>
          <p:cNvPr name="Group 50" id="50"/>
          <p:cNvGrpSpPr/>
          <p:nvPr/>
        </p:nvGrpSpPr>
        <p:grpSpPr>
          <a:xfrm rot="0">
            <a:off x="10538832" y="6821578"/>
            <a:ext cx="3807355" cy="1258586"/>
            <a:chOff x="0" y="0"/>
            <a:chExt cx="5076474" cy="1678115"/>
          </a:xfrm>
        </p:grpSpPr>
        <p:sp>
          <p:nvSpPr>
            <p:cNvPr name="TextBox 51" id="51"/>
            <p:cNvSpPr txBox="true"/>
            <p:nvPr/>
          </p:nvSpPr>
          <p:spPr>
            <a:xfrm rot="0">
              <a:off x="0" y="-28575"/>
              <a:ext cx="4622270" cy="5323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06219D"/>
                  </a:solidFill>
                  <a:latin typeface="Garet Bold"/>
                </a:rPr>
                <a:t>ADD A MAIN POINT</a:t>
              </a:r>
            </a:p>
          </p:txBody>
        </p:sp>
        <p:sp>
          <p:nvSpPr>
            <p:cNvPr name="TextBox 52" id="52"/>
            <p:cNvSpPr txBox="true"/>
            <p:nvPr/>
          </p:nvSpPr>
          <p:spPr>
            <a:xfrm rot="0">
              <a:off x="0" y="707412"/>
              <a:ext cx="5076474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l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grpSp>
        <p:nvGrpSpPr>
          <p:cNvPr name="Group 53" id="53"/>
          <p:cNvGrpSpPr/>
          <p:nvPr/>
        </p:nvGrpSpPr>
        <p:grpSpPr>
          <a:xfrm rot="0">
            <a:off x="8435129" y="3325479"/>
            <a:ext cx="3807355" cy="1258586"/>
            <a:chOff x="0" y="0"/>
            <a:chExt cx="5076474" cy="1678115"/>
          </a:xfrm>
        </p:grpSpPr>
        <p:sp>
          <p:nvSpPr>
            <p:cNvPr name="TextBox 54" id="54"/>
            <p:cNvSpPr txBox="true"/>
            <p:nvPr/>
          </p:nvSpPr>
          <p:spPr>
            <a:xfrm rot="0">
              <a:off x="0" y="-28575"/>
              <a:ext cx="4622270" cy="5323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06219D"/>
                  </a:solidFill>
                  <a:latin typeface="Garet Bold"/>
                </a:rPr>
                <a:t>ADD A MAIN POINT</a:t>
              </a:r>
            </a:p>
          </p:txBody>
        </p:sp>
        <p:sp>
          <p:nvSpPr>
            <p:cNvPr name="TextBox 55" id="55"/>
            <p:cNvSpPr txBox="true"/>
            <p:nvPr/>
          </p:nvSpPr>
          <p:spPr>
            <a:xfrm rot="0">
              <a:off x="0" y="707412"/>
              <a:ext cx="5076474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l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grpSp>
        <p:nvGrpSpPr>
          <p:cNvPr name="Group 56" id="56"/>
          <p:cNvGrpSpPr/>
          <p:nvPr/>
        </p:nvGrpSpPr>
        <p:grpSpPr>
          <a:xfrm rot="0">
            <a:off x="13708938" y="3325479"/>
            <a:ext cx="3807355" cy="1258586"/>
            <a:chOff x="0" y="0"/>
            <a:chExt cx="5076474" cy="1678115"/>
          </a:xfrm>
        </p:grpSpPr>
        <p:sp>
          <p:nvSpPr>
            <p:cNvPr name="TextBox 57" id="57"/>
            <p:cNvSpPr txBox="true"/>
            <p:nvPr/>
          </p:nvSpPr>
          <p:spPr>
            <a:xfrm rot="0">
              <a:off x="0" y="-28575"/>
              <a:ext cx="4622270" cy="5323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06219D"/>
                  </a:solidFill>
                  <a:latin typeface="Garet Bold"/>
                </a:rPr>
                <a:t>ADD A MAIN POINT</a:t>
              </a:r>
            </a:p>
          </p:txBody>
        </p:sp>
        <p:sp>
          <p:nvSpPr>
            <p:cNvPr name="TextBox 58" id="58"/>
            <p:cNvSpPr txBox="true"/>
            <p:nvPr/>
          </p:nvSpPr>
          <p:spPr>
            <a:xfrm rot="0">
              <a:off x="0" y="707412"/>
              <a:ext cx="5076474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l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0E0D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37691" y="285135"/>
            <a:ext cx="17638455" cy="9674952"/>
            <a:chOff x="0" y="0"/>
            <a:chExt cx="23517940" cy="12899937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7006" t="0" r="6159" b="7819"/>
            <a:stretch>
              <a:fillRect/>
            </a:stretch>
          </p:blipFill>
          <p:spPr>
            <a:xfrm flipH="false" flipV="false" rot="0">
              <a:off x="0" y="0"/>
              <a:ext cx="12119469" cy="12865753"/>
            </a:xfrm>
            <a:prstGeom prst="rect">
              <a:avLst/>
            </a:prstGeom>
          </p:spPr>
        </p:pic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>
              <a:alphaModFix amt="19999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11979" t="0" r="6254" b="7574"/>
            <a:stretch>
              <a:fillRect/>
            </a:stretch>
          </p:blipFill>
          <p:spPr>
            <a:xfrm flipH="false" flipV="false" rot="0">
              <a:off x="12105787" y="0"/>
              <a:ext cx="11412153" cy="12899937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605170" y="832688"/>
            <a:ext cx="17464240" cy="7723000"/>
            <a:chOff x="0" y="0"/>
            <a:chExt cx="23285653" cy="10297333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48910" b="0"/>
            <a:stretch>
              <a:fillRect/>
            </a:stretch>
          </p:blipFill>
          <p:spPr>
            <a:xfrm flipH="false" flipV="false" rot="-10800000">
              <a:off x="20666659" y="83549"/>
              <a:ext cx="2070903" cy="3895948"/>
            </a:xfrm>
            <a:prstGeom prst="rect">
              <a:avLst/>
            </a:prstGeom>
          </p:spPr>
        </p:pic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48910" b="0"/>
            <a:stretch>
              <a:fillRect/>
            </a:stretch>
          </p:blipFill>
          <p:spPr>
            <a:xfrm flipH="false" flipV="false" rot="-10800000">
              <a:off x="21214750" y="6113595"/>
              <a:ext cx="2070903" cy="3895948"/>
            </a:xfrm>
            <a:prstGeom prst="rect">
              <a:avLst/>
            </a:prstGeom>
          </p:spPr>
        </p:pic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460743">
              <a:off x="11155242" y="-9000895"/>
              <a:ext cx="836829" cy="19177324"/>
            </a:xfrm>
            <a:prstGeom prst="rect">
              <a:avLst/>
            </a:prstGeom>
          </p:spPr>
        </p:pic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5460743">
              <a:off x="10377846" y="-1211795"/>
              <a:ext cx="946419" cy="21688774"/>
            </a:xfrm>
            <a:prstGeom prst="rect">
              <a:avLst/>
            </a:prstGeom>
          </p:spPr>
        </p:pic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47160"/>
            <a:stretch>
              <a:fillRect/>
            </a:stretch>
          </p:blipFill>
          <p:spPr>
            <a:xfrm flipH="false" flipV="false" rot="-5460743">
              <a:off x="15830459" y="1621754"/>
              <a:ext cx="836829" cy="10133169"/>
            </a:xfrm>
            <a:prstGeom prst="rect">
              <a:avLst/>
            </a:prstGeom>
          </p:spPr>
        </p:pic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51205" r="0" b="7375"/>
            <a:stretch>
              <a:fillRect/>
            </a:stretch>
          </p:blipFill>
          <p:spPr>
            <a:xfrm flipH="false" flipV="false" rot="-5460743">
              <a:off x="15703073" y="-979685"/>
              <a:ext cx="947916" cy="8997409"/>
            </a:xfrm>
            <a:prstGeom prst="rect">
              <a:avLst/>
            </a:prstGeom>
          </p:spPr>
        </p:pic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48910" b="0"/>
            <a:stretch>
              <a:fillRect/>
            </a:stretch>
          </p:blipFill>
          <p:spPr>
            <a:xfrm flipH="false" flipV="false" rot="0">
              <a:off x="9680830" y="3216399"/>
              <a:ext cx="2069216" cy="3892775"/>
            </a:xfrm>
            <a:prstGeom prst="rect">
              <a:avLst/>
            </a:prstGeom>
          </p:spPr>
        </p:pic>
      </p:grpSp>
      <p:pic>
        <p:nvPicPr>
          <p:cNvPr name="Picture 13" id="13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788656" y="6231822"/>
            <a:ext cx="1182298" cy="1836904"/>
          </a:xfrm>
          <a:prstGeom prst="rect">
            <a:avLst/>
          </a:prstGeom>
        </p:spPr>
      </p:pic>
      <p:sp>
        <p:nvSpPr>
          <p:cNvPr name="TextBox 14" id="14"/>
          <p:cNvSpPr txBox="true"/>
          <p:nvPr/>
        </p:nvSpPr>
        <p:spPr>
          <a:xfrm rot="0">
            <a:off x="697465" y="3113621"/>
            <a:ext cx="5894790" cy="43296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1328"/>
              </a:lnSpc>
              <a:spcBef>
                <a:spcPct val="0"/>
              </a:spcBef>
            </a:pPr>
            <a:r>
              <a:rPr lang="en-US" sz="9600" u="none">
                <a:solidFill>
                  <a:srgbClr val="06219D"/>
                </a:solidFill>
                <a:latin typeface="Bristol"/>
              </a:rPr>
              <a:t>ADD A TIMELINE PAGE</a:t>
            </a:r>
          </a:p>
        </p:txBody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true" flipV="false" rot="-5400000">
            <a:off x="6735689" y="3358009"/>
            <a:ext cx="1323104" cy="1609971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800000">
            <a:off x="14240561" y="3722638"/>
            <a:ext cx="1241189" cy="1229905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0800000">
            <a:off x="13587364" y="8117852"/>
            <a:ext cx="924467" cy="1842235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38726">
            <a:off x="4971515" y="6780766"/>
            <a:ext cx="1144088" cy="1083763"/>
          </a:xfrm>
          <a:prstGeom prst="rect">
            <a:avLst/>
          </a:prstGeom>
        </p:spPr>
      </p:pic>
      <p:sp>
        <p:nvSpPr>
          <p:cNvPr name="TextBox 19" id="19"/>
          <p:cNvSpPr txBox="true"/>
          <p:nvPr/>
        </p:nvSpPr>
        <p:spPr>
          <a:xfrm rot="0">
            <a:off x="4296899" y="835423"/>
            <a:ext cx="1654654" cy="919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 u="none">
                <a:solidFill>
                  <a:srgbClr val="06219D"/>
                </a:solidFill>
                <a:latin typeface="Bristol"/>
              </a:rPr>
              <a:t>2015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2296363" y="835423"/>
            <a:ext cx="1654654" cy="919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 u="none">
                <a:solidFill>
                  <a:srgbClr val="06219D"/>
                </a:solidFill>
                <a:latin typeface="Bristol"/>
              </a:rPr>
              <a:t>2016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3932303" y="5311978"/>
            <a:ext cx="1654654" cy="919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 u="none">
                <a:solidFill>
                  <a:srgbClr val="06219D"/>
                </a:solidFill>
                <a:latin typeface="Bristol"/>
              </a:rPr>
              <a:t>2018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191954" y="7648146"/>
            <a:ext cx="1654654" cy="919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 u="none">
                <a:solidFill>
                  <a:srgbClr val="06219D"/>
                </a:solidFill>
                <a:latin typeface="Bristol"/>
              </a:rPr>
              <a:t>2019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577690" y="3094571"/>
            <a:ext cx="1654654" cy="919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 u="none">
                <a:solidFill>
                  <a:srgbClr val="06219D"/>
                </a:solidFill>
                <a:latin typeface="Bristol"/>
              </a:rPr>
              <a:t>2017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3220548" y="1688902"/>
            <a:ext cx="3807355" cy="1152696"/>
            <a:chOff x="0" y="0"/>
            <a:chExt cx="5076474" cy="1536928"/>
          </a:xfrm>
        </p:grpSpPr>
        <p:sp>
          <p:nvSpPr>
            <p:cNvPr name="TextBox 25" id="25"/>
            <p:cNvSpPr txBox="true"/>
            <p:nvPr/>
          </p:nvSpPr>
          <p:spPr>
            <a:xfrm rot="0">
              <a:off x="227102" y="-28575"/>
              <a:ext cx="4622270" cy="5323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06219D"/>
                  </a:solidFill>
                  <a:latin typeface="Garet Bold"/>
                </a:rPr>
                <a:t>ADD A MAIN POINT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0" y="566225"/>
              <a:ext cx="5076474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1220013" y="1688902"/>
            <a:ext cx="3807355" cy="1152696"/>
            <a:chOff x="0" y="0"/>
            <a:chExt cx="5076474" cy="1536928"/>
          </a:xfrm>
        </p:grpSpPr>
        <p:sp>
          <p:nvSpPr>
            <p:cNvPr name="TextBox 28" id="28"/>
            <p:cNvSpPr txBox="true"/>
            <p:nvPr/>
          </p:nvSpPr>
          <p:spPr>
            <a:xfrm rot="0">
              <a:off x="227102" y="-28575"/>
              <a:ext cx="4622270" cy="5323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06219D"/>
                  </a:solidFill>
                  <a:latin typeface="Garet Bold"/>
                </a:rPr>
                <a:t>ADD A MAIN POINT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0" y="566225"/>
              <a:ext cx="5076474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9501339" y="4081010"/>
            <a:ext cx="3807355" cy="1152696"/>
            <a:chOff x="0" y="0"/>
            <a:chExt cx="5076474" cy="1536928"/>
          </a:xfrm>
        </p:grpSpPr>
        <p:sp>
          <p:nvSpPr>
            <p:cNvPr name="TextBox 31" id="31"/>
            <p:cNvSpPr txBox="true"/>
            <p:nvPr/>
          </p:nvSpPr>
          <p:spPr>
            <a:xfrm rot="0">
              <a:off x="227102" y="-28575"/>
              <a:ext cx="4622270" cy="5323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06219D"/>
                  </a:solidFill>
                  <a:latin typeface="Garet Bold"/>
                </a:rPr>
                <a:t>ADD A MAIN POINT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0" y="566225"/>
              <a:ext cx="5076474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12855952" y="6241347"/>
            <a:ext cx="3807355" cy="1152696"/>
            <a:chOff x="0" y="0"/>
            <a:chExt cx="5076474" cy="1536928"/>
          </a:xfrm>
        </p:grpSpPr>
        <p:sp>
          <p:nvSpPr>
            <p:cNvPr name="TextBox 34" id="34"/>
            <p:cNvSpPr txBox="true"/>
            <p:nvPr/>
          </p:nvSpPr>
          <p:spPr>
            <a:xfrm rot="0">
              <a:off x="227102" y="-28575"/>
              <a:ext cx="4622270" cy="5323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06219D"/>
                  </a:solidFill>
                  <a:latin typeface="Garet Bold"/>
                </a:rPr>
                <a:t>ADD A MAIN POINT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0">
              <a:off x="0" y="566225"/>
              <a:ext cx="5076474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6115603" y="8549872"/>
            <a:ext cx="3807355" cy="1152696"/>
            <a:chOff x="0" y="0"/>
            <a:chExt cx="5076474" cy="1536928"/>
          </a:xfrm>
        </p:grpSpPr>
        <p:sp>
          <p:nvSpPr>
            <p:cNvPr name="TextBox 37" id="37"/>
            <p:cNvSpPr txBox="true"/>
            <p:nvPr/>
          </p:nvSpPr>
          <p:spPr>
            <a:xfrm rot="0">
              <a:off x="227102" y="-28575"/>
              <a:ext cx="4622270" cy="5323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4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06219D"/>
                  </a:solidFill>
                  <a:latin typeface="Garet Bold"/>
                </a:rPr>
                <a:t>ADD A MAIN POINT</a:t>
              </a:r>
            </a:p>
          </p:txBody>
        </p:sp>
        <p:sp>
          <p:nvSpPr>
            <p:cNvPr name="TextBox 38" id="38"/>
            <p:cNvSpPr txBox="true"/>
            <p:nvPr/>
          </p:nvSpPr>
          <p:spPr>
            <a:xfrm rot="0">
              <a:off x="0" y="566225"/>
              <a:ext cx="5076474" cy="9707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Elaborate on what</a:t>
              </a:r>
            </a:p>
            <a:p>
              <a:pPr algn="ctr" marL="0" indent="0" lvl="0">
                <a:lnSpc>
                  <a:spcPts val="299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06219D"/>
                  </a:solidFill>
                  <a:latin typeface="Garet"/>
                </a:rPr>
                <a:t>you want to discuss.</a:t>
              </a:r>
            </a:p>
          </p:txBody>
        </p:sp>
      </p:grpSp>
      <p:pic>
        <p:nvPicPr>
          <p:cNvPr name="Picture 39" id="39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8100000">
            <a:off x="7654549" y="1505377"/>
            <a:ext cx="988586" cy="98499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DAFQ5Pv9thU</dc:identifier>
  <dcterms:modified xsi:type="dcterms:W3CDTF">2011-08-01T06:04:30Z</dcterms:modified>
  <cp:revision>1</cp:revision>
  <dc:title>Copia de Orange Blue Scrapbook Person's Life Timeline Presentation</dc:title>
</cp:coreProperties>
</file>