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72" r:id="rId36"/>
    <p:sldId id="273" r:id="rId37"/>
    <p:sldId id="274" r:id="rId38"/>
    <p:sldId id="275" r:id="rId39"/>
    <p:sldId id="276" r:id="rId40"/>
    <p:sldId id="277" r:id="rId41"/>
    <p:sldId id="278" r:id="rId42"/>
    <p:sldId id="279" r:id="rId43"/>
    <p:sldId id="280" r:id="rId44"/>
    <p:sldId id="281" r:id="rId45"/>
    <p:sldId id="282" r:id="rId46"/>
    <p:sldId id="283" r:id="rId47"/>
    <p:sldId id="284" r:id="rId48"/>
    <p:sldId id="285" r:id="rId49"/>
    <p:sldId id="286" r:id="rId50"/>
    <p:sldId id="287" r:id="rId51"/>
    <p:sldId id="288" r:id="rId52"/>
    <p:sldId id="289" r:id="rId53"/>
    <p:sldId id="290" r:id="rId54"/>
    <p:sldId id="291" r:id="rId55"/>
  </p:sldIdLst>
  <p:sldSz cx="18288000" cy="10287000"/>
  <p:notesSz cx="6858000" cy="9144000"/>
  <p:embeddedFontLst>
    <p:embeddedFont>
      <p:font typeface="Montserrat Classic" charset="1" panose="00000500000000000000"/>
      <p:regular r:id="rId6"/>
    </p:embeddedFont>
    <p:embeddedFont>
      <p:font typeface="Montserrat Classic Bold" charset="1" panose="00000800000000000000"/>
      <p:regular r:id="rId7"/>
    </p:embeddedFont>
    <p:embeddedFont>
      <p:font typeface="Arimo" charset="1" panose="020B0604020202020204"/>
      <p:regular r:id="rId8"/>
    </p:embeddedFont>
    <p:embeddedFont>
      <p:font typeface="Arimo Bold" charset="1" panose="020B0704020202020204"/>
      <p:regular r:id="rId9"/>
    </p:embeddedFont>
    <p:embeddedFont>
      <p:font typeface="Arimo Italics" charset="1" panose="020B0604020202090204"/>
      <p:regular r:id="rId10"/>
    </p:embeddedFont>
    <p:embeddedFont>
      <p:font typeface="Arimo Bold Italics" charset="1" panose="020B0704020202090204"/>
      <p:regular r:id="rId11"/>
    </p:embeddedFont>
    <p:embeddedFont>
      <p:font typeface="Montserrat" charset="1" panose="00000500000000000000"/>
      <p:regular r:id="rId12"/>
    </p:embeddedFont>
    <p:embeddedFont>
      <p:font typeface="Montserrat Bold" charset="1" panose="00000600000000000000"/>
      <p:regular r:id="rId13"/>
    </p:embeddedFont>
    <p:embeddedFont>
      <p:font typeface="Montserrat Italics" charset="1" panose="00000500000000000000"/>
      <p:regular r:id="rId14"/>
    </p:embeddedFont>
    <p:embeddedFont>
      <p:font typeface="Montserrat Bold Italics" charset="1" panose="00000600000000000000"/>
      <p:regular r:id="rId15"/>
    </p:embeddedFont>
    <p:embeddedFont>
      <p:font typeface="The Seasons" charset="1" panose="00000000000000000000"/>
      <p:regular r:id="rId16"/>
    </p:embeddedFont>
    <p:embeddedFont>
      <p:font typeface="The Seasons Bold" charset="1" panose="00000000000000000000"/>
      <p:regular r:id="rId17"/>
    </p:embeddedFont>
    <p:embeddedFont>
      <p:font typeface="The Seasons Italics" charset="1" panose="00000000000000000000"/>
      <p:regular r:id="rId18"/>
    </p:embeddedFont>
    <p:embeddedFont>
      <p:font typeface="The Seasons Bold Italics" charset="1" panose="000000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slides/slide1.xml" Type="http://schemas.openxmlformats.org/officeDocument/2006/relationships/slide"/><Relationship Id="rId21" Target="slides/slide2.xml" Type="http://schemas.openxmlformats.org/officeDocument/2006/relationships/slide"/><Relationship Id="rId22" Target="slides/slide3.xml" Type="http://schemas.openxmlformats.org/officeDocument/2006/relationships/slide"/><Relationship Id="rId23" Target="slides/slide4.xml" Type="http://schemas.openxmlformats.org/officeDocument/2006/relationships/slide"/><Relationship Id="rId24" Target="slides/slide5.xml" Type="http://schemas.openxmlformats.org/officeDocument/2006/relationships/slide"/><Relationship Id="rId25" Target="slides/slide6.xml" Type="http://schemas.openxmlformats.org/officeDocument/2006/relationships/slide"/><Relationship Id="rId26" Target="slides/slide7.xml" Type="http://schemas.openxmlformats.org/officeDocument/2006/relationships/slide"/><Relationship Id="rId27" Target="slides/slide8.xml" Type="http://schemas.openxmlformats.org/officeDocument/2006/relationships/slide"/><Relationship Id="rId28" Target="slides/slide9.xml" Type="http://schemas.openxmlformats.org/officeDocument/2006/relationships/slide"/><Relationship Id="rId29" Target="slides/slide10.xml" Type="http://schemas.openxmlformats.org/officeDocument/2006/relationships/slide"/><Relationship Id="rId3" Target="viewProps.xml" Type="http://schemas.openxmlformats.org/officeDocument/2006/relationships/viewProps"/><Relationship Id="rId30" Target="slides/slide11.xml" Type="http://schemas.openxmlformats.org/officeDocument/2006/relationships/slide"/><Relationship Id="rId31" Target="slides/slide12.xml" Type="http://schemas.openxmlformats.org/officeDocument/2006/relationships/slide"/><Relationship Id="rId32" Target="slides/slide13.xml" Type="http://schemas.openxmlformats.org/officeDocument/2006/relationships/slide"/><Relationship Id="rId33" Target="slides/slide14.xml" Type="http://schemas.openxmlformats.org/officeDocument/2006/relationships/slide"/><Relationship Id="rId34" Target="slides/slide15.xml" Type="http://schemas.openxmlformats.org/officeDocument/2006/relationships/slide"/><Relationship Id="rId35" Target="slides/slide16.xml" Type="http://schemas.openxmlformats.org/officeDocument/2006/relationships/slide"/><Relationship Id="rId36" Target="slides/slide17.xml" Type="http://schemas.openxmlformats.org/officeDocument/2006/relationships/slide"/><Relationship Id="rId37" Target="slides/slide18.xml" Type="http://schemas.openxmlformats.org/officeDocument/2006/relationships/slide"/><Relationship Id="rId38" Target="slides/slide19.xml" Type="http://schemas.openxmlformats.org/officeDocument/2006/relationships/slide"/><Relationship Id="rId39" Target="slides/slide20.xml" Type="http://schemas.openxmlformats.org/officeDocument/2006/relationships/slide"/><Relationship Id="rId4" Target="theme/theme1.xml" Type="http://schemas.openxmlformats.org/officeDocument/2006/relationships/theme"/><Relationship Id="rId40" Target="slides/slide21.xml" Type="http://schemas.openxmlformats.org/officeDocument/2006/relationships/slide"/><Relationship Id="rId41" Target="slides/slide22.xml" Type="http://schemas.openxmlformats.org/officeDocument/2006/relationships/slide"/><Relationship Id="rId42" Target="slides/slide23.xml" Type="http://schemas.openxmlformats.org/officeDocument/2006/relationships/slide"/><Relationship Id="rId43" Target="slides/slide24.xml" Type="http://schemas.openxmlformats.org/officeDocument/2006/relationships/slide"/><Relationship Id="rId44" Target="slides/slide25.xml" Type="http://schemas.openxmlformats.org/officeDocument/2006/relationships/slide"/><Relationship Id="rId45" Target="slides/slide26.xml" Type="http://schemas.openxmlformats.org/officeDocument/2006/relationships/slide"/><Relationship Id="rId46" Target="slides/slide27.xml" Type="http://schemas.openxmlformats.org/officeDocument/2006/relationships/slide"/><Relationship Id="rId47" Target="slides/slide28.xml" Type="http://schemas.openxmlformats.org/officeDocument/2006/relationships/slide"/><Relationship Id="rId48" Target="slides/slide29.xml" Type="http://schemas.openxmlformats.org/officeDocument/2006/relationships/slide"/><Relationship Id="rId49" Target="slides/slide30.xml" Type="http://schemas.openxmlformats.org/officeDocument/2006/relationships/slide"/><Relationship Id="rId5" Target="tableStyles.xml" Type="http://schemas.openxmlformats.org/officeDocument/2006/relationships/tableStyles"/><Relationship Id="rId50" Target="slides/slide31.xml" Type="http://schemas.openxmlformats.org/officeDocument/2006/relationships/slide"/><Relationship Id="rId51" Target="slides/slide32.xml" Type="http://schemas.openxmlformats.org/officeDocument/2006/relationships/slide"/><Relationship Id="rId52" Target="slides/slide33.xml" Type="http://schemas.openxmlformats.org/officeDocument/2006/relationships/slide"/><Relationship Id="rId53" Target="slides/slide34.xml" Type="http://schemas.openxmlformats.org/officeDocument/2006/relationships/slide"/><Relationship Id="rId54" Target="slides/slide35.xml" Type="http://schemas.openxmlformats.org/officeDocument/2006/relationships/slide"/><Relationship Id="rId55" Target="slides/slide36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svg" Type="http://schemas.openxmlformats.org/officeDocument/2006/relationships/image"/><Relationship Id="rId11" Target="../media/image55.png" Type="http://schemas.openxmlformats.org/officeDocument/2006/relationships/image"/><Relationship Id="rId12" Target="../media/image56.svg" Type="http://schemas.openxmlformats.org/officeDocument/2006/relationships/image"/><Relationship Id="rId13" Target="../media/image57.png" Type="http://schemas.openxmlformats.org/officeDocument/2006/relationships/image"/><Relationship Id="rId14" Target="../media/image58.svg" Type="http://schemas.openxmlformats.org/officeDocument/2006/relationships/image"/><Relationship Id="rId15" Target="../media/image59.png" Type="http://schemas.openxmlformats.org/officeDocument/2006/relationships/image"/><Relationship Id="rId16" Target="../media/image60.svg" Type="http://schemas.openxmlformats.org/officeDocument/2006/relationships/image"/><Relationship Id="rId2" Target="../media/image46.jpeg" Type="http://schemas.openxmlformats.org/officeDocument/2006/relationships/image"/><Relationship Id="rId3" Target="../media/image47.png" Type="http://schemas.openxmlformats.org/officeDocument/2006/relationships/image"/><Relationship Id="rId4" Target="../media/image48.svg" Type="http://schemas.openxmlformats.org/officeDocument/2006/relationships/image"/><Relationship Id="rId5" Target="../media/image49.png" Type="http://schemas.openxmlformats.org/officeDocument/2006/relationships/image"/><Relationship Id="rId6" Target="../media/image50.svg" Type="http://schemas.openxmlformats.org/officeDocument/2006/relationships/image"/><Relationship Id="rId7" Target="../media/image51.png" Type="http://schemas.openxmlformats.org/officeDocument/2006/relationships/image"/><Relationship Id="rId8" Target="../media/image52.sv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jpeg" Type="http://schemas.openxmlformats.org/officeDocument/2006/relationships/image"/><Relationship Id="rId3" Target="../media/image62.png" Type="http://schemas.openxmlformats.org/officeDocument/2006/relationships/image"/><Relationship Id="rId4" Target="../media/image63.svg" Type="http://schemas.openxmlformats.org/officeDocument/2006/relationships/image"/><Relationship Id="rId5" Target="../media/image64.png" Type="http://schemas.openxmlformats.org/officeDocument/2006/relationships/image"/><Relationship Id="rId6" Target="../media/image65.svg" Type="http://schemas.openxmlformats.org/officeDocument/2006/relationships/image"/><Relationship Id="rId7" Target="../media/image66.png" Type="http://schemas.openxmlformats.org/officeDocument/2006/relationships/image"/><Relationship Id="rId8" Target="../media/image67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6.png" Type="http://schemas.openxmlformats.org/officeDocument/2006/relationships/image"/><Relationship Id="rId11" Target="../media/image77.svg" Type="http://schemas.openxmlformats.org/officeDocument/2006/relationships/image"/><Relationship Id="rId2" Target="../media/image68.png" Type="http://schemas.openxmlformats.org/officeDocument/2006/relationships/image"/><Relationship Id="rId3" Target="../media/image69.jpeg" Type="http://schemas.openxmlformats.org/officeDocument/2006/relationships/image"/><Relationship Id="rId4" Target="../media/image70.png" Type="http://schemas.openxmlformats.org/officeDocument/2006/relationships/image"/><Relationship Id="rId5" Target="../media/image71.svg" Type="http://schemas.openxmlformats.org/officeDocument/2006/relationships/image"/><Relationship Id="rId6" Target="../media/image72.png" Type="http://schemas.openxmlformats.org/officeDocument/2006/relationships/image"/><Relationship Id="rId7" Target="../media/image73.svg" Type="http://schemas.openxmlformats.org/officeDocument/2006/relationships/image"/><Relationship Id="rId8" Target="../media/image74.png" Type="http://schemas.openxmlformats.org/officeDocument/2006/relationships/image"/><Relationship Id="rId9" Target="../media/image75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8.jpeg" Type="http://schemas.openxmlformats.org/officeDocument/2006/relationships/image"/><Relationship Id="rId3" Target="../media/image79.png" Type="http://schemas.openxmlformats.org/officeDocument/2006/relationships/image"/><Relationship Id="rId4" Target="../media/image80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1.jpeg" Type="http://schemas.openxmlformats.org/officeDocument/2006/relationships/image"/><Relationship Id="rId3" Target="../media/image82.png" Type="http://schemas.openxmlformats.org/officeDocument/2006/relationships/image"/><Relationship Id="rId4" Target="../media/image83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4.png" Type="http://schemas.openxmlformats.org/officeDocument/2006/relationships/image"/><Relationship Id="rId3" Target="../media/image85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4.png" Type="http://schemas.openxmlformats.org/officeDocument/2006/relationships/image"/><Relationship Id="rId11" Target="../media/image95.svg" Type="http://schemas.openxmlformats.org/officeDocument/2006/relationships/image"/><Relationship Id="rId12" Target="../media/image96.png" Type="http://schemas.openxmlformats.org/officeDocument/2006/relationships/image"/><Relationship Id="rId13" Target="../media/image97.svg" Type="http://schemas.openxmlformats.org/officeDocument/2006/relationships/image"/><Relationship Id="rId14" Target="../media/image98.png" Type="http://schemas.openxmlformats.org/officeDocument/2006/relationships/image"/><Relationship Id="rId15" Target="../media/image99.svg" Type="http://schemas.openxmlformats.org/officeDocument/2006/relationships/image"/><Relationship Id="rId2" Target="../media/image86.png" Type="http://schemas.openxmlformats.org/officeDocument/2006/relationships/image"/><Relationship Id="rId3" Target="../media/image87.svg" Type="http://schemas.openxmlformats.org/officeDocument/2006/relationships/image"/><Relationship Id="rId4" Target="../media/image88.png" Type="http://schemas.openxmlformats.org/officeDocument/2006/relationships/image"/><Relationship Id="rId5" Target="../media/image89.svg" Type="http://schemas.openxmlformats.org/officeDocument/2006/relationships/image"/><Relationship Id="rId6" Target="../media/image90.png" Type="http://schemas.openxmlformats.org/officeDocument/2006/relationships/image"/><Relationship Id="rId7" Target="../media/image91.svg" Type="http://schemas.openxmlformats.org/officeDocument/2006/relationships/image"/><Relationship Id="rId8" Target="../media/image92.png" Type="http://schemas.openxmlformats.org/officeDocument/2006/relationships/image"/><Relationship Id="rId9" Target="../media/image93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0.png" Type="http://schemas.openxmlformats.org/officeDocument/2006/relationships/image"/><Relationship Id="rId3" Target="../media/image101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2.png" Type="http://schemas.openxmlformats.org/officeDocument/2006/relationships/image"/><Relationship Id="rId3" Target="../media/image103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4.png" Type="http://schemas.openxmlformats.org/officeDocument/2006/relationships/image"/><Relationship Id="rId3" Target="../media/image105.svg" Type="http://schemas.openxmlformats.org/officeDocument/2006/relationships/image"/><Relationship Id="rId4" Target="../media/image106.jpeg" Type="http://schemas.openxmlformats.org/officeDocument/2006/relationships/image"/><Relationship Id="rId5" Target="../media/image107.jpeg" Type="http://schemas.openxmlformats.org/officeDocument/2006/relationships/image"/><Relationship Id="rId6" Target="../media/image28.png" Type="http://schemas.openxmlformats.org/officeDocument/2006/relationships/image"/><Relationship Id="rId7" Target="../media/image29.svg" Type="http://schemas.openxmlformats.org/officeDocument/2006/relationships/image"/><Relationship Id="rId8" Target="../media/image26.png" Type="http://schemas.openxmlformats.org/officeDocument/2006/relationships/image"/><Relationship Id="rId9" Target="../media/image27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8.png" Type="http://schemas.openxmlformats.org/officeDocument/2006/relationships/image"/><Relationship Id="rId3" Target="../media/image109.svg" Type="http://schemas.openxmlformats.org/officeDocument/2006/relationships/image"/><Relationship Id="rId4" Target="../media/image110.png" Type="http://schemas.openxmlformats.org/officeDocument/2006/relationships/image"/><Relationship Id="rId5" Target="../media/image111.svg" Type="http://schemas.openxmlformats.org/officeDocument/2006/relationships/image"/><Relationship Id="rId6" Target="../media/image112.png" Type="http://schemas.openxmlformats.org/officeDocument/2006/relationships/image"/><Relationship Id="rId7" Target="../media/image113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4.png" Type="http://schemas.openxmlformats.org/officeDocument/2006/relationships/image"/><Relationship Id="rId3" Target="../media/image115.svg" Type="http://schemas.openxmlformats.org/officeDocument/2006/relationships/image"/><Relationship Id="rId4" Target="../media/image116.jpeg" Type="http://schemas.openxmlformats.org/officeDocument/2006/relationships/image"/><Relationship Id="rId5" Target="../media/image117.jpeg" Type="http://schemas.openxmlformats.org/officeDocument/2006/relationships/image"/><Relationship Id="rId6" Target="../media/image118.jpeg" Type="http://schemas.openxmlformats.org/officeDocument/2006/relationships/image"/><Relationship Id="rId7" Target="../media/image119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6.png" Type="http://schemas.openxmlformats.org/officeDocument/2006/relationships/image"/><Relationship Id="rId11" Target="../media/image127.svg" Type="http://schemas.openxmlformats.org/officeDocument/2006/relationships/image"/><Relationship Id="rId2" Target="../media/image120.png" Type="http://schemas.openxmlformats.org/officeDocument/2006/relationships/image"/><Relationship Id="rId3" Target="../media/image121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122.png" Type="http://schemas.openxmlformats.org/officeDocument/2006/relationships/image"/><Relationship Id="rId7" Target="../media/image123.svg" Type="http://schemas.openxmlformats.org/officeDocument/2006/relationships/image"/><Relationship Id="rId8" Target="../media/image124.png" Type="http://schemas.openxmlformats.org/officeDocument/2006/relationships/image"/><Relationship Id="rId9" Target="../media/image125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8.png" Type="http://schemas.openxmlformats.org/officeDocument/2006/relationships/image"/><Relationship Id="rId3" Target="../media/image129.svg" Type="http://schemas.openxmlformats.org/officeDocument/2006/relationships/image"/><Relationship Id="rId4" Target="../media/image90.png" Type="http://schemas.openxmlformats.org/officeDocument/2006/relationships/image"/><Relationship Id="rId5" Target="../media/image91.svg" Type="http://schemas.openxmlformats.org/officeDocument/2006/relationships/image"/><Relationship Id="rId6" Target="../media/image130.png" Type="http://schemas.openxmlformats.org/officeDocument/2006/relationships/image"/><Relationship Id="rId7" Target="../media/image131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2.jpeg" Type="http://schemas.openxmlformats.org/officeDocument/2006/relationships/image"/><Relationship Id="rId3" Target="../media/image108.png" Type="http://schemas.openxmlformats.org/officeDocument/2006/relationships/image"/><Relationship Id="rId4" Target="../media/image109.svg" Type="http://schemas.openxmlformats.org/officeDocument/2006/relationships/image"/><Relationship Id="rId5" Target="../media/image133.png" Type="http://schemas.openxmlformats.org/officeDocument/2006/relationships/image"/><Relationship Id="rId6" Target="../media/image134.svg" Type="http://schemas.openxmlformats.org/officeDocument/2006/relationships/image"/><Relationship Id="rId7" Target="../media/image135.png" Type="http://schemas.openxmlformats.org/officeDocument/2006/relationships/image"/><Relationship Id="rId8" Target="../media/image136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5.png" Type="http://schemas.openxmlformats.org/officeDocument/2006/relationships/image"/><Relationship Id="rId11" Target="../media/image146.svg" Type="http://schemas.openxmlformats.org/officeDocument/2006/relationships/image"/><Relationship Id="rId2" Target="../media/image137.png" Type="http://schemas.openxmlformats.org/officeDocument/2006/relationships/image"/><Relationship Id="rId3" Target="../media/image138.svg" Type="http://schemas.openxmlformats.org/officeDocument/2006/relationships/image"/><Relationship Id="rId4" Target="../media/image139.png" Type="http://schemas.openxmlformats.org/officeDocument/2006/relationships/image"/><Relationship Id="rId5" Target="../media/image140.svg" Type="http://schemas.openxmlformats.org/officeDocument/2006/relationships/image"/><Relationship Id="rId6" Target="../media/image141.png" Type="http://schemas.openxmlformats.org/officeDocument/2006/relationships/image"/><Relationship Id="rId7" Target="../media/image142.svg" Type="http://schemas.openxmlformats.org/officeDocument/2006/relationships/image"/><Relationship Id="rId8" Target="../media/image143.png" Type="http://schemas.openxmlformats.org/officeDocument/2006/relationships/image"/><Relationship Id="rId9" Target="../media/image144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7.png" Type="http://schemas.openxmlformats.org/officeDocument/2006/relationships/image"/><Relationship Id="rId3" Target="../media/image148.svg" Type="http://schemas.openxmlformats.org/officeDocument/2006/relationships/image"/><Relationship Id="rId4" Target="../media/image44.png" Type="http://schemas.openxmlformats.org/officeDocument/2006/relationships/image"/><Relationship Id="rId5" Target="../media/image45.svg" Type="http://schemas.openxmlformats.org/officeDocument/2006/relationships/image"/><Relationship Id="rId6" Target="../media/image149.png" Type="http://schemas.openxmlformats.org/officeDocument/2006/relationships/image"/><Relationship Id="rId7" Target="../media/image150.svg" Type="http://schemas.openxmlformats.org/officeDocument/2006/relationships/image"/><Relationship Id="rId8" Target="../media/image151.png" Type="http://schemas.openxmlformats.org/officeDocument/2006/relationships/image"/><Relationship Id="rId9" Target="../media/image152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3.png" Type="http://schemas.openxmlformats.org/officeDocument/2006/relationships/image"/><Relationship Id="rId3" Target="../media/image154.svg" Type="http://schemas.openxmlformats.org/officeDocument/2006/relationships/image"/><Relationship Id="rId4" Target="../media/image155.png" Type="http://schemas.openxmlformats.org/officeDocument/2006/relationships/image"/><Relationship Id="rId5" Target="../media/image156.svg" Type="http://schemas.openxmlformats.org/officeDocument/2006/relationships/image"/><Relationship Id="rId6" Target="../media/image157.png" Type="http://schemas.openxmlformats.org/officeDocument/2006/relationships/image"/><Relationship Id="rId7" Target="../media/image158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9.png" Type="http://schemas.openxmlformats.org/officeDocument/2006/relationships/image"/><Relationship Id="rId3" Target="../media/image160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1.png" Type="http://schemas.openxmlformats.org/officeDocument/2006/relationships/image"/><Relationship Id="rId3" Target="../media/image16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3.png" Type="http://schemas.openxmlformats.org/officeDocument/2006/relationships/image"/><Relationship Id="rId3" Target="../media/image164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5.png" Type="http://schemas.openxmlformats.org/officeDocument/2006/relationships/image"/><Relationship Id="rId3" Target="../media/image166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1.png" Type="http://schemas.openxmlformats.org/officeDocument/2006/relationships/image"/><Relationship Id="rId11" Target="../media/image172.svg" Type="http://schemas.openxmlformats.org/officeDocument/2006/relationships/image"/><Relationship Id="rId12" Target="../media/image173.png" Type="http://schemas.openxmlformats.org/officeDocument/2006/relationships/image"/><Relationship Id="rId13" Target="../media/image174.svg" Type="http://schemas.openxmlformats.org/officeDocument/2006/relationships/image"/><Relationship Id="rId14" Target="../media/image44.png" Type="http://schemas.openxmlformats.org/officeDocument/2006/relationships/image"/><Relationship Id="rId15" Target="../media/image45.svg" Type="http://schemas.openxmlformats.org/officeDocument/2006/relationships/image"/><Relationship Id="rId2" Target="../media/image167.jpeg" Type="http://schemas.openxmlformats.org/officeDocument/2006/relationships/image"/><Relationship Id="rId3" Target="../media/image117.jpeg" Type="http://schemas.openxmlformats.org/officeDocument/2006/relationships/image"/><Relationship Id="rId4" Target="../media/image116.jpeg" Type="http://schemas.openxmlformats.org/officeDocument/2006/relationships/image"/><Relationship Id="rId5" Target="../media/image118.jpeg" Type="http://schemas.openxmlformats.org/officeDocument/2006/relationships/image"/><Relationship Id="rId6" Target="../media/image119.jpeg" Type="http://schemas.openxmlformats.org/officeDocument/2006/relationships/image"/><Relationship Id="rId7" Target="../media/image168.jpeg" Type="http://schemas.openxmlformats.org/officeDocument/2006/relationships/image"/><Relationship Id="rId8" Target="../media/image169.jpeg" Type="http://schemas.openxmlformats.org/officeDocument/2006/relationships/image"/><Relationship Id="rId9" Target="../media/image170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6.png" Type="http://schemas.openxmlformats.org/officeDocument/2006/relationships/image"/><Relationship Id="rId11" Target="../media/image67.svg" Type="http://schemas.openxmlformats.org/officeDocument/2006/relationships/image"/><Relationship Id="rId12" Target="../media/image179.png" Type="http://schemas.openxmlformats.org/officeDocument/2006/relationships/image"/><Relationship Id="rId13" Target="../media/image180.svg" Type="http://schemas.openxmlformats.org/officeDocument/2006/relationships/image"/><Relationship Id="rId14" Target="../media/image30.png" Type="http://schemas.openxmlformats.org/officeDocument/2006/relationships/image"/><Relationship Id="rId15" Target="../media/image31.svg" Type="http://schemas.openxmlformats.org/officeDocument/2006/relationships/image"/><Relationship Id="rId16" Target="../media/image28.png" Type="http://schemas.openxmlformats.org/officeDocument/2006/relationships/image"/><Relationship Id="rId17" Target="../media/image29.svg" Type="http://schemas.openxmlformats.org/officeDocument/2006/relationships/image"/><Relationship Id="rId18" Target="../media/image26.png" Type="http://schemas.openxmlformats.org/officeDocument/2006/relationships/image"/><Relationship Id="rId19" Target="../media/image27.svg" Type="http://schemas.openxmlformats.org/officeDocument/2006/relationships/image"/><Relationship Id="rId2" Target="../media/image175.png" Type="http://schemas.openxmlformats.org/officeDocument/2006/relationships/image"/><Relationship Id="rId20" Target="../media/image181.png" Type="http://schemas.openxmlformats.org/officeDocument/2006/relationships/image"/><Relationship Id="rId21" Target="../media/image182.svg" Type="http://schemas.openxmlformats.org/officeDocument/2006/relationships/image"/><Relationship Id="rId22" Target="../media/image183.png" Type="http://schemas.openxmlformats.org/officeDocument/2006/relationships/image"/><Relationship Id="rId23" Target="../media/image184.svg" Type="http://schemas.openxmlformats.org/officeDocument/2006/relationships/image"/><Relationship Id="rId24" Target="../media/image133.png" Type="http://schemas.openxmlformats.org/officeDocument/2006/relationships/image"/><Relationship Id="rId25" Target="../media/image134.svg" Type="http://schemas.openxmlformats.org/officeDocument/2006/relationships/image"/><Relationship Id="rId26" Target="../media/image185.png" Type="http://schemas.openxmlformats.org/officeDocument/2006/relationships/image"/><Relationship Id="rId27" Target="../media/image186.svg" Type="http://schemas.openxmlformats.org/officeDocument/2006/relationships/image"/><Relationship Id="rId28" Target="../media/image135.png" Type="http://schemas.openxmlformats.org/officeDocument/2006/relationships/image"/><Relationship Id="rId29" Target="../media/image136.svg" Type="http://schemas.openxmlformats.org/officeDocument/2006/relationships/image"/><Relationship Id="rId3" Target="../media/image176.svg" Type="http://schemas.openxmlformats.org/officeDocument/2006/relationships/image"/><Relationship Id="rId30" Target="../media/image149.png" Type="http://schemas.openxmlformats.org/officeDocument/2006/relationships/image"/><Relationship Id="rId31" Target="../media/image150.svg" Type="http://schemas.openxmlformats.org/officeDocument/2006/relationships/image"/><Relationship Id="rId32" Target="../media/image187.png" Type="http://schemas.openxmlformats.org/officeDocument/2006/relationships/image"/><Relationship Id="rId33" Target="../media/image188.svg" Type="http://schemas.openxmlformats.org/officeDocument/2006/relationships/image"/><Relationship Id="rId34" Target="../media/image16.png" Type="http://schemas.openxmlformats.org/officeDocument/2006/relationships/image"/><Relationship Id="rId35" Target="../media/image17.svg" Type="http://schemas.openxmlformats.org/officeDocument/2006/relationships/image"/><Relationship Id="rId36" Target="../media/image153.png" Type="http://schemas.openxmlformats.org/officeDocument/2006/relationships/image"/><Relationship Id="rId37" Target="../media/image154.svg" Type="http://schemas.openxmlformats.org/officeDocument/2006/relationships/image"/><Relationship Id="rId38" Target="../media/image155.png" Type="http://schemas.openxmlformats.org/officeDocument/2006/relationships/image"/><Relationship Id="rId39" Target="../media/image156.svg" Type="http://schemas.openxmlformats.org/officeDocument/2006/relationships/image"/><Relationship Id="rId4" Target="../media/image4.png" Type="http://schemas.openxmlformats.org/officeDocument/2006/relationships/image"/><Relationship Id="rId40" Target="../media/image157.png" Type="http://schemas.openxmlformats.org/officeDocument/2006/relationships/image"/><Relationship Id="rId41" Target="../media/image158.svg" Type="http://schemas.openxmlformats.org/officeDocument/2006/relationships/image"/><Relationship Id="rId5" Target="../media/image5.svg" Type="http://schemas.openxmlformats.org/officeDocument/2006/relationships/image"/><Relationship Id="rId6" Target="../media/image177.png" Type="http://schemas.openxmlformats.org/officeDocument/2006/relationships/image"/><Relationship Id="rId7" Target="../media/image178.svg" Type="http://schemas.openxmlformats.org/officeDocument/2006/relationships/image"/><Relationship Id="rId8" Target="../media/image62.png" Type="http://schemas.openxmlformats.org/officeDocument/2006/relationships/image"/><Relationship Id="rId9" Target="../media/image63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1.png" Type="http://schemas.openxmlformats.org/officeDocument/2006/relationships/image"/><Relationship Id="rId11" Target="../media/image192.svg" Type="http://schemas.openxmlformats.org/officeDocument/2006/relationships/image"/><Relationship Id="rId12" Target="../media/image193.png" Type="http://schemas.openxmlformats.org/officeDocument/2006/relationships/image"/><Relationship Id="rId13" Target="../media/image194.svg" Type="http://schemas.openxmlformats.org/officeDocument/2006/relationships/image"/><Relationship Id="rId14" Target="../media/image161.png" Type="http://schemas.openxmlformats.org/officeDocument/2006/relationships/image"/><Relationship Id="rId15" Target="../media/image162.svg" Type="http://schemas.openxmlformats.org/officeDocument/2006/relationships/image"/><Relationship Id="rId16" Target="../media/image159.png" Type="http://schemas.openxmlformats.org/officeDocument/2006/relationships/image"/><Relationship Id="rId17" Target="../media/image160.svg" Type="http://schemas.openxmlformats.org/officeDocument/2006/relationships/image"/><Relationship Id="rId18" Target="../media/image195.png" Type="http://schemas.openxmlformats.org/officeDocument/2006/relationships/image"/><Relationship Id="rId19" Target="../media/image196.svg" Type="http://schemas.openxmlformats.org/officeDocument/2006/relationships/image"/><Relationship Id="rId2" Target="../media/image189.png" Type="http://schemas.openxmlformats.org/officeDocument/2006/relationships/image"/><Relationship Id="rId20" Target="../media/image197.png" Type="http://schemas.openxmlformats.org/officeDocument/2006/relationships/image"/><Relationship Id="rId21" Target="../media/image198.svg" Type="http://schemas.openxmlformats.org/officeDocument/2006/relationships/image"/><Relationship Id="rId22" Target="../media/image124.png" Type="http://schemas.openxmlformats.org/officeDocument/2006/relationships/image"/><Relationship Id="rId23" Target="../media/image125.svg" Type="http://schemas.openxmlformats.org/officeDocument/2006/relationships/image"/><Relationship Id="rId24" Target="../media/image22.png" Type="http://schemas.openxmlformats.org/officeDocument/2006/relationships/image"/><Relationship Id="rId25" Target="../media/image23.svg" Type="http://schemas.openxmlformats.org/officeDocument/2006/relationships/image"/><Relationship Id="rId26" Target="../media/image122.png" Type="http://schemas.openxmlformats.org/officeDocument/2006/relationships/image"/><Relationship Id="rId27" Target="../media/image123.svg" Type="http://schemas.openxmlformats.org/officeDocument/2006/relationships/image"/><Relationship Id="rId28" Target="../media/image40.png" Type="http://schemas.openxmlformats.org/officeDocument/2006/relationships/image"/><Relationship Id="rId29" Target="../media/image41.svg" Type="http://schemas.openxmlformats.org/officeDocument/2006/relationships/image"/><Relationship Id="rId3" Target="../media/image190.svg" Type="http://schemas.openxmlformats.org/officeDocument/2006/relationships/image"/><Relationship Id="rId30" Target="../media/image42.png" Type="http://schemas.openxmlformats.org/officeDocument/2006/relationships/image"/><Relationship Id="rId31" Target="../media/image43.svg" Type="http://schemas.openxmlformats.org/officeDocument/2006/relationships/image"/><Relationship Id="rId32" Target="../media/image199.png" Type="http://schemas.openxmlformats.org/officeDocument/2006/relationships/image"/><Relationship Id="rId33" Target="../media/image200.svg" Type="http://schemas.openxmlformats.org/officeDocument/2006/relationships/image"/><Relationship Id="rId34" Target="../media/image90.png" Type="http://schemas.openxmlformats.org/officeDocument/2006/relationships/image"/><Relationship Id="rId35" Target="../media/image91.svg" Type="http://schemas.openxmlformats.org/officeDocument/2006/relationships/image"/><Relationship Id="rId36" Target="../media/image108.png" Type="http://schemas.openxmlformats.org/officeDocument/2006/relationships/image"/><Relationship Id="rId37" Target="../media/image109.svg" Type="http://schemas.openxmlformats.org/officeDocument/2006/relationships/image"/><Relationship Id="rId38" Target="../media/image201.png" Type="http://schemas.openxmlformats.org/officeDocument/2006/relationships/image"/><Relationship Id="rId39" Target="../media/image202.svg" Type="http://schemas.openxmlformats.org/officeDocument/2006/relationships/image"/><Relationship Id="rId4" Target="../media/image88.png" Type="http://schemas.openxmlformats.org/officeDocument/2006/relationships/image"/><Relationship Id="rId40" Target="../media/image44.png" Type="http://schemas.openxmlformats.org/officeDocument/2006/relationships/image"/><Relationship Id="rId41" Target="../media/image45.svg" Type="http://schemas.openxmlformats.org/officeDocument/2006/relationships/image"/><Relationship Id="rId42" Target="../media/image137.png" Type="http://schemas.openxmlformats.org/officeDocument/2006/relationships/image"/><Relationship Id="rId43" Target="../media/image138.svg" Type="http://schemas.openxmlformats.org/officeDocument/2006/relationships/image"/><Relationship Id="rId44" Target="../media/image139.png" Type="http://schemas.openxmlformats.org/officeDocument/2006/relationships/image"/><Relationship Id="rId45" Target="../media/image140.svg" Type="http://schemas.openxmlformats.org/officeDocument/2006/relationships/image"/><Relationship Id="rId46" Target="../media/image141.png" Type="http://schemas.openxmlformats.org/officeDocument/2006/relationships/image"/><Relationship Id="rId47" Target="../media/image142.svg" Type="http://schemas.openxmlformats.org/officeDocument/2006/relationships/image"/><Relationship Id="rId48" Target="../media/image143.png" Type="http://schemas.openxmlformats.org/officeDocument/2006/relationships/image"/><Relationship Id="rId49" Target="../media/image144.svg" Type="http://schemas.openxmlformats.org/officeDocument/2006/relationships/image"/><Relationship Id="rId5" Target="../media/image89.svg" Type="http://schemas.openxmlformats.org/officeDocument/2006/relationships/image"/><Relationship Id="rId50" Target="../media/image145.png" Type="http://schemas.openxmlformats.org/officeDocument/2006/relationships/image"/><Relationship Id="rId51" Target="../media/image146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92.png" Type="http://schemas.openxmlformats.org/officeDocument/2006/relationships/image"/><Relationship Id="rId9" Target="../media/image93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1.png" Type="http://schemas.openxmlformats.org/officeDocument/2006/relationships/image"/><Relationship Id="rId11" Target="../media/image212.svg" Type="http://schemas.openxmlformats.org/officeDocument/2006/relationships/image"/><Relationship Id="rId12" Target="../media/image213.png" Type="http://schemas.openxmlformats.org/officeDocument/2006/relationships/image"/><Relationship Id="rId13" Target="../media/image214.svg" Type="http://schemas.openxmlformats.org/officeDocument/2006/relationships/image"/><Relationship Id="rId14" Target="../media/image215.png" Type="http://schemas.openxmlformats.org/officeDocument/2006/relationships/image"/><Relationship Id="rId15" Target="../media/image216.svg" Type="http://schemas.openxmlformats.org/officeDocument/2006/relationships/image"/><Relationship Id="rId16" Target="../media/image217.png" Type="http://schemas.openxmlformats.org/officeDocument/2006/relationships/image"/><Relationship Id="rId17" Target="../media/image218.svg" Type="http://schemas.openxmlformats.org/officeDocument/2006/relationships/image"/><Relationship Id="rId18" Target="../media/image219.png" Type="http://schemas.openxmlformats.org/officeDocument/2006/relationships/image"/><Relationship Id="rId19" Target="../media/image220.svg" Type="http://schemas.openxmlformats.org/officeDocument/2006/relationships/image"/><Relationship Id="rId2" Target="../media/image203.png" Type="http://schemas.openxmlformats.org/officeDocument/2006/relationships/image"/><Relationship Id="rId20" Target="../media/image221.png" Type="http://schemas.openxmlformats.org/officeDocument/2006/relationships/image"/><Relationship Id="rId21" Target="../media/image222.svg" Type="http://schemas.openxmlformats.org/officeDocument/2006/relationships/image"/><Relationship Id="rId22" Target="../media/image223.png" Type="http://schemas.openxmlformats.org/officeDocument/2006/relationships/image"/><Relationship Id="rId23" Target="../media/image224.svg" Type="http://schemas.openxmlformats.org/officeDocument/2006/relationships/image"/><Relationship Id="rId24" Target="../media/image225.png" Type="http://schemas.openxmlformats.org/officeDocument/2006/relationships/image"/><Relationship Id="rId25" Target="../media/image226.svg" Type="http://schemas.openxmlformats.org/officeDocument/2006/relationships/image"/><Relationship Id="rId26" Target="../media/image227.png" Type="http://schemas.openxmlformats.org/officeDocument/2006/relationships/image"/><Relationship Id="rId27" Target="../media/image228.svg" Type="http://schemas.openxmlformats.org/officeDocument/2006/relationships/image"/><Relationship Id="rId28" Target="../media/image229.png" Type="http://schemas.openxmlformats.org/officeDocument/2006/relationships/image"/><Relationship Id="rId29" Target="../media/image230.svg" Type="http://schemas.openxmlformats.org/officeDocument/2006/relationships/image"/><Relationship Id="rId3" Target="../media/image204.svg" Type="http://schemas.openxmlformats.org/officeDocument/2006/relationships/image"/><Relationship Id="rId30" Target="../media/image231.png" Type="http://schemas.openxmlformats.org/officeDocument/2006/relationships/image"/><Relationship Id="rId31" Target="../media/image232.svg" Type="http://schemas.openxmlformats.org/officeDocument/2006/relationships/image"/><Relationship Id="rId32" Target="../media/image233.png" Type="http://schemas.openxmlformats.org/officeDocument/2006/relationships/image"/><Relationship Id="rId33" Target="../media/image234.svg" Type="http://schemas.openxmlformats.org/officeDocument/2006/relationships/image"/><Relationship Id="rId34" Target="../media/image235.png" Type="http://schemas.openxmlformats.org/officeDocument/2006/relationships/image"/><Relationship Id="rId35" Target="../media/image236.svg" Type="http://schemas.openxmlformats.org/officeDocument/2006/relationships/image"/><Relationship Id="rId36" Target="../media/image237.png" Type="http://schemas.openxmlformats.org/officeDocument/2006/relationships/image"/><Relationship Id="rId37" Target="../media/image238.svg" Type="http://schemas.openxmlformats.org/officeDocument/2006/relationships/image"/><Relationship Id="rId38" Target="../media/image239.png" Type="http://schemas.openxmlformats.org/officeDocument/2006/relationships/image"/><Relationship Id="rId39" Target="../media/image240.svg" Type="http://schemas.openxmlformats.org/officeDocument/2006/relationships/image"/><Relationship Id="rId4" Target="../media/image205.png" Type="http://schemas.openxmlformats.org/officeDocument/2006/relationships/image"/><Relationship Id="rId40" Target="../media/image241.png" Type="http://schemas.openxmlformats.org/officeDocument/2006/relationships/image"/><Relationship Id="rId41" Target="../media/image242.svg" Type="http://schemas.openxmlformats.org/officeDocument/2006/relationships/image"/><Relationship Id="rId42" Target="../media/image243.png" Type="http://schemas.openxmlformats.org/officeDocument/2006/relationships/image"/><Relationship Id="rId43" Target="../media/image244.svg" Type="http://schemas.openxmlformats.org/officeDocument/2006/relationships/image"/><Relationship Id="rId44" Target="../media/image245.png" Type="http://schemas.openxmlformats.org/officeDocument/2006/relationships/image"/><Relationship Id="rId45" Target="../media/image246.svg" Type="http://schemas.openxmlformats.org/officeDocument/2006/relationships/image"/><Relationship Id="rId46" Target="../media/image247.png" Type="http://schemas.openxmlformats.org/officeDocument/2006/relationships/image"/><Relationship Id="rId47" Target="../media/image248.svg" Type="http://schemas.openxmlformats.org/officeDocument/2006/relationships/image"/><Relationship Id="rId48" Target="../media/image249.png" Type="http://schemas.openxmlformats.org/officeDocument/2006/relationships/image"/><Relationship Id="rId49" Target="../media/image250.svg" Type="http://schemas.openxmlformats.org/officeDocument/2006/relationships/image"/><Relationship Id="rId5" Target="../media/image206.svg" Type="http://schemas.openxmlformats.org/officeDocument/2006/relationships/image"/><Relationship Id="rId50" Target="../media/image251.png" Type="http://schemas.openxmlformats.org/officeDocument/2006/relationships/image"/><Relationship Id="rId51" Target="../media/image252.svg" Type="http://schemas.openxmlformats.org/officeDocument/2006/relationships/image"/><Relationship Id="rId52" Target="../media/image253.png" Type="http://schemas.openxmlformats.org/officeDocument/2006/relationships/image"/><Relationship Id="rId53" Target="../media/image254.svg" Type="http://schemas.openxmlformats.org/officeDocument/2006/relationships/image"/><Relationship Id="rId54" Target="../media/image255.png" Type="http://schemas.openxmlformats.org/officeDocument/2006/relationships/image"/><Relationship Id="rId55" Target="../media/image256.svg" Type="http://schemas.openxmlformats.org/officeDocument/2006/relationships/image"/><Relationship Id="rId56" Target="../media/image257.png" Type="http://schemas.openxmlformats.org/officeDocument/2006/relationships/image"/><Relationship Id="rId57" Target="../media/image258.svg" Type="http://schemas.openxmlformats.org/officeDocument/2006/relationships/image"/><Relationship Id="rId58" Target="../media/image259.png" Type="http://schemas.openxmlformats.org/officeDocument/2006/relationships/image"/><Relationship Id="rId59" Target="../media/image260.svg" Type="http://schemas.openxmlformats.org/officeDocument/2006/relationships/image"/><Relationship Id="rId6" Target="../media/image207.png" Type="http://schemas.openxmlformats.org/officeDocument/2006/relationships/image"/><Relationship Id="rId60" Target="../media/image261.png" Type="http://schemas.openxmlformats.org/officeDocument/2006/relationships/image"/><Relationship Id="rId61" Target="../media/image262.svg" Type="http://schemas.openxmlformats.org/officeDocument/2006/relationships/image"/><Relationship Id="rId62" Target="../media/image263.png" Type="http://schemas.openxmlformats.org/officeDocument/2006/relationships/image"/><Relationship Id="rId63" Target="../media/image264.svg" Type="http://schemas.openxmlformats.org/officeDocument/2006/relationships/image"/><Relationship Id="rId64" Target="../media/image265.png" Type="http://schemas.openxmlformats.org/officeDocument/2006/relationships/image"/><Relationship Id="rId65" Target="../media/image266.svg" Type="http://schemas.openxmlformats.org/officeDocument/2006/relationships/image"/><Relationship Id="rId66" Target="../media/image267.png" Type="http://schemas.openxmlformats.org/officeDocument/2006/relationships/image"/><Relationship Id="rId67" Target="../media/image268.svg" Type="http://schemas.openxmlformats.org/officeDocument/2006/relationships/image"/><Relationship Id="rId68" Target="../media/image269.png" Type="http://schemas.openxmlformats.org/officeDocument/2006/relationships/image"/><Relationship Id="rId69" Target="../media/image270.svg" Type="http://schemas.openxmlformats.org/officeDocument/2006/relationships/image"/><Relationship Id="rId7" Target="../media/image208.svg" Type="http://schemas.openxmlformats.org/officeDocument/2006/relationships/image"/><Relationship Id="rId70" Target="../media/image271.png" Type="http://schemas.openxmlformats.org/officeDocument/2006/relationships/image"/><Relationship Id="rId71" Target="../media/image272.svg" Type="http://schemas.openxmlformats.org/officeDocument/2006/relationships/image"/><Relationship Id="rId72" Target="../media/image273.png" Type="http://schemas.openxmlformats.org/officeDocument/2006/relationships/image"/><Relationship Id="rId73" Target="../media/image274.svg" Type="http://schemas.openxmlformats.org/officeDocument/2006/relationships/image"/><Relationship Id="rId74" Target="../media/image275.png" Type="http://schemas.openxmlformats.org/officeDocument/2006/relationships/image"/><Relationship Id="rId75" Target="../media/image276.svg" Type="http://schemas.openxmlformats.org/officeDocument/2006/relationships/image"/><Relationship Id="rId76" Target="../media/image277.png" Type="http://schemas.openxmlformats.org/officeDocument/2006/relationships/image"/><Relationship Id="rId77" Target="../media/image278.svg" Type="http://schemas.openxmlformats.org/officeDocument/2006/relationships/image"/><Relationship Id="rId78" Target="../media/image279.png" Type="http://schemas.openxmlformats.org/officeDocument/2006/relationships/image"/><Relationship Id="rId79" Target="../media/image280.svg" Type="http://schemas.openxmlformats.org/officeDocument/2006/relationships/image"/><Relationship Id="rId8" Target="../media/image209.png" Type="http://schemas.openxmlformats.org/officeDocument/2006/relationships/image"/><Relationship Id="rId9" Target="../media/image210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1.png" Type="http://schemas.openxmlformats.org/officeDocument/2006/relationships/image"/><Relationship Id="rId3" Target="../media/image282.svg" Type="http://schemas.openxmlformats.org/officeDocument/2006/relationships/image"/><Relationship Id="rId4" Target="../media/image28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svg" Type="http://schemas.openxmlformats.org/officeDocument/2006/relationships/image"/><Relationship Id="rId2" Target="../media/image16.png" Type="http://schemas.openxmlformats.org/officeDocument/2006/relationships/image"/><Relationship Id="rId3" Target="../media/image17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Relationship Id="rId8" Target="../media/image22.png" Type="http://schemas.openxmlformats.org/officeDocument/2006/relationships/image"/><Relationship Id="rId9" Target="../media/image2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../media/image33.svg" Type="http://schemas.openxmlformats.org/officeDocument/2006/relationships/image"/><Relationship Id="rId4" Target="../media/image34.png" Type="http://schemas.openxmlformats.org/officeDocument/2006/relationships/image"/><Relationship Id="rId5" Target="../media/image35.svg" Type="http://schemas.openxmlformats.org/officeDocument/2006/relationships/image"/><Relationship Id="rId6" Target="../media/image36.png" Type="http://schemas.openxmlformats.org/officeDocument/2006/relationships/image"/><Relationship Id="rId7" Target="../media/image37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png" Type="http://schemas.openxmlformats.org/officeDocument/2006/relationships/image"/><Relationship Id="rId3" Target="../media/image39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EB0B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526486" y="0"/>
            <a:ext cx="25340973" cy="8522685"/>
            <a:chOff x="0" y="0"/>
            <a:chExt cx="33787964" cy="1136358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11280935" cy="11363580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1255535" y="0"/>
              <a:ext cx="11280935" cy="11363580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507028" y="0"/>
              <a:ext cx="11280935" cy="11363580"/>
            </a:xfrm>
            <a:prstGeom prst="rect">
              <a:avLst/>
            </a:prstGeom>
          </p:spPr>
        </p:pic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2545637" y="1181100"/>
            <a:ext cx="13196725" cy="6896282"/>
            <a:chOff x="0" y="0"/>
            <a:chExt cx="12151360" cy="63500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2151360" cy="6350000"/>
            </a:xfrm>
            <a:custGeom>
              <a:avLst/>
              <a:gdLst/>
              <a:ahLst/>
              <a:cxnLst/>
              <a:rect r="r" b="b" t="t" l="l"/>
              <a:pathLst>
                <a:path h="6350000" w="12151360">
                  <a:moveTo>
                    <a:pt x="6075680" y="0"/>
                  </a:moveTo>
                  <a:cubicBezTo>
                    <a:pt x="9431020" y="0"/>
                    <a:pt x="12151360" y="1421130"/>
                    <a:pt x="12151360" y="3175000"/>
                  </a:cubicBezTo>
                  <a:cubicBezTo>
                    <a:pt x="12151360" y="4928870"/>
                    <a:pt x="9431020" y="6350000"/>
                    <a:pt x="6075680" y="6350000"/>
                  </a:cubicBezTo>
                  <a:cubicBezTo>
                    <a:pt x="2720340" y="6350000"/>
                    <a:pt x="0" y="4928870"/>
                    <a:pt x="0" y="3175000"/>
                  </a:cubicBezTo>
                  <a:cubicBezTo>
                    <a:pt x="0" y="1421130"/>
                    <a:pt x="2720340" y="0"/>
                    <a:pt x="6075680" y="0"/>
                  </a:cubicBezTo>
                  <a:close/>
                </a:path>
              </a:pathLst>
            </a:custGeom>
            <a:blipFill>
              <a:blip r:embed="rId4"/>
              <a:stretch>
                <a:fillRect l="0" r="0" t="-7254" b="-36265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0" y="7569994"/>
            <a:ext cx="18288000" cy="29860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801"/>
              </a:lnSpc>
            </a:pPr>
            <a:r>
              <a:rPr lang="en-US" sz="16500">
                <a:solidFill>
                  <a:srgbClr val="E6E7E8"/>
                </a:solidFill>
                <a:latin typeface="The Seasons Bold"/>
              </a:rPr>
              <a:t>Your Presentation</a:t>
            </a:r>
          </a:p>
        </p:txBody>
      </p:sp>
      <p:sp>
        <p:nvSpPr>
          <p:cNvPr name="TextBox 9" id="9"/>
          <p:cNvSpPr txBox="true"/>
          <p:nvPr/>
        </p:nvSpPr>
        <p:spPr>
          <a:xfrm rot="5400000">
            <a:off x="13766532" y="4037596"/>
            <a:ext cx="7780712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98"/>
              </a:lnSpc>
              <a:spcBef>
                <a:spcPct val="0"/>
              </a:spcBef>
            </a:pPr>
            <a:r>
              <a:rPr lang="en-US" sz="3998" spc="211">
                <a:solidFill>
                  <a:srgbClr val="E6E7E8"/>
                </a:solidFill>
                <a:latin typeface="Montserrat Bold"/>
              </a:rPr>
              <a:t>HISTORY </a:t>
            </a:r>
            <a:r>
              <a:rPr lang="en-US" sz="3998" spc="211" u="none">
                <a:solidFill>
                  <a:srgbClr val="E6E7E8"/>
                </a:solidFill>
                <a:latin typeface="Montserrat Bold"/>
              </a:rPr>
              <a:t>TIMELINE</a:t>
            </a:r>
          </a:p>
        </p:txBody>
      </p:sp>
      <p:sp>
        <p:nvSpPr>
          <p:cNvPr name="TextBox 10" id="10"/>
          <p:cNvSpPr txBox="true"/>
          <p:nvPr/>
        </p:nvSpPr>
        <p:spPr>
          <a:xfrm rot="-5400000">
            <a:off x="-3259243" y="4037596"/>
            <a:ext cx="7780712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98"/>
              </a:lnSpc>
              <a:spcBef>
                <a:spcPct val="0"/>
              </a:spcBef>
            </a:pPr>
            <a:r>
              <a:rPr lang="en-US" sz="3998" spc="211">
                <a:solidFill>
                  <a:srgbClr val="E6E7E8"/>
                </a:solidFill>
                <a:latin typeface="Montserrat Bold"/>
              </a:rPr>
              <a:t>HISTORY </a:t>
            </a:r>
            <a:r>
              <a:rPr lang="en-US" sz="3998" spc="211" u="none">
                <a:solidFill>
                  <a:srgbClr val="E6E7E8"/>
                </a:solidFill>
                <a:latin typeface="Montserrat Bold"/>
              </a:rPr>
              <a:t>TIMELINE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62521" y="92769"/>
            <a:ext cx="5562958" cy="11582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1"/>
              </a:lnSpc>
              <a:spcBef>
                <a:spcPct val="0"/>
              </a:spcBef>
            </a:pPr>
            <a:r>
              <a:rPr lang="en-US" sz="5243" spc="277">
                <a:solidFill>
                  <a:srgbClr val="E6E7E8"/>
                </a:solidFill>
                <a:latin typeface="The Seasons Bold"/>
              </a:rPr>
              <a:t>History </a:t>
            </a:r>
            <a:r>
              <a:rPr lang="en-US" sz="5243" spc="277" u="none">
                <a:solidFill>
                  <a:srgbClr val="E6E7E8"/>
                </a:solidFill>
                <a:latin typeface="The Seasons Bold"/>
              </a:rPr>
              <a:t>Timeline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89347" y="862675"/>
            <a:ext cx="6921282" cy="222409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77543">
            <a:off x="-2643399" y="-2025020"/>
            <a:ext cx="5986849" cy="4103258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1545260" y="6493908"/>
            <a:ext cx="4722278" cy="5528784"/>
            <a:chOff x="0" y="0"/>
            <a:chExt cx="6296370" cy="7371711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4805705">
              <a:off x="2298678" y="5457257"/>
              <a:ext cx="3440322" cy="375308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1107866">
              <a:off x="417594" y="774097"/>
              <a:ext cx="5461183" cy="3524692"/>
            </a:xfrm>
            <a:prstGeom prst="rect">
              <a:avLst/>
            </a:prstGeom>
          </p:spPr>
        </p:pic>
      </p:grp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1028700" y="3267961"/>
          <a:ext cx="16230600" cy="4697827"/>
        </p:xfrm>
        <a:graphic>
          <a:graphicData uri="http://schemas.openxmlformats.org/drawingml/2006/table">
            <a:tbl>
              <a:tblPr/>
              <a:tblGrid>
                <a:gridCol w="4057650"/>
                <a:gridCol w="4057650"/>
                <a:gridCol w="4057650"/>
                <a:gridCol w="4057650"/>
              </a:tblGrid>
              <a:tr h="1306074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4499">
                          <a:solidFill>
                            <a:srgbClr val="DD7570"/>
                          </a:solidFill>
                          <a:latin typeface="The Seasons Bold"/>
                        </a:rPr>
                        <a:t>2016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E17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4499">
                          <a:solidFill>
                            <a:srgbClr val="DD7570"/>
                          </a:solidFill>
                          <a:latin typeface="The Seasons Bold"/>
                        </a:rPr>
                        <a:t>2018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E17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4499">
                          <a:solidFill>
                            <a:srgbClr val="DD7570"/>
                          </a:solidFill>
                          <a:latin typeface="The Seasons Bold"/>
                        </a:rPr>
                        <a:t>2020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E17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4499">
                          <a:solidFill>
                            <a:srgbClr val="DD7570"/>
                          </a:solidFill>
                          <a:latin typeface="The Seasons Bold"/>
                        </a:rPr>
                        <a:t>Present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E17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254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234970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234970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234970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234970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92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99">
                          <a:solidFill>
                            <a:srgbClr val="234970"/>
                          </a:solidFill>
                          <a:latin typeface="Montserrat Bold"/>
                        </a:rPr>
                        <a:t> </a:t>
                      </a:r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99">
                          <a:solidFill>
                            <a:srgbClr val="234970"/>
                          </a:solidFill>
                          <a:latin typeface="Montserrat Bold"/>
                        </a:rPr>
                        <a:t> </a:t>
                      </a:r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99">
                          <a:solidFill>
                            <a:srgbClr val="234970"/>
                          </a:solidFill>
                          <a:latin typeface="Montserrat Bold"/>
                        </a:rPr>
                        <a:t> </a:t>
                      </a:r>
                    </a:p>
                  </a:txBody>
                  <a:tcPr>
                    <a:lnL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 you</a:t>
                      </a:r>
                    </a:p>
                    <a:p>
                      <a:r>
                        <a:rPr lang="en-US" sz="2199">
                          <a:solidFill>
                            <a:srgbClr val="234970"/>
                          </a:solidFill>
                          <a:latin typeface="Montserrat Bold"/>
                        </a:rPr>
                        <a:t> 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9" id="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17579">
            <a:off x="1066010" y="7179752"/>
            <a:ext cx="780655" cy="41095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862135">
            <a:off x="16299448" y="8019515"/>
            <a:ext cx="1063767" cy="55999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100000">
            <a:off x="17311568" y="5430456"/>
            <a:ext cx="1317474" cy="693551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14136" y="7690046"/>
            <a:ext cx="4859728" cy="313650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870613">
            <a:off x="12188963" y="8254516"/>
            <a:ext cx="4095887" cy="2643519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3311119" y="391667"/>
            <a:ext cx="1166576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60"/>
              </a:lnSpc>
            </a:pPr>
            <a:r>
              <a:rPr lang="en-US" sz="9500">
                <a:solidFill>
                  <a:srgbClr val="DD7570"/>
                </a:solidFill>
                <a:latin typeface="The Seasons Bold"/>
              </a:rPr>
              <a:t>Add a Timeline Page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924" t="4821" r="4924" b="502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87059" y="8020588"/>
            <a:ext cx="7703407" cy="247542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664007" y="6270453"/>
            <a:ext cx="10959986" cy="1095998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478171" y="7099128"/>
            <a:ext cx="7066625" cy="1764031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3599667" y="4202811"/>
            <a:ext cx="11088666" cy="3556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399"/>
              </a:lnSpc>
              <a:spcBef>
                <a:spcPct val="0"/>
              </a:spcBef>
            </a:pPr>
            <a:r>
              <a:rPr lang="en-US" sz="9499" spc="189" u="none">
                <a:solidFill>
                  <a:srgbClr val="F37956"/>
                </a:solidFill>
                <a:latin typeface="The Seasons Bold"/>
              </a:rPr>
              <a:t>Add a Timeline Page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0" y="4346403"/>
            <a:ext cx="4466484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F37956"/>
                </a:solidFill>
                <a:latin typeface="The Seasons Bold"/>
              </a:rPr>
              <a:t>2015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821516" y="4346403"/>
            <a:ext cx="4466484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F37956"/>
                </a:solidFill>
                <a:latin typeface="The Seasons Bold"/>
              </a:rPr>
              <a:t>2019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910758" y="819150"/>
            <a:ext cx="4466484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F37956"/>
                </a:solidFill>
                <a:latin typeface="The Seasons Bold"/>
              </a:rPr>
              <a:t>2017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0" y="5146503"/>
            <a:ext cx="4466484" cy="1252474"/>
            <a:chOff x="0" y="0"/>
            <a:chExt cx="5955312" cy="1669966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4A98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734373" y="664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Elaborate on what</a:t>
              </a:r>
            </a:p>
            <a:p>
              <a:pPr algn="ctr">
                <a:lnSpc>
                  <a:spcPts val="3079"/>
                </a:lnSpc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you want to discuss.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2581740" y="1981200"/>
            <a:ext cx="4466484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F37956"/>
                </a:solidFill>
                <a:latin typeface="The Seasons Bold"/>
              </a:rPr>
              <a:t>2016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236037" y="1981200"/>
            <a:ext cx="4466484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99"/>
              </a:lnSpc>
              <a:spcBef>
                <a:spcPct val="0"/>
              </a:spcBef>
            </a:pPr>
            <a:r>
              <a:rPr lang="en-US" sz="4499">
                <a:solidFill>
                  <a:srgbClr val="F37956"/>
                </a:solidFill>
                <a:latin typeface="The Seasons Bold"/>
              </a:rPr>
              <a:t>2018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2581740" y="2781300"/>
            <a:ext cx="4466484" cy="1252474"/>
            <a:chOff x="0" y="0"/>
            <a:chExt cx="5955312" cy="1669966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4A98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34373" y="664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236037" y="2781300"/>
            <a:ext cx="4466484" cy="1252474"/>
            <a:chOff x="0" y="0"/>
            <a:chExt cx="5955312" cy="1669966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4A98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734373" y="664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821516" y="5146503"/>
            <a:ext cx="4466484" cy="1252474"/>
            <a:chOff x="0" y="0"/>
            <a:chExt cx="5955312" cy="1669966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4A98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734373" y="664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6910758" y="1619250"/>
            <a:ext cx="4466484" cy="1252474"/>
            <a:chOff x="0" y="0"/>
            <a:chExt cx="5955312" cy="1669966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004A98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734373" y="664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23346" t="22460" r="-23346" b="2246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8000" cy="5903115"/>
            <a:chOff x="0" y="0"/>
            <a:chExt cx="24384000" cy="787082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>
              <a:alphaModFix amt="74000"/>
            </a:blip>
            <a:srcRect l="0" t="25623" r="0" b="25623"/>
            <a:stretch>
              <a:fillRect/>
            </a:stretch>
          </p:blipFill>
          <p:spPr>
            <a:xfrm>
              <a:off x="0" y="0"/>
              <a:ext cx="24384000" cy="7870820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05347" y="3386131"/>
            <a:ext cx="4277307" cy="427196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05826" y="3386131"/>
            <a:ext cx="4277307" cy="427196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4867" y="3386131"/>
            <a:ext cx="4277307" cy="427196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98021" y="3825022"/>
            <a:ext cx="1154006" cy="139189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8939491" y="3766025"/>
            <a:ext cx="389968" cy="1758052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60885" y="4030785"/>
            <a:ext cx="967190" cy="1228532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810278" y="7910513"/>
            <a:ext cx="16667444" cy="170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399"/>
              </a:lnSpc>
              <a:spcBef>
                <a:spcPct val="0"/>
              </a:spcBef>
            </a:pPr>
            <a:r>
              <a:rPr lang="en-US" sz="9499" u="none">
                <a:solidFill>
                  <a:srgbClr val="F8F4C8"/>
                </a:solidFill>
                <a:latin typeface="The Seasons Bold"/>
              </a:rPr>
              <a:t>Write your topic or idea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810278" y="5401001"/>
            <a:ext cx="4466484" cy="1377633"/>
            <a:chOff x="0" y="0"/>
            <a:chExt cx="5955312" cy="183684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-76200"/>
              <a:ext cx="5955312" cy="812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734373" y="831850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910758" y="5401001"/>
            <a:ext cx="4466484" cy="1377633"/>
            <a:chOff x="0" y="0"/>
            <a:chExt cx="5955312" cy="1836843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76200"/>
              <a:ext cx="5955312" cy="812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34373" y="831850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011238" y="5401001"/>
            <a:ext cx="4466484" cy="1377633"/>
            <a:chOff x="0" y="0"/>
            <a:chExt cx="5955312" cy="1836843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76200"/>
              <a:ext cx="5955312" cy="812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FFFFFF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734373" y="831850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4A98"/>
                  </a:solidFill>
                  <a:latin typeface="Montserrat Bold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1D0C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4335130" y="2268436"/>
            <a:ext cx="9617739" cy="6712281"/>
            <a:chOff x="0" y="0"/>
            <a:chExt cx="8916670" cy="6223000"/>
          </a:xfrm>
        </p:grpSpPr>
        <p:sp>
          <p:nvSpPr>
            <p:cNvPr name="Freeform 3" id="3"/>
            <p:cNvSpPr/>
            <p:nvPr/>
          </p:nvSpPr>
          <p:spPr>
            <a:xfrm>
              <a:off x="13970" y="155575"/>
              <a:ext cx="8888730" cy="5911850"/>
            </a:xfrm>
            <a:custGeom>
              <a:avLst/>
              <a:gdLst/>
              <a:ahLst/>
              <a:cxnLst/>
              <a:rect r="r" b="b" t="t" l="l"/>
              <a:pathLst>
                <a:path h="5911850" w="8888730">
                  <a:moveTo>
                    <a:pt x="4444365" y="5911850"/>
                  </a:moveTo>
                  <a:cubicBezTo>
                    <a:pt x="3055112" y="5911850"/>
                    <a:pt x="1302893" y="5350129"/>
                    <a:pt x="527304" y="4199509"/>
                  </a:cubicBezTo>
                  <a:cubicBezTo>
                    <a:pt x="25146" y="3454527"/>
                    <a:pt x="0" y="2497455"/>
                    <a:pt x="525526" y="1715516"/>
                  </a:cubicBezTo>
                  <a:cubicBezTo>
                    <a:pt x="1302131" y="559943"/>
                    <a:pt x="3056763" y="0"/>
                    <a:pt x="4444365" y="0"/>
                  </a:cubicBezTo>
                  <a:cubicBezTo>
                    <a:pt x="5831967" y="0"/>
                    <a:pt x="7586599" y="559943"/>
                    <a:pt x="8363204" y="1715516"/>
                  </a:cubicBezTo>
                  <a:cubicBezTo>
                    <a:pt x="8888730" y="2497455"/>
                    <a:pt x="8863584" y="3454527"/>
                    <a:pt x="8361426" y="4199509"/>
                  </a:cubicBezTo>
                  <a:cubicBezTo>
                    <a:pt x="7585710" y="5350129"/>
                    <a:pt x="5833618" y="5911850"/>
                    <a:pt x="4444365" y="5911850"/>
                  </a:cubicBezTo>
                  <a:close/>
                </a:path>
              </a:pathLst>
            </a:custGeom>
            <a:blipFill>
              <a:blip r:embed="rId2"/>
              <a:stretch>
                <a:fillRect l="0" r="0" t="0" b="-118719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>
              <a:off x="2159" y="6350"/>
              <a:ext cx="8912352" cy="6210300"/>
            </a:xfrm>
            <a:custGeom>
              <a:avLst/>
              <a:gdLst/>
              <a:ahLst/>
              <a:cxnLst/>
              <a:rect r="r" b="b" t="t" l="l"/>
              <a:pathLst>
                <a:path h="6210300" w="8912352">
                  <a:moveTo>
                    <a:pt x="4456176" y="6210300"/>
                  </a:moveTo>
                  <a:cubicBezTo>
                    <a:pt x="3709035" y="6210300"/>
                    <a:pt x="2911983" y="6055614"/>
                    <a:pt x="2211959" y="5774944"/>
                  </a:cubicBezTo>
                  <a:cubicBezTo>
                    <a:pt x="1412621" y="5454269"/>
                    <a:pt x="791337" y="4990084"/>
                    <a:pt x="415290" y="4432300"/>
                  </a:cubicBezTo>
                  <a:cubicBezTo>
                    <a:pt x="149606" y="4037838"/>
                    <a:pt x="7239" y="3584829"/>
                    <a:pt x="3683" y="3121787"/>
                  </a:cubicBezTo>
                  <a:cubicBezTo>
                    <a:pt x="0" y="2649474"/>
                    <a:pt x="141732" y="2185924"/>
                    <a:pt x="413512" y="1781556"/>
                  </a:cubicBezTo>
                  <a:cubicBezTo>
                    <a:pt x="789686" y="1221740"/>
                    <a:pt x="1411605" y="756158"/>
                    <a:pt x="2212086" y="435102"/>
                  </a:cubicBezTo>
                  <a:cubicBezTo>
                    <a:pt x="2911729" y="154559"/>
                    <a:pt x="3708654" y="0"/>
                    <a:pt x="4456176" y="0"/>
                  </a:cubicBezTo>
                  <a:cubicBezTo>
                    <a:pt x="5203698" y="0"/>
                    <a:pt x="6000623" y="154559"/>
                    <a:pt x="6700266" y="435102"/>
                  </a:cubicBezTo>
                  <a:cubicBezTo>
                    <a:pt x="7500747" y="756158"/>
                    <a:pt x="8122666" y="1221740"/>
                    <a:pt x="8498840" y="1781429"/>
                  </a:cubicBezTo>
                  <a:cubicBezTo>
                    <a:pt x="8770620" y="2185924"/>
                    <a:pt x="8912352" y="2649347"/>
                    <a:pt x="8908669" y="3121660"/>
                  </a:cubicBezTo>
                  <a:cubicBezTo>
                    <a:pt x="8904986" y="3584702"/>
                    <a:pt x="8762619" y="4037711"/>
                    <a:pt x="8496935" y="4432046"/>
                  </a:cubicBezTo>
                  <a:cubicBezTo>
                    <a:pt x="8120889" y="4989830"/>
                    <a:pt x="7499731" y="5454142"/>
                    <a:pt x="6700393" y="5774690"/>
                  </a:cubicBezTo>
                  <a:cubicBezTo>
                    <a:pt x="6000369" y="6055614"/>
                    <a:pt x="5203317" y="6210300"/>
                    <a:pt x="4456176" y="6210300"/>
                  </a:cubicBezTo>
                  <a:close/>
                  <a:moveTo>
                    <a:pt x="4456176" y="19050"/>
                  </a:moveTo>
                  <a:cubicBezTo>
                    <a:pt x="3711067" y="19050"/>
                    <a:pt x="2916555" y="173101"/>
                    <a:pt x="2219198" y="452755"/>
                  </a:cubicBezTo>
                  <a:cubicBezTo>
                    <a:pt x="1422273" y="772414"/>
                    <a:pt x="803275" y="1235583"/>
                    <a:pt x="429260" y="1792097"/>
                  </a:cubicBezTo>
                  <a:cubicBezTo>
                    <a:pt x="159639" y="2193417"/>
                    <a:pt x="18923" y="2653157"/>
                    <a:pt x="22606" y="3121660"/>
                  </a:cubicBezTo>
                  <a:cubicBezTo>
                    <a:pt x="26162" y="3580892"/>
                    <a:pt x="167513" y="4030345"/>
                    <a:pt x="431165" y="4421505"/>
                  </a:cubicBezTo>
                  <a:cubicBezTo>
                    <a:pt x="805053" y="4976114"/>
                    <a:pt x="1423289" y="5438013"/>
                    <a:pt x="2219071" y="5757164"/>
                  </a:cubicBezTo>
                  <a:cubicBezTo>
                    <a:pt x="2916936" y="6037072"/>
                    <a:pt x="3711321" y="6191250"/>
                    <a:pt x="4456176" y="6191250"/>
                  </a:cubicBezTo>
                  <a:cubicBezTo>
                    <a:pt x="5201031" y="6191250"/>
                    <a:pt x="5995416" y="6037072"/>
                    <a:pt x="6693280" y="5757164"/>
                  </a:cubicBezTo>
                  <a:cubicBezTo>
                    <a:pt x="7489062" y="5438013"/>
                    <a:pt x="8107298" y="4976114"/>
                    <a:pt x="8481187" y="4421505"/>
                  </a:cubicBezTo>
                  <a:cubicBezTo>
                    <a:pt x="8744839" y="4030345"/>
                    <a:pt x="8886063" y="3580892"/>
                    <a:pt x="8889746" y="3121660"/>
                  </a:cubicBezTo>
                  <a:cubicBezTo>
                    <a:pt x="8893428" y="2653157"/>
                    <a:pt x="8752839" y="2193417"/>
                    <a:pt x="8483091" y="1792097"/>
                  </a:cubicBezTo>
                  <a:cubicBezTo>
                    <a:pt x="8109076" y="1235583"/>
                    <a:pt x="7490078" y="772414"/>
                    <a:pt x="6693153" y="452755"/>
                  </a:cubicBezTo>
                  <a:cubicBezTo>
                    <a:pt x="5995797" y="173101"/>
                    <a:pt x="5201285" y="19050"/>
                    <a:pt x="4456176" y="19050"/>
                  </a:cubicBezTo>
                  <a:close/>
                  <a:moveTo>
                    <a:pt x="4456176" y="6070600"/>
                  </a:moveTo>
                  <a:cubicBezTo>
                    <a:pt x="3726434" y="6070600"/>
                    <a:pt x="2947797" y="5919597"/>
                    <a:pt x="2264029" y="5645277"/>
                  </a:cubicBezTo>
                  <a:cubicBezTo>
                    <a:pt x="1490726" y="5335016"/>
                    <a:pt x="891540" y="4888611"/>
                    <a:pt x="531241" y="4354068"/>
                  </a:cubicBezTo>
                  <a:cubicBezTo>
                    <a:pt x="280924" y="3982593"/>
                    <a:pt x="146685" y="3556127"/>
                    <a:pt x="143383" y="3120644"/>
                  </a:cubicBezTo>
                  <a:cubicBezTo>
                    <a:pt x="139954" y="2676525"/>
                    <a:pt x="273431" y="2240407"/>
                    <a:pt x="529463" y="1859407"/>
                  </a:cubicBezTo>
                  <a:cubicBezTo>
                    <a:pt x="889889" y="1322959"/>
                    <a:pt x="1489710" y="875284"/>
                    <a:pt x="2264156" y="564769"/>
                  </a:cubicBezTo>
                  <a:cubicBezTo>
                    <a:pt x="2947543" y="290703"/>
                    <a:pt x="3726053" y="139700"/>
                    <a:pt x="4456176" y="139700"/>
                  </a:cubicBezTo>
                  <a:cubicBezTo>
                    <a:pt x="5186299" y="139700"/>
                    <a:pt x="5964809" y="290703"/>
                    <a:pt x="6648196" y="564769"/>
                  </a:cubicBezTo>
                  <a:cubicBezTo>
                    <a:pt x="7422515" y="875284"/>
                    <a:pt x="8022336" y="1322959"/>
                    <a:pt x="8382889" y="1859407"/>
                  </a:cubicBezTo>
                  <a:cubicBezTo>
                    <a:pt x="8638921" y="2240407"/>
                    <a:pt x="8772525" y="2676525"/>
                    <a:pt x="8768969" y="3120644"/>
                  </a:cubicBezTo>
                  <a:cubicBezTo>
                    <a:pt x="8765540" y="3556127"/>
                    <a:pt x="8631428" y="3982593"/>
                    <a:pt x="8381111" y="4354068"/>
                  </a:cubicBezTo>
                  <a:cubicBezTo>
                    <a:pt x="8020813" y="4888611"/>
                    <a:pt x="7421627" y="5335016"/>
                    <a:pt x="6648323" y="5645150"/>
                  </a:cubicBezTo>
                  <a:cubicBezTo>
                    <a:pt x="5964428" y="5919470"/>
                    <a:pt x="5185918" y="6070600"/>
                    <a:pt x="4456176" y="6070600"/>
                  </a:cubicBezTo>
                  <a:close/>
                  <a:moveTo>
                    <a:pt x="4456176" y="158750"/>
                  </a:moveTo>
                  <a:cubicBezTo>
                    <a:pt x="3728466" y="158750"/>
                    <a:pt x="2952496" y="309245"/>
                    <a:pt x="2271141" y="582422"/>
                  </a:cubicBezTo>
                  <a:cubicBezTo>
                    <a:pt x="1500378" y="891540"/>
                    <a:pt x="903478" y="1336802"/>
                    <a:pt x="545211" y="1869948"/>
                  </a:cubicBezTo>
                  <a:cubicBezTo>
                    <a:pt x="32385" y="2633218"/>
                    <a:pt x="33020" y="3581019"/>
                    <a:pt x="546989" y="4343400"/>
                  </a:cubicBezTo>
                  <a:cubicBezTo>
                    <a:pt x="905129" y="4874768"/>
                    <a:pt x="1501394" y="5318760"/>
                    <a:pt x="2271014" y="5627497"/>
                  </a:cubicBezTo>
                  <a:cubicBezTo>
                    <a:pt x="2952750" y="5900928"/>
                    <a:pt x="3728720" y="6051550"/>
                    <a:pt x="4456176" y="6051550"/>
                  </a:cubicBezTo>
                  <a:cubicBezTo>
                    <a:pt x="5183632" y="6051550"/>
                    <a:pt x="5959602" y="5900928"/>
                    <a:pt x="6641211" y="5627624"/>
                  </a:cubicBezTo>
                  <a:cubicBezTo>
                    <a:pt x="7410958" y="5318887"/>
                    <a:pt x="8007096" y="4874895"/>
                    <a:pt x="8365236" y="4343527"/>
                  </a:cubicBezTo>
                  <a:cubicBezTo>
                    <a:pt x="8879204" y="3581019"/>
                    <a:pt x="8879967" y="2633345"/>
                    <a:pt x="8367014" y="1870202"/>
                  </a:cubicBezTo>
                  <a:cubicBezTo>
                    <a:pt x="8008620" y="1337056"/>
                    <a:pt x="7411847" y="891794"/>
                    <a:pt x="6641084" y="582676"/>
                  </a:cubicBezTo>
                  <a:cubicBezTo>
                    <a:pt x="5959856" y="309245"/>
                    <a:pt x="5183886" y="158750"/>
                    <a:pt x="4456176" y="158750"/>
                  </a:cubicBezTo>
                  <a:close/>
                </a:path>
              </a:pathLst>
            </a:custGeom>
            <a:solidFill>
              <a:srgbClr val="B48A8A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565694" y="642836"/>
            <a:ext cx="8578306" cy="1250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8B5757"/>
                </a:solidFill>
                <a:latin typeface="The Seasons Bold"/>
              </a:rPr>
              <a:t>I'm Rain, and I'll be sharing with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8B5757"/>
                </a:solidFill>
                <a:latin typeface="The Seasons Bold"/>
              </a:rPr>
              <a:t>you my beautiful ideas.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39679" y="4805138"/>
            <a:ext cx="7809839" cy="352328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523566" y="2474900"/>
            <a:ext cx="7809839" cy="3523287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7910234" y="125311"/>
            <a:ext cx="10069856" cy="2143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5008"/>
              </a:lnSpc>
            </a:pPr>
            <a:r>
              <a:rPr lang="en-US" sz="12507">
                <a:solidFill>
                  <a:srgbClr val="FFFFFF"/>
                </a:solidFill>
                <a:latin typeface="The Seasons"/>
              </a:rPr>
              <a:t>Hello there!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44000" y="9401175"/>
            <a:ext cx="8685758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8B5757"/>
                </a:solidFill>
                <a:latin typeface="Montserrat Bold"/>
              </a:rPr>
              <a:t>Follow me at @reallygreatsite to learn more.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0C9A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5982770"/>
            <a:chOff x="0" y="0"/>
            <a:chExt cx="24384000" cy="797702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8190" r="0" b="28190"/>
            <a:stretch>
              <a:fillRect/>
            </a:stretch>
          </p:blipFill>
          <p:spPr>
            <a:xfrm>
              <a:off x="0" y="0"/>
              <a:ext cx="24384000" cy="7977027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69513"/>
          <a:stretch>
            <a:fillRect/>
          </a:stretch>
        </p:blipFill>
        <p:spPr>
          <a:xfrm flipH="false" flipV="false" rot="0">
            <a:off x="-320414" y="5736141"/>
            <a:ext cx="18928827" cy="5813095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707180" y="6183591"/>
            <a:ext cx="8844321" cy="3591721"/>
            <a:chOff x="0" y="0"/>
            <a:chExt cx="11792429" cy="4788961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190500"/>
              <a:ext cx="10699411" cy="4229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1399"/>
                </a:lnSpc>
                <a:spcBef>
                  <a:spcPct val="0"/>
                </a:spcBef>
              </a:pPr>
              <a:r>
                <a:rPr lang="en-US" sz="9499" u="none">
                  <a:solidFill>
                    <a:srgbClr val="898960"/>
                  </a:solidFill>
                  <a:latin typeface="The Seasons Bold"/>
                </a:rPr>
                <a:t>Write Your Topic or Idea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4150786"/>
              <a:ext cx="11792429" cy="638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898960"/>
                  </a:solidFill>
                  <a:latin typeface="Montserrat Bold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B93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0"/>
            <a:ext cx="10287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0">
            <a:off x="10287000" y="3416300"/>
            <a:ext cx="8001000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10287000" y="6832600"/>
            <a:ext cx="8001000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10691854" y="947534"/>
            <a:ext cx="7228952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u="none">
                <a:solidFill>
                  <a:srgbClr val="FFFFFF"/>
                </a:solidFill>
                <a:latin typeface="The Seasons Bold"/>
              </a:rPr>
              <a:t>Add a 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691854" y="1709039"/>
            <a:ext cx="7228952" cy="752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Elaborate on what</a:t>
            </a:r>
          </a:p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you want to discuss.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91854" y="4378341"/>
            <a:ext cx="7228952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u="none">
                <a:solidFill>
                  <a:srgbClr val="FFFFFF"/>
                </a:solidFill>
                <a:latin typeface="The Seasons Bold"/>
              </a:rPr>
              <a:t>Add a main point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691854" y="5139846"/>
            <a:ext cx="7228952" cy="745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Elaborate on what</a:t>
            </a:r>
          </a:p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you want to discuss.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91854" y="7794657"/>
            <a:ext cx="7228952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u="none">
                <a:solidFill>
                  <a:srgbClr val="FFFFFF"/>
                </a:solidFill>
                <a:latin typeface="The Seasons Bold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91854" y="8556161"/>
            <a:ext cx="7228952" cy="745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Elaborate on what</a:t>
            </a:r>
          </a:p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you want to discuss.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4696" y="3632835"/>
            <a:ext cx="9139548" cy="295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Write Your</a:t>
            </a:r>
          </a:p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Topic or Idea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AA48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3066259" y="7332475"/>
            <a:ext cx="10112595" cy="334656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86853" y="8225980"/>
            <a:ext cx="6736263" cy="245306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47315" y="7332475"/>
            <a:ext cx="7250945" cy="590904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47096" y="6617213"/>
            <a:ext cx="5804813" cy="443533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164269">
            <a:off x="-1728590" y="-167817"/>
            <a:ext cx="4930032" cy="380060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538611">
            <a:off x="10545357" y="6740471"/>
            <a:ext cx="1918108" cy="1415912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564885" y="391667"/>
            <a:ext cx="1515823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Write Your Topic or Idea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61396" y="4049442"/>
            <a:ext cx="5365208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u="none">
                <a:solidFill>
                  <a:srgbClr val="FFFFFF"/>
                </a:solidFill>
                <a:latin typeface="The Seasons Bold"/>
              </a:rPr>
              <a:t>Add a main point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123001" y="5096696"/>
            <a:ext cx="4041998" cy="752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Elaborate on what</a:t>
            </a:r>
          </a:p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you want to discuss.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42396" y="4049442"/>
            <a:ext cx="5365208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u="none">
                <a:solidFill>
                  <a:srgbClr val="FFFFFF"/>
                </a:solidFill>
                <a:latin typeface="The Seasons Bold"/>
              </a:rPr>
              <a:t>Add a main point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217429" y="3042173"/>
            <a:ext cx="2615143" cy="1100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CAE7F6"/>
                </a:solidFill>
                <a:latin typeface="The Seasons Bold"/>
              </a:rPr>
              <a:t>01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836428" y="3047092"/>
            <a:ext cx="2615143" cy="1090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CAE7F6"/>
                </a:solidFill>
                <a:latin typeface="The Seasons Bold"/>
              </a:rPr>
              <a:t>02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58811" y="3047092"/>
            <a:ext cx="2615143" cy="1090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CAE7F6"/>
                </a:solidFill>
                <a:latin typeface="The Seasons Bold"/>
              </a:rPr>
              <a:t>03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04001" y="5096696"/>
            <a:ext cx="4041998" cy="752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Elaborate on what</a:t>
            </a:r>
          </a:p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you want to discuss.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083779" y="4049442"/>
            <a:ext cx="5365208" cy="62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u="none">
                <a:solidFill>
                  <a:srgbClr val="FFFFFF"/>
                </a:solidFill>
                <a:latin typeface="The Seasons Bold"/>
              </a:rPr>
              <a:t>Add a 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745384" y="5096696"/>
            <a:ext cx="4041998" cy="752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Elaborate on what</a:t>
            </a:r>
          </a:p>
          <a:p>
            <a:pPr algn="ctr" marL="0" indent="0" lvl="1">
              <a:lnSpc>
                <a:spcPts val="3013"/>
              </a:lnSpc>
              <a:spcBef>
                <a:spcPct val="0"/>
              </a:spcBef>
            </a:pPr>
            <a:r>
              <a:rPr lang="en-US" sz="2199" u="none">
                <a:solidFill>
                  <a:srgbClr val="FFFFFF"/>
                </a:solidFill>
                <a:latin typeface="Montserrat Bold"/>
              </a:rPr>
              <a:t>you want to discuss.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23115" y="-455883"/>
            <a:ext cx="4835769" cy="4114800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0">
            <a:off x="1504001" y="4868592"/>
            <a:ext cx="4041998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0">
            <a:off x="7123001" y="4868592"/>
            <a:ext cx="4041998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rot="0">
            <a:off x="12745384" y="4868592"/>
            <a:ext cx="4041998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AA48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64885" y="391667"/>
            <a:ext cx="1515823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Write Your Topic or Idea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61458" r="0" b="0"/>
          <a:stretch>
            <a:fillRect/>
          </a:stretch>
        </p:blipFill>
        <p:spPr>
          <a:xfrm flipH="false" flipV="false" rot="-5400000">
            <a:off x="12134504" y="3142435"/>
            <a:ext cx="10249593" cy="396472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61458"/>
          <a:stretch>
            <a:fillRect/>
          </a:stretch>
        </p:blipFill>
        <p:spPr>
          <a:xfrm flipH="false" flipV="false" rot="-5400000">
            <a:off x="-3375808" y="3142435"/>
            <a:ext cx="10249593" cy="396472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418215">
            <a:off x="-48019" y="5598959"/>
            <a:ext cx="2153438" cy="203059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427011">
            <a:off x="15587708" y="1894688"/>
            <a:ext cx="1667462" cy="1572339"/>
          </a:xfrm>
          <a:prstGeom prst="rect">
            <a:avLst/>
          </a:prstGeom>
        </p:spPr>
      </p:pic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1748989" y="3399846"/>
          <a:ext cx="14790023" cy="2320943"/>
        </p:xfrm>
        <a:graphic>
          <a:graphicData uri="http://schemas.openxmlformats.org/drawingml/2006/table">
            <a:tbl>
              <a:tblPr/>
              <a:tblGrid>
                <a:gridCol w="4930008"/>
                <a:gridCol w="4930008"/>
                <a:gridCol w="4930008"/>
              </a:tblGrid>
              <a:tr h="70978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499">
                          <a:solidFill>
                            <a:srgbClr val="F8F4C8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499">
                          <a:solidFill>
                            <a:srgbClr val="F8F4C8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499">
                          <a:solidFill>
                            <a:srgbClr val="F8F4C8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99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Montserrat Bold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Montserrat Bold"/>
                        </a:rPr>
                        <a:t>you want to discuss.</a:t>
                      </a:r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Montserrat Bold"/>
                        </a:rPr>
                        <a:t>you want to discuss.</a:t>
                      </a:r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1748989" y="6373112"/>
          <a:ext cx="14790023" cy="2320943"/>
        </p:xfrm>
        <a:graphic>
          <a:graphicData uri="http://schemas.openxmlformats.org/drawingml/2006/table">
            <a:tbl>
              <a:tblPr/>
              <a:tblGrid>
                <a:gridCol w="4930008"/>
                <a:gridCol w="4930008"/>
                <a:gridCol w="4930008"/>
              </a:tblGrid>
              <a:tr h="70978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499">
                          <a:solidFill>
                            <a:srgbClr val="F8F4C8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499">
                          <a:solidFill>
                            <a:srgbClr val="F8F4C8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499">
                          <a:solidFill>
                            <a:srgbClr val="F8F4C8"/>
                          </a:solidFill>
                          <a:latin typeface="The Seasons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990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Montserrat Bold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Montserrat Bold"/>
                        </a:rPr>
                        <a:t>you want to discuss.</a:t>
                      </a:r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FFFFFF"/>
                          </a:solidFill>
                          <a:latin typeface="Montserrat Bold"/>
                        </a:rPr>
                        <a:t>you want to discuss.</a:t>
                      </a:r>
                    </a:p>
                  </a:txBody>
                  <a:tcPr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9" id="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74029">
            <a:off x="15889384" y="9220000"/>
            <a:ext cx="1667462" cy="157233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-21390" t="23195" r="-21390" b="2319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>
              <a:alphaModFix amt="43999"/>
            </a:blip>
            <a:srcRect l="0" t="20774" r="0" b="3900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1870252" y="4187627"/>
            <a:ext cx="14547496" cy="170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400"/>
              </a:lnSpc>
              <a:spcBef>
                <a:spcPct val="0"/>
              </a:spcBef>
            </a:pPr>
            <a:r>
              <a:rPr lang="en-US" sz="9500" u="none">
                <a:solidFill>
                  <a:srgbClr val="FFFFFF"/>
                </a:solidFill>
                <a:latin typeface="The Seasons Bold"/>
              </a:rPr>
              <a:t>Write a Heading Here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89A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40701"/>
          <a:stretch>
            <a:fillRect/>
          </a:stretch>
        </p:blipFill>
        <p:spPr>
          <a:xfrm flipH="false" flipV="false" rot="0">
            <a:off x="0" y="0"/>
            <a:ext cx="18288000" cy="10924003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358205" y="381000"/>
            <a:ext cx="6640587" cy="8219082"/>
            <a:chOff x="0" y="0"/>
            <a:chExt cx="8854116" cy="10958776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4"/>
            <a:srcRect l="23160" t="0" r="23160" b="0"/>
            <a:stretch>
              <a:fillRect/>
            </a:stretch>
          </p:blipFill>
          <p:spPr>
            <a:xfrm>
              <a:off x="0" y="0"/>
              <a:ext cx="8854116" cy="10958776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381000" y="1686918"/>
            <a:ext cx="6640587" cy="8219082"/>
            <a:chOff x="0" y="0"/>
            <a:chExt cx="8854116" cy="1095877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/>
            <a:srcRect l="19701" t="0" r="19701" b="0"/>
            <a:stretch>
              <a:fillRect/>
            </a:stretch>
          </p:blipFill>
          <p:spPr>
            <a:xfrm>
              <a:off x="0" y="0"/>
              <a:ext cx="8854116" cy="10958776"/>
            </a:xfrm>
            <a:prstGeom prst="rect">
              <a:avLst/>
            </a:prstGeom>
          </p:spPr>
        </p:pic>
      </p:grpSp>
      <p:sp>
        <p:nvSpPr>
          <p:cNvPr name="TextBox 7" id="7"/>
          <p:cNvSpPr txBox="true"/>
          <p:nvPr/>
        </p:nvSpPr>
        <p:spPr>
          <a:xfrm rot="0">
            <a:off x="7664747" y="9096375"/>
            <a:ext cx="9967775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 u="none">
                <a:solidFill>
                  <a:srgbClr val="FFFFFF"/>
                </a:solidFill>
                <a:latin typeface="The Seasons Bold"/>
              </a:rPr>
              <a:t>Write a caption for the photos.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701294" y="7557658"/>
            <a:ext cx="6034190" cy="287643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3678499" y="6406861"/>
            <a:ext cx="3320294" cy="21932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0C9A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74696" y="391667"/>
            <a:ext cx="9132391" cy="295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260"/>
              </a:lnSpc>
            </a:pPr>
            <a:r>
              <a:rPr lang="en-US" sz="9500" u="none">
                <a:solidFill>
                  <a:srgbClr val="8D9248"/>
                </a:solidFill>
                <a:latin typeface="The Seasons Bold"/>
              </a:rPr>
              <a:t>How to Use This Presentation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11309" y="379635"/>
            <a:ext cx="8341580" cy="422094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0" y="5143500"/>
            <a:ext cx="18288000" cy="5143500"/>
            <a:chOff x="0" y="0"/>
            <a:chExt cx="4816593" cy="1354667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4816592" cy="1354667"/>
            </a:xfrm>
            <a:custGeom>
              <a:avLst/>
              <a:gdLst/>
              <a:ahLst/>
              <a:cxnLst/>
              <a:rect r="r" b="b" t="t" l="l"/>
              <a:pathLst>
                <a:path h="135466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9C9C76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619003" y="6313109"/>
            <a:ext cx="2791697" cy="205771"/>
            <a:chOff x="0" y="0"/>
            <a:chExt cx="735262" cy="54195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735262" cy="54195"/>
            </a:xfrm>
            <a:custGeom>
              <a:avLst/>
              <a:gdLst/>
              <a:ahLst/>
              <a:cxnLst/>
              <a:rect r="r" b="b" t="t" l="l"/>
              <a:pathLst>
                <a:path h="54195" w="735262">
                  <a:moveTo>
                    <a:pt x="0" y="0"/>
                  </a:moveTo>
                  <a:lnTo>
                    <a:pt x="735262" y="0"/>
                  </a:lnTo>
                  <a:lnTo>
                    <a:pt x="735262" y="54195"/>
                  </a:lnTo>
                  <a:lnTo>
                    <a:pt x="0" y="54195"/>
                  </a:lnTo>
                  <a:close/>
                </a:path>
              </a:pathLst>
            </a:custGeom>
            <a:solidFill>
              <a:srgbClr val="898960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15185" y="6313109"/>
            <a:ext cx="1590443" cy="205771"/>
            <a:chOff x="0" y="0"/>
            <a:chExt cx="418882" cy="5419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418882" cy="54195"/>
            </a:xfrm>
            <a:custGeom>
              <a:avLst/>
              <a:gdLst/>
              <a:ahLst/>
              <a:cxnLst/>
              <a:rect r="r" b="b" t="t" l="l"/>
              <a:pathLst>
                <a:path h="54195" w="418882">
                  <a:moveTo>
                    <a:pt x="0" y="0"/>
                  </a:moveTo>
                  <a:lnTo>
                    <a:pt x="418882" y="0"/>
                  </a:lnTo>
                  <a:lnTo>
                    <a:pt x="418882" y="54195"/>
                  </a:lnTo>
                  <a:lnTo>
                    <a:pt x="0" y="54195"/>
                  </a:lnTo>
                  <a:close/>
                </a:path>
              </a:pathLst>
            </a:custGeom>
            <a:solidFill>
              <a:srgbClr val="898960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6619995" y="5861654"/>
            <a:ext cx="5141301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99"/>
              </a:lnSpc>
              <a:spcBef>
                <a:spcPct val="0"/>
              </a:spcBef>
            </a:pPr>
            <a:r>
              <a:rPr lang="en-US" sz="3999" u="none">
                <a:solidFill>
                  <a:srgbClr val="FFFFFF"/>
                </a:solidFill>
                <a:latin typeface="The Seasons Bold"/>
              </a:rPr>
              <a:t>PowerPoint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214967" y="7049334"/>
            <a:ext cx="6150836" cy="2767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3180"/>
              </a:lnSpc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Export this design from Canva as a PowerPoint template. </a:t>
            </a:r>
          </a:p>
          <a:p>
            <a:pPr marL="431801" indent="-215900" lvl="1">
              <a:lnSpc>
                <a:spcPts val="3180"/>
              </a:lnSpc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Open the design in Canva. This will provide you with all the fonts used and elements used in this presentation as listed on     </a:t>
            </a:r>
            <a:r>
              <a:rPr lang="en-US" sz="2000">
                <a:solidFill>
                  <a:srgbClr val="FFF1DE"/>
                </a:solidFill>
                <a:latin typeface="Montserrat Bold"/>
              </a:rPr>
              <a:t>page 29.</a:t>
            </a:r>
          </a:p>
          <a:p>
            <a:pPr algn="l" marL="431801" indent="-215900" lvl="1">
              <a:lnSpc>
                <a:spcPts val="318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Learn more on slide 3.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74696" y="7049334"/>
            <a:ext cx="5581790" cy="236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3180"/>
              </a:lnSpc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Click on the "Canva" button under.    this presentation preview.</a:t>
            </a:r>
          </a:p>
          <a:p>
            <a:pPr marL="431801" indent="-215900" lvl="1">
              <a:lnSpc>
                <a:spcPts val="3180"/>
              </a:lnSpc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Start editing your presentation.</a:t>
            </a:r>
          </a:p>
          <a:p>
            <a:pPr marL="431801" indent="-215900" lvl="1">
              <a:lnSpc>
                <a:spcPts val="3180"/>
              </a:lnSpc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You need to sign in to your             Canva account.</a:t>
            </a:r>
          </a:p>
          <a:p>
            <a:pPr algn="l">
              <a:lnSpc>
                <a:spcPts val="3180"/>
              </a:lnSpc>
              <a:spcBef>
                <a:spcPct val="0"/>
              </a:spcBef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1115185" y="5861654"/>
            <a:ext cx="5141301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99"/>
              </a:lnSpc>
              <a:spcBef>
                <a:spcPct val="0"/>
              </a:spcBef>
            </a:pPr>
            <a:r>
              <a:rPr lang="en-US" sz="3999" u="none">
                <a:solidFill>
                  <a:srgbClr val="FFFFFF"/>
                </a:solidFill>
                <a:latin typeface="The Seasons Bold"/>
              </a:rPr>
              <a:t>Canva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3000427" y="6313109"/>
            <a:ext cx="3190872" cy="205771"/>
            <a:chOff x="0" y="0"/>
            <a:chExt cx="840394" cy="54195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840394" cy="54195"/>
            </a:xfrm>
            <a:custGeom>
              <a:avLst/>
              <a:gdLst/>
              <a:ahLst/>
              <a:cxnLst/>
              <a:rect r="r" b="b" t="t" l="l"/>
              <a:pathLst>
                <a:path h="54195" w="840394">
                  <a:moveTo>
                    <a:pt x="0" y="0"/>
                  </a:moveTo>
                  <a:lnTo>
                    <a:pt x="840394" y="0"/>
                  </a:lnTo>
                  <a:lnTo>
                    <a:pt x="840394" y="54195"/>
                  </a:lnTo>
                  <a:lnTo>
                    <a:pt x="0" y="54195"/>
                  </a:lnTo>
                  <a:close/>
                </a:path>
              </a:pathLst>
            </a:custGeom>
            <a:solidFill>
              <a:srgbClr val="898960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9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3000427" y="5861654"/>
            <a:ext cx="4680633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799"/>
              </a:lnSpc>
              <a:spcBef>
                <a:spcPct val="0"/>
              </a:spcBef>
            </a:pPr>
            <a:r>
              <a:rPr lang="en-US" sz="3999" u="none">
                <a:solidFill>
                  <a:srgbClr val="FFFFFF"/>
                </a:solidFill>
                <a:latin typeface="The Seasons Bold"/>
              </a:rPr>
              <a:t>Google Slides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539758" y="7049334"/>
            <a:ext cx="5313131" cy="236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431801" indent="-215900" lvl="1">
              <a:lnSpc>
                <a:spcPts val="3180"/>
              </a:lnSpc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Export this design from Canva </a:t>
            </a:r>
            <a:r>
              <a:rPr lang="en-US" sz="2000">
                <a:solidFill>
                  <a:srgbClr val="FFF1DE"/>
                </a:solidFill>
                <a:latin typeface="Montserrat Bold"/>
              </a:rPr>
              <a:t>as a GoogleSlide template.</a:t>
            </a:r>
          </a:p>
          <a:p>
            <a:pPr marL="431801" indent="-215900" lvl="1">
              <a:lnSpc>
                <a:spcPts val="3180"/>
              </a:lnSpc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This will provide you with all the fonts used and elements used in this presentation as listed on page 29.</a:t>
            </a:r>
          </a:p>
          <a:p>
            <a:pPr marL="431801" indent="-215900" lvl="1">
              <a:lnSpc>
                <a:spcPts val="3180"/>
              </a:lnSpc>
              <a:buFont typeface="Arial"/>
              <a:buChar char="•"/>
            </a:pPr>
            <a:r>
              <a:rPr lang="en-US" sz="2000">
                <a:solidFill>
                  <a:srgbClr val="FFF1DE"/>
                </a:solidFill>
                <a:latin typeface="Montserrat Bold"/>
              </a:rPr>
              <a:t>Learn more on slide 4.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5CDD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750566" y="3859981"/>
            <a:ext cx="4951318" cy="350348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540457">
            <a:off x="11111283" y="8165466"/>
            <a:ext cx="5996538" cy="424306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4783727" y="2110030"/>
            <a:ext cx="4760645" cy="336856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46382" y="1028700"/>
            <a:ext cx="2240894" cy="247986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258814">
            <a:off x="4658986" y="-1547772"/>
            <a:ext cx="4374794" cy="3095544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2741618" y="2468478"/>
            <a:ext cx="12804764" cy="5238754"/>
            <a:chOff x="0" y="0"/>
            <a:chExt cx="17073018" cy="6985006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586935" y="-190500"/>
              <a:ext cx="13899149" cy="6248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399"/>
                </a:lnSpc>
                <a:spcBef>
                  <a:spcPct val="0"/>
                </a:spcBef>
              </a:pPr>
              <a:r>
                <a:rPr lang="en-US" sz="9499" u="none">
                  <a:solidFill>
                    <a:srgbClr val="FFFFFF"/>
                  </a:solidFill>
                  <a:latin typeface="The Seasons Bold"/>
                </a:rPr>
                <a:t>Write an original statement or</a:t>
              </a:r>
            </a:p>
            <a:p>
              <a:pPr algn="ctr" marL="0" indent="0" lvl="0">
                <a:lnSpc>
                  <a:spcPts val="11399"/>
                </a:lnSpc>
                <a:spcBef>
                  <a:spcPct val="0"/>
                </a:spcBef>
              </a:pPr>
              <a:r>
                <a:rPr lang="en-US" sz="9499" u="none">
                  <a:solidFill>
                    <a:srgbClr val="FFFFFF"/>
                  </a:solidFill>
                  <a:latin typeface="The Seasons Bold"/>
                </a:rPr>
                <a:t>inspiring quote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6318256"/>
              <a:ext cx="17073018" cy="666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004A98"/>
                  </a:solidFill>
                  <a:latin typeface="Montserrat Bold"/>
                </a:rPr>
                <a:t>Include a credit, citation, or supporting message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397533" y="3866725"/>
            <a:ext cx="2655119" cy="251029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1D0C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721215" y="5584019"/>
            <a:ext cx="7408037" cy="740803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686822" y="5584019"/>
            <a:ext cx="7408037" cy="740803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94859" y="5584019"/>
            <a:ext cx="7408037" cy="7408037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929260" y="3910702"/>
            <a:ext cx="3346648" cy="3346635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88341" r="-94927" t="0" b="-88847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5290204" y="3910702"/>
            <a:ext cx="3346648" cy="3346635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10493" r="-43679" t="-31910" b="-37538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9651148" y="3910702"/>
            <a:ext cx="3346648" cy="3346635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1790" r="-8561" t="-40566" b="-69962"/>
              </a:stretch>
            </a:blip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4012091" y="3910702"/>
            <a:ext cx="3346648" cy="3346635"/>
            <a:chOff x="0" y="0"/>
            <a:chExt cx="6350000" cy="6349975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48494" r="-6226" t="-89181" b="-42901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564885" y="458342"/>
            <a:ext cx="15158231" cy="1973580"/>
            <a:chOff x="0" y="0"/>
            <a:chExt cx="20210974" cy="263144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1890558" y="1964691"/>
              <a:ext cx="16429858" cy="666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8B5757"/>
                  </a:solidFill>
                  <a:latin typeface="Montserrat Bold"/>
                </a:rPr>
                <a:t>Elaborate on what you want to discuss.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66675"/>
              <a:ext cx="20210974" cy="20885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260"/>
                </a:lnSpc>
              </a:pPr>
              <a:r>
                <a:rPr lang="en-US" sz="9500">
                  <a:solidFill>
                    <a:srgbClr val="8B5757"/>
                  </a:solidFill>
                  <a:latin typeface="The Seasons Bold"/>
                </a:rPr>
                <a:t>Add a Team Members Page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10994" y="7751544"/>
            <a:ext cx="3583180" cy="864885"/>
            <a:chOff x="0" y="0"/>
            <a:chExt cx="4777573" cy="115318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768969" y="-38100"/>
              <a:ext cx="3239636" cy="6832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3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8B5757"/>
                  </a:solidFill>
                  <a:latin typeface="The Seasons Bold"/>
                </a:rPr>
                <a:t> Name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708680"/>
              <a:ext cx="4777573" cy="44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8B5757"/>
                  </a:solidFill>
                  <a:latin typeface="Montserrat Bold"/>
                </a:rPr>
                <a:t>Title or Position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5171938" y="7751544"/>
            <a:ext cx="3583180" cy="864885"/>
            <a:chOff x="0" y="0"/>
            <a:chExt cx="4777573" cy="115318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768969" y="-38100"/>
              <a:ext cx="3239636" cy="6832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3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8B5757"/>
                  </a:solidFill>
                  <a:latin typeface="The Seasons Bold"/>
                </a:rPr>
                <a:t> 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708680"/>
              <a:ext cx="4777573" cy="44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8B5757"/>
                  </a:solidFill>
                  <a:latin typeface="Montserrat Bold"/>
                </a:rPr>
                <a:t>Title or Position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532882" y="7751544"/>
            <a:ext cx="3583180" cy="864885"/>
            <a:chOff x="0" y="0"/>
            <a:chExt cx="4777573" cy="115318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768969" y="-38100"/>
              <a:ext cx="3239636" cy="6832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3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8B5757"/>
                  </a:solidFill>
                  <a:latin typeface="The Seasons Bold"/>
                </a:rPr>
                <a:t> 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708680"/>
              <a:ext cx="4777573" cy="44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8B5757"/>
                  </a:solidFill>
                  <a:latin typeface="Montserrat Bold"/>
                </a:rPr>
                <a:t>Title or Position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893826" y="7751544"/>
            <a:ext cx="3583180" cy="864885"/>
            <a:chOff x="0" y="0"/>
            <a:chExt cx="4777573" cy="1153180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768969" y="-38100"/>
              <a:ext cx="3239636" cy="6832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39"/>
                </a:lnSpc>
                <a:spcBef>
                  <a:spcPct val="0"/>
                </a:spcBef>
              </a:pPr>
              <a:r>
                <a:rPr lang="en-US" sz="2999" u="none">
                  <a:solidFill>
                    <a:srgbClr val="8B5757"/>
                  </a:solidFill>
                  <a:latin typeface="The Seasons Bold"/>
                </a:rPr>
                <a:t> Name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708680"/>
              <a:ext cx="4777573" cy="444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39"/>
                </a:lnSpc>
              </a:pPr>
              <a:r>
                <a:rPr lang="en-US" sz="2199">
                  <a:solidFill>
                    <a:srgbClr val="8B5757"/>
                  </a:solidFill>
                  <a:latin typeface="Montserrat Bold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4B37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6046624" y="-95071"/>
            <a:ext cx="15916401" cy="14010916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3138488"/>
            <a:ext cx="10597795" cy="374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3250"/>
              </a:lnSpc>
              <a:spcBef>
                <a:spcPct val="0"/>
              </a:spcBef>
            </a:pPr>
            <a:r>
              <a:rPr lang="en-US" sz="11042" u="none">
                <a:solidFill>
                  <a:srgbClr val="FFFFFF"/>
                </a:solidFill>
                <a:latin typeface="The Seasons Bold"/>
              </a:rPr>
              <a:t>Add a Section Header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54212" y="-1026463"/>
            <a:ext cx="5191449" cy="686369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90503" y="1048753"/>
            <a:ext cx="4964989" cy="606832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46831" y="3420021"/>
            <a:ext cx="5112469" cy="796560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661505" y="5837232"/>
            <a:ext cx="4964989" cy="606832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8220550" y="748949"/>
            <a:ext cx="1846899" cy="135663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89A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299866">
            <a:off x="14022720" y="776222"/>
            <a:ext cx="2936477" cy="294182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9144000" y="2011354"/>
            <a:ext cx="12078320" cy="984304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25007" y="6450676"/>
            <a:ext cx="9022376" cy="3100416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674696" y="2011354"/>
            <a:ext cx="9139548" cy="3589345"/>
            <a:chOff x="0" y="0"/>
            <a:chExt cx="12186063" cy="478579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74167" y="4119044"/>
              <a:ext cx="10700067" cy="666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CAE7F6"/>
                  </a:solidFill>
                  <a:latin typeface="Montserrat Bold"/>
                </a:rPr>
                <a:t>Elaborate on what you want to discuss.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66675"/>
              <a:ext cx="12186063" cy="39173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0260"/>
                </a:lnSpc>
              </a:pPr>
              <a:r>
                <a:rPr lang="en-US" sz="9500">
                  <a:solidFill>
                    <a:srgbClr val="FFFFFF"/>
                  </a:solidFill>
                  <a:latin typeface="The Seasons Bold"/>
                </a:rPr>
                <a:t>Write Your</a:t>
              </a:r>
            </a:p>
            <a:p>
              <a:pPr marL="0" indent="0" lvl="0">
                <a:lnSpc>
                  <a:spcPts val="10260"/>
                </a:lnSpc>
              </a:pPr>
              <a:r>
                <a:rPr lang="en-US" sz="9500">
                  <a:solidFill>
                    <a:srgbClr val="FFFFFF"/>
                  </a:solidFill>
                  <a:latin typeface="The Seasons Bold"/>
                </a:rPr>
                <a:t>Topic or Idea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B93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36000"/>
            </a:blip>
            <a:srcRect l="0" t="42075" r="0" b="15736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11567797" y="6571601"/>
            <a:ext cx="7830735" cy="554092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82553" y="1839719"/>
            <a:ext cx="1705447" cy="910675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02551" y="7547875"/>
            <a:ext cx="5938163" cy="420176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161585" y="-2114444"/>
            <a:ext cx="7932210" cy="561272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566531" y="6571601"/>
            <a:ext cx="5456663" cy="8749752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4195762"/>
            <a:ext cx="16230600" cy="170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399"/>
              </a:lnSpc>
              <a:spcBef>
                <a:spcPct val="0"/>
              </a:spcBef>
            </a:pPr>
            <a:r>
              <a:rPr lang="en-US" sz="9499" u="none">
                <a:solidFill>
                  <a:srgbClr val="FFFFFF"/>
                </a:solidFill>
                <a:latin typeface="The Seasons Bold"/>
              </a:rPr>
              <a:t>Write Your Topic or Idea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CC5D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1298696" y="6507140"/>
            <a:ext cx="3925443" cy="495182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887252" y="-2130482"/>
            <a:ext cx="3791018" cy="631836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06469">
            <a:off x="-1387413" y="6573782"/>
            <a:ext cx="5448283" cy="536903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954653">
            <a:off x="13173355" y="-1057211"/>
            <a:ext cx="6956458" cy="524896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-8691823">
            <a:off x="-2695103" y="-1019495"/>
            <a:ext cx="4637365" cy="517353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7156206">
            <a:off x="14332902" y="8359006"/>
            <a:ext cx="4637365" cy="5173531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640493" y="3108824"/>
            <a:ext cx="17007014" cy="3284815"/>
            <a:chOff x="0" y="0"/>
            <a:chExt cx="22676018" cy="4379754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352425"/>
              <a:ext cx="22676018" cy="4194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1559"/>
                </a:lnSpc>
                <a:spcBef>
                  <a:spcPct val="0"/>
                </a:spcBef>
              </a:pPr>
              <a:r>
                <a:rPr lang="en-US" sz="17966" u="none">
                  <a:solidFill>
                    <a:srgbClr val="45A1B6"/>
                  </a:solidFill>
                  <a:latin typeface="The Seasons Bold"/>
                </a:rPr>
                <a:t>123,456,789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327897" y="3770154"/>
              <a:ext cx="20020225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FFFFFF"/>
                  </a:solidFill>
                  <a:latin typeface="Montserrat Bold"/>
                </a:rPr>
                <a:t>Elaborate on the featured statistic.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887A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17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25884"/>
          <a:stretch>
            <a:fillRect/>
          </a:stretch>
        </p:blipFill>
        <p:spPr>
          <a:xfrm flipH="false" flipV="false" rot="0">
            <a:off x="4500902" y="-360441"/>
            <a:ext cx="9286195" cy="1078452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279792">
            <a:off x="2287085" y="7103581"/>
            <a:ext cx="537276" cy="153109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false" rot="-3293180">
            <a:off x="1105600" y="8532342"/>
            <a:ext cx="537276" cy="153109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3009637" y="3361095"/>
            <a:ext cx="3470287" cy="76962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08076" y="3361095"/>
            <a:ext cx="3470287" cy="76962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733938" y="-2529518"/>
            <a:ext cx="7616736" cy="756134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04820" y="5060021"/>
            <a:ext cx="7616736" cy="7561341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4918786" y="1066141"/>
            <a:ext cx="8868312" cy="8231750"/>
            <a:chOff x="0" y="0"/>
            <a:chExt cx="11824416" cy="1097566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666157" y="6205002"/>
              <a:ext cx="10601081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Montserrat Bold"/>
                </a:rPr>
                <a:t>Elaborate on the featured statistic.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666157" y="10366067"/>
              <a:ext cx="10601081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Montserrat Bold"/>
                </a:rPr>
                <a:t>Elaborate on the featured statistic.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108979" y="2043938"/>
              <a:ext cx="11715437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Montserrat Bold"/>
                </a:rPr>
                <a:t>Elaborate on the featured statistic.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1028781" y="-190500"/>
              <a:ext cx="9209677" cy="2209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399"/>
                </a:lnSpc>
                <a:spcBef>
                  <a:spcPct val="0"/>
                </a:spcBef>
              </a:pPr>
              <a:r>
                <a:rPr lang="en-US" sz="9499" u="none">
                  <a:solidFill>
                    <a:srgbClr val="FFD098"/>
                  </a:solidFill>
                  <a:latin typeface="The Seasons Bold"/>
                </a:rPr>
                <a:t>2 out of 5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479436" y="3970564"/>
              <a:ext cx="10308366" cy="2209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399"/>
                </a:lnSpc>
                <a:spcBef>
                  <a:spcPct val="0"/>
                </a:spcBef>
              </a:pPr>
              <a:r>
                <a:rPr lang="en-US" sz="9499" u="none">
                  <a:solidFill>
                    <a:srgbClr val="FFD098"/>
                  </a:solidFill>
                  <a:latin typeface="The Seasons Bold"/>
                </a:rPr>
                <a:t>95%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8131629"/>
              <a:ext cx="11267238" cy="2209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399"/>
                </a:lnSpc>
                <a:spcBef>
                  <a:spcPct val="0"/>
                </a:spcBef>
              </a:pPr>
              <a:r>
                <a:rPr lang="en-US" sz="9499" u="none">
                  <a:solidFill>
                    <a:srgbClr val="FFD098"/>
                  </a:solidFill>
                  <a:latin typeface="The Seasons Bold"/>
                </a:rPr>
                <a:t>12 million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A9F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477536">
            <a:off x="398648" y="4288168"/>
            <a:ext cx="3161663" cy="300645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96707">
            <a:off x="16147661" y="3876584"/>
            <a:ext cx="3161663" cy="3006454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546803">
            <a:off x="3907428" y="7647262"/>
            <a:ext cx="3084735" cy="341369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078953">
            <a:off x="11715343" y="-611893"/>
            <a:ext cx="3084735" cy="341369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102317" y="7539747"/>
            <a:ext cx="4262034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5756">
            <a:off x="15657418" y="-828386"/>
            <a:ext cx="4262034" cy="411480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3138368" y="3327750"/>
            <a:ext cx="12011265" cy="3435195"/>
            <a:chOff x="0" y="0"/>
            <a:chExt cx="16015020" cy="4580259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295275"/>
              <a:ext cx="16015020" cy="36052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8632"/>
                </a:lnSpc>
                <a:spcBef>
                  <a:spcPct val="0"/>
                </a:spcBef>
              </a:pPr>
              <a:r>
                <a:rPr lang="en-US" sz="15527" u="none">
                  <a:solidFill>
                    <a:srgbClr val="FFFFFF"/>
                  </a:solidFill>
                  <a:latin typeface="The Seasons Bold"/>
                </a:rPr>
                <a:t>Thank you!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311295" y="3361059"/>
              <a:ext cx="15392430" cy="12192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Montserrat Bold"/>
                </a:rPr>
                <a:t>Write a closing statement</a:t>
              </a:r>
            </a:p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Montserrat Bold"/>
                </a:rPr>
                <a:t>or call-to-action here.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461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93745" y="0"/>
            <a:ext cx="10357082" cy="10432958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674696" y="8917555"/>
            <a:ext cx="7590154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850"/>
              </a:lnSpc>
              <a:spcBef>
                <a:spcPct val="0"/>
              </a:spcBef>
            </a:pPr>
            <a:r>
              <a:rPr lang="en-US" sz="4500" u="none">
                <a:solidFill>
                  <a:srgbClr val="FFFFFF"/>
                </a:solidFill>
                <a:latin typeface="The Seasons Bold"/>
              </a:rPr>
              <a:t>Happy designing!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74696" y="363092"/>
            <a:ext cx="9883983" cy="1858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880"/>
              </a:lnSpc>
            </a:pPr>
            <a:r>
              <a:rPr lang="en-US" sz="11000">
                <a:solidFill>
                  <a:srgbClr val="FFFFFF"/>
                </a:solidFill>
                <a:latin typeface="The Seasons Bold"/>
              </a:rPr>
              <a:t>Credits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66750" y="4035513"/>
            <a:ext cx="10526995" cy="2654333"/>
            <a:chOff x="0" y="0"/>
            <a:chExt cx="14035994" cy="3539111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10595" y="-95250"/>
              <a:ext cx="14025399" cy="1636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FEC7DA"/>
                  </a:solidFill>
                  <a:latin typeface="The Seasons Bold"/>
                </a:rPr>
                <a:t>This presentation template is free for</a:t>
              </a:r>
            </a:p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FEC7DA"/>
                  </a:solidFill>
                  <a:latin typeface="The Seasons Bold"/>
                </a:rPr>
                <a:t>everyone to use thanks to the following: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0595" y="2236302"/>
              <a:ext cx="13594394" cy="1302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174"/>
                </a:lnSpc>
              </a:pPr>
              <a:r>
                <a:rPr lang="en-US" sz="2499">
                  <a:solidFill>
                    <a:srgbClr val="FFFFFF"/>
                  </a:solidFill>
                  <a:latin typeface="Montserrat Bold"/>
                </a:rPr>
                <a:t>SlidesCarnival for the presentation template</a:t>
              </a:r>
            </a:p>
            <a:p>
              <a:pPr>
                <a:lnSpc>
                  <a:spcPts val="4174"/>
                </a:lnSpc>
              </a:pPr>
              <a:r>
                <a:rPr lang="en-US" sz="2499">
                  <a:solidFill>
                    <a:srgbClr val="FFFFFF"/>
                  </a:solidFill>
                  <a:latin typeface="Montserrat Bold"/>
                </a:rPr>
                <a:t>Pexels for the photos</a:t>
              </a:r>
            </a:p>
          </p:txBody>
        </p:sp>
        <p:sp>
          <p:nvSpPr>
            <p:cNvPr name="AutoShape 8" id="8"/>
            <p:cNvSpPr/>
            <p:nvPr/>
          </p:nvSpPr>
          <p:spPr>
            <a:xfrm rot="0">
              <a:off x="0" y="1904822"/>
              <a:ext cx="11303000" cy="0"/>
            </a:xfrm>
            <a:prstGeom prst="line">
              <a:avLst/>
            </a:prstGeom>
            <a:ln cap="flat" w="101600">
              <a:solidFill>
                <a:srgbClr val="FEC7DA"/>
              </a:solidFill>
              <a:prstDash val="sysDot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E2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93745" y="0"/>
            <a:ext cx="10343419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674696" y="363092"/>
            <a:ext cx="10372197" cy="3453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880"/>
              </a:lnSpc>
            </a:pPr>
            <a:r>
              <a:rPr lang="en-US" sz="11000">
                <a:solidFill>
                  <a:srgbClr val="9D9E6C"/>
                </a:solidFill>
                <a:latin typeface="The Seasons Bold"/>
              </a:rPr>
              <a:t>Fonts In this Presentation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66750" y="4341623"/>
            <a:ext cx="10380143" cy="3203442"/>
            <a:chOff x="0" y="0"/>
            <a:chExt cx="13840191" cy="4271256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269947"/>
              <a:ext cx="13840191" cy="20013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4174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B67418"/>
                  </a:solidFill>
                  <a:latin typeface="Montserrat Bold"/>
                </a:rPr>
                <a:t>Titles: The Seasons</a:t>
              </a:r>
            </a:p>
            <a:p>
              <a:pPr algn="l" marL="0" indent="0" lvl="1">
                <a:lnSpc>
                  <a:spcPts val="4174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B67418"/>
                  </a:solidFill>
                  <a:latin typeface="Montserrat Bold"/>
                </a:rPr>
                <a:t>Headers: The Seasons</a:t>
              </a:r>
            </a:p>
            <a:p>
              <a:pPr algn="l" marL="0" indent="0" lvl="1">
                <a:lnSpc>
                  <a:spcPts val="4174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B67418"/>
                  </a:solidFill>
                  <a:latin typeface="Montserrat Bold"/>
                </a:rPr>
                <a:t>Body Copy: Montserrat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10595" y="-95250"/>
              <a:ext cx="13829596" cy="16361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B67418"/>
                  </a:solidFill>
                  <a:latin typeface="The Seasons Bold"/>
                </a:rPr>
                <a:t>This presentation template uses</a:t>
              </a:r>
            </a:p>
            <a:p>
              <a:pPr algn="l" marL="0" indent="0" lvl="0">
                <a:lnSpc>
                  <a:spcPts val="455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B67418"/>
                  </a:solidFill>
                  <a:latin typeface="The Seasons Bold"/>
                </a:rPr>
                <a:t>the following free fonts:</a:t>
              </a:r>
            </a:p>
          </p:txBody>
        </p:sp>
        <p:sp>
          <p:nvSpPr>
            <p:cNvPr name="AutoShape 7" id="7"/>
            <p:cNvSpPr/>
            <p:nvPr/>
          </p:nvSpPr>
          <p:spPr>
            <a:xfrm rot="0">
              <a:off x="0" y="1904822"/>
              <a:ext cx="11303000" cy="0"/>
            </a:xfrm>
            <a:prstGeom prst="line">
              <a:avLst/>
            </a:prstGeom>
            <a:ln cap="flat" w="101600">
              <a:solidFill>
                <a:srgbClr val="9D9E6C"/>
              </a:solidFill>
              <a:prstDash val="sysDot"/>
              <a:headEnd type="none" len="sm" w="sm"/>
              <a:tailEnd type="none" len="sm" w="sm"/>
            </a:ln>
          </p:spPr>
        </p:sp>
      </p:grpSp>
      <p:sp>
        <p:nvSpPr>
          <p:cNvPr name="TextBox 8" id="8"/>
          <p:cNvSpPr txBox="true"/>
          <p:nvPr/>
        </p:nvSpPr>
        <p:spPr>
          <a:xfrm rot="0">
            <a:off x="674696" y="8136505"/>
            <a:ext cx="10372197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850"/>
              </a:lnSpc>
            </a:pPr>
            <a:r>
              <a:rPr lang="en-US" sz="4500">
                <a:solidFill>
                  <a:srgbClr val="9D9E6C"/>
                </a:solidFill>
                <a:latin typeface="The Seasons Bold"/>
              </a:rPr>
              <a:t>You can find these fonts online too.</a:t>
            </a:r>
          </a:p>
          <a:p>
            <a:pPr algn="l" marL="0" indent="0" lvl="0">
              <a:lnSpc>
                <a:spcPts val="5850"/>
              </a:lnSpc>
              <a:spcBef>
                <a:spcPct val="0"/>
              </a:spcBef>
            </a:pPr>
            <a:r>
              <a:rPr lang="en-US" sz="4500">
                <a:solidFill>
                  <a:srgbClr val="9D9E6C"/>
                </a:solidFill>
                <a:latin typeface="The Seasons Bold"/>
              </a:rPr>
              <a:t>Happy designing!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C9C7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74696" y="401192"/>
            <a:ext cx="16584604" cy="1741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939"/>
              </a:lnSpc>
            </a:pPr>
            <a:r>
              <a:rPr lang="en-US" sz="5499">
                <a:solidFill>
                  <a:srgbClr val="FFFFFF"/>
                </a:solidFill>
                <a:latin typeface="The Seasons Bold"/>
              </a:rPr>
              <a:t>Download this presentation as a</a:t>
            </a:r>
          </a:p>
          <a:p>
            <a:pPr marL="0" indent="0" lvl="0">
              <a:lnSpc>
                <a:spcPts val="5939"/>
              </a:lnSpc>
            </a:pPr>
            <a:r>
              <a:rPr lang="en-US" sz="5499">
                <a:solidFill>
                  <a:srgbClr val="FFFFFF"/>
                </a:solidFill>
                <a:latin typeface="The Seasons Bold"/>
              </a:rPr>
              <a:t>Powerpoint template in 3 steps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91555" y="5657325"/>
            <a:ext cx="3759252" cy="379147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675217" y="5657325"/>
            <a:ext cx="2432466" cy="379147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769479" y="5657325"/>
            <a:ext cx="4270746" cy="2470604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591555" y="3087100"/>
            <a:ext cx="4594245" cy="1567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0"/>
              </a:lnSpc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Click on the "Canva" button next</a:t>
            </a:r>
          </a:p>
          <a:p>
            <a:pPr algn="l">
              <a:lnSpc>
                <a:spcPts val="3180"/>
              </a:lnSpc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to this presentation. Start editing your presentation. You may need</a:t>
            </a:r>
          </a:p>
          <a:p>
            <a:pPr algn="l">
              <a:lnSpc>
                <a:spcPts val="3180"/>
              </a:lnSpc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to sign in to your Canva account.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05787" y="2882789"/>
            <a:ext cx="942454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 u="none">
                <a:solidFill>
                  <a:srgbClr val="D0C9A3"/>
                </a:solidFill>
                <a:latin typeface="The Seasons Bold"/>
              </a:rPr>
              <a:t>01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774123" y="3087100"/>
            <a:ext cx="3964094" cy="1567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Click on the "Share" button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on the top right corner in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Canva and click on "More"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at the bottom of the menu.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709675" y="2879786"/>
            <a:ext cx="1110203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 u="none">
                <a:solidFill>
                  <a:srgbClr val="D0C9A3"/>
                </a:solidFill>
                <a:latin typeface="The Seasons Bold"/>
              </a:rPr>
              <a:t>02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055229" y="3087100"/>
            <a:ext cx="4640000" cy="1167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Enter "PowerPoint" in the search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bar and click on the PowerPoint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icon to download.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023967" y="2879786"/>
            <a:ext cx="1113683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 u="none">
                <a:solidFill>
                  <a:srgbClr val="D0C9A3"/>
                </a:solidFill>
                <a:latin typeface="The Seasons Bold"/>
              </a:rPr>
              <a:t>03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5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9525" y="5441451"/>
          <a:ext cx="18268950" cy="4909824"/>
        </p:xfrm>
        <a:graphic>
          <a:graphicData uri="http://schemas.openxmlformats.org/drawingml/2006/table">
            <a:tbl>
              <a:tblPr/>
              <a:tblGrid>
                <a:gridCol w="4567238"/>
                <a:gridCol w="5156139"/>
                <a:gridCol w="3978336"/>
                <a:gridCol w="4567238"/>
              </a:tblGrid>
              <a:tr h="170497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689FBB"/>
                          </a:solidFill>
                          <a:latin typeface="The Seasons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8A8B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689FBB"/>
                          </a:solidFill>
                          <a:latin typeface="The Seasons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8A8B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689FBB"/>
                          </a:solidFill>
                          <a:latin typeface="The Seasons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8A8B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689FBB"/>
                          </a:solidFill>
                          <a:latin typeface="The Seasons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8A8B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77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689FBB"/>
                          </a:solidFill>
                          <a:latin typeface="The Seasons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8A8B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689FBB"/>
                          </a:solidFill>
                          <a:latin typeface="The Seasons Bold"/>
                        </a:rPr>
                        <a:t>Weakness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8A8B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689FBB"/>
                          </a:solidFill>
                          <a:latin typeface="The Seasons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8A8B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689FBB"/>
                          </a:solidFill>
                          <a:latin typeface="The Seasons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8A8B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09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</a:t>
                      </a:r>
                    </a:p>
                    <a:p>
                      <a:r>
                        <a:rPr lang="en-US"/>
                        <a:t> What sets you apart?</a:t>
                      </a:r>
                    </a:p>
                    <a:p>
                      <a:r>
                        <a:rPr lang="en-US" sz="1899">
                          <a:solidFill>
                            <a:srgbClr val="000000"/>
                          </a:solidFill>
                          <a:latin typeface="Montserrat Bold"/>
                        </a:rPr>
                        <a:t>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/>
                        <a:t>Are resources adequate?</a:t>
                      </a:r>
                    </a:p>
                    <a:p>
                      <a:r>
                        <a:rPr lang="en-US" sz="1899">
                          <a:solidFill>
                            <a:srgbClr val="000000"/>
                          </a:solidFill>
                          <a:latin typeface="Montserrat Bold"/>
                        </a:rPr>
                        <a:t>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/>
                        <a:t>Are demands shifting?</a:t>
                      </a:r>
                    </a:p>
                    <a:p>
                      <a:r>
                        <a:rPr lang="en-US" sz="1899">
                          <a:solidFill>
                            <a:srgbClr val="000000"/>
                          </a:solidFill>
                          <a:latin typeface="Montserrat Bold"/>
                        </a:rPr>
                        <a:t>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</a:t>
                      </a:r>
                    </a:p>
                    <a:p>
                      <a:r>
                        <a:rPr lang="en-US"/>
                        <a:t>you're facing? </a:t>
                      </a:r>
                    </a:p>
                    <a:p>
                      <a:r>
                        <a:rPr lang="en-US"/>
                        <a:t>What are factors</a:t>
                      </a:r>
                    </a:p>
                    <a:p>
                      <a:r>
                        <a:rPr lang="en-US" sz="1899">
                          <a:solidFill>
                            <a:srgbClr val="000000"/>
                          </a:solidFill>
                          <a:latin typeface="Montserrat Bold"/>
                        </a:rPr>
                        <a:t>outside of your control?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0" y="334180"/>
            <a:ext cx="18835908" cy="513706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AA48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977804" y="7217583"/>
            <a:ext cx="19265804" cy="4120643"/>
            <a:chOff x="0" y="0"/>
            <a:chExt cx="25687739" cy="549419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27000"/>
              <a:ext cx="13014249" cy="5367190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2673490" y="0"/>
              <a:ext cx="13014249" cy="5367190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9048861" y="790899"/>
            <a:ext cx="8717591" cy="8705201"/>
            <a:chOff x="0" y="0"/>
            <a:chExt cx="2487962" cy="2484426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2487962" cy="2484426"/>
            </a:xfrm>
            <a:custGeom>
              <a:avLst/>
              <a:gdLst/>
              <a:ahLst/>
              <a:cxnLst/>
              <a:rect r="r" b="b" t="t" l="l"/>
              <a:pathLst>
                <a:path h="2484426" w="2487962">
                  <a:moveTo>
                    <a:pt x="0" y="0"/>
                  </a:moveTo>
                  <a:lnTo>
                    <a:pt x="2487962" y="0"/>
                  </a:lnTo>
                  <a:lnTo>
                    <a:pt x="2487962" y="2484426"/>
                  </a:lnTo>
                  <a:lnTo>
                    <a:pt x="0" y="2484426"/>
                  </a:lnTo>
                  <a:close/>
                </a:path>
              </a:pathLst>
            </a:custGeom>
            <a:solidFill>
              <a:srgbClr val="FFFFFF">
                <a:alpha val="23922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382036" y="1284226"/>
            <a:ext cx="8079030" cy="8026801"/>
            <a:chOff x="0" y="0"/>
            <a:chExt cx="10772040" cy="10702402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692851" y="9932288"/>
              <a:ext cx="1323269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Item 1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2823803" y="9932288"/>
              <a:ext cx="1418769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Item 2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5012943" y="9932288"/>
              <a:ext cx="1397893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Item 3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7179971" y="9932288"/>
              <a:ext cx="1421241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Item 4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9366548" y="9932288"/>
              <a:ext cx="1405493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Item 5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965262" y="318382"/>
              <a:ext cx="9493256" cy="9493256"/>
              <a:chOff x="0" y="0"/>
              <a:chExt cx="10287000" cy="10287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name="TextBox 21" id="21"/>
            <p:cNvSpPr txBox="true"/>
            <p:nvPr/>
          </p:nvSpPr>
          <p:spPr>
            <a:xfrm rot="0">
              <a:off x="15749" y="-133350"/>
              <a:ext cx="695513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50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1765301"/>
              <a:ext cx="711262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40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3440" y="3663952"/>
              <a:ext cx="687822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30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2564" y="5562603"/>
              <a:ext cx="708698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20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98064" y="7461255"/>
              <a:ext cx="613198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10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260131" y="9359906"/>
              <a:ext cx="451131" cy="770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The Seasons Bold"/>
                </a:rPr>
                <a:t>0 </a:t>
              </a:r>
            </a:p>
          </p:txBody>
        </p:sp>
        <p:grpSp>
          <p:nvGrpSpPr>
            <p:cNvPr name="Group 27" id="27"/>
            <p:cNvGrpSpPr>
              <a:grpSpLocks noChangeAspect="true"/>
            </p:cNvGrpSpPr>
            <p:nvPr/>
          </p:nvGrpSpPr>
          <p:grpSpPr>
            <a:xfrm rot="0">
              <a:off x="965262" y="312522"/>
              <a:ext cx="9493256" cy="9499116"/>
              <a:chOff x="0" y="-6350"/>
              <a:chExt cx="10287000" cy="1029335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8216900"/>
                <a:ext cx="843534" cy="2070100"/>
              </a:xfrm>
              <a:custGeom>
                <a:avLst/>
                <a:gdLst/>
                <a:ahLst/>
                <a:cxnLst/>
                <a:rect r="r" b="b" t="t" l="l"/>
                <a:pathLst>
                  <a:path h="207010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2070100"/>
                    </a:lnTo>
                    <a:lnTo>
                      <a:pt x="0" y="2070100"/>
                    </a:lnTo>
                    <a:close/>
                  </a:path>
                </a:pathLst>
              </a:custGeom>
              <a:solidFill>
                <a:srgbClr val="E17575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2360867" y="6165850"/>
                <a:ext cx="843534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4121150"/>
                    </a:lnTo>
                    <a:lnTo>
                      <a:pt x="0" y="4121150"/>
                    </a:lnTo>
                    <a:close/>
                  </a:path>
                </a:pathLst>
              </a:custGeom>
              <a:solidFill>
                <a:srgbClr val="E17575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4721733" y="4108450"/>
                <a:ext cx="843534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6178550"/>
                    </a:lnTo>
                    <a:lnTo>
                      <a:pt x="0" y="6178550"/>
                    </a:lnTo>
                    <a:close/>
                  </a:path>
                </a:pathLst>
              </a:custGeom>
              <a:solidFill>
                <a:srgbClr val="E17575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7082599" y="2051050"/>
                <a:ext cx="843534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8235950"/>
                    </a:lnTo>
                    <a:lnTo>
                      <a:pt x="0" y="8235950"/>
                    </a:lnTo>
                    <a:close/>
                  </a:path>
                </a:pathLst>
              </a:custGeom>
              <a:solidFill>
                <a:srgbClr val="E17575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9443466" y="-6350"/>
                <a:ext cx="843534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10293350"/>
                    </a:lnTo>
                    <a:lnTo>
                      <a:pt x="0" y="10293350"/>
                    </a:lnTo>
                    <a:close/>
                  </a:path>
                </a:pathLst>
              </a:custGeom>
              <a:solidFill>
                <a:srgbClr val="E17575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0" y="9251950"/>
                <a:ext cx="843534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E89DB1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2360867" y="6990080"/>
                <a:ext cx="843534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E89DB1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4721733" y="5138208"/>
                <a:ext cx="843534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E89DB1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7082599" y="3698240"/>
                <a:ext cx="843534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E89DB1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9443466" y="1640586"/>
                <a:ext cx="843534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E89DB1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0" y="10287000"/>
                <a:ext cx="843534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BBEC7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2360867" y="8638540"/>
                <a:ext cx="843534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FBBEC7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>
                <a:off x="4721733" y="7197725"/>
                <a:ext cx="843534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FBBEC7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>
                <a:off x="7082599" y="6580822"/>
                <a:ext cx="843534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FBBEC7"/>
              </a:solidFill>
            </p:spPr>
          </p:sp>
          <p:sp>
            <p:nvSpPr>
              <p:cNvPr name="Freeform 42" id="42"/>
              <p:cNvSpPr/>
              <p:nvPr/>
            </p:nvSpPr>
            <p:spPr>
              <a:xfrm>
                <a:off x="9443466" y="5757926"/>
                <a:ext cx="843534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843534">
                    <a:moveTo>
                      <a:pt x="0" y="0"/>
                    </a:moveTo>
                    <a:lnTo>
                      <a:pt x="843534" y="0"/>
                    </a:lnTo>
                    <a:lnTo>
                      <a:pt x="843534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FBBEC7"/>
              </a:solidFill>
            </p:spPr>
          </p:sp>
        </p:grpSp>
      </p:grpSp>
      <p:grpSp>
        <p:nvGrpSpPr>
          <p:cNvPr name="Group 43" id="43"/>
          <p:cNvGrpSpPr/>
          <p:nvPr/>
        </p:nvGrpSpPr>
        <p:grpSpPr>
          <a:xfrm rot="0">
            <a:off x="674696" y="2011354"/>
            <a:ext cx="7775785" cy="3589345"/>
            <a:chOff x="0" y="0"/>
            <a:chExt cx="10367714" cy="4785794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74167" y="4119044"/>
              <a:ext cx="10293546" cy="6667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Montserrat Bold"/>
                </a:rPr>
                <a:t>Elaborate on what you want to discuss. 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-66675"/>
              <a:ext cx="10367714" cy="39173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0260"/>
                </a:lnSpc>
              </a:pPr>
              <a:r>
                <a:rPr lang="en-US" sz="9500">
                  <a:solidFill>
                    <a:srgbClr val="FFFFFF"/>
                  </a:solidFill>
                  <a:latin typeface="The Seasons Bold"/>
                </a:rPr>
                <a:t>Write Your</a:t>
              </a:r>
            </a:p>
            <a:p>
              <a:pPr marL="0" indent="0" lvl="0">
                <a:lnSpc>
                  <a:spcPts val="10260"/>
                </a:lnSpc>
              </a:pPr>
              <a:r>
                <a:rPr lang="en-US" sz="9500">
                  <a:solidFill>
                    <a:srgbClr val="FFFFFF"/>
                  </a:solidFill>
                  <a:latin typeface="The Seasons Bold"/>
                </a:rPr>
                <a:t>Topic or Idea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694" t="3694" r="3694" b="369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564885" y="391667"/>
            <a:ext cx="1515823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60"/>
              </a:lnSpc>
            </a:pPr>
            <a:r>
              <a:rPr lang="en-US" sz="9500">
                <a:solidFill>
                  <a:srgbClr val="B48A8A"/>
                </a:solidFill>
                <a:latin typeface="The Seasons Bold"/>
              </a:rPr>
              <a:t>Add a Chart Page</a:t>
            </a:r>
          </a:p>
        </p:txBody>
      </p:sp>
      <p:sp>
        <p:nvSpPr>
          <p:cNvPr name="AutoShape 4" id="4"/>
          <p:cNvSpPr/>
          <p:nvPr/>
        </p:nvSpPr>
        <p:spPr>
          <a:xfrm rot="0">
            <a:off x="8849917" y="3266660"/>
            <a:ext cx="2749197" cy="0"/>
          </a:xfrm>
          <a:prstGeom prst="line">
            <a:avLst/>
          </a:prstGeom>
          <a:ln cap="flat" w="38100">
            <a:solidFill>
              <a:srgbClr val="B48A8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6688886" y="2205199"/>
            <a:ext cx="2161031" cy="2161022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110493" r="-43679" t="-31910" b="-37538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9007462" y="2692675"/>
            <a:ext cx="2429727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39"/>
              </a:lnSpc>
              <a:spcBef>
                <a:spcPct val="0"/>
              </a:spcBef>
            </a:pPr>
            <a:r>
              <a:rPr lang="en-US" sz="2999" u="none">
                <a:solidFill>
                  <a:srgbClr val="8B5757"/>
                </a:solidFill>
                <a:latin typeface="The Seasons Bold"/>
              </a:rPr>
              <a:t> NAME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07462" y="3382396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 spc="-76" u="none">
                <a:solidFill>
                  <a:srgbClr val="8B5757"/>
                </a:solidFill>
                <a:latin typeface="Montserrat Bold"/>
              </a:rPr>
              <a:t>Title or Position</a:t>
            </a:r>
          </a:p>
        </p:txBody>
      </p:sp>
      <p:sp>
        <p:nvSpPr>
          <p:cNvPr name="AutoShape 9" id="9"/>
          <p:cNvSpPr/>
          <p:nvPr/>
        </p:nvSpPr>
        <p:spPr>
          <a:xfrm rot="0">
            <a:off x="3975725" y="5503882"/>
            <a:ext cx="2749197" cy="0"/>
          </a:xfrm>
          <a:prstGeom prst="line">
            <a:avLst/>
          </a:prstGeom>
          <a:ln cap="flat" w="38100">
            <a:solidFill>
              <a:srgbClr val="B48A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0">
            <a:off x="2426833" y="8391811"/>
            <a:ext cx="2368197" cy="0"/>
          </a:xfrm>
          <a:prstGeom prst="line">
            <a:avLst/>
          </a:prstGeom>
          <a:ln cap="flat" w="38100">
            <a:solidFill>
              <a:srgbClr val="B48A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0">
            <a:off x="11305031" y="8391811"/>
            <a:ext cx="2368197" cy="0"/>
          </a:xfrm>
          <a:prstGeom prst="line">
            <a:avLst/>
          </a:prstGeom>
          <a:ln cap="flat" w="38100">
            <a:solidFill>
              <a:srgbClr val="B48A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0">
            <a:off x="6956061" y="8391811"/>
            <a:ext cx="2368197" cy="0"/>
          </a:xfrm>
          <a:prstGeom prst="line">
            <a:avLst/>
          </a:prstGeom>
          <a:ln cap="flat" w="38100">
            <a:solidFill>
              <a:srgbClr val="B48A8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0">
            <a:off x="15834259" y="8391811"/>
            <a:ext cx="2368197" cy="0"/>
          </a:xfrm>
          <a:prstGeom prst="line">
            <a:avLst/>
          </a:prstGeom>
          <a:ln cap="flat" w="38100">
            <a:solidFill>
              <a:srgbClr val="B48A8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814695" y="4442421"/>
            <a:ext cx="2161031" cy="2161022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79501" r="-89731" t="0" b="-79489"/>
              </a:stretch>
            </a:blipFill>
          </p:spPr>
        </p:sp>
      </p:grpSp>
      <p:grpSp>
        <p:nvGrpSpPr>
          <p:cNvPr name="Group 16" id="16"/>
          <p:cNvGrpSpPr>
            <a:grpSpLocks noChangeAspect="true"/>
          </p:cNvGrpSpPr>
          <p:nvPr/>
        </p:nvGrpSpPr>
        <p:grpSpPr>
          <a:xfrm rot="0">
            <a:off x="265802" y="7330350"/>
            <a:ext cx="2161031" cy="2161022"/>
            <a:chOff x="0" y="0"/>
            <a:chExt cx="6350000" cy="6349975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41478" r="-19853" t="-47335" b="-94663"/>
              </a:stretch>
            </a:blipFill>
          </p:spPr>
        </p: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9144000" y="7330350"/>
            <a:ext cx="2161031" cy="2161022"/>
            <a:chOff x="0" y="0"/>
            <a:chExt cx="6350000" cy="6349975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8151" r="-6288" t="-84030" b="-32630"/>
              </a:stretch>
            </a:blip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4795030" y="7330350"/>
            <a:ext cx="2161031" cy="2161022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13471" r="0" t="-1152" b="-69056"/>
              </a:stretch>
            </a:blip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13673228" y="7330350"/>
            <a:ext cx="2161031" cy="2161022"/>
            <a:chOff x="0" y="0"/>
            <a:chExt cx="6350000" cy="6349975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0" r="0" t="0" b="-50000"/>
              </a:stretch>
            </a:blip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4133270" y="4929897"/>
            <a:ext cx="2429727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39"/>
              </a:lnSpc>
              <a:spcBef>
                <a:spcPct val="0"/>
              </a:spcBef>
            </a:pPr>
            <a:r>
              <a:rPr lang="en-US" sz="2999" u="none">
                <a:solidFill>
                  <a:srgbClr val="8B5757"/>
                </a:solidFill>
                <a:latin typeface="The Seasons Bold"/>
              </a:rPr>
              <a:t> NAME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584378" y="7817827"/>
            <a:ext cx="2429727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39"/>
              </a:lnSpc>
              <a:spcBef>
                <a:spcPct val="0"/>
              </a:spcBef>
            </a:pPr>
            <a:r>
              <a:rPr lang="en-US" sz="2999" u="none">
                <a:solidFill>
                  <a:srgbClr val="8B5757"/>
                </a:solidFill>
                <a:latin typeface="The Seasons Bold"/>
              </a:rPr>
              <a:t> NAME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462576" y="7817827"/>
            <a:ext cx="2429727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39"/>
              </a:lnSpc>
              <a:spcBef>
                <a:spcPct val="0"/>
              </a:spcBef>
            </a:pPr>
            <a:r>
              <a:rPr lang="en-US" sz="2999" u="none">
                <a:solidFill>
                  <a:srgbClr val="8B5757"/>
                </a:solidFill>
                <a:latin typeface="The Seasons Bold"/>
              </a:rPr>
              <a:t> NAME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113606" y="7817827"/>
            <a:ext cx="2429727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39"/>
              </a:lnSpc>
              <a:spcBef>
                <a:spcPct val="0"/>
              </a:spcBef>
            </a:pPr>
            <a:r>
              <a:rPr lang="en-US" sz="2999" u="none">
                <a:solidFill>
                  <a:srgbClr val="8B5757"/>
                </a:solidFill>
                <a:latin typeface="The Seasons Bold"/>
              </a:rPr>
              <a:t> NAME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5991804" y="7817827"/>
            <a:ext cx="2429727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39"/>
              </a:lnSpc>
              <a:spcBef>
                <a:spcPct val="0"/>
              </a:spcBef>
            </a:pPr>
            <a:r>
              <a:rPr lang="en-US" sz="2999" u="none">
                <a:solidFill>
                  <a:srgbClr val="8B5757"/>
                </a:solidFill>
                <a:latin typeface="The Seasons Bold"/>
              </a:rPr>
              <a:t> NAME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133270" y="5619618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 spc="-76" u="none">
                <a:solidFill>
                  <a:srgbClr val="8B5757"/>
                </a:solidFill>
                <a:latin typeface="Montserrat Bold"/>
              </a:rPr>
              <a:t>Title or Position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584378" y="8507548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 spc="-76" u="none">
                <a:solidFill>
                  <a:srgbClr val="8B5757"/>
                </a:solidFill>
                <a:latin typeface="Montserrat Bold"/>
              </a:rPr>
              <a:t>Title or Position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462576" y="8507548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 spc="-76" u="none">
                <a:solidFill>
                  <a:srgbClr val="8B5757"/>
                </a:solidFill>
                <a:latin typeface="Montserrat Bold"/>
              </a:rPr>
              <a:t>Title or Position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7113606" y="8507548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 spc="-76" u="none">
                <a:solidFill>
                  <a:srgbClr val="8B5757"/>
                </a:solidFill>
                <a:latin typeface="Montserrat Bold"/>
              </a:rPr>
              <a:t>Title or Position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5991804" y="8507548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 spc="-76" u="none">
                <a:solidFill>
                  <a:srgbClr val="8B5757"/>
                </a:solidFill>
                <a:latin typeface="Montserrat Bold"/>
              </a:rPr>
              <a:t>Title or Position</a:t>
            </a:r>
          </a:p>
        </p:txBody>
      </p:sp>
      <p:sp>
        <p:nvSpPr>
          <p:cNvPr name="AutoShape 34" id="34"/>
          <p:cNvSpPr/>
          <p:nvPr/>
        </p:nvSpPr>
        <p:spPr>
          <a:xfrm rot="0">
            <a:off x="13040981" y="5503882"/>
            <a:ext cx="2749197" cy="0"/>
          </a:xfrm>
          <a:prstGeom prst="line">
            <a:avLst/>
          </a:prstGeom>
          <a:ln cap="flat" w="38100">
            <a:solidFill>
              <a:srgbClr val="B48A8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5" id="35"/>
          <p:cNvGrpSpPr>
            <a:grpSpLocks noChangeAspect="true"/>
          </p:cNvGrpSpPr>
          <p:nvPr/>
        </p:nvGrpSpPr>
        <p:grpSpPr>
          <a:xfrm rot="0">
            <a:off x="10879951" y="4442421"/>
            <a:ext cx="2161031" cy="2161022"/>
            <a:chOff x="0" y="0"/>
            <a:chExt cx="6350000" cy="6349975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l="-70852" r="-70517" t="-14925" b="-24713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13198526" y="4929897"/>
            <a:ext cx="2429727" cy="521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39"/>
              </a:lnSpc>
              <a:spcBef>
                <a:spcPct val="0"/>
              </a:spcBef>
            </a:pPr>
            <a:r>
              <a:rPr lang="en-US" sz="2999" u="none">
                <a:solidFill>
                  <a:srgbClr val="8B5757"/>
                </a:solidFill>
                <a:latin typeface="The Seasons Bold"/>
              </a:rPr>
              <a:t> NAME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3198526" y="5619618"/>
            <a:ext cx="242972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639"/>
              </a:lnSpc>
              <a:spcBef>
                <a:spcPct val="0"/>
              </a:spcBef>
            </a:pPr>
            <a:r>
              <a:rPr lang="en-US" sz="2199" spc="-76" u="none">
                <a:solidFill>
                  <a:srgbClr val="8B5757"/>
                </a:solidFill>
                <a:latin typeface="Montserrat Bold"/>
              </a:rPr>
              <a:t>Title or Position</a:t>
            </a:r>
          </a:p>
        </p:txBody>
      </p:sp>
      <p:pic>
        <p:nvPicPr>
          <p:cNvPr name="Picture 39" id="3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12161" y="2368440"/>
            <a:ext cx="5565439" cy="1893006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true" flipV="false" rot="-2189629">
            <a:off x="14755404" y="-304072"/>
            <a:ext cx="5007791" cy="3993454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22301">
            <a:off x="1920715" y="1869230"/>
            <a:ext cx="426892" cy="1216532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true" rot="-6574462">
            <a:off x="8200579" y="5248499"/>
            <a:ext cx="426892" cy="1216532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true" rot="8998751">
            <a:off x="3585796" y="9487282"/>
            <a:ext cx="426892" cy="1216532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true" rot="-5400000">
            <a:off x="7506758" y="9892180"/>
            <a:ext cx="426892" cy="1216532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357956">
            <a:off x="17365474" y="-349017"/>
            <a:ext cx="426892" cy="1216532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834878">
            <a:off x="16741938" y="5542961"/>
            <a:ext cx="426892" cy="1216532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439455">
            <a:off x="17546687" y="8844779"/>
            <a:ext cx="426892" cy="121653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7A5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674696" y="6645276"/>
            <a:ext cx="5930031" cy="2613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Use these design resources in your Canva Presentation.</a:t>
            </a: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Happy designing! </a:t>
            </a: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Don't forget to delete this page before presenting.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1198" y="1028700"/>
            <a:ext cx="1753331" cy="78115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50383" y="1028700"/>
            <a:ext cx="1543751" cy="78115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49773" y="1028700"/>
            <a:ext cx="1766433" cy="79689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81953" y="1173682"/>
            <a:ext cx="1577557" cy="50693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66793" y="4670653"/>
            <a:ext cx="2262141" cy="56469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68144" y="2643111"/>
            <a:ext cx="1459439" cy="100026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73712" y="2719912"/>
            <a:ext cx="1297093" cy="84666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81953" y="2719912"/>
            <a:ext cx="1937254" cy="92346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26474" y="2712374"/>
            <a:ext cx="1304581" cy="86174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0276" y="4290478"/>
            <a:ext cx="1763966" cy="140667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41003" y="4793804"/>
            <a:ext cx="4318297" cy="88308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1081981" y="7207903"/>
            <a:ext cx="470809" cy="251403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68144" y="8147068"/>
            <a:ext cx="1256286" cy="81081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56328" y="7815336"/>
            <a:ext cx="1322237" cy="212020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5767429" y="5823290"/>
            <a:ext cx="956020" cy="212020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51940" y="6405383"/>
            <a:ext cx="1013857" cy="95602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60492" y="8054399"/>
            <a:ext cx="1899018" cy="645925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83534" y="6432890"/>
            <a:ext cx="947520" cy="901005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92907" y="6357134"/>
            <a:ext cx="951093" cy="1052517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67208" y="6397193"/>
            <a:ext cx="1007193" cy="972399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674696" y="688724"/>
            <a:ext cx="5930031" cy="295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Resource</a:t>
            </a:r>
            <a:r>
              <a:rPr lang="en-US" sz="9500">
                <a:solidFill>
                  <a:srgbClr val="FFFFFF"/>
                </a:solidFill>
                <a:latin typeface="The Seasons Bold"/>
              </a:rPr>
              <a:t> </a:t>
            </a:r>
          </a:p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Page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7A5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78185" y="847230"/>
            <a:ext cx="1939509" cy="64184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64120" y="782785"/>
            <a:ext cx="1939509" cy="70628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28227" y="398099"/>
            <a:ext cx="1521735" cy="109097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87066" y="398099"/>
            <a:ext cx="1427828" cy="109097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5502" y="675939"/>
            <a:ext cx="1939509" cy="81313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18675" y="8424699"/>
            <a:ext cx="1477227" cy="146648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17993" y="8424699"/>
            <a:ext cx="1474527" cy="1466484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07336" y="8427462"/>
            <a:ext cx="1453076" cy="146372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22058" y="8424699"/>
            <a:ext cx="1466484" cy="146648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14697" y="8424699"/>
            <a:ext cx="1466484" cy="1466484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15641" y="5840558"/>
            <a:ext cx="1383450" cy="215551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40079" y="5840558"/>
            <a:ext cx="1630354" cy="215551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28227" y="5840558"/>
            <a:ext cx="1763604" cy="215551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92262" y="6136317"/>
            <a:ext cx="969679" cy="1563998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38895" y="6071236"/>
            <a:ext cx="589958" cy="12927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7793" y="2168329"/>
            <a:ext cx="854927" cy="109097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23948" y="2168329"/>
            <a:ext cx="1338725" cy="109097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03901" y="2334147"/>
            <a:ext cx="1307482" cy="925156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50181" y="2334147"/>
            <a:ext cx="767386" cy="107669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357956">
            <a:off x="14369576" y="2133715"/>
            <a:ext cx="426892" cy="1216532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16252051" y="4037576"/>
            <a:ext cx="1106936" cy="1396364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4067187" y="3838400"/>
            <a:ext cx="1031670" cy="1719450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06469">
            <a:off x="11759047" y="3891949"/>
            <a:ext cx="1273301" cy="125478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78795" y="3933464"/>
            <a:ext cx="1552922" cy="117175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true" flipV="false" rot="-8691823">
            <a:off x="9840958" y="3868839"/>
            <a:ext cx="1104240" cy="1231911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674696" y="6645276"/>
            <a:ext cx="5930031" cy="2613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Use these design resources in your Canva Presentation.</a:t>
            </a: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Happy designing! </a:t>
            </a: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Don't forget to delete this page before presenting.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74696" y="688724"/>
            <a:ext cx="5930031" cy="295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Resource</a:t>
            </a:r>
            <a:r>
              <a:rPr lang="en-US" sz="9500">
                <a:solidFill>
                  <a:srgbClr val="FFFFFF"/>
                </a:solidFill>
                <a:latin typeface="The Seasons Bold"/>
              </a:rPr>
              <a:t> </a:t>
            </a:r>
          </a:p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Page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7A5C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674696" y="6645276"/>
            <a:ext cx="5930031" cy="2613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Use these design resources in your Canva Presentation.</a:t>
            </a: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Happy designing! </a:t>
            </a: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500"/>
              </a:lnSpc>
              <a:spcBef>
                <a:spcPct val="0"/>
              </a:spcBef>
            </a:pPr>
            <a:r>
              <a:rPr lang="en-US" sz="2500" u="none">
                <a:solidFill>
                  <a:srgbClr val="FFFFFF"/>
                </a:solidFill>
                <a:latin typeface="Montserrat Bold"/>
              </a:rPr>
              <a:t>Don't forget to delete this page before presenting.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74696" y="688724"/>
            <a:ext cx="5930031" cy="295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Resource</a:t>
            </a:r>
            <a:r>
              <a:rPr lang="en-US" sz="9500">
                <a:solidFill>
                  <a:srgbClr val="FFFFFF"/>
                </a:solidFill>
                <a:latin typeface="The Seasons Bold"/>
              </a:rPr>
              <a:t> </a:t>
            </a:r>
          </a:p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Page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29735" y="1201256"/>
            <a:ext cx="832459" cy="71591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79502" y="1128165"/>
            <a:ext cx="862097" cy="8620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69122" y="1053200"/>
            <a:ext cx="704739" cy="101202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45355" y="1201256"/>
            <a:ext cx="1164950" cy="71591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56764" y="1128165"/>
            <a:ext cx="862097" cy="86209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74241" y="1053200"/>
            <a:ext cx="1119949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46385" y="1053200"/>
            <a:ext cx="675298" cy="10120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46749" y="1053200"/>
            <a:ext cx="732340" cy="10120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14696" y="3064911"/>
            <a:ext cx="862536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28305" y="3064911"/>
            <a:ext cx="862536" cy="8625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41914" y="3064911"/>
            <a:ext cx="856263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45852" y="3060768"/>
            <a:ext cx="714074" cy="87082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07601" y="3064911"/>
            <a:ext cx="903609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62283" y="3064911"/>
            <a:ext cx="757464" cy="86253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24597" y="3064911"/>
            <a:ext cx="857832" cy="86253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49608" y="3165916"/>
            <a:ext cx="1110978" cy="66052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38592" y="4980429"/>
            <a:ext cx="885701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76692" y="4980429"/>
            <a:ext cx="761703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90794" y="4980429"/>
            <a:ext cx="761703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04896" y="4980429"/>
            <a:ext cx="760318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17614" y="4980429"/>
            <a:ext cx="827938" cy="76170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97951" y="4980429"/>
            <a:ext cx="614902" cy="76170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65252" y="5046621"/>
            <a:ext cx="1095335" cy="629320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27350" y="6679656"/>
            <a:ext cx="914303" cy="816223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79038" y="6647007"/>
            <a:ext cx="642709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59132" y="6647007"/>
            <a:ext cx="827027" cy="8815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23544" y="6647007"/>
            <a:ext cx="644312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05241" y="6739185"/>
            <a:ext cx="1158432" cy="697166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01058" y="6647007"/>
            <a:ext cx="1117135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55578" y="6647007"/>
            <a:ext cx="881521" cy="88152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74484" y="6647007"/>
            <a:ext cx="881521" cy="88152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33842" y="8479532"/>
            <a:ext cx="424245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77716" y="8479532"/>
            <a:ext cx="610569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07913" y="8479532"/>
            <a:ext cx="680799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08340" y="8479532"/>
            <a:ext cx="397013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24982" y="8479532"/>
            <a:ext cx="788293" cy="78829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32904" y="8479532"/>
            <a:ext cx="963470" cy="78829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16002" y="8580080"/>
            <a:ext cx="838854" cy="587198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68220" y="8479532"/>
            <a:ext cx="689398" cy="78829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E9B6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60109"/>
            <a:ext cx="16230600" cy="2954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260"/>
              </a:lnSpc>
              <a:spcBef>
                <a:spcPct val="0"/>
              </a:spcBef>
            </a:pPr>
            <a:r>
              <a:rPr lang="en-US" sz="9500" u="none">
                <a:solidFill>
                  <a:srgbClr val="FFFFFF"/>
                </a:solidFill>
                <a:latin typeface="The Seasons Bold"/>
              </a:rPr>
              <a:t>Free templates for all</a:t>
            </a:r>
          </a:p>
          <a:p>
            <a:pPr algn="ctr" marL="0" indent="0" lvl="0">
              <a:lnSpc>
                <a:spcPts val="10260"/>
              </a:lnSpc>
              <a:spcBef>
                <a:spcPct val="0"/>
              </a:spcBef>
            </a:pPr>
            <a:r>
              <a:rPr lang="en-US" sz="9500" u="none">
                <a:solidFill>
                  <a:srgbClr val="FFFFFF"/>
                </a:solidFill>
                <a:latin typeface="The Seasons Bold"/>
              </a:rPr>
              <a:t>your presentation needs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85435" y="5553067"/>
            <a:ext cx="3839042" cy="383424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63523" y="5553067"/>
            <a:ext cx="3839042" cy="3834249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669894" y="6483377"/>
            <a:ext cx="3226300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For PowerPoint,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Google Slides,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and Canva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937494" y="5553067"/>
            <a:ext cx="3839042" cy="3834249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5210119" y="6483377"/>
            <a:ext cx="3296799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100% free for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personal or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commercial use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11464" y="5553067"/>
            <a:ext cx="3839042" cy="3834249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9864674" y="6483377"/>
            <a:ext cx="3134126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Ready to use, professional, and customizable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085435" y="6483377"/>
            <a:ext cx="3839042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Blow your audience away with</a:t>
            </a:r>
          </a:p>
          <a:p>
            <a:pPr algn="ct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The Seasons Bold"/>
              </a:rPr>
              <a:t>attractive visuals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125275" y="580644"/>
            <a:ext cx="4037451" cy="9583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C9C7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74696" y="401192"/>
            <a:ext cx="16584604" cy="17411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39"/>
              </a:lnSpc>
              <a:spcBef>
                <a:spcPct val="0"/>
              </a:spcBef>
            </a:pPr>
            <a:r>
              <a:rPr lang="en-US" sz="5499" u="none">
                <a:solidFill>
                  <a:srgbClr val="FFFFFF"/>
                </a:solidFill>
                <a:latin typeface="The Seasons Bold"/>
              </a:rPr>
              <a:t>Download this presentation as a</a:t>
            </a:r>
          </a:p>
          <a:p>
            <a:pPr algn="l" marL="0" indent="0" lvl="0">
              <a:lnSpc>
                <a:spcPts val="5939"/>
              </a:lnSpc>
              <a:spcBef>
                <a:spcPct val="0"/>
              </a:spcBef>
            </a:pPr>
            <a:r>
              <a:rPr lang="en-US" sz="5499" u="none">
                <a:solidFill>
                  <a:srgbClr val="FFFFFF"/>
                </a:solidFill>
                <a:latin typeface="The Seasons Bold"/>
              </a:rPr>
              <a:t>Google Slide template in 3 steps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591555" y="3087100"/>
            <a:ext cx="4594245" cy="1567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80"/>
              </a:lnSpc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Click on the "Canva" button next</a:t>
            </a:r>
          </a:p>
          <a:p>
            <a:pPr algn="l">
              <a:lnSpc>
                <a:spcPts val="3180"/>
              </a:lnSpc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to this presentation. Start editing your presentation. You may need</a:t>
            </a:r>
          </a:p>
          <a:p>
            <a:pPr algn="l">
              <a:lnSpc>
                <a:spcPts val="3180"/>
              </a:lnSpc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to sign in to your Canva account.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774123" y="3087100"/>
            <a:ext cx="3964094" cy="1567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Click on the "Share" button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on the top right corner in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Canva and click on "More"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Montserrat Bold"/>
              </a:rPr>
              <a:t>at the bottom of the menu.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055229" y="3087100"/>
            <a:ext cx="4640000" cy="2767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80"/>
              </a:lnSpc>
            </a:pPr>
            <a:r>
              <a:rPr lang="en-US" sz="2000">
                <a:solidFill>
                  <a:srgbClr val="FFFFFF"/>
                </a:solidFill>
                <a:latin typeface="Montserrat Bold"/>
              </a:rPr>
              <a:t>Enter "Google Drive" in the search</a:t>
            </a:r>
          </a:p>
          <a:p>
            <a:pPr>
              <a:lnSpc>
                <a:spcPts val="3180"/>
              </a:lnSpc>
            </a:pPr>
            <a:r>
              <a:rPr lang="en-US" sz="2000">
                <a:solidFill>
                  <a:srgbClr val="FFFFFF"/>
                </a:solidFill>
                <a:latin typeface="Montserrat Bold"/>
              </a:rPr>
              <a:t>bar and click on the Google Drive icon to add this design as a Google slide in your G Drive. It will ask you</a:t>
            </a:r>
          </a:p>
          <a:p>
            <a:pPr>
              <a:lnSpc>
                <a:spcPts val="3180"/>
              </a:lnSpc>
            </a:pPr>
            <a:r>
              <a:rPr lang="en-US" sz="2000">
                <a:solidFill>
                  <a:srgbClr val="FFFFFF"/>
                </a:solidFill>
                <a:latin typeface="Montserrat Bold"/>
              </a:rPr>
              <a:t>to link your Google account to</a:t>
            </a:r>
          </a:p>
          <a:p>
            <a:pPr>
              <a:lnSpc>
                <a:spcPts val="3180"/>
              </a:lnSpc>
            </a:pPr>
            <a:r>
              <a:rPr lang="en-US" sz="2000">
                <a:solidFill>
                  <a:srgbClr val="FFFFFF"/>
                </a:solidFill>
                <a:latin typeface="Montserrat Bold"/>
              </a:rPr>
              <a:t>Canva the first time.</a:t>
            </a:r>
          </a:p>
          <a:p>
            <a:pPr algn="l" marL="0" indent="0" lvl="1">
              <a:lnSpc>
                <a:spcPts val="3180"/>
              </a:lnSpc>
              <a:spcBef>
                <a:spcPct val="0"/>
              </a:spcBef>
            </a:pP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91555" y="5847825"/>
            <a:ext cx="3759252" cy="379147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675217" y="5847825"/>
            <a:ext cx="2432466" cy="379147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2769479" y="5847825"/>
            <a:ext cx="4270746" cy="2384962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705787" y="2882789"/>
            <a:ext cx="942454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 u="none">
                <a:solidFill>
                  <a:srgbClr val="D0C9A3"/>
                </a:solidFill>
                <a:latin typeface="The Seasons Bold"/>
              </a:rPr>
              <a:t>01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709675" y="2879786"/>
            <a:ext cx="1110203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 u="none">
                <a:solidFill>
                  <a:srgbClr val="D0C9A3"/>
                </a:solidFill>
                <a:latin typeface="The Seasons Bold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023967" y="2879786"/>
            <a:ext cx="1113683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 u="none">
                <a:solidFill>
                  <a:srgbClr val="D0C9A3"/>
                </a:solidFill>
                <a:latin typeface="The Seasons Bold"/>
              </a:rPr>
              <a:t>03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B939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66835"/>
          <a:stretch>
            <a:fillRect/>
          </a:stretch>
        </p:blipFill>
        <p:spPr>
          <a:xfrm flipH="false" flipV="false" rot="0">
            <a:off x="0" y="0"/>
            <a:ext cx="18288000" cy="6032083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5499453"/>
            <a:ext cx="18288000" cy="4787547"/>
            <a:chOff x="0" y="0"/>
            <a:chExt cx="4816593" cy="1260918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260918"/>
            </a:xfrm>
            <a:custGeom>
              <a:avLst/>
              <a:gdLst/>
              <a:ahLst/>
              <a:cxnLst/>
              <a:rect r="r" b="b" t="t" l="l"/>
              <a:pathLst>
                <a:path h="126091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260918"/>
                  </a:lnTo>
                  <a:lnTo>
                    <a:pt x="0" y="1260918"/>
                  </a:lnTo>
                  <a:close/>
                </a:path>
              </a:pathLst>
            </a:custGeom>
            <a:solidFill>
              <a:srgbClr val="DB7E7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29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5052" y="4062091"/>
            <a:ext cx="7918948" cy="746719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53869">
            <a:off x="347591" y="6812868"/>
            <a:ext cx="2407803" cy="196564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689567">
            <a:off x="8413979" y="2218822"/>
            <a:ext cx="2204687" cy="1799826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674696" y="391667"/>
            <a:ext cx="1166576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D15347"/>
                </a:solidFill>
                <a:latin typeface="The Seasons Bold"/>
              </a:rPr>
              <a:t>Add an Agenda Page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611573" y="5754370"/>
            <a:ext cx="7914427" cy="4074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6545"/>
              </a:lnSpc>
            </a:pPr>
            <a:r>
              <a:rPr lang="en-US" sz="3500" u="none">
                <a:solidFill>
                  <a:srgbClr val="FFFFFF"/>
                </a:solidFill>
                <a:latin typeface="Montserrat Bold"/>
              </a:rPr>
              <a:t>Write an agenda here.</a:t>
            </a:r>
          </a:p>
          <a:p>
            <a:pPr algn="r">
              <a:lnSpc>
                <a:spcPts val="6545"/>
              </a:lnSpc>
            </a:pPr>
            <a:r>
              <a:rPr lang="en-US" sz="3500" u="none">
                <a:solidFill>
                  <a:srgbClr val="FFFFFF"/>
                </a:solidFill>
                <a:latin typeface="Montserrat Bold"/>
              </a:rPr>
              <a:t>Write an agenda here.</a:t>
            </a:r>
          </a:p>
          <a:p>
            <a:pPr algn="r">
              <a:lnSpc>
                <a:spcPts val="6545"/>
              </a:lnSpc>
            </a:pPr>
            <a:r>
              <a:rPr lang="en-US" sz="3500" u="none">
                <a:solidFill>
                  <a:srgbClr val="FFFFFF"/>
                </a:solidFill>
                <a:latin typeface="Montserrat Bold"/>
              </a:rPr>
              <a:t>Write an agenda here.</a:t>
            </a:r>
          </a:p>
          <a:p>
            <a:pPr algn="r">
              <a:lnSpc>
                <a:spcPts val="6545"/>
              </a:lnSpc>
            </a:pPr>
            <a:r>
              <a:rPr lang="en-US" sz="3500" u="none">
                <a:solidFill>
                  <a:srgbClr val="FFFFFF"/>
                </a:solidFill>
                <a:latin typeface="Montserrat Bold"/>
              </a:rPr>
              <a:t>Write an agenda here.</a:t>
            </a:r>
          </a:p>
          <a:p>
            <a:pPr algn="r">
              <a:lnSpc>
                <a:spcPts val="6545"/>
              </a:lnSpc>
            </a:pPr>
            <a:r>
              <a:rPr lang="en-US" sz="3500" u="none">
                <a:solidFill>
                  <a:srgbClr val="FFFFFF"/>
                </a:solidFill>
                <a:latin typeface="Montserrat Bold"/>
              </a:rPr>
              <a:t>Write an agenda here.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7AA48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512161" y="2742932"/>
            <a:ext cx="5565439" cy="189300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984119">
            <a:off x="1098466" y="8354841"/>
            <a:ext cx="912625" cy="128046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245256">
            <a:off x="12916702" y="2610902"/>
            <a:ext cx="835850" cy="1172749"/>
          </a:xfrm>
          <a:prstGeom prst="rect">
            <a:avLst/>
          </a:prstGeom>
        </p:spPr>
      </p:pic>
      <p:sp>
        <p:nvSpPr>
          <p:cNvPr name="AutoShape 5" id="5"/>
          <p:cNvSpPr/>
          <p:nvPr/>
        </p:nvSpPr>
        <p:spPr>
          <a:xfrm rot="0">
            <a:off x="-689580" y="5990122"/>
            <a:ext cx="19667160" cy="0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331141" y="5773884"/>
            <a:ext cx="470576" cy="47057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16188" y="5773884"/>
            <a:ext cx="470576" cy="47057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01236" y="5773884"/>
            <a:ext cx="470576" cy="47057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86284" y="5773884"/>
            <a:ext cx="470576" cy="47057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42677"/>
          <a:stretch>
            <a:fillRect/>
          </a:stretch>
        </p:blipFill>
        <p:spPr>
          <a:xfrm flipH="false" flipV="false" rot="0">
            <a:off x="14247991" y="-288021"/>
            <a:ext cx="7998561" cy="6061905"/>
          </a:xfrm>
          <a:prstGeom prst="rect">
            <a:avLst/>
          </a:prstGeom>
        </p:spPr>
      </p:pic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2156161" y="5598904"/>
            <a:ext cx="820536" cy="820536"/>
            <a:chOff x="0" y="0"/>
            <a:chExt cx="6355080" cy="635508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r="r" b="b" t="t" l="l"/>
              <a:pathLst>
                <a:path h="6355080" w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6541208" y="5598904"/>
            <a:ext cx="820536" cy="820536"/>
            <a:chOff x="0" y="0"/>
            <a:chExt cx="6355080" cy="635508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r="r" b="b" t="t" l="l"/>
              <a:pathLst>
                <a:path h="6355080" w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0926256" y="5598904"/>
            <a:ext cx="820536" cy="820536"/>
            <a:chOff x="0" y="0"/>
            <a:chExt cx="6355080" cy="635508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r="r" b="b" t="t" l="l"/>
              <a:pathLst>
                <a:path h="6355080" w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15311303" y="5598904"/>
            <a:ext cx="820536" cy="820536"/>
            <a:chOff x="0" y="0"/>
            <a:chExt cx="6355080" cy="635508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r="r" b="b" t="t" l="l"/>
              <a:pathLst>
                <a:path h="6355080" w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name="Picture 19" id="1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-2189629">
            <a:off x="14755404" y="7919568"/>
            <a:ext cx="5007791" cy="3993454"/>
          </a:xfrm>
          <a:prstGeom prst="rect">
            <a:avLst/>
          </a:prstGeom>
        </p:spPr>
      </p:pic>
      <p:grpSp>
        <p:nvGrpSpPr>
          <p:cNvPr name="Group 20" id="20"/>
          <p:cNvGrpSpPr/>
          <p:nvPr/>
        </p:nvGrpSpPr>
        <p:grpSpPr>
          <a:xfrm rot="0">
            <a:off x="333187" y="6579040"/>
            <a:ext cx="4466484" cy="1376299"/>
            <a:chOff x="0" y="0"/>
            <a:chExt cx="5955312" cy="1835066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DC896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734373" y="8300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ctr">
                <a:lnSpc>
                  <a:spcPts val="3079"/>
                </a:lnSpc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4718234" y="6579040"/>
            <a:ext cx="4466484" cy="1376299"/>
            <a:chOff x="0" y="0"/>
            <a:chExt cx="5955312" cy="1835066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DC896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734373" y="8300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103282" y="6579040"/>
            <a:ext cx="4466484" cy="1376299"/>
            <a:chOff x="0" y="0"/>
            <a:chExt cx="5955312" cy="1835066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DC896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734373" y="8300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3488329" y="6579040"/>
            <a:ext cx="4466484" cy="1376299"/>
            <a:chOff x="0" y="0"/>
            <a:chExt cx="5955312" cy="1835066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EDC896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734373" y="8300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674696" y="391667"/>
            <a:ext cx="1166576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Add a Timeline Page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48A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0264794" y="7151774"/>
            <a:ext cx="5657697" cy="3737194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61669" y="4828806"/>
            <a:ext cx="939868" cy="939868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BE5ED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1">
                <a:lnSpc>
                  <a:spcPts val="312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4536990" y="2987427"/>
            <a:ext cx="939868" cy="939868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BE5ED"/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1">
                <a:lnSpc>
                  <a:spcPts val="312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479123" y="4828806"/>
            <a:ext cx="939868" cy="939868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BE5ED"/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1">
                <a:lnSpc>
                  <a:spcPts val="312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522680" y="1809480"/>
            <a:ext cx="939868" cy="93986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BE5ED"/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1">
                <a:lnSpc>
                  <a:spcPts val="312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4726782" y="4828806"/>
            <a:ext cx="939868" cy="939868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BE5ED"/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1">
                <a:lnSpc>
                  <a:spcPts val="3129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456901" y="8324245"/>
            <a:ext cx="5380287" cy="256472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91966" y="8282085"/>
            <a:ext cx="5380287" cy="256472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249121" y="6826700"/>
            <a:ext cx="5638225" cy="3680304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674696" y="391667"/>
            <a:ext cx="1166576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Add a Timeline Page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73649" y="4720433"/>
            <a:ext cx="2119186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599"/>
              </a:lnSpc>
              <a:spcBef>
                <a:spcPct val="0"/>
              </a:spcBef>
            </a:pPr>
            <a:r>
              <a:rPr lang="en-US" sz="5499">
                <a:solidFill>
                  <a:srgbClr val="8B5757"/>
                </a:solidFill>
                <a:latin typeface="The Seasons Bold"/>
              </a:rPr>
              <a:t>2015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748969" y="2884746"/>
            <a:ext cx="2119186" cy="988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00"/>
              </a:lnSpc>
              <a:spcBef>
                <a:spcPct val="0"/>
              </a:spcBef>
            </a:pPr>
            <a:r>
              <a:rPr lang="en-US" sz="5500" u="none">
                <a:solidFill>
                  <a:srgbClr val="8B5757"/>
                </a:solidFill>
                <a:latin typeface="The Seasons Bold"/>
              </a:rPr>
              <a:t>2016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691103" y="4726126"/>
            <a:ext cx="2119186" cy="988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00"/>
              </a:lnSpc>
              <a:spcBef>
                <a:spcPct val="0"/>
              </a:spcBef>
            </a:pPr>
            <a:r>
              <a:rPr lang="en-US" sz="5500" u="none">
                <a:solidFill>
                  <a:srgbClr val="8B5757"/>
                </a:solidFill>
                <a:latin typeface="The Seasons Bold"/>
              </a:rPr>
              <a:t>2017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734660" y="1706799"/>
            <a:ext cx="2119186" cy="988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00"/>
              </a:lnSpc>
              <a:spcBef>
                <a:spcPct val="0"/>
              </a:spcBef>
            </a:pPr>
            <a:r>
              <a:rPr lang="en-US" sz="5500" u="none">
                <a:solidFill>
                  <a:srgbClr val="8B5757"/>
                </a:solidFill>
                <a:latin typeface="The Seasons Bold"/>
              </a:rPr>
              <a:t>2018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938762" y="4726126"/>
            <a:ext cx="2119186" cy="988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00"/>
              </a:lnSpc>
              <a:spcBef>
                <a:spcPct val="0"/>
              </a:spcBef>
            </a:pPr>
            <a:r>
              <a:rPr lang="en-US" sz="5500" u="none">
                <a:solidFill>
                  <a:srgbClr val="8B5757"/>
                </a:solidFill>
                <a:latin typeface="The Seasons Bold"/>
              </a:rPr>
              <a:t>2019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0" y="6044853"/>
            <a:ext cx="4466484" cy="1325245"/>
            <a:chOff x="0" y="0"/>
            <a:chExt cx="5955312" cy="1766993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734373" y="762000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Elaborate on what</a:t>
              </a:r>
            </a:p>
            <a:p>
              <a:pPr algn="ctr">
                <a:lnSpc>
                  <a:spcPts val="3079"/>
                </a:lnSpc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3575320" y="4203473"/>
            <a:ext cx="4466484" cy="1325245"/>
            <a:chOff x="0" y="0"/>
            <a:chExt cx="5955312" cy="1766993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734373" y="762000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7517454" y="6044853"/>
            <a:ext cx="4466484" cy="1325245"/>
            <a:chOff x="0" y="0"/>
            <a:chExt cx="5955312" cy="1766993"/>
          </a:xfrm>
        </p:grpSpPr>
        <p:sp>
          <p:nvSpPr>
            <p:cNvPr name="TextBox 34" id="34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734373" y="762000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0561011" y="3025527"/>
            <a:ext cx="4466484" cy="1325245"/>
            <a:chOff x="0" y="0"/>
            <a:chExt cx="5955312" cy="1766993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734373" y="762000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3765113" y="6044853"/>
            <a:ext cx="4466484" cy="1325245"/>
            <a:chOff x="0" y="0"/>
            <a:chExt cx="5955312" cy="1766993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734373" y="762000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Elaborate on what</a:t>
              </a:r>
            </a:p>
            <a:p>
              <a:pPr algn="ct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8B5757"/>
                  </a:solidFill>
                  <a:latin typeface="Montserrat Bold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B89A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-5400000">
            <a:off x="9488976" y="6754334"/>
            <a:ext cx="2031501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32"/>
              </a:lnSpc>
              <a:spcBef>
                <a:spcPct val="0"/>
              </a:spcBef>
            </a:pPr>
            <a:r>
              <a:rPr lang="en-US" sz="5527" u="none">
                <a:solidFill>
                  <a:srgbClr val="FFD098"/>
                </a:solidFill>
                <a:latin typeface="The Seasons Bold"/>
              </a:rPr>
              <a:t>2018</a:t>
            </a:r>
          </a:p>
        </p:txBody>
      </p:sp>
      <p:sp>
        <p:nvSpPr>
          <p:cNvPr name="TextBox 3" id="3"/>
          <p:cNvSpPr txBox="true"/>
          <p:nvPr/>
        </p:nvSpPr>
        <p:spPr>
          <a:xfrm rot="-5400000">
            <a:off x="-75634" y="3777208"/>
            <a:ext cx="2031501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32"/>
              </a:lnSpc>
              <a:spcBef>
                <a:spcPct val="0"/>
              </a:spcBef>
            </a:pPr>
            <a:r>
              <a:rPr lang="en-US" sz="5527">
                <a:solidFill>
                  <a:srgbClr val="FFD098"/>
                </a:solidFill>
                <a:latin typeface="The Seasons Bold"/>
              </a:rPr>
              <a:t>2015</a:t>
            </a:r>
          </a:p>
        </p:txBody>
      </p:sp>
      <p:sp>
        <p:nvSpPr>
          <p:cNvPr name="TextBox 4" id="4"/>
          <p:cNvSpPr txBox="true"/>
          <p:nvPr/>
        </p:nvSpPr>
        <p:spPr>
          <a:xfrm rot="-5400000">
            <a:off x="6304940" y="3777208"/>
            <a:ext cx="2031501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32"/>
              </a:lnSpc>
              <a:spcBef>
                <a:spcPct val="0"/>
              </a:spcBef>
            </a:pPr>
            <a:r>
              <a:rPr lang="en-US" sz="5527" u="none">
                <a:solidFill>
                  <a:srgbClr val="FFD098"/>
                </a:solidFill>
                <a:latin typeface="The Seasons Bold"/>
              </a:rPr>
              <a:t>2017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873973" y="3631270"/>
            <a:ext cx="4466484" cy="1347724"/>
            <a:chOff x="0" y="0"/>
            <a:chExt cx="5955312" cy="1796966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1E4562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91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sp>
        <p:nvSpPr>
          <p:cNvPr name="TextBox 8" id="8"/>
          <p:cNvSpPr txBox="true"/>
          <p:nvPr/>
        </p:nvSpPr>
        <p:spPr>
          <a:xfrm rot="-5400000">
            <a:off x="12576310" y="3777208"/>
            <a:ext cx="2031501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32"/>
              </a:lnSpc>
              <a:spcBef>
                <a:spcPct val="0"/>
              </a:spcBef>
            </a:pPr>
            <a:r>
              <a:rPr lang="en-US" sz="5527" u="none">
                <a:solidFill>
                  <a:srgbClr val="FFD098"/>
                </a:solidFill>
                <a:latin typeface="The Seasons Bold"/>
              </a:rPr>
              <a:t>2019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4145344" y="3631270"/>
            <a:ext cx="4466484" cy="1347724"/>
            <a:chOff x="0" y="0"/>
            <a:chExt cx="5955312" cy="179696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1E4562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791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540015" y="6342066"/>
            <a:ext cx="6273724" cy="4793621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-5400000">
            <a:off x="3108482" y="6754334"/>
            <a:ext cx="2031501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632"/>
              </a:lnSpc>
              <a:spcBef>
                <a:spcPct val="0"/>
              </a:spcBef>
            </a:pPr>
            <a:r>
              <a:rPr lang="en-US" sz="5527" u="none">
                <a:solidFill>
                  <a:srgbClr val="FFD098"/>
                </a:solidFill>
                <a:latin typeface="The Seasons Bold"/>
              </a:rPr>
              <a:t>2016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1058009" y="6608395"/>
            <a:ext cx="4466484" cy="1347724"/>
            <a:chOff x="0" y="0"/>
            <a:chExt cx="5955312" cy="1796966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1E4562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791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79"/>
                </a:lnSpc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l" marL="0" indent="0" lvl="1">
                <a:lnSpc>
                  <a:spcPts val="3079"/>
                </a:lnSpc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sp>
        <p:nvSpPr>
          <p:cNvPr name="AutoShape 17" id="17"/>
          <p:cNvSpPr/>
          <p:nvPr/>
        </p:nvSpPr>
        <p:spPr>
          <a:xfrm rot="0">
            <a:off x="-689580" y="5624443"/>
            <a:ext cx="19667160" cy="0"/>
          </a:xfrm>
          <a:prstGeom prst="line">
            <a:avLst/>
          </a:prstGeom>
          <a:ln cap="flat" w="238125">
            <a:solidFill>
              <a:srgbClr val="4E7D9F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86837" y="5288259"/>
            <a:ext cx="7175963" cy="5144645"/>
          </a:xfrm>
          <a:prstGeom prst="rect">
            <a:avLst/>
          </a:prstGeom>
        </p:spPr>
      </p:pic>
      <p:sp>
        <p:nvSpPr>
          <p:cNvPr name="AutoShape 19" id="19"/>
          <p:cNvSpPr/>
          <p:nvPr/>
        </p:nvSpPr>
        <p:spPr>
          <a:xfrm rot="5400000">
            <a:off x="569234" y="5564866"/>
            <a:ext cx="880833" cy="0"/>
          </a:xfrm>
          <a:prstGeom prst="line">
            <a:avLst/>
          </a:prstGeom>
          <a:ln cap="flat" w="38100">
            <a:solidFill>
              <a:srgbClr val="FFD09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5400000">
            <a:off x="13210661" y="5564866"/>
            <a:ext cx="880833" cy="0"/>
          </a:xfrm>
          <a:prstGeom prst="line">
            <a:avLst/>
          </a:prstGeom>
          <a:ln cap="flat" w="38100">
            <a:solidFill>
              <a:srgbClr val="FFD09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rot="5400000">
            <a:off x="6889947" y="5564866"/>
            <a:ext cx="880833" cy="0"/>
          </a:xfrm>
          <a:prstGeom prst="line">
            <a:avLst/>
          </a:prstGeom>
          <a:ln cap="flat" w="38100">
            <a:solidFill>
              <a:srgbClr val="FFD09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rot="5400000">
            <a:off x="3729590" y="5882599"/>
            <a:ext cx="880833" cy="0"/>
          </a:xfrm>
          <a:prstGeom prst="line">
            <a:avLst/>
          </a:prstGeom>
          <a:ln cap="flat" w="38100">
            <a:solidFill>
              <a:srgbClr val="FFD098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3" id="23"/>
          <p:cNvSpPr/>
          <p:nvPr/>
        </p:nvSpPr>
        <p:spPr>
          <a:xfrm rot="5400000">
            <a:off x="10050304" y="5882599"/>
            <a:ext cx="880833" cy="0"/>
          </a:xfrm>
          <a:prstGeom prst="line">
            <a:avLst/>
          </a:prstGeom>
          <a:ln cap="flat" w="38100">
            <a:solidFill>
              <a:srgbClr val="FFD098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44141" r="0" b="0"/>
          <a:stretch>
            <a:fillRect/>
          </a:stretch>
        </p:blipFill>
        <p:spPr>
          <a:xfrm flipH="false" flipV="false" rot="0">
            <a:off x="15006136" y="-86044"/>
            <a:ext cx="3971444" cy="3342802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377969" y="9151209"/>
            <a:ext cx="3971444" cy="5984368"/>
          </a:xfrm>
          <a:prstGeom prst="rect">
            <a:avLst/>
          </a:prstGeom>
        </p:spPr>
      </p:pic>
      <p:grpSp>
        <p:nvGrpSpPr>
          <p:cNvPr name="Group 26" id="26"/>
          <p:cNvGrpSpPr/>
          <p:nvPr/>
        </p:nvGrpSpPr>
        <p:grpSpPr>
          <a:xfrm rot="0">
            <a:off x="1493399" y="3631270"/>
            <a:ext cx="4466484" cy="1347724"/>
            <a:chOff x="0" y="0"/>
            <a:chExt cx="5955312" cy="1796966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1E4562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791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4677516" y="6608395"/>
            <a:ext cx="4466484" cy="1347724"/>
            <a:chOff x="0" y="0"/>
            <a:chExt cx="5955312" cy="1796966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-76200"/>
              <a:ext cx="5955312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1E4562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791972"/>
              <a:ext cx="44865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Elaborate on what</a:t>
              </a:r>
            </a:p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FFFFFF"/>
                  </a:solidFill>
                  <a:latin typeface="Montserrat Bold"/>
                </a:rPr>
                <a:t>you want to discuss.</a:t>
              </a: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674696" y="391667"/>
            <a:ext cx="11665761" cy="1583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FFFFFF"/>
                </a:solidFill>
                <a:latin typeface="The Seasons Bold"/>
              </a:rPr>
              <a:t>Add a Timeline Page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1D0C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400000">
            <a:off x="2287279" y="5004932"/>
            <a:ext cx="17054511" cy="27713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28343">
            <a:off x="14943928" y="6317006"/>
            <a:ext cx="3981810" cy="642227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69420">
            <a:off x="2960421" y="5511350"/>
            <a:ext cx="2803888" cy="6143977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8161458" y="195604"/>
            <a:ext cx="1820575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 u="none">
                <a:solidFill>
                  <a:srgbClr val="A8AC73"/>
                </a:solidFill>
                <a:latin typeface="The Seasons Bold"/>
              </a:rPr>
              <a:t>2015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459963" y="2134894"/>
            <a:ext cx="1820575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 u="none">
                <a:solidFill>
                  <a:srgbClr val="A8AC73"/>
                </a:solidFill>
                <a:latin typeface="The Seasons Bold"/>
              </a:rPr>
              <a:t>2016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459963" y="5736004"/>
            <a:ext cx="1820575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 u="none">
                <a:solidFill>
                  <a:srgbClr val="A8AC73"/>
                </a:solidFill>
                <a:latin typeface="The Seasons Bold"/>
              </a:rPr>
              <a:t>2018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161458" y="3873729"/>
            <a:ext cx="1820575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 u="none">
                <a:solidFill>
                  <a:srgbClr val="A8AC73"/>
                </a:solidFill>
                <a:latin typeface="The Seasons Bold"/>
              </a:rPr>
              <a:t>2017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161458" y="7943874"/>
            <a:ext cx="1820575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400"/>
              </a:lnSpc>
              <a:spcBef>
                <a:spcPct val="0"/>
              </a:spcBef>
            </a:pPr>
            <a:r>
              <a:rPr lang="en-US" sz="4500" u="none">
                <a:solidFill>
                  <a:srgbClr val="A8AC73"/>
                </a:solidFill>
                <a:latin typeface="The Seasons Bold"/>
              </a:rPr>
              <a:t>2019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6340883" y="1005229"/>
            <a:ext cx="3641150" cy="1334770"/>
            <a:chOff x="0" y="0"/>
            <a:chExt cx="4854866" cy="1779693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-76200"/>
              <a:ext cx="4854866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B79047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774700"/>
              <a:ext cx="48548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Elaborate on what</a:t>
              </a:r>
            </a:p>
            <a:p>
              <a:pPr algn="r">
                <a:lnSpc>
                  <a:spcPts val="3079"/>
                </a:lnSpc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459963" y="2944519"/>
            <a:ext cx="3641150" cy="1344295"/>
            <a:chOff x="0" y="0"/>
            <a:chExt cx="4854866" cy="1792393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-76200"/>
              <a:ext cx="4854866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B79047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787400"/>
              <a:ext cx="48548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Elaborate on what</a:t>
              </a:r>
            </a:p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1459963" y="6545629"/>
            <a:ext cx="3641150" cy="1344295"/>
            <a:chOff x="0" y="0"/>
            <a:chExt cx="4854866" cy="1792393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-76200"/>
              <a:ext cx="4854866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B79047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787400"/>
              <a:ext cx="48548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Elaborate on what</a:t>
              </a:r>
            </a:p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340883" y="4683354"/>
            <a:ext cx="3641150" cy="1344295"/>
            <a:chOff x="0" y="0"/>
            <a:chExt cx="4854866" cy="1792393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76200"/>
              <a:ext cx="4854866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B79047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787400"/>
              <a:ext cx="48548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Elaborate on what</a:t>
              </a:r>
            </a:p>
            <a:p>
              <a:pPr algn="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6340883" y="8753499"/>
            <a:ext cx="3641150" cy="1344295"/>
            <a:chOff x="0" y="0"/>
            <a:chExt cx="4854866" cy="1792393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76200"/>
              <a:ext cx="4854866" cy="723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B79047"/>
                  </a:solidFill>
                  <a:latin typeface="The Seasons Bold"/>
                </a:rPr>
                <a:t>Add a main point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787400"/>
              <a:ext cx="4854866" cy="10049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Elaborate on what</a:t>
              </a:r>
            </a:p>
            <a:p>
              <a:pPr algn="r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B79047"/>
                  </a:solidFill>
                  <a:latin typeface="Montserrat Bold"/>
                </a:rPr>
                <a:t>you want to discuss.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152644" y="520087"/>
            <a:ext cx="993340" cy="916994"/>
            <a:chOff x="0" y="0"/>
            <a:chExt cx="1324453" cy="1222659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101794" y="0"/>
              <a:ext cx="1222659" cy="1222659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8AC73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29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0" y="44450"/>
              <a:ext cx="1324453" cy="1104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695"/>
                </a:lnSpc>
                <a:spcBef>
                  <a:spcPct val="0"/>
                </a:spcBef>
              </a:pPr>
              <a:r>
                <a:rPr lang="en-US" sz="4746">
                  <a:solidFill>
                    <a:srgbClr val="F1E2CC"/>
                  </a:solidFill>
                  <a:latin typeface="The Seasons Bold"/>
                </a:rPr>
                <a:t>01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0152644" y="2457154"/>
            <a:ext cx="993340" cy="916994"/>
            <a:chOff x="0" y="0"/>
            <a:chExt cx="1324453" cy="1222659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101794" y="0"/>
              <a:ext cx="1222659" cy="1222659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8AC73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29"/>
                  </a:lnSpc>
                </a:pPr>
              </a:p>
            </p:txBody>
          </p:sp>
        </p:grpSp>
        <p:sp>
          <p:nvSpPr>
            <p:cNvPr name="TextBox 34" id="34"/>
            <p:cNvSpPr txBox="true"/>
            <p:nvPr/>
          </p:nvSpPr>
          <p:spPr>
            <a:xfrm rot="0">
              <a:off x="0" y="44450"/>
              <a:ext cx="1324453" cy="1104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695"/>
                </a:lnSpc>
                <a:spcBef>
                  <a:spcPct val="0"/>
                </a:spcBef>
              </a:pPr>
              <a:r>
                <a:rPr lang="en-US" sz="4746">
                  <a:solidFill>
                    <a:srgbClr val="F1E2CC"/>
                  </a:solidFill>
                  <a:latin typeface="The Seasons Bold"/>
                </a:rPr>
                <a:t>02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0152644" y="6331289"/>
            <a:ext cx="993340" cy="916994"/>
            <a:chOff x="0" y="0"/>
            <a:chExt cx="1324453" cy="1222659"/>
          </a:xfrm>
        </p:grpSpPr>
        <p:grpSp>
          <p:nvGrpSpPr>
            <p:cNvPr name="Group 36" id="36"/>
            <p:cNvGrpSpPr/>
            <p:nvPr/>
          </p:nvGrpSpPr>
          <p:grpSpPr>
            <a:xfrm rot="0">
              <a:off x="101794" y="0"/>
              <a:ext cx="1222659" cy="1222659"/>
              <a:chOff x="0" y="0"/>
              <a:chExt cx="812800" cy="812800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8AC73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29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0" y="44450"/>
              <a:ext cx="1324453" cy="1104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695"/>
                </a:lnSpc>
                <a:spcBef>
                  <a:spcPct val="0"/>
                </a:spcBef>
              </a:pPr>
              <a:r>
                <a:rPr lang="en-US" sz="4746">
                  <a:solidFill>
                    <a:srgbClr val="F1E2CC"/>
                  </a:solidFill>
                  <a:latin typeface="The Seasons Bold"/>
                </a:rPr>
                <a:t>04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0152644" y="4394222"/>
            <a:ext cx="993340" cy="916994"/>
            <a:chOff x="0" y="0"/>
            <a:chExt cx="1324453" cy="1222659"/>
          </a:xfrm>
        </p:grpSpPr>
        <p:grpSp>
          <p:nvGrpSpPr>
            <p:cNvPr name="Group 41" id="41"/>
            <p:cNvGrpSpPr/>
            <p:nvPr/>
          </p:nvGrpSpPr>
          <p:grpSpPr>
            <a:xfrm rot="0">
              <a:off x="101794" y="0"/>
              <a:ext cx="1222659" cy="1222659"/>
              <a:chOff x="0" y="0"/>
              <a:chExt cx="812800" cy="812800"/>
            </a:xfrm>
          </p:grpSpPr>
          <p:sp>
            <p:nvSpPr>
              <p:cNvPr name="Freeform 42" id="42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8AC73"/>
              </a:solidFill>
            </p:spPr>
          </p:sp>
          <p:sp>
            <p:nvSpPr>
              <p:cNvPr name="TextBox 43" id="43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29"/>
                  </a:lnSpc>
                </a:pPr>
              </a:p>
            </p:txBody>
          </p:sp>
        </p:grpSp>
        <p:sp>
          <p:nvSpPr>
            <p:cNvPr name="TextBox 44" id="44"/>
            <p:cNvSpPr txBox="true"/>
            <p:nvPr/>
          </p:nvSpPr>
          <p:spPr>
            <a:xfrm rot="0">
              <a:off x="0" y="44450"/>
              <a:ext cx="1324453" cy="1104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695"/>
                </a:lnSpc>
                <a:spcBef>
                  <a:spcPct val="0"/>
                </a:spcBef>
              </a:pPr>
              <a:r>
                <a:rPr lang="en-US" sz="4746">
                  <a:solidFill>
                    <a:srgbClr val="F1E2CC"/>
                  </a:solidFill>
                  <a:latin typeface="The Seasons Bold"/>
                </a:rPr>
                <a:t>03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0152644" y="8268357"/>
            <a:ext cx="993340" cy="916994"/>
            <a:chOff x="0" y="0"/>
            <a:chExt cx="1324453" cy="1222659"/>
          </a:xfrm>
        </p:grpSpPr>
        <p:grpSp>
          <p:nvGrpSpPr>
            <p:cNvPr name="Group 46" id="46"/>
            <p:cNvGrpSpPr/>
            <p:nvPr/>
          </p:nvGrpSpPr>
          <p:grpSpPr>
            <a:xfrm rot="0">
              <a:off x="101794" y="0"/>
              <a:ext cx="1222659" cy="1222659"/>
              <a:chOff x="0" y="0"/>
              <a:chExt cx="812800" cy="812800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A8AC73"/>
              </a:soli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29"/>
                  </a:lnSpc>
                </a:pP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0" y="44450"/>
              <a:ext cx="1324453" cy="11049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695"/>
                </a:lnSpc>
                <a:spcBef>
                  <a:spcPct val="0"/>
                </a:spcBef>
              </a:pPr>
              <a:r>
                <a:rPr lang="en-US" sz="4746">
                  <a:solidFill>
                    <a:srgbClr val="F1E2CC"/>
                  </a:solidFill>
                  <a:latin typeface="The Seasons Bold"/>
                </a:rPr>
                <a:t>05</a:t>
              </a:r>
            </a:p>
          </p:txBody>
        </p:sp>
      </p:grpSp>
      <p:sp>
        <p:nvSpPr>
          <p:cNvPr name="TextBox 50" id="50"/>
          <p:cNvSpPr txBox="true"/>
          <p:nvPr/>
        </p:nvSpPr>
        <p:spPr>
          <a:xfrm rot="0">
            <a:off x="674696" y="1941218"/>
            <a:ext cx="6083896" cy="4326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260"/>
              </a:lnSpc>
            </a:pPr>
            <a:r>
              <a:rPr lang="en-US" sz="9500">
                <a:solidFill>
                  <a:srgbClr val="B79047"/>
                </a:solidFill>
                <a:latin typeface="The Seasons Bold"/>
              </a:rPr>
              <a:t>Add a</a:t>
            </a:r>
          </a:p>
          <a:p>
            <a:pPr>
              <a:lnSpc>
                <a:spcPts val="10260"/>
              </a:lnSpc>
            </a:pPr>
            <a:r>
              <a:rPr lang="en-US" sz="9500">
                <a:solidFill>
                  <a:srgbClr val="B79047"/>
                </a:solidFill>
                <a:latin typeface="The Seasons Bold"/>
              </a:rPr>
              <a:t>Timeline</a:t>
            </a:r>
          </a:p>
          <a:p>
            <a:pPr marL="0" indent="0" lvl="0">
              <a:lnSpc>
                <a:spcPts val="10260"/>
              </a:lnSpc>
            </a:pPr>
            <a:r>
              <a:rPr lang="en-US" sz="9500">
                <a:solidFill>
                  <a:srgbClr val="B79047"/>
                </a:solidFill>
                <a:latin typeface="The Seasons Bold"/>
              </a:rPr>
              <a:t>Page</a:t>
            </a:r>
          </a:p>
        </p:txBody>
      </p:sp>
      <p:pic>
        <p:nvPicPr>
          <p:cNvPr name="Picture 51" id="5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760007">
            <a:off x="15888749" y="569532"/>
            <a:ext cx="1378596" cy="39286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DAFQ5PwUSdY</dc:identifier>
  <dcterms:modified xsi:type="dcterms:W3CDTF">2011-08-01T06:04:30Z</dcterms:modified>
  <cp:revision>1</cp:revision>
  <dc:title>Copia de Pastel Nature Illustration History Timeline Presentation</dc:title>
</cp:coreProperties>
</file>