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28"/>
    <p:sldId id="257" r:id="rId29"/>
    <p:sldId id="258" r:id="rId30"/>
    <p:sldId id="259" r:id="rId31"/>
    <p:sldId id="260" r:id="rId32"/>
    <p:sldId id="261" r:id="rId33"/>
    <p:sldId id="262" r:id="rId34"/>
    <p:sldId id="263" r:id="rId35"/>
    <p:sldId id="264" r:id="rId36"/>
    <p:sldId id="265" r:id="rId37"/>
    <p:sldId id="266" r:id="rId38"/>
    <p:sldId id="267" r:id="rId39"/>
    <p:sldId id="268" r:id="rId40"/>
    <p:sldId id="269" r:id="rId41"/>
    <p:sldId id="270" r:id="rId42"/>
    <p:sldId id="271" r:id="rId43"/>
    <p:sldId id="272" r:id="rId44"/>
    <p:sldId id="273" r:id="rId45"/>
    <p:sldId id="274" r:id="rId46"/>
    <p:sldId id="275" r:id="rId47"/>
    <p:sldId id="276" r:id="rId48"/>
    <p:sldId id="277" r:id="rId49"/>
    <p:sldId id="278" r:id="rId50"/>
    <p:sldId id="279" r:id="rId51"/>
    <p:sldId id="280" r:id="rId52"/>
    <p:sldId id="281" r:id="rId53"/>
    <p:sldId id="282" r:id="rId54"/>
    <p:sldId id="283" r:id="rId55"/>
    <p:sldId id="284" r:id="rId56"/>
    <p:sldId id="285" r:id="rId57"/>
    <p:sldId id="286" r:id="rId58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Kollektif" charset="1" panose="020B0604020101010102"/>
      <p:regular r:id="rId10"/>
    </p:embeddedFont>
    <p:embeddedFont>
      <p:font typeface="Kollektif Bold" charset="1" panose="020B0604020101010102"/>
      <p:regular r:id="rId11"/>
    </p:embeddedFont>
    <p:embeddedFont>
      <p:font typeface="Kollektif Italics" charset="1" panose="020B0604020101010102"/>
      <p:regular r:id="rId12"/>
    </p:embeddedFont>
    <p:embeddedFont>
      <p:font typeface="Kollektif Bold Italics" charset="1" panose="020B0604020101010102"/>
      <p:regular r:id="rId13"/>
    </p:embeddedFont>
    <p:embeddedFont>
      <p:font typeface="Canva Sans" charset="1" panose="020B0503030501040103"/>
      <p:regular r:id="rId14"/>
    </p:embeddedFont>
    <p:embeddedFont>
      <p:font typeface="Canva Sans Bold" charset="1" panose="020B0803030501040103"/>
      <p:regular r:id="rId15"/>
    </p:embeddedFont>
    <p:embeddedFont>
      <p:font typeface="Canva Sans Italics" charset="1" panose="020B0503030501040103"/>
      <p:regular r:id="rId16"/>
    </p:embeddedFont>
    <p:embeddedFont>
      <p:font typeface="Canva Sans Bold Italics" charset="1" panose="020B0803030501040103"/>
      <p:regular r:id="rId17"/>
    </p:embeddedFont>
    <p:embeddedFont>
      <p:font typeface="Caveat" charset="1" panose="00000500000000000000"/>
      <p:regular r:id="rId18"/>
    </p:embeddedFont>
    <p:embeddedFont>
      <p:font typeface="Caveat Bold" charset="1" panose="00000800000000000000"/>
      <p:regular r:id="rId19"/>
    </p:embeddedFont>
    <p:embeddedFont>
      <p:font typeface="Barlow Bold" charset="1" panose="00000800000000000000"/>
      <p:regular r:id="rId20"/>
    </p:embeddedFont>
    <p:embeddedFont>
      <p:font typeface="Barlow Bold Bold" charset="1" panose="00000900000000000000"/>
      <p:regular r:id="rId21"/>
    </p:embeddedFont>
    <p:embeddedFont>
      <p:font typeface="Barlow Bold Italics" charset="1" panose="00000800000000000000"/>
      <p:regular r:id="rId22"/>
    </p:embeddedFont>
    <p:embeddedFont>
      <p:font typeface="Barlow Bold Bold Italics" charset="1" panose="00000900000000000000"/>
      <p:regular r:id="rId23"/>
    </p:embeddedFont>
    <p:embeddedFont>
      <p:font typeface="Barlow Medium" charset="1" panose="00000600000000000000"/>
      <p:regular r:id="rId24"/>
    </p:embeddedFont>
    <p:embeddedFont>
      <p:font typeface="Barlow Medium Bold" charset="1" panose="00000700000000000000"/>
      <p:regular r:id="rId25"/>
    </p:embeddedFont>
    <p:embeddedFont>
      <p:font typeface="Barlow Medium Italics" charset="1" panose="00000600000000000000"/>
      <p:regular r:id="rId26"/>
    </p:embeddedFont>
    <p:embeddedFont>
      <p:font typeface="Barlow Medium Bold Italics" charset="1" panose="00000700000000000000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slides/slide1.xml" Type="http://schemas.openxmlformats.org/officeDocument/2006/relationships/slide"/><Relationship Id="rId29" Target="slides/slide2.xml" Type="http://schemas.openxmlformats.org/officeDocument/2006/relationships/slide"/><Relationship Id="rId3" Target="viewProps.xml" Type="http://schemas.openxmlformats.org/officeDocument/2006/relationships/viewProps"/><Relationship Id="rId30" Target="slides/slide3.xml" Type="http://schemas.openxmlformats.org/officeDocument/2006/relationships/slide"/><Relationship Id="rId31" Target="slides/slide4.xml" Type="http://schemas.openxmlformats.org/officeDocument/2006/relationships/slide"/><Relationship Id="rId32" Target="slides/slide5.xml" Type="http://schemas.openxmlformats.org/officeDocument/2006/relationships/slide"/><Relationship Id="rId33" Target="slides/slide6.xml" Type="http://schemas.openxmlformats.org/officeDocument/2006/relationships/slide"/><Relationship Id="rId34" Target="slides/slide7.xml" Type="http://schemas.openxmlformats.org/officeDocument/2006/relationships/slide"/><Relationship Id="rId35" Target="slides/slide8.xml" Type="http://schemas.openxmlformats.org/officeDocument/2006/relationships/slide"/><Relationship Id="rId36" Target="slides/slide9.xml" Type="http://schemas.openxmlformats.org/officeDocument/2006/relationships/slide"/><Relationship Id="rId37" Target="slides/slide10.xml" Type="http://schemas.openxmlformats.org/officeDocument/2006/relationships/slide"/><Relationship Id="rId38" Target="slides/slide11.xml" Type="http://schemas.openxmlformats.org/officeDocument/2006/relationships/slide"/><Relationship Id="rId39" Target="slides/slide12.xml" Type="http://schemas.openxmlformats.org/officeDocument/2006/relationships/slide"/><Relationship Id="rId4" Target="theme/theme1.xml" Type="http://schemas.openxmlformats.org/officeDocument/2006/relationships/theme"/><Relationship Id="rId40" Target="slides/slide13.xml" Type="http://schemas.openxmlformats.org/officeDocument/2006/relationships/slide"/><Relationship Id="rId41" Target="slides/slide14.xml" Type="http://schemas.openxmlformats.org/officeDocument/2006/relationships/slide"/><Relationship Id="rId42" Target="slides/slide15.xml" Type="http://schemas.openxmlformats.org/officeDocument/2006/relationships/slide"/><Relationship Id="rId43" Target="slides/slide16.xml" Type="http://schemas.openxmlformats.org/officeDocument/2006/relationships/slide"/><Relationship Id="rId44" Target="slides/slide17.xml" Type="http://schemas.openxmlformats.org/officeDocument/2006/relationships/slide"/><Relationship Id="rId45" Target="slides/slide18.xml" Type="http://schemas.openxmlformats.org/officeDocument/2006/relationships/slide"/><Relationship Id="rId46" Target="slides/slide19.xml" Type="http://schemas.openxmlformats.org/officeDocument/2006/relationships/slide"/><Relationship Id="rId47" Target="slides/slide20.xml" Type="http://schemas.openxmlformats.org/officeDocument/2006/relationships/slide"/><Relationship Id="rId48" Target="slides/slide21.xml" Type="http://schemas.openxmlformats.org/officeDocument/2006/relationships/slide"/><Relationship Id="rId49" Target="slides/slide22.xml" Type="http://schemas.openxmlformats.org/officeDocument/2006/relationships/slide"/><Relationship Id="rId5" Target="tableStyles.xml" Type="http://schemas.openxmlformats.org/officeDocument/2006/relationships/tableStyles"/><Relationship Id="rId50" Target="slides/slide23.xml" Type="http://schemas.openxmlformats.org/officeDocument/2006/relationships/slide"/><Relationship Id="rId51" Target="slides/slide24.xml" Type="http://schemas.openxmlformats.org/officeDocument/2006/relationships/slide"/><Relationship Id="rId52" Target="slides/slide25.xml" Type="http://schemas.openxmlformats.org/officeDocument/2006/relationships/slide"/><Relationship Id="rId53" Target="slides/slide26.xml" Type="http://schemas.openxmlformats.org/officeDocument/2006/relationships/slide"/><Relationship Id="rId54" Target="slides/slide27.xml" Type="http://schemas.openxmlformats.org/officeDocument/2006/relationships/slide"/><Relationship Id="rId55" Target="slides/slide28.xml" Type="http://schemas.openxmlformats.org/officeDocument/2006/relationships/slide"/><Relationship Id="rId56" Target="slides/slide29.xml" Type="http://schemas.openxmlformats.org/officeDocument/2006/relationships/slide"/><Relationship Id="rId57" Target="slides/slide30.xml" Type="http://schemas.openxmlformats.org/officeDocument/2006/relationships/slide"/><Relationship Id="rId58" Target="slides/slide31.xml" Type="http://schemas.openxmlformats.org/officeDocument/2006/relationships/slide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svg" Type="http://schemas.openxmlformats.org/officeDocument/2006/relationships/image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4.svg" Type="http://schemas.openxmlformats.org/officeDocument/2006/relationships/image"/><Relationship Id="rId11" Target="../media/image55.png" Type="http://schemas.openxmlformats.org/officeDocument/2006/relationships/image"/><Relationship Id="rId12" Target="../media/image56.svg" Type="http://schemas.openxmlformats.org/officeDocument/2006/relationships/image"/><Relationship Id="rId2" Target="../media/image46.jpeg" Type="http://schemas.openxmlformats.org/officeDocument/2006/relationships/image"/><Relationship Id="rId3" Target="../media/image47.png" Type="http://schemas.openxmlformats.org/officeDocument/2006/relationships/image"/><Relationship Id="rId4" Target="../media/image48.svg" Type="http://schemas.openxmlformats.org/officeDocument/2006/relationships/image"/><Relationship Id="rId5" Target="../media/image49.png" Type="http://schemas.openxmlformats.org/officeDocument/2006/relationships/image"/><Relationship Id="rId6" Target="../media/image50.svg" Type="http://schemas.openxmlformats.org/officeDocument/2006/relationships/image"/><Relationship Id="rId7" Target="../media/image51.png" Type="http://schemas.openxmlformats.org/officeDocument/2006/relationships/image"/><Relationship Id="rId8" Target="../media/image52.svg" Type="http://schemas.openxmlformats.org/officeDocument/2006/relationships/image"/><Relationship Id="rId9" Target="../media/image53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7.jpeg" Type="http://schemas.openxmlformats.org/officeDocument/2006/relationships/image"/><Relationship Id="rId3" Target="../media/image58.png" Type="http://schemas.openxmlformats.org/officeDocument/2006/relationships/image"/><Relationship Id="rId4" Target="../media/image59.svg" Type="http://schemas.openxmlformats.org/officeDocument/2006/relationships/image"/><Relationship Id="rId5" Target="../media/image41.png" Type="http://schemas.openxmlformats.org/officeDocument/2006/relationships/image"/><Relationship Id="rId6" Target="../media/image42.svg" Type="http://schemas.openxmlformats.org/officeDocument/2006/relationships/image"/><Relationship Id="rId7" Target="../media/image60.png" Type="http://schemas.openxmlformats.org/officeDocument/2006/relationships/image"/><Relationship Id="rId8" Target="../media/image61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2.jpeg" Type="http://schemas.openxmlformats.org/officeDocument/2006/relationships/image"/><Relationship Id="rId3" Target="../media/image63.png" Type="http://schemas.openxmlformats.org/officeDocument/2006/relationships/image"/><Relationship Id="rId4" Target="../media/image64.svg" Type="http://schemas.openxmlformats.org/officeDocument/2006/relationships/image"/><Relationship Id="rId5" Target="../media/image41.png" Type="http://schemas.openxmlformats.org/officeDocument/2006/relationships/image"/><Relationship Id="rId6" Target="../media/image42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5.jpeg" Type="http://schemas.openxmlformats.org/officeDocument/2006/relationships/image"/><Relationship Id="rId3" Target="../media/image66.png" Type="http://schemas.openxmlformats.org/officeDocument/2006/relationships/image"/><Relationship Id="rId4" Target="../media/image67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8.jpeg" Type="http://schemas.openxmlformats.org/officeDocument/2006/relationships/image"/><Relationship Id="rId3" Target="../media/image69.jpeg" Type="http://schemas.openxmlformats.org/officeDocument/2006/relationships/image"/><Relationship Id="rId4" Target="../media/image70.jpeg" Type="http://schemas.openxmlformats.org/officeDocument/2006/relationships/image"/><Relationship Id="rId5" Target="../media/image71.png" Type="http://schemas.openxmlformats.org/officeDocument/2006/relationships/image"/><Relationship Id="rId6" Target="../media/image72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3.jpeg" Type="http://schemas.openxmlformats.org/officeDocument/2006/relationships/image"/><Relationship Id="rId3" Target="../media/image74.png" Type="http://schemas.openxmlformats.org/officeDocument/2006/relationships/image"/><Relationship Id="rId4" Target="../media/image75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6.jpeg" Type="http://schemas.openxmlformats.org/officeDocument/2006/relationships/image"/><Relationship Id="rId3" Target="../media/image8.png" Type="http://schemas.openxmlformats.org/officeDocument/2006/relationships/image"/><Relationship Id="rId4" Target="../media/image9.svg" Type="http://schemas.openxmlformats.org/officeDocument/2006/relationships/image"/><Relationship Id="rId5" Target="../media/image77.png" Type="http://schemas.openxmlformats.org/officeDocument/2006/relationships/image"/><Relationship Id="rId6" Target="../media/image78.sv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9.jpeg" Type="http://schemas.openxmlformats.org/officeDocument/2006/relationships/image"/><Relationship Id="rId3" Target="../media/image80.png" Type="http://schemas.openxmlformats.org/officeDocument/2006/relationships/image"/><Relationship Id="rId4" Target="../media/image81.sv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.png" Type="http://schemas.openxmlformats.org/officeDocument/2006/relationships/image"/><Relationship Id="rId11" Target="../media/image9.svg" Type="http://schemas.openxmlformats.org/officeDocument/2006/relationships/image"/><Relationship Id="rId12" Target="../media/image90.png" Type="http://schemas.openxmlformats.org/officeDocument/2006/relationships/image"/><Relationship Id="rId13" Target="../media/image91.svg" Type="http://schemas.openxmlformats.org/officeDocument/2006/relationships/image"/><Relationship Id="rId2" Target="../media/image82.jpeg" Type="http://schemas.openxmlformats.org/officeDocument/2006/relationships/image"/><Relationship Id="rId3" Target="../media/image83.png" Type="http://schemas.openxmlformats.org/officeDocument/2006/relationships/image"/><Relationship Id="rId4" Target="../media/image84.svg" Type="http://schemas.openxmlformats.org/officeDocument/2006/relationships/image"/><Relationship Id="rId5" Target="../media/image85.jpeg" Type="http://schemas.openxmlformats.org/officeDocument/2006/relationships/image"/><Relationship Id="rId6" Target="../media/image86.jpeg" Type="http://schemas.openxmlformats.org/officeDocument/2006/relationships/image"/><Relationship Id="rId7" Target="../media/image87.jpeg" Type="http://schemas.openxmlformats.org/officeDocument/2006/relationships/image"/><Relationship Id="rId8" Target="../media/image88.png" Type="http://schemas.openxmlformats.org/officeDocument/2006/relationships/image"/><Relationship Id="rId9" Target="../media/image89.sv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3.png" Type="http://schemas.openxmlformats.org/officeDocument/2006/relationships/image"/><Relationship Id="rId3" Target="../media/image34.svg" Type="http://schemas.openxmlformats.org/officeDocument/2006/relationships/image"/><Relationship Id="rId4" Target="../media/image88.png" Type="http://schemas.openxmlformats.org/officeDocument/2006/relationships/image"/><Relationship Id="rId5" Target="../media/image89.svg" Type="http://schemas.openxmlformats.org/officeDocument/2006/relationships/image"/><Relationship Id="rId6" Target="../media/image92.png" Type="http://schemas.openxmlformats.org/officeDocument/2006/relationships/image"/><Relationship Id="rId7" Target="../media/image93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Relationship Id="rId3" Target="../media/image11.svg" Type="http://schemas.openxmlformats.org/officeDocument/2006/relationships/image"/><Relationship Id="rId4" Target="../media/image12.png" Type="http://schemas.openxmlformats.org/officeDocument/2006/relationships/image"/><Relationship Id="rId5" Target="../media/image13.png" Type="http://schemas.openxmlformats.org/officeDocument/2006/relationships/image"/><Relationship Id="rId6" Target="../media/image14.png" Type="http://schemas.openxmlformats.org/officeDocument/2006/relationships/image"/><Relationship Id="rId7" Target="../media/image15.svg" Type="http://schemas.openxmlformats.org/officeDocument/2006/relationships/image"/><Relationship Id="rId8" Target="../media/image16.png" Type="http://schemas.openxmlformats.org/officeDocument/2006/relationships/image"/><Relationship Id="rId9" Target="../media/image17.sv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4.jpeg" Type="http://schemas.openxmlformats.org/officeDocument/2006/relationships/image"/><Relationship Id="rId3" Target="../media/image95.png" Type="http://schemas.openxmlformats.org/officeDocument/2006/relationships/image"/><Relationship Id="rId4" Target="../media/image96.svg" Type="http://schemas.openxmlformats.org/officeDocument/2006/relationships/image"/><Relationship Id="rId5" Target="../media/image97.png" Type="http://schemas.openxmlformats.org/officeDocument/2006/relationships/image"/><Relationship Id="rId6" Target="../media/image98.sv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9.png" Type="http://schemas.openxmlformats.org/officeDocument/2006/relationships/image"/><Relationship Id="rId3" Target="../media/image100.svg" Type="http://schemas.openxmlformats.org/officeDocument/2006/relationships/image"/><Relationship Id="rId4" Target="../media/image101.jpeg" Type="http://schemas.openxmlformats.org/officeDocument/2006/relationships/image"/><Relationship Id="rId5" Target="../media/image102.png" Type="http://schemas.openxmlformats.org/officeDocument/2006/relationships/image"/><Relationship Id="rId6" Target="../media/image103.sv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4.jpe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png" Type="http://schemas.openxmlformats.org/officeDocument/2006/relationships/image"/><Relationship Id="rId3" Target="../media/image38.svg" Type="http://schemas.openxmlformats.org/officeDocument/2006/relationships/image"/><Relationship Id="rId4" Target="../media/image105.jpeg" Type="http://schemas.openxmlformats.org/officeDocument/2006/relationships/image"/><Relationship Id="rId5" Target="../media/image106.png" Type="http://schemas.openxmlformats.org/officeDocument/2006/relationships/image"/><Relationship Id="rId6" Target="../media/image107.svg" Type="http://schemas.openxmlformats.org/officeDocument/2006/relationships/image"/><Relationship Id="rId7" Target="../media/image108.png" Type="http://schemas.openxmlformats.org/officeDocument/2006/relationships/image"/><Relationship Id="rId8" Target="../media/image109.sv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9.png" Type="http://schemas.openxmlformats.org/officeDocument/2006/relationships/image"/><Relationship Id="rId3" Target="../media/image40.svg" Type="http://schemas.openxmlformats.org/officeDocument/2006/relationships/image"/><Relationship Id="rId4" Target="../media/image110.png" Type="http://schemas.openxmlformats.org/officeDocument/2006/relationships/image"/><Relationship Id="rId5" Target="../media/image111.sv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9.png" Type="http://schemas.openxmlformats.org/officeDocument/2006/relationships/image"/><Relationship Id="rId3" Target="../media/image40.sv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4.jpeg" Type="http://schemas.openxmlformats.org/officeDocument/2006/relationships/image"/><Relationship Id="rId3" Target="../media/image112.png" Type="http://schemas.openxmlformats.org/officeDocument/2006/relationships/image"/><Relationship Id="rId4" Target="../media/image113.svg" Type="http://schemas.openxmlformats.org/officeDocument/2006/relationships/image"/><Relationship Id="rId5" Target="../media/image114.png" Type="http://schemas.openxmlformats.org/officeDocument/2006/relationships/image"/><Relationship Id="rId6" Target="../media/image115.sv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6.png" Type="http://schemas.openxmlformats.org/officeDocument/2006/relationships/image"/><Relationship Id="rId3" Target="../media/image117.sv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2.jpeg" Type="http://schemas.openxmlformats.org/officeDocument/2006/relationships/image"/><Relationship Id="rId3" Target="../media/image86.jpeg" Type="http://schemas.openxmlformats.org/officeDocument/2006/relationships/image"/><Relationship Id="rId4" Target="../media/image118.jpeg" Type="http://schemas.openxmlformats.org/officeDocument/2006/relationships/image"/><Relationship Id="rId5" Target="../media/image119.jpeg" Type="http://schemas.openxmlformats.org/officeDocument/2006/relationships/image"/><Relationship Id="rId6" Target="../media/image87.jpeg" Type="http://schemas.openxmlformats.org/officeDocument/2006/relationships/image"/><Relationship Id="rId7" Target="../media/image85.jpeg" Type="http://schemas.openxmlformats.org/officeDocument/2006/relationships/image"/><Relationship Id="rId8" Target="../media/image120.jpe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29.png" Type="http://schemas.openxmlformats.org/officeDocument/2006/relationships/image"/><Relationship Id="rId11" Target="../media/image130.svg" Type="http://schemas.openxmlformats.org/officeDocument/2006/relationships/image"/><Relationship Id="rId12" Target="../media/image131.png" Type="http://schemas.openxmlformats.org/officeDocument/2006/relationships/image"/><Relationship Id="rId13" Target="../media/image132.svg" Type="http://schemas.openxmlformats.org/officeDocument/2006/relationships/image"/><Relationship Id="rId14" Target="../media/image133.png" Type="http://schemas.openxmlformats.org/officeDocument/2006/relationships/image"/><Relationship Id="rId15" Target="../media/image134.svg" Type="http://schemas.openxmlformats.org/officeDocument/2006/relationships/image"/><Relationship Id="rId16" Target="../media/image135.png" Type="http://schemas.openxmlformats.org/officeDocument/2006/relationships/image"/><Relationship Id="rId17" Target="../media/image136.svg" Type="http://schemas.openxmlformats.org/officeDocument/2006/relationships/image"/><Relationship Id="rId18" Target="../media/image137.png" Type="http://schemas.openxmlformats.org/officeDocument/2006/relationships/image"/><Relationship Id="rId19" Target="../media/image138.svg" Type="http://schemas.openxmlformats.org/officeDocument/2006/relationships/image"/><Relationship Id="rId2" Target="../media/image121.png" Type="http://schemas.openxmlformats.org/officeDocument/2006/relationships/image"/><Relationship Id="rId20" Target="../media/image139.png" Type="http://schemas.openxmlformats.org/officeDocument/2006/relationships/image"/><Relationship Id="rId21" Target="../media/image140.svg" Type="http://schemas.openxmlformats.org/officeDocument/2006/relationships/image"/><Relationship Id="rId22" Target="../media/image141.png" Type="http://schemas.openxmlformats.org/officeDocument/2006/relationships/image"/><Relationship Id="rId23" Target="../media/image142.svg" Type="http://schemas.openxmlformats.org/officeDocument/2006/relationships/image"/><Relationship Id="rId24" Target="../media/image143.png" Type="http://schemas.openxmlformats.org/officeDocument/2006/relationships/image"/><Relationship Id="rId25" Target="../media/image144.svg" Type="http://schemas.openxmlformats.org/officeDocument/2006/relationships/image"/><Relationship Id="rId26" Target="../media/image145.png" Type="http://schemas.openxmlformats.org/officeDocument/2006/relationships/image"/><Relationship Id="rId27" Target="../media/image146.svg" Type="http://schemas.openxmlformats.org/officeDocument/2006/relationships/image"/><Relationship Id="rId28" Target="../media/image147.png" Type="http://schemas.openxmlformats.org/officeDocument/2006/relationships/image"/><Relationship Id="rId29" Target="../media/image148.svg" Type="http://schemas.openxmlformats.org/officeDocument/2006/relationships/image"/><Relationship Id="rId3" Target="../media/image122.svg" Type="http://schemas.openxmlformats.org/officeDocument/2006/relationships/image"/><Relationship Id="rId30" Target="../media/image149.png" Type="http://schemas.openxmlformats.org/officeDocument/2006/relationships/image"/><Relationship Id="rId31" Target="../media/image150.svg" Type="http://schemas.openxmlformats.org/officeDocument/2006/relationships/image"/><Relationship Id="rId32" Target="../media/image151.png" Type="http://schemas.openxmlformats.org/officeDocument/2006/relationships/image"/><Relationship Id="rId33" Target="../media/image152.svg" Type="http://schemas.openxmlformats.org/officeDocument/2006/relationships/image"/><Relationship Id="rId34" Target="../media/image153.png" Type="http://schemas.openxmlformats.org/officeDocument/2006/relationships/image"/><Relationship Id="rId35" Target="../media/image154.svg" Type="http://schemas.openxmlformats.org/officeDocument/2006/relationships/image"/><Relationship Id="rId36" Target="../media/image155.png" Type="http://schemas.openxmlformats.org/officeDocument/2006/relationships/image"/><Relationship Id="rId37" Target="../media/image156.svg" Type="http://schemas.openxmlformats.org/officeDocument/2006/relationships/image"/><Relationship Id="rId38" Target="../media/image157.png" Type="http://schemas.openxmlformats.org/officeDocument/2006/relationships/image"/><Relationship Id="rId39" Target="../media/image158.svg" Type="http://schemas.openxmlformats.org/officeDocument/2006/relationships/image"/><Relationship Id="rId4" Target="../media/image123.png" Type="http://schemas.openxmlformats.org/officeDocument/2006/relationships/image"/><Relationship Id="rId40" Target="../media/image159.png" Type="http://schemas.openxmlformats.org/officeDocument/2006/relationships/image"/><Relationship Id="rId41" Target="../media/image160.svg" Type="http://schemas.openxmlformats.org/officeDocument/2006/relationships/image"/><Relationship Id="rId42" Target="../media/image161.png" Type="http://schemas.openxmlformats.org/officeDocument/2006/relationships/image"/><Relationship Id="rId43" Target="../media/image162.svg" Type="http://schemas.openxmlformats.org/officeDocument/2006/relationships/image"/><Relationship Id="rId44" Target="../media/image163.png" Type="http://schemas.openxmlformats.org/officeDocument/2006/relationships/image"/><Relationship Id="rId45" Target="../media/image164.svg" Type="http://schemas.openxmlformats.org/officeDocument/2006/relationships/image"/><Relationship Id="rId46" Target="../media/image165.png" Type="http://schemas.openxmlformats.org/officeDocument/2006/relationships/image"/><Relationship Id="rId47" Target="../media/image166.svg" Type="http://schemas.openxmlformats.org/officeDocument/2006/relationships/image"/><Relationship Id="rId48" Target="../media/image167.png" Type="http://schemas.openxmlformats.org/officeDocument/2006/relationships/image"/><Relationship Id="rId49" Target="../media/image168.svg" Type="http://schemas.openxmlformats.org/officeDocument/2006/relationships/image"/><Relationship Id="rId5" Target="../media/image124.svg" Type="http://schemas.openxmlformats.org/officeDocument/2006/relationships/image"/><Relationship Id="rId50" Target="../media/image169.png" Type="http://schemas.openxmlformats.org/officeDocument/2006/relationships/image"/><Relationship Id="rId51" Target="../media/image170.svg" Type="http://schemas.openxmlformats.org/officeDocument/2006/relationships/image"/><Relationship Id="rId52" Target="../media/image171.png" Type="http://schemas.openxmlformats.org/officeDocument/2006/relationships/image"/><Relationship Id="rId53" Target="../media/image172.svg" Type="http://schemas.openxmlformats.org/officeDocument/2006/relationships/image"/><Relationship Id="rId54" Target="../media/image173.png" Type="http://schemas.openxmlformats.org/officeDocument/2006/relationships/image"/><Relationship Id="rId55" Target="../media/image174.svg" Type="http://schemas.openxmlformats.org/officeDocument/2006/relationships/image"/><Relationship Id="rId56" Target="../media/image175.png" Type="http://schemas.openxmlformats.org/officeDocument/2006/relationships/image"/><Relationship Id="rId57" Target="../media/image176.svg" Type="http://schemas.openxmlformats.org/officeDocument/2006/relationships/image"/><Relationship Id="rId58" Target="../media/image177.png" Type="http://schemas.openxmlformats.org/officeDocument/2006/relationships/image"/><Relationship Id="rId59" Target="../media/image178.svg" Type="http://schemas.openxmlformats.org/officeDocument/2006/relationships/image"/><Relationship Id="rId6" Target="../media/image125.png" Type="http://schemas.openxmlformats.org/officeDocument/2006/relationships/image"/><Relationship Id="rId60" Target="../media/image179.png" Type="http://schemas.openxmlformats.org/officeDocument/2006/relationships/image"/><Relationship Id="rId61" Target="../media/image180.svg" Type="http://schemas.openxmlformats.org/officeDocument/2006/relationships/image"/><Relationship Id="rId62" Target="../media/image181.png" Type="http://schemas.openxmlformats.org/officeDocument/2006/relationships/image"/><Relationship Id="rId63" Target="../media/image182.svg" Type="http://schemas.openxmlformats.org/officeDocument/2006/relationships/image"/><Relationship Id="rId64" Target="../media/image183.png" Type="http://schemas.openxmlformats.org/officeDocument/2006/relationships/image"/><Relationship Id="rId65" Target="../media/image184.svg" Type="http://schemas.openxmlformats.org/officeDocument/2006/relationships/image"/><Relationship Id="rId66" Target="../media/image185.png" Type="http://schemas.openxmlformats.org/officeDocument/2006/relationships/image"/><Relationship Id="rId67" Target="../media/image186.svg" Type="http://schemas.openxmlformats.org/officeDocument/2006/relationships/image"/><Relationship Id="rId68" Target="../media/image187.png" Type="http://schemas.openxmlformats.org/officeDocument/2006/relationships/image"/><Relationship Id="rId69" Target="../media/image188.svg" Type="http://schemas.openxmlformats.org/officeDocument/2006/relationships/image"/><Relationship Id="rId7" Target="../media/image126.svg" Type="http://schemas.openxmlformats.org/officeDocument/2006/relationships/image"/><Relationship Id="rId70" Target="../media/image189.png" Type="http://schemas.openxmlformats.org/officeDocument/2006/relationships/image"/><Relationship Id="rId71" Target="../media/image190.svg" Type="http://schemas.openxmlformats.org/officeDocument/2006/relationships/image"/><Relationship Id="rId72" Target="../media/image191.png" Type="http://schemas.openxmlformats.org/officeDocument/2006/relationships/image"/><Relationship Id="rId73" Target="../media/image192.svg" Type="http://schemas.openxmlformats.org/officeDocument/2006/relationships/image"/><Relationship Id="rId74" Target="../media/image193.png" Type="http://schemas.openxmlformats.org/officeDocument/2006/relationships/image"/><Relationship Id="rId75" Target="../media/image194.svg" Type="http://schemas.openxmlformats.org/officeDocument/2006/relationships/image"/><Relationship Id="rId76" Target="../media/image195.png" Type="http://schemas.openxmlformats.org/officeDocument/2006/relationships/image"/><Relationship Id="rId77" Target="../media/image196.svg" Type="http://schemas.openxmlformats.org/officeDocument/2006/relationships/image"/><Relationship Id="rId78" Target="../media/image197.png" Type="http://schemas.openxmlformats.org/officeDocument/2006/relationships/image"/><Relationship Id="rId79" Target="../media/image198.svg" Type="http://schemas.openxmlformats.org/officeDocument/2006/relationships/image"/><Relationship Id="rId8" Target="../media/image127.png" Type="http://schemas.openxmlformats.org/officeDocument/2006/relationships/image"/><Relationship Id="rId9" Target="../media/image128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Relationship Id="rId3" Target="../media/image19.png" Type="http://schemas.openxmlformats.org/officeDocument/2006/relationships/image"/><Relationship Id="rId4" Target="../media/image20.png" Type="http://schemas.openxmlformats.org/officeDocument/2006/relationships/image"/><Relationship Id="rId5" Target="../media/image21.png" Type="http://schemas.openxmlformats.org/officeDocument/2006/relationships/image"/><Relationship Id="rId6" Target="../media/image22.sv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07.png" Type="http://schemas.openxmlformats.org/officeDocument/2006/relationships/image"/><Relationship Id="rId11" Target="../media/image208.svg" Type="http://schemas.openxmlformats.org/officeDocument/2006/relationships/image"/><Relationship Id="rId12" Target="../media/image209.png" Type="http://schemas.openxmlformats.org/officeDocument/2006/relationships/image"/><Relationship Id="rId13" Target="../media/image210.svg" Type="http://schemas.openxmlformats.org/officeDocument/2006/relationships/image"/><Relationship Id="rId14" Target="../media/image211.png" Type="http://schemas.openxmlformats.org/officeDocument/2006/relationships/image"/><Relationship Id="rId15" Target="../media/image212.svg" Type="http://schemas.openxmlformats.org/officeDocument/2006/relationships/image"/><Relationship Id="rId16" Target="../media/image213.png" Type="http://schemas.openxmlformats.org/officeDocument/2006/relationships/image"/><Relationship Id="rId17" Target="../media/image214.svg" Type="http://schemas.openxmlformats.org/officeDocument/2006/relationships/image"/><Relationship Id="rId18" Target="../media/image215.png" Type="http://schemas.openxmlformats.org/officeDocument/2006/relationships/image"/><Relationship Id="rId19" Target="../media/image216.svg" Type="http://schemas.openxmlformats.org/officeDocument/2006/relationships/image"/><Relationship Id="rId2" Target="../media/image199.png" Type="http://schemas.openxmlformats.org/officeDocument/2006/relationships/image"/><Relationship Id="rId20" Target="../media/image217.png" Type="http://schemas.openxmlformats.org/officeDocument/2006/relationships/image"/><Relationship Id="rId21" Target="../media/image218.svg" Type="http://schemas.openxmlformats.org/officeDocument/2006/relationships/image"/><Relationship Id="rId22" Target="../media/image219.png" Type="http://schemas.openxmlformats.org/officeDocument/2006/relationships/image"/><Relationship Id="rId23" Target="../media/image220.svg" Type="http://schemas.openxmlformats.org/officeDocument/2006/relationships/image"/><Relationship Id="rId24" Target="../media/image221.png" Type="http://schemas.openxmlformats.org/officeDocument/2006/relationships/image"/><Relationship Id="rId25" Target="../media/image222.svg" Type="http://schemas.openxmlformats.org/officeDocument/2006/relationships/image"/><Relationship Id="rId26" Target="../media/image223.png" Type="http://schemas.openxmlformats.org/officeDocument/2006/relationships/image"/><Relationship Id="rId27" Target="../media/image224.svg" Type="http://schemas.openxmlformats.org/officeDocument/2006/relationships/image"/><Relationship Id="rId28" Target="../media/image225.png" Type="http://schemas.openxmlformats.org/officeDocument/2006/relationships/image"/><Relationship Id="rId29" Target="../media/image226.svg" Type="http://schemas.openxmlformats.org/officeDocument/2006/relationships/image"/><Relationship Id="rId3" Target="../media/image200.svg" Type="http://schemas.openxmlformats.org/officeDocument/2006/relationships/image"/><Relationship Id="rId30" Target="../media/image227.png" Type="http://schemas.openxmlformats.org/officeDocument/2006/relationships/image"/><Relationship Id="rId31" Target="../media/image228.svg" Type="http://schemas.openxmlformats.org/officeDocument/2006/relationships/image"/><Relationship Id="rId32" Target="../media/image229.png" Type="http://schemas.openxmlformats.org/officeDocument/2006/relationships/image"/><Relationship Id="rId33" Target="../media/image230.svg" Type="http://schemas.openxmlformats.org/officeDocument/2006/relationships/image"/><Relationship Id="rId34" Target="../media/image231.png" Type="http://schemas.openxmlformats.org/officeDocument/2006/relationships/image"/><Relationship Id="rId35" Target="../media/image232.svg" Type="http://schemas.openxmlformats.org/officeDocument/2006/relationships/image"/><Relationship Id="rId36" Target="../media/image233.png" Type="http://schemas.openxmlformats.org/officeDocument/2006/relationships/image"/><Relationship Id="rId37" Target="../media/image234.svg" Type="http://schemas.openxmlformats.org/officeDocument/2006/relationships/image"/><Relationship Id="rId38" Target="../media/image235.png" Type="http://schemas.openxmlformats.org/officeDocument/2006/relationships/image"/><Relationship Id="rId39" Target="../media/image236.svg" Type="http://schemas.openxmlformats.org/officeDocument/2006/relationships/image"/><Relationship Id="rId4" Target="../media/image201.png" Type="http://schemas.openxmlformats.org/officeDocument/2006/relationships/image"/><Relationship Id="rId40" Target="../media/image237.png" Type="http://schemas.openxmlformats.org/officeDocument/2006/relationships/image"/><Relationship Id="rId41" Target="../media/image238.svg" Type="http://schemas.openxmlformats.org/officeDocument/2006/relationships/image"/><Relationship Id="rId42" Target="../media/image239.png" Type="http://schemas.openxmlformats.org/officeDocument/2006/relationships/image"/><Relationship Id="rId43" Target="../media/image240.svg" Type="http://schemas.openxmlformats.org/officeDocument/2006/relationships/image"/><Relationship Id="rId44" Target="../media/image241.png" Type="http://schemas.openxmlformats.org/officeDocument/2006/relationships/image"/><Relationship Id="rId45" Target="../media/image242.svg" Type="http://schemas.openxmlformats.org/officeDocument/2006/relationships/image"/><Relationship Id="rId46" Target="../media/image243.png" Type="http://schemas.openxmlformats.org/officeDocument/2006/relationships/image"/><Relationship Id="rId47" Target="../media/image244.svg" Type="http://schemas.openxmlformats.org/officeDocument/2006/relationships/image"/><Relationship Id="rId48" Target="../media/image245.png" Type="http://schemas.openxmlformats.org/officeDocument/2006/relationships/image"/><Relationship Id="rId49" Target="../media/image246.svg" Type="http://schemas.openxmlformats.org/officeDocument/2006/relationships/image"/><Relationship Id="rId5" Target="../media/image202.svg" Type="http://schemas.openxmlformats.org/officeDocument/2006/relationships/image"/><Relationship Id="rId50" Target="../media/image247.png" Type="http://schemas.openxmlformats.org/officeDocument/2006/relationships/image"/><Relationship Id="rId51" Target="../media/image248.svg" Type="http://schemas.openxmlformats.org/officeDocument/2006/relationships/image"/><Relationship Id="rId52" Target="../media/image249.png" Type="http://schemas.openxmlformats.org/officeDocument/2006/relationships/image"/><Relationship Id="rId53" Target="../media/image250.svg" Type="http://schemas.openxmlformats.org/officeDocument/2006/relationships/image"/><Relationship Id="rId54" Target="../media/image251.png" Type="http://schemas.openxmlformats.org/officeDocument/2006/relationships/image"/><Relationship Id="rId55" Target="../media/image252.svg" Type="http://schemas.openxmlformats.org/officeDocument/2006/relationships/image"/><Relationship Id="rId56" Target="../media/image253.png" Type="http://schemas.openxmlformats.org/officeDocument/2006/relationships/image"/><Relationship Id="rId57" Target="../media/image254.svg" Type="http://schemas.openxmlformats.org/officeDocument/2006/relationships/image"/><Relationship Id="rId58" Target="../media/image255.png" Type="http://schemas.openxmlformats.org/officeDocument/2006/relationships/image"/><Relationship Id="rId59" Target="../media/image256.svg" Type="http://schemas.openxmlformats.org/officeDocument/2006/relationships/image"/><Relationship Id="rId6" Target="../media/image203.png" Type="http://schemas.openxmlformats.org/officeDocument/2006/relationships/image"/><Relationship Id="rId60" Target="../media/image257.png" Type="http://schemas.openxmlformats.org/officeDocument/2006/relationships/image"/><Relationship Id="rId61" Target="../media/image258.svg" Type="http://schemas.openxmlformats.org/officeDocument/2006/relationships/image"/><Relationship Id="rId62" Target="../media/image259.png" Type="http://schemas.openxmlformats.org/officeDocument/2006/relationships/image"/><Relationship Id="rId63" Target="../media/image260.svg" Type="http://schemas.openxmlformats.org/officeDocument/2006/relationships/image"/><Relationship Id="rId64" Target="../media/image261.png" Type="http://schemas.openxmlformats.org/officeDocument/2006/relationships/image"/><Relationship Id="rId65" Target="../media/image262.svg" Type="http://schemas.openxmlformats.org/officeDocument/2006/relationships/image"/><Relationship Id="rId66" Target="../media/image263.png" Type="http://schemas.openxmlformats.org/officeDocument/2006/relationships/image"/><Relationship Id="rId67" Target="../media/image264.svg" Type="http://schemas.openxmlformats.org/officeDocument/2006/relationships/image"/><Relationship Id="rId68" Target="../media/image265.png" Type="http://schemas.openxmlformats.org/officeDocument/2006/relationships/image"/><Relationship Id="rId69" Target="../media/image266.svg" Type="http://schemas.openxmlformats.org/officeDocument/2006/relationships/image"/><Relationship Id="rId7" Target="../media/image204.svg" Type="http://schemas.openxmlformats.org/officeDocument/2006/relationships/image"/><Relationship Id="rId70" Target="../media/image267.png" Type="http://schemas.openxmlformats.org/officeDocument/2006/relationships/image"/><Relationship Id="rId71" Target="../media/image268.svg" Type="http://schemas.openxmlformats.org/officeDocument/2006/relationships/image"/><Relationship Id="rId72" Target="../media/image269.png" Type="http://schemas.openxmlformats.org/officeDocument/2006/relationships/image"/><Relationship Id="rId73" Target="../media/image270.svg" Type="http://schemas.openxmlformats.org/officeDocument/2006/relationships/image"/><Relationship Id="rId74" Target="../media/image271.png" Type="http://schemas.openxmlformats.org/officeDocument/2006/relationships/image"/><Relationship Id="rId75" Target="../media/image272.svg" Type="http://schemas.openxmlformats.org/officeDocument/2006/relationships/image"/><Relationship Id="rId76" Target="../media/image273.png" Type="http://schemas.openxmlformats.org/officeDocument/2006/relationships/image"/><Relationship Id="rId77" Target="../media/image274.svg" Type="http://schemas.openxmlformats.org/officeDocument/2006/relationships/image"/><Relationship Id="rId78" Target="../media/image275.png" Type="http://schemas.openxmlformats.org/officeDocument/2006/relationships/image"/><Relationship Id="rId79" Target="../media/image276.svg" Type="http://schemas.openxmlformats.org/officeDocument/2006/relationships/image"/><Relationship Id="rId8" Target="../media/image205.png" Type="http://schemas.openxmlformats.org/officeDocument/2006/relationships/image"/><Relationship Id="rId80" Target="../media/image277.png" Type="http://schemas.openxmlformats.org/officeDocument/2006/relationships/image"/><Relationship Id="rId81" Target="../media/image278.svg" Type="http://schemas.openxmlformats.org/officeDocument/2006/relationships/image"/><Relationship Id="rId82" Target="../media/image279.png" Type="http://schemas.openxmlformats.org/officeDocument/2006/relationships/image"/><Relationship Id="rId83" Target="../media/image280.svg" Type="http://schemas.openxmlformats.org/officeDocument/2006/relationships/image"/><Relationship Id="rId84" Target="../media/image281.png" Type="http://schemas.openxmlformats.org/officeDocument/2006/relationships/image"/><Relationship Id="rId85" Target="../media/image282.svg" Type="http://schemas.openxmlformats.org/officeDocument/2006/relationships/image"/><Relationship Id="rId86" Target="../media/image283.png" Type="http://schemas.openxmlformats.org/officeDocument/2006/relationships/image"/><Relationship Id="rId87" Target="../media/image284.svg" Type="http://schemas.openxmlformats.org/officeDocument/2006/relationships/image"/><Relationship Id="rId88" Target="../media/image285.png" Type="http://schemas.openxmlformats.org/officeDocument/2006/relationships/image"/><Relationship Id="rId89" Target="../media/image286.svg" Type="http://schemas.openxmlformats.org/officeDocument/2006/relationships/image"/><Relationship Id="rId9" Target="../media/image206.svg" Type="http://schemas.openxmlformats.org/officeDocument/2006/relationships/image"/><Relationship Id="rId90" Target="../media/image287.png" Type="http://schemas.openxmlformats.org/officeDocument/2006/relationships/image"/><Relationship Id="rId91" Target="../media/image288.svg" Type="http://schemas.openxmlformats.org/officeDocument/2006/relationships/image"/><Relationship Id="rId92" Target="../media/image289.png" Type="http://schemas.openxmlformats.org/officeDocument/2006/relationships/image"/><Relationship Id="rId93" Target="../media/image290.sv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1.png" Type="http://schemas.openxmlformats.org/officeDocument/2006/relationships/image"/><Relationship Id="rId3" Target="../media/image53.png" Type="http://schemas.openxmlformats.org/officeDocument/2006/relationships/image"/><Relationship Id="rId4" Target="../media/image54.svg" Type="http://schemas.openxmlformats.org/officeDocument/2006/relationships/image"/><Relationship Id="rId5" Target="../media/image292.png" Type="http://schemas.openxmlformats.org/officeDocument/2006/relationships/image"/><Relationship Id="rId6" Target="../media/image293.svg" Type="http://schemas.openxmlformats.org/officeDocument/2006/relationships/image"/><Relationship Id="rId7" Target="../media/image294.png" Type="http://schemas.openxmlformats.org/officeDocument/2006/relationships/image"/><Relationship Id="rId8" Target="../media/image295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18.png" Type="http://schemas.openxmlformats.org/officeDocument/2006/relationships/image"/><Relationship Id="rId4" Target="../media/image19.png" Type="http://schemas.openxmlformats.org/officeDocument/2006/relationships/image"/><Relationship Id="rId5" Target="../media/image21.png" Type="http://schemas.openxmlformats.org/officeDocument/2006/relationships/image"/><Relationship Id="rId6" Target="../media/image22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jpeg" Type="http://schemas.openxmlformats.org/officeDocument/2006/relationships/image"/><Relationship Id="rId3" Target="../media/image25.png" Type="http://schemas.openxmlformats.org/officeDocument/2006/relationships/image"/><Relationship Id="rId4" Target="../media/image26.svg" Type="http://schemas.openxmlformats.org/officeDocument/2006/relationships/image"/><Relationship Id="rId5" Target="../media/image27.png" Type="http://schemas.openxmlformats.org/officeDocument/2006/relationships/image"/><Relationship Id="rId6" Target="../media/image28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4.svg" Type="http://schemas.openxmlformats.org/officeDocument/2006/relationships/image"/><Relationship Id="rId2" Target="../media/image1.jpeg" Type="http://schemas.openxmlformats.org/officeDocument/2006/relationships/image"/><Relationship Id="rId3" Target="../media/image29.png" Type="http://schemas.openxmlformats.org/officeDocument/2006/relationships/image"/><Relationship Id="rId4" Target="../media/image30.svg" Type="http://schemas.openxmlformats.org/officeDocument/2006/relationships/image"/><Relationship Id="rId5" Target="../media/image8.png" Type="http://schemas.openxmlformats.org/officeDocument/2006/relationships/image"/><Relationship Id="rId6" Target="../media/image9.svg" Type="http://schemas.openxmlformats.org/officeDocument/2006/relationships/image"/><Relationship Id="rId7" Target="../media/image31.png" Type="http://schemas.openxmlformats.org/officeDocument/2006/relationships/image"/><Relationship Id="rId8" Target="../media/image32.svg" Type="http://schemas.openxmlformats.org/officeDocument/2006/relationships/image"/><Relationship Id="rId9" Target="../media/image33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5.png" Type="http://schemas.openxmlformats.org/officeDocument/2006/relationships/image"/><Relationship Id="rId3" Target="../media/image36.svg" Type="http://schemas.openxmlformats.org/officeDocument/2006/relationships/image"/><Relationship Id="rId4" Target="../media/image37.png" Type="http://schemas.openxmlformats.org/officeDocument/2006/relationships/image"/><Relationship Id="rId5" Target="../media/image38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9.png" Type="http://schemas.openxmlformats.org/officeDocument/2006/relationships/image"/><Relationship Id="rId4" Target="../media/image40.svg" Type="http://schemas.openxmlformats.org/officeDocument/2006/relationships/image"/><Relationship Id="rId5" Target="../media/image41.png" Type="http://schemas.openxmlformats.org/officeDocument/2006/relationships/image"/><Relationship Id="rId6" Target="../media/image42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3.jpeg" Type="http://schemas.openxmlformats.org/officeDocument/2006/relationships/image"/><Relationship Id="rId3" Target="../media/image44.png" Type="http://schemas.openxmlformats.org/officeDocument/2006/relationships/image"/><Relationship Id="rId4" Target="../media/image45.svg" Type="http://schemas.openxmlformats.org/officeDocument/2006/relationships/image"/><Relationship Id="rId5" Target="../media/image37.png" Type="http://schemas.openxmlformats.org/officeDocument/2006/relationships/image"/><Relationship Id="rId6" Target="../media/image38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16676" r="0" b="43152"/>
            <a:stretch>
              <a:fillRect/>
            </a:stretch>
          </p:blipFill>
          <p:spPr>
            <a:xfrm>
              <a:off x="0" y="0"/>
              <a:ext cx="24384000" cy="13716000"/>
            </a:xfrm>
            <a:prstGeom prst="rect">
              <a:avLst/>
            </a:prstGeom>
          </p:spPr>
        </p:pic>
      </p:grpSp>
      <p:pic>
        <p:nvPicPr>
          <p:cNvPr name="Picture 4" id="4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972814" y="6239966"/>
            <a:ext cx="6118947" cy="927213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406610" y="3004145"/>
            <a:ext cx="1167695" cy="1271747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165757" y="3296614"/>
            <a:ext cx="728227" cy="979278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4421383">
            <a:off x="111615" y="8459077"/>
            <a:ext cx="1834169" cy="2462309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4421383">
            <a:off x="16754776" y="-471947"/>
            <a:ext cx="1834169" cy="2462309"/>
          </a:xfrm>
          <a:prstGeom prst="rect">
            <a:avLst/>
          </a:prstGeom>
        </p:spPr>
      </p:pic>
      <p:grpSp>
        <p:nvGrpSpPr>
          <p:cNvPr name="Group 9" id="9"/>
          <p:cNvGrpSpPr/>
          <p:nvPr/>
        </p:nvGrpSpPr>
        <p:grpSpPr>
          <a:xfrm rot="0">
            <a:off x="490554" y="3675352"/>
            <a:ext cx="17306893" cy="2785863"/>
            <a:chOff x="0" y="0"/>
            <a:chExt cx="23075857" cy="3714484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1150086"/>
              <a:ext cx="23075857" cy="25643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1747"/>
                </a:lnSpc>
              </a:pPr>
              <a:r>
                <a:rPr lang="en-US" sz="16315">
                  <a:solidFill>
                    <a:srgbClr val="FFFFFF"/>
                  </a:solidFill>
                  <a:latin typeface="Caveat"/>
                </a:rPr>
                <a:t>Product Timeline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4603774" y="-9525"/>
              <a:ext cx="13868309" cy="7588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440"/>
                </a:lnSpc>
              </a:pPr>
              <a:r>
                <a:rPr lang="en-US" sz="3700" spc="366">
                  <a:solidFill>
                    <a:srgbClr val="BCC4C0"/>
                  </a:solidFill>
                  <a:latin typeface="Barlow Bold Bold"/>
                </a:rPr>
                <a:t>YOUR TIMELINE PRESENTATION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E6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5776855"/>
            <a:ext cx="18288000" cy="4510145"/>
            <a:chOff x="0" y="0"/>
            <a:chExt cx="24384000" cy="6013527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44451" r="0" b="22666"/>
            <a:stretch>
              <a:fillRect/>
            </a:stretch>
          </p:blipFill>
          <p:spPr>
            <a:xfrm>
              <a:off x="0" y="0"/>
              <a:ext cx="24384000" cy="6013527"/>
            </a:xfrm>
            <a:prstGeom prst="rect">
              <a:avLst/>
            </a:prstGeom>
          </p:spPr>
        </p:pic>
      </p:grpSp>
      <p:pic>
        <p:nvPicPr>
          <p:cNvPr name="Picture 4" id="4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99345" y="3893601"/>
            <a:ext cx="3957018" cy="3442656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165491" y="3893601"/>
            <a:ext cx="3957018" cy="3442656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932259" y="3893601"/>
            <a:ext cx="3957018" cy="3442656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809875" y="3971935"/>
            <a:ext cx="1135956" cy="1138026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574987" y="3971935"/>
            <a:ext cx="1138026" cy="1138026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494250" y="3971935"/>
            <a:ext cx="831793" cy="1138026"/>
          </a:xfrm>
          <a:prstGeom prst="rect">
            <a:avLst/>
          </a:prstGeom>
        </p:spPr>
      </p:pic>
      <p:sp>
        <p:nvSpPr>
          <p:cNvPr name="TextBox 10" id="10"/>
          <p:cNvSpPr txBox="true"/>
          <p:nvPr/>
        </p:nvSpPr>
        <p:spPr>
          <a:xfrm rot="0">
            <a:off x="2539507" y="1062037"/>
            <a:ext cx="13208985" cy="1228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395245"/>
                </a:solidFill>
                <a:latin typeface="Caveat"/>
              </a:rPr>
              <a:t>Write your topic or idea</a:t>
            </a:r>
          </a:p>
        </p:txBody>
      </p:sp>
      <p:pic>
        <p:nvPicPr>
          <p:cNvPr name="Picture 11" id="11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797330">
            <a:off x="13998175" y="836105"/>
            <a:ext cx="992150" cy="1690116"/>
          </a:xfrm>
          <a:prstGeom prst="rect">
            <a:avLst/>
          </a:prstGeom>
        </p:spPr>
      </p:pic>
      <p:grpSp>
        <p:nvGrpSpPr>
          <p:cNvPr name="Group 12" id="12"/>
          <p:cNvGrpSpPr/>
          <p:nvPr/>
        </p:nvGrpSpPr>
        <p:grpSpPr>
          <a:xfrm rot="0">
            <a:off x="1695391" y="5553360"/>
            <a:ext cx="3364925" cy="990075"/>
            <a:chOff x="0" y="0"/>
            <a:chExt cx="4486566" cy="1320101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0" y="-219075"/>
              <a:ext cx="4486566" cy="6220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52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395245"/>
                  </a:solidFill>
                  <a:latin typeface="Barlow Bold"/>
                </a:rPr>
                <a:t>Add a main point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420461" y="573595"/>
              <a:ext cx="3645644" cy="74650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214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Medium"/>
                </a:rPr>
                <a:t>Briefly elaborate on</a:t>
              </a:r>
            </a:p>
            <a:p>
              <a:pPr algn="ctr" marL="0" indent="0" lvl="0">
                <a:lnSpc>
                  <a:spcPts val="2214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Medium"/>
                </a:rPr>
                <a:t>what you want to discuss. 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7461538" y="5553360"/>
            <a:ext cx="3364925" cy="990075"/>
            <a:chOff x="0" y="0"/>
            <a:chExt cx="4486566" cy="1320101"/>
          </a:xfrm>
        </p:grpSpPr>
        <p:sp>
          <p:nvSpPr>
            <p:cNvPr name="TextBox 16" id="16"/>
            <p:cNvSpPr txBox="true"/>
            <p:nvPr/>
          </p:nvSpPr>
          <p:spPr>
            <a:xfrm rot="0">
              <a:off x="0" y="-219075"/>
              <a:ext cx="4486566" cy="6220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52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395245"/>
                  </a:solidFill>
                  <a:latin typeface="Barlow Bold"/>
                </a:rPr>
                <a:t>Add a main point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420461" y="573595"/>
              <a:ext cx="3645644" cy="74650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214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Medium"/>
                </a:rPr>
                <a:t>Briefly elaborate on</a:t>
              </a:r>
            </a:p>
            <a:p>
              <a:pPr algn="ctr" marL="0" indent="0" lvl="0">
                <a:lnSpc>
                  <a:spcPts val="2214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Medium"/>
                </a:rPr>
                <a:t>what you want to discuss. 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3227684" y="5553360"/>
            <a:ext cx="3364925" cy="990075"/>
            <a:chOff x="0" y="0"/>
            <a:chExt cx="4486566" cy="1320101"/>
          </a:xfrm>
        </p:grpSpPr>
        <p:sp>
          <p:nvSpPr>
            <p:cNvPr name="TextBox 19" id="19"/>
            <p:cNvSpPr txBox="true"/>
            <p:nvPr/>
          </p:nvSpPr>
          <p:spPr>
            <a:xfrm rot="0">
              <a:off x="0" y="-219075"/>
              <a:ext cx="4486566" cy="6220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52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395245"/>
                  </a:solidFill>
                  <a:latin typeface="Barlow Bold"/>
                </a:rPr>
                <a:t>Add a main point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420461" y="573595"/>
              <a:ext cx="3645644" cy="74650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214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Medium"/>
                </a:rPr>
                <a:t>Briefly elaborate on</a:t>
              </a:r>
            </a:p>
            <a:p>
              <a:pPr algn="ctr" marL="0" indent="0" lvl="0">
                <a:lnSpc>
                  <a:spcPts val="2214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Medium"/>
                </a:rPr>
                <a:t>what you want to discuss. 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C4C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8368357"/>
            <a:chOff x="0" y="0"/>
            <a:chExt cx="24384000" cy="1115781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27768" r="0" b="27768"/>
            <a:stretch>
              <a:fillRect/>
            </a:stretch>
          </p:blipFill>
          <p:spPr>
            <a:xfrm>
              <a:off x="0" y="0"/>
              <a:ext cx="24384000" cy="11157810"/>
            </a:xfrm>
            <a:prstGeom prst="rect">
              <a:avLst/>
            </a:prstGeom>
          </p:spPr>
        </p:pic>
      </p:grpSp>
      <p:pic>
        <p:nvPicPr>
          <p:cNvPr name="Picture 4" id="4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172380" y="740554"/>
            <a:ext cx="6086920" cy="3954221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888503" y="8900677"/>
            <a:ext cx="11902107" cy="7768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168"/>
              </a:lnSpc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I'm Rain, and I'll be sharing with you my beautiful ideas.</a:t>
            </a:r>
          </a:p>
          <a:p>
            <a:pPr marL="0" indent="0" lvl="0">
              <a:lnSpc>
                <a:spcPts val="3168"/>
              </a:lnSpc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Follow me at @reallygreatsite to learn more.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1790039" y="1721048"/>
            <a:ext cx="4680152" cy="1333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559"/>
              </a:lnSpc>
              <a:spcBef>
                <a:spcPct val="0"/>
              </a:spcBef>
            </a:pPr>
            <a:r>
              <a:rPr lang="en-US" sz="8799" u="none">
                <a:solidFill>
                  <a:srgbClr val="FFFFFF"/>
                </a:solidFill>
                <a:latin typeface="Caveat"/>
              </a:rPr>
              <a:t>Hello there!</a:t>
            </a:r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05935" y="2043692"/>
            <a:ext cx="1468059" cy="1347945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2305339">
            <a:off x="16132272" y="7039250"/>
            <a:ext cx="1267876" cy="166031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DC2B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758382" y="0"/>
            <a:ext cx="8529618" cy="10287000"/>
            <a:chOff x="0" y="0"/>
            <a:chExt cx="11372824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9798" r="0" b="9798"/>
            <a:stretch>
              <a:fillRect/>
            </a:stretch>
          </p:blipFill>
          <p:spPr>
            <a:xfrm>
              <a:off x="0" y="0"/>
              <a:ext cx="11372824" cy="13716000"/>
            </a:xfrm>
            <a:prstGeom prst="rect">
              <a:avLst/>
            </a:prstGeom>
          </p:spPr>
        </p:pic>
      </p:grpSp>
      <p:grpSp>
        <p:nvGrpSpPr>
          <p:cNvPr name="Group 4" id="4"/>
          <p:cNvGrpSpPr/>
          <p:nvPr/>
        </p:nvGrpSpPr>
        <p:grpSpPr>
          <a:xfrm rot="0">
            <a:off x="1028700" y="3436515"/>
            <a:ext cx="7363108" cy="3343242"/>
            <a:chOff x="0" y="0"/>
            <a:chExt cx="9817477" cy="4457656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-9525"/>
              <a:ext cx="9817477" cy="32607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960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FFFFFF"/>
                  </a:solidFill>
                  <a:latin typeface="Caveat"/>
                </a:rPr>
                <a:t>Write Your</a:t>
              </a:r>
            </a:p>
            <a:p>
              <a:pPr algn="l" marL="0" indent="0" lvl="0">
                <a:lnSpc>
                  <a:spcPts val="960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FFFFFF"/>
                  </a:solidFill>
                  <a:latin typeface="Caveat"/>
                </a:rPr>
                <a:t>Topic or Idea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3990169"/>
              <a:ext cx="9817477" cy="46748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168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Medium"/>
                </a:rPr>
                <a:t>Elaborate on what you want to discuss. </a:t>
              </a:r>
            </a:p>
          </p:txBody>
        </p:sp>
      </p:grpSp>
      <p:pic>
        <p:nvPicPr>
          <p:cNvPr name="Picture 7" id="7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862302">
            <a:off x="9091369" y="7157342"/>
            <a:ext cx="1207176" cy="1987903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023191" y="1028700"/>
            <a:ext cx="1167012" cy="107152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E6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45647" r="3908" b="0"/>
          <a:stretch>
            <a:fillRect/>
          </a:stretch>
        </p:blipFill>
        <p:spPr>
          <a:xfrm flipH="false" flipV="false" rot="0">
            <a:off x="0" y="5814046"/>
            <a:ext cx="11861925" cy="4472954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1407787" y="1576923"/>
            <a:ext cx="8003276" cy="2447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395245"/>
                </a:solidFill>
                <a:latin typeface="Caveat"/>
              </a:rPr>
              <a:t>Write Your</a:t>
            </a:r>
          </a:p>
          <a:p>
            <a:pPr algn="l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395245"/>
                </a:solidFill>
                <a:latin typeface="Caveat"/>
              </a:rPr>
              <a:t>Topic or Idea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11861925" y="0"/>
            <a:ext cx="6426075" cy="10287000"/>
            <a:chOff x="0" y="0"/>
            <a:chExt cx="1692464" cy="2709333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1692464" cy="2709333"/>
            </a:xfrm>
            <a:custGeom>
              <a:avLst/>
              <a:gdLst/>
              <a:ahLst/>
              <a:cxnLst/>
              <a:rect r="r" b="b" t="t" l="l"/>
              <a:pathLst>
                <a:path h="2709333" w="1692464">
                  <a:moveTo>
                    <a:pt x="0" y="0"/>
                  </a:moveTo>
                  <a:lnTo>
                    <a:pt x="1692464" y="0"/>
                  </a:lnTo>
                  <a:lnTo>
                    <a:pt x="169246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3392500" y="1348099"/>
            <a:ext cx="3364925" cy="1019920"/>
            <a:chOff x="0" y="0"/>
            <a:chExt cx="4486566" cy="1359894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-219075"/>
              <a:ext cx="4486566" cy="6220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52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395245"/>
                  </a:solidFill>
                  <a:latin typeface="Barlow Bold"/>
                </a:rPr>
                <a:t>Add a main point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420461" y="613388"/>
              <a:ext cx="3645644" cy="74650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214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Medium"/>
                </a:rPr>
                <a:t>Elaborate on what</a:t>
              </a:r>
            </a:p>
            <a:p>
              <a:pPr algn="ctr" marL="0" indent="0" lvl="0">
                <a:lnSpc>
                  <a:spcPts val="2214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Medium"/>
                </a:rPr>
                <a:t>you want to discuss.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3392500" y="4785346"/>
            <a:ext cx="3364925" cy="1037700"/>
            <a:chOff x="0" y="0"/>
            <a:chExt cx="4486566" cy="1383601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0" y="-219075"/>
              <a:ext cx="4486566" cy="6220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52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395245"/>
                  </a:solidFill>
                  <a:latin typeface="Barlow Bold"/>
                </a:rPr>
                <a:t>Add a main point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420461" y="637095"/>
              <a:ext cx="3645644" cy="74650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214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Medium"/>
                </a:rPr>
                <a:t>Elaborate on what</a:t>
              </a:r>
            </a:p>
            <a:p>
              <a:pPr algn="ctr" marL="0" indent="0" lvl="0">
                <a:lnSpc>
                  <a:spcPts val="2214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Medium"/>
                </a:rPr>
                <a:t>you want to discuss.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3392500" y="7818523"/>
            <a:ext cx="3364925" cy="1037700"/>
            <a:chOff x="0" y="0"/>
            <a:chExt cx="4486566" cy="1383601"/>
          </a:xfrm>
        </p:grpSpPr>
        <p:sp>
          <p:nvSpPr>
            <p:cNvPr name="TextBox 14" id="14"/>
            <p:cNvSpPr txBox="true"/>
            <p:nvPr/>
          </p:nvSpPr>
          <p:spPr>
            <a:xfrm rot="0">
              <a:off x="0" y="-219075"/>
              <a:ext cx="4486566" cy="6220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52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395245"/>
                  </a:solidFill>
                  <a:latin typeface="Barlow Bold"/>
                </a:rPr>
                <a:t>Add a main point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420461" y="637095"/>
              <a:ext cx="3645644" cy="74650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214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Medium"/>
                </a:rPr>
                <a:t>Elaborate on what</a:t>
              </a:r>
            </a:p>
            <a:p>
              <a:pPr algn="ctr" marL="0" indent="0" lvl="0">
                <a:lnSpc>
                  <a:spcPts val="2214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Medium"/>
                </a:rPr>
                <a:t>you want to discuss.</a:t>
              </a:r>
            </a:p>
          </p:txBody>
        </p:sp>
      </p:grpSp>
      <p:pic>
        <p:nvPicPr>
          <p:cNvPr name="Picture 16" id="16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610814" y="7818523"/>
            <a:ext cx="929921" cy="125974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C4C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1190572" y="3604727"/>
            <a:ext cx="3812130" cy="3812115"/>
            <a:chOff x="0" y="0"/>
            <a:chExt cx="6350000" cy="6349975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5996" r="-7605" t="-24049" b="-46355"/>
              </a:stretch>
            </a:blipFill>
          </p:spPr>
        </p:sp>
      </p:grp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7080262" y="3604727"/>
            <a:ext cx="3812130" cy="3812115"/>
            <a:chOff x="0" y="0"/>
            <a:chExt cx="6350000" cy="6349975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/>
              <a:stretch>
                <a:fillRect l="-23984" r="-18941" t="-101598" b="-12791"/>
              </a:stretch>
            </a:blipFill>
          </p:spPr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13285298" y="3604727"/>
            <a:ext cx="3812130" cy="3812115"/>
            <a:chOff x="0" y="0"/>
            <a:chExt cx="6350000" cy="6349975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39390" r="-17435" t="-1352" b="-3197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1028700" y="1109663"/>
            <a:ext cx="14021403" cy="1228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FFFFFF"/>
                </a:solidFill>
                <a:latin typeface="Caveat"/>
              </a:rPr>
              <a:t>Write Your Topic or Idea</a:t>
            </a:r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353443" y="1714500"/>
            <a:ext cx="5880357" cy="224748"/>
          </a:xfrm>
          <a:prstGeom prst="rect">
            <a:avLst/>
          </a:prstGeom>
        </p:spPr>
      </p:pic>
      <p:grpSp>
        <p:nvGrpSpPr>
          <p:cNvPr name="Group 10" id="10"/>
          <p:cNvGrpSpPr/>
          <p:nvPr/>
        </p:nvGrpSpPr>
        <p:grpSpPr>
          <a:xfrm rot="0">
            <a:off x="1414175" y="7885408"/>
            <a:ext cx="3364925" cy="1018650"/>
            <a:chOff x="0" y="0"/>
            <a:chExt cx="4486566" cy="1358201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0" y="-219075"/>
              <a:ext cx="4486566" cy="6220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52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395245"/>
                  </a:solidFill>
                  <a:latin typeface="Barlow Bold"/>
                </a:rPr>
                <a:t>Add a main point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420461" y="611695"/>
              <a:ext cx="3645644" cy="74650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214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Medium"/>
                </a:rPr>
                <a:t>Elaborate on what</a:t>
              </a:r>
            </a:p>
            <a:p>
              <a:pPr algn="ctr" marL="0" indent="0" lvl="0">
                <a:lnSpc>
                  <a:spcPts val="2214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Medium"/>
                </a:rPr>
                <a:t>you want to discuss.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7303865" y="7885408"/>
            <a:ext cx="3364925" cy="1018650"/>
            <a:chOff x="0" y="0"/>
            <a:chExt cx="4486566" cy="1358201"/>
          </a:xfrm>
        </p:grpSpPr>
        <p:sp>
          <p:nvSpPr>
            <p:cNvPr name="TextBox 14" id="14"/>
            <p:cNvSpPr txBox="true"/>
            <p:nvPr/>
          </p:nvSpPr>
          <p:spPr>
            <a:xfrm rot="0">
              <a:off x="0" y="-219075"/>
              <a:ext cx="4486566" cy="6220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52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395245"/>
                  </a:solidFill>
                  <a:latin typeface="Barlow Bold"/>
                </a:rPr>
                <a:t>Add a main point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420461" y="611695"/>
              <a:ext cx="3645644" cy="74650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214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Medium"/>
                </a:rPr>
                <a:t>Elaborate on what</a:t>
              </a:r>
            </a:p>
            <a:p>
              <a:pPr algn="ctr" marL="0" indent="0" lvl="0">
                <a:lnSpc>
                  <a:spcPts val="2214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Medium"/>
                </a:rPr>
                <a:t>you want to discuss.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3508900" y="7885408"/>
            <a:ext cx="3364925" cy="1018650"/>
            <a:chOff x="0" y="0"/>
            <a:chExt cx="4486566" cy="1358201"/>
          </a:xfrm>
        </p:grpSpPr>
        <p:sp>
          <p:nvSpPr>
            <p:cNvPr name="TextBox 17" id="17"/>
            <p:cNvSpPr txBox="true"/>
            <p:nvPr/>
          </p:nvSpPr>
          <p:spPr>
            <a:xfrm rot="0">
              <a:off x="0" y="-219075"/>
              <a:ext cx="4486566" cy="6220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52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395245"/>
                  </a:solidFill>
                  <a:latin typeface="Barlow Bold"/>
                </a:rPr>
                <a:t>Add a main point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420461" y="611695"/>
              <a:ext cx="3645644" cy="74650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214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Medium"/>
                </a:rPr>
                <a:t>Elaborate on what</a:t>
              </a:r>
            </a:p>
            <a:p>
              <a:pPr algn="ctr" marL="0" indent="0" lvl="0">
                <a:lnSpc>
                  <a:spcPts val="2214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Medium"/>
                </a:rPr>
                <a:t>you want to discuss.</a:t>
              </a:r>
            </a:p>
          </p:txBody>
        </p:sp>
      </p:grp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17961" r="0" b="44538"/>
            <a:stretch>
              <a:fillRect/>
            </a:stretch>
          </p:blipFill>
          <p:spPr>
            <a:xfrm>
              <a:off x="0" y="0"/>
              <a:ext cx="24384000" cy="13716000"/>
            </a:xfrm>
            <a:prstGeom prst="rect">
              <a:avLst/>
            </a:prstGeom>
          </p:spPr>
        </p:pic>
      </p:grpSp>
      <p:sp>
        <p:nvSpPr>
          <p:cNvPr name="TextBox 4" id="4"/>
          <p:cNvSpPr txBox="true"/>
          <p:nvPr/>
        </p:nvSpPr>
        <p:spPr>
          <a:xfrm rot="0">
            <a:off x="774435" y="4289685"/>
            <a:ext cx="16739130" cy="14020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147"/>
              </a:lnSpc>
            </a:pPr>
            <a:r>
              <a:rPr lang="en-US" sz="11531" u="none">
                <a:solidFill>
                  <a:srgbClr val="FFFFFF"/>
                </a:solidFill>
                <a:latin typeface="Caveat"/>
              </a:rPr>
              <a:t>Write a Heading Here</a:t>
            </a:r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012638" y="4131775"/>
            <a:ext cx="2190815" cy="1578567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0800000">
            <a:off x="1084547" y="4131775"/>
            <a:ext cx="2190815" cy="1578567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E6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5365076" cy="10287000"/>
            <a:chOff x="0" y="0"/>
            <a:chExt cx="7153435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10884" t="0" r="10884" b="0"/>
            <a:stretch>
              <a:fillRect/>
            </a:stretch>
          </p:blipFill>
          <p:spPr>
            <a:xfrm>
              <a:off x="0" y="0"/>
              <a:ext cx="7153435" cy="13716000"/>
            </a:xfrm>
            <a:prstGeom prst="rect">
              <a:avLst/>
            </a:prstGeom>
          </p:spPr>
        </p:pic>
      </p:grpSp>
      <p:grpSp>
        <p:nvGrpSpPr>
          <p:cNvPr name="Group 4" id="4"/>
          <p:cNvGrpSpPr/>
          <p:nvPr/>
        </p:nvGrpSpPr>
        <p:grpSpPr>
          <a:xfrm rot="0">
            <a:off x="5365076" y="0"/>
            <a:ext cx="5365076" cy="3832507"/>
            <a:chOff x="0" y="0"/>
            <a:chExt cx="7153435" cy="5110010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2"/>
            <a:srcRect l="0" t="26188" r="0" b="26188"/>
            <a:stretch>
              <a:fillRect/>
            </a:stretch>
          </p:blipFill>
          <p:spPr>
            <a:xfrm>
              <a:off x="0" y="0"/>
              <a:ext cx="7153435" cy="5110010"/>
            </a:xfrm>
            <a:prstGeom prst="rect">
              <a:avLst/>
            </a:prstGeom>
          </p:spPr>
        </p:pic>
      </p:grpSp>
      <p:grpSp>
        <p:nvGrpSpPr>
          <p:cNvPr name="Group 6" id="6"/>
          <p:cNvGrpSpPr/>
          <p:nvPr/>
        </p:nvGrpSpPr>
        <p:grpSpPr>
          <a:xfrm rot="0">
            <a:off x="5365076" y="3832507"/>
            <a:ext cx="5365076" cy="6454493"/>
            <a:chOff x="0" y="0"/>
            <a:chExt cx="7153435" cy="8605990"/>
          </a:xfrm>
        </p:grpSpPr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2"/>
            <a:srcRect l="0" t="9898" r="0" b="9898"/>
            <a:stretch>
              <a:fillRect/>
            </a:stretch>
          </p:blipFill>
          <p:spPr>
            <a:xfrm>
              <a:off x="0" y="0"/>
              <a:ext cx="7153435" cy="8605990"/>
            </a:xfrm>
            <a:prstGeom prst="rect">
              <a:avLst/>
            </a:prstGeom>
          </p:spPr>
        </p:pic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08087" y="-72945"/>
            <a:ext cx="1641226" cy="2203290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861154" y="8156655"/>
            <a:ext cx="1641226" cy="2203290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697948" y="4323387"/>
            <a:ext cx="699333" cy="820113"/>
          </a:xfrm>
          <a:prstGeom prst="rect">
            <a:avLst/>
          </a:prstGeom>
        </p:spPr>
      </p:pic>
      <p:sp>
        <p:nvSpPr>
          <p:cNvPr name="TextBox 11" id="11"/>
          <p:cNvSpPr txBox="true"/>
          <p:nvPr/>
        </p:nvSpPr>
        <p:spPr>
          <a:xfrm rot="0">
            <a:off x="11925300" y="4836414"/>
            <a:ext cx="5334000" cy="2884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214"/>
              </a:lnSpc>
              <a:spcBef>
                <a:spcPct val="0"/>
              </a:spcBef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Write a caption for the photos.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28906" r="0" b="28906"/>
            <a:stretch>
              <a:fillRect/>
            </a:stretch>
          </p:blipFill>
          <p:spPr>
            <a:xfrm>
              <a:off x="0" y="0"/>
              <a:ext cx="24384000" cy="13716000"/>
            </a:xfrm>
            <a:prstGeom prst="rect">
              <a:avLst/>
            </a:prstGeom>
          </p:spPr>
        </p:pic>
      </p:grpSp>
      <p:pic>
        <p:nvPicPr>
          <p:cNvPr name="Picture 4" id="4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576560" y="2382252"/>
            <a:ext cx="1538271" cy="1015370"/>
          </a:xfrm>
          <a:prstGeom prst="rect">
            <a:avLst/>
          </a:prstGeom>
        </p:spPr>
      </p:pic>
      <p:grpSp>
        <p:nvGrpSpPr>
          <p:cNvPr name="Group 5" id="5"/>
          <p:cNvGrpSpPr/>
          <p:nvPr/>
        </p:nvGrpSpPr>
        <p:grpSpPr>
          <a:xfrm rot="0">
            <a:off x="1695894" y="3428313"/>
            <a:ext cx="14896211" cy="4184913"/>
            <a:chOff x="0" y="0"/>
            <a:chExt cx="19861615" cy="5579883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9525"/>
              <a:ext cx="19861615" cy="46386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3799"/>
                </a:lnSpc>
                <a:spcBef>
                  <a:spcPct val="0"/>
                </a:spcBef>
              </a:pPr>
              <a:r>
                <a:rPr lang="en-US" sz="11499" u="none">
                  <a:solidFill>
                    <a:srgbClr val="FFFFFF"/>
                  </a:solidFill>
                  <a:latin typeface="Caveat"/>
                </a:rPr>
                <a:t>Write an original</a:t>
              </a:r>
            </a:p>
            <a:p>
              <a:pPr algn="ctr" marL="0" indent="0" lvl="0">
                <a:lnSpc>
                  <a:spcPts val="13799"/>
                </a:lnSpc>
                <a:spcBef>
                  <a:spcPct val="0"/>
                </a:spcBef>
              </a:pPr>
              <a:r>
                <a:rPr lang="en-US" sz="11499" u="none">
                  <a:solidFill>
                    <a:srgbClr val="FFFFFF"/>
                  </a:solidFill>
                  <a:latin typeface="Caveat"/>
                </a:rPr>
                <a:t>statement or inspiring quote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1394298" y="4828468"/>
              <a:ext cx="17073018" cy="75141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650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FFFFFF"/>
                  </a:solidFill>
                  <a:latin typeface="Barlow Medium Bold"/>
                </a:rPr>
                <a:t>Include a credit, citation, or supporting message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C4C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1537535" y="4243520"/>
            <a:ext cx="3151081" cy="3987869"/>
            <a:chOff x="0" y="0"/>
            <a:chExt cx="6021070" cy="7620000"/>
          </a:xfrm>
        </p:grpSpPr>
        <p:sp>
          <p:nvSpPr>
            <p:cNvPr name="Freeform 3" id="3"/>
            <p:cNvSpPr/>
            <p:nvPr/>
          </p:nvSpPr>
          <p:spPr>
            <a:xfrm>
              <a:off x="-148720" y="-6106"/>
              <a:ext cx="6319781" cy="7632211"/>
            </a:xfrm>
            <a:custGeom>
              <a:avLst/>
              <a:gdLst/>
              <a:ahLst/>
              <a:cxnLst/>
              <a:rect r="r" b="b" t="t" l="l"/>
              <a:pathLst>
                <a:path h="7632211" w="6319781">
                  <a:moveTo>
                    <a:pt x="3159890" y="6106"/>
                  </a:moveTo>
                  <a:cubicBezTo>
                    <a:pt x="2080895" y="0"/>
                    <a:pt x="1081791" y="724844"/>
                    <a:pt x="540895" y="1906170"/>
                  </a:cubicBezTo>
                  <a:cubicBezTo>
                    <a:pt x="0" y="3087497"/>
                    <a:pt x="0" y="4544715"/>
                    <a:pt x="540895" y="5726042"/>
                  </a:cubicBezTo>
                  <a:cubicBezTo>
                    <a:pt x="1081791" y="6907368"/>
                    <a:pt x="2080895" y="7632212"/>
                    <a:pt x="3159890" y="7626106"/>
                  </a:cubicBezTo>
                  <a:cubicBezTo>
                    <a:pt x="4238885" y="7632212"/>
                    <a:pt x="5237990" y="6907368"/>
                    <a:pt x="5778885" y="5726042"/>
                  </a:cubicBezTo>
                  <a:cubicBezTo>
                    <a:pt x="6319781" y="4544715"/>
                    <a:pt x="6319781" y="3087497"/>
                    <a:pt x="5778885" y="1906170"/>
                  </a:cubicBezTo>
                  <a:cubicBezTo>
                    <a:pt x="5237990" y="724844"/>
                    <a:pt x="4238885" y="0"/>
                    <a:pt x="3159890" y="6106"/>
                  </a:cubicBezTo>
                  <a:close/>
                </a:path>
              </a:pathLst>
            </a:custGeom>
            <a:blipFill>
              <a:blip r:embed="rId2"/>
              <a:stretch>
                <a:fillRect l="-6670" r="-26808" t="0" b="-59046"/>
              </a:stretch>
            </a:blipFill>
          </p:spPr>
        </p:sp>
      </p:grpSp>
      <p:pic>
        <p:nvPicPr>
          <p:cNvPr name="Picture 4" id="4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734718">
            <a:off x="8105065" y="4111553"/>
            <a:ext cx="1240517" cy="1114210"/>
          </a:xfrm>
          <a:prstGeom prst="rect">
            <a:avLst/>
          </a:prstGeom>
        </p:spPr>
      </p:pic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5748419" y="4243520"/>
            <a:ext cx="3151081" cy="3987869"/>
            <a:chOff x="0" y="0"/>
            <a:chExt cx="6021070" cy="7620000"/>
          </a:xfrm>
        </p:grpSpPr>
        <p:sp>
          <p:nvSpPr>
            <p:cNvPr name="Freeform 6" id="6"/>
            <p:cNvSpPr/>
            <p:nvPr/>
          </p:nvSpPr>
          <p:spPr>
            <a:xfrm>
              <a:off x="-148720" y="-6106"/>
              <a:ext cx="6319781" cy="7632211"/>
            </a:xfrm>
            <a:custGeom>
              <a:avLst/>
              <a:gdLst/>
              <a:ahLst/>
              <a:cxnLst/>
              <a:rect r="r" b="b" t="t" l="l"/>
              <a:pathLst>
                <a:path h="7632211" w="6319781">
                  <a:moveTo>
                    <a:pt x="3159890" y="6106"/>
                  </a:moveTo>
                  <a:cubicBezTo>
                    <a:pt x="2080895" y="0"/>
                    <a:pt x="1081791" y="724844"/>
                    <a:pt x="540895" y="1906170"/>
                  </a:cubicBezTo>
                  <a:cubicBezTo>
                    <a:pt x="0" y="3087497"/>
                    <a:pt x="0" y="4544715"/>
                    <a:pt x="540895" y="5726042"/>
                  </a:cubicBezTo>
                  <a:cubicBezTo>
                    <a:pt x="1081791" y="6907368"/>
                    <a:pt x="2080895" y="7632212"/>
                    <a:pt x="3159890" y="7626106"/>
                  </a:cubicBezTo>
                  <a:cubicBezTo>
                    <a:pt x="4238885" y="7632212"/>
                    <a:pt x="5237990" y="6907368"/>
                    <a:pt x="5778885" y="5726042"/>
                  </a:cubicBezTo>
                  <a:cubicBezTo>
                    <a:pt x="6319781" y="4544715"/>
                    <a:pt x="6319781" y="3087497"/>
                    <a:pt x="5778885" y="1906170"/>
                  </a:cubicBezTo>
                  <a:cubicBezTo>
                    <a:pt x="5237990" y="724844"/>
                    <a:pt x="4238885" y="0"/>
                    <a:pt x="3159890" y="6106"/>
                  </a:cubicBezTo>
                  <a:close/>
                </a:path>
              </a:pathLst>
            </a:custGeom>
            <a:blipFill>
              <a:blip r:embed="rId5"/>
              <a:stretch>
                <a:fillRect l="-15389" r="223" t="-18619" b="-18435"/>
              </a:stretch>
            </a:blipFill>
          </p:spPr>
        </p:sp>
      </p:grp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14170189" y="4243520"/>
            <a:ext cx="3151081" cy="3987869"/>
            <a:chOff x="0" y="0"/>
            <a:chExt cx="6021070" cy="7620000"/>
          </a:xfrm>
        </p:grpSpPr>
        <p:sp>
          <p:nvSpPr>
            <p:cNvPr name="Freeform 8" id="8"/>
            <p:cNvSpPr/>
            <p:nvPr/>
          </p:nvSpPr>
          <p:spPr>
            <a:xfrm>
              <a:off x="-148720" y="-6106"/>
              <a:ext cx="6319781" cy="7632211"/>
            </a:xfrm>
            <a:custGeom>
              <a:avLst/>
              <a:gdLst/>
              <a:ahLst/>
              <a:cxnLst/>
              <a:rect r="r" b="b" t="t" l="l"/>
              <a:pathLst>
                <a:path h="7632211" w="6319781">
                  <a:moveTo>
                    <a:pt x="3159890" y="6106"/>
                  </a:moveTo>
                  <a:cubicBezTo>
                    <a:pt x="2080895" y="0"/>
                    <a:pt x="1081791" y="724844"/>
                    <a:pt x="540895" y="1906170"/>
                  </a:cubicBezTo>
                  <a:cubicBezTo>
                    <a:pt x="0" y="3087497"/>
                    <a:pt x="0" y="4544715"/>
                    <a:pt x="540895" y="5726042"/>
                  </a:cubicBezTo>
                  <a:cubicBezTo>
                    <a:pt x="1081791" y="6907368"/>
                    <a:pt x="2080895" y="7632212"/>
                    <a:pt x="3159890" y="7626106"/>
                  </a:cubicBezTo>
                  <a:cubicBezTo>
                    <a:pt x="4238885" y="7632212"/>
                    <a:pt x="5237990" y="6907368"/>
                    <a:pt x="5778885" y="5726042"/>
                  </a:cubicBezTo>
                  <a:cubicBezTo>
                    <a:pt x="6319781" y="4544715"/>
                    <a:pt x="6319781" y="3087497"/>
                    <a:pt x="5778885" y="1906170"/>
                  </a:cubicBezTo>
                  <a:cubicBezTo>
                    <a:pt x="5237990" y="724844"/>
                    <a:pt x="4238885" y="0"/>
                    <a:pt x="3159890" y="6106"/>
                  </a:cubicBezTo>
                  <a:close/>
                </a:path>
              </a:pathLst>
            </a:custGeom>
            <a:blipFill>
              <a:blip r:embed="rId6"/>
              <a:stretch>
                <a:fillRect l="-182346" r="-12731" t="-24716" b="-31452"/>
              </a:stretch>
            </a:blipFill>
          </p:spPr>
        </p:sp>
      </p:grpSp>
      <p:grpSp>
        <p:nvGrpSpPr>
          <p:cNvPr name="Group 9" id="9"/>
          <p:cNvGrpSpPr>
            <a:grpSpLocks noChangeAspect="true"/>
          </p:cNvGrpSpPr>
          <p:nvPr/>
        </p:nvGrpSpPr>
        <p:grpSpPr>
          <a:xfrm rot="0">
            <a:off x="9959304" y="4243520"/>
            <a:ext cx="3151081" cy="3987869"/>
            <a:chOff x="0" y="0"/>
            <a:chExt cx="6021070" cy="7620000"/>
          </a:xfrm>
        </p:grpSpPr>
        <p:sp>
          <p:nvSpPr>
            <p:cNvPr name="Freeform 10" id="10"/>
            <p:cNvSpPr/>
            <p:nvPr/>
          </p:nvSpPr>
          <p:spPr>
            <a:xfrm>
              <a:off x="-148720" y="-6106"/>
              <a:ext cx="6319781" cy="7632211"/>
            </a:xfrm>
            <a:custGeom>
              <a:avLst/>
              <a:gdLst/>
              <a:ahLst/>
              <a:cxnLst/>
              <a:rect r="r" b="b" t="t" l="l"/>
              <a:pathLst>
                <a:path h="7632211" w="6319781">
                  <a:moveTo>
                    <a:pt x="3159890" y="6106"/>
                  </a:moveTo>
                  <a:cubicBezTo>
                    <a:pt x="2080895" y="0"/>
                    <a:pt x="1081791" y="724844"/>
                    <a:pt x="540895" y="1906170"/>
                  </a:cubicBezTo>
                  <a:cubicBezTo>
                    <a:pt x="0" y="3087497"/>
                    <a:pt x="0" y="4544715"/>
                    <a:pt x="540895" y="5726042"/>
                  </a:cubicBezTo>
                  <a:cubicBezTo>
                    <a:pt x="1081791" y="6907368"/>
                    <a:pt x="2080895" y="7632212"/>
                    <a:pt x="3159890" y="7626106"/>
                  </a:cubicBezTo>
                  <a:cubicBezTo>
                    <a:pt x="4238885" y="7632212"/>
                    <a:pt x="5237990" y="6907368"/>
                    <a:pt x="5778885" y="5726042"/>
                  </a:cubicBezTo>
                  <a:cubicBezTo>
                    <a:pt x="6319781" y="4544715"/>
                    <a:pt x="6319781" y="3087497"/>
                    <a:pt x="5778885" y="1906170"/>
                  </a:cubicBezTo>
                  <a:cubicBezTo>
                    <a:pt x="5237990" y="724844"/>
                    <a:pt x="4238885" y="0"/>
                    <a:pt x="3159890" y="6106"/>
                  </a:cubicBezTo>
                  <a:close/>
                </a:path>
              </a:pathLst>
            </a:custGeom>
            <a:blipFill>
              <a:blip r:embed="rId7"/>
              <a:stretch>
                <a:fillRect l="-38184" r="-41820" t="0" b="-114351"/>
              </a:stretch>
            </a:blip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1028700" y="1042988"/>
            <a:ext cx="13944632" cy="1852727"/>
            <a:chOff x="0" y="0"/>
            <a:chExt cx="18592843" cy="2470303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-9525"/>
              <a:ext cx="18592843" cy="16351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960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FFFFFF"/>
                  </a:solidFill>
                  <a:latin typeface="Caveat"/>
                </a:rPr>
                <a:t>Add a Team Members Page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2092097"/>
              <a:ext cx="12952455" cy="37820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214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Medium"/>
                </a:rPr>
                <a:t>Elaborate on what you want to discuss. 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898212" y="8612196"/>
            <a:ext cx="2429727" cy="613044"/>
            <a:chOff x="0" y="0"/>
            <a:chExt cx="3239636" cy="817392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-190500"/>
              <a:ext cx="3239636" cy="55321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067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Bold Bold"/>
                </a:rPr>
                <a:t> Name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264180"/>
              <a:ext cx="3239636" cy="55321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067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Medium"/>
                </a:rPr>
                <a:t>Title or Position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6109097" y="8612196"/>
            <a:ext cx="2429727" cy="613044"/>
            <a:chOff x="0" y="0"/>
            <a:chExt cx="3239636" cy="817392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0" y="-190500"/>
              <a:ext cx="3239636" cy="55321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067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Bold Bold"/>
                </a:rPr>
                <a:t> Name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264180"/>
              <a:ext cx="3239636" cy="55321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067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Medium"/>
                </a:rPr>
                <a:t>Title or Position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0319981" y="8612196"/>
            <a:ext cx="2429727" cy="613044"/>
            <a:chOff x="0" y="0"/>
            <a:chExt cx="3239636" cy="817392"/>
          </a:xfrm>
        </p:grpSpPr>
        <p:sp>
          <p:nvSpPr>
            <p:cNvPr name="TextBox 21" id="21"/>
            <p:cNvSpPr txBox="true"/>
            <p:nvPr/>
          </p:nvSpPr>
          <p:spPr>
            <a:xfrm rot="0">
              <a:off x="0" y="-190500"/>
              <a:ext cx="3239636" cy="55321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067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Bold Bold"/>
                </a:rPr>
                <a:t> Name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0" y="264180"/>
              <a:ext cx="3239636" cy="55321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067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Medium"/>
                </a:rPr>
                <a:t>Title or Position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4530866" y="8612196"/>
            <a:ext cx="2429727" cy="613044"/>
            <a:chOff x="0" y="0"/>
            <a:chExt cx="3239636" cy="817392"/>
          </a:xfrm>
        </p:grpSpPr>
        <p:sp>
          <p:nvSpPr>
            <p:cNvPr name="TextBox 24" id="24"/>
            <p:cNvSpPr txBox="true"/>
            <p:nvPr/>
          </p:nvSpPr>
          <p:spPr>
            <a:xfrm rot="0">
              <a:off x="0" y="-190500"/>
              <a:ext cx="3239636" cy="55321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067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Bold Bold"/>
                </a:rPr>
                <a:t> Name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0" y="264180"/>
              <a:ext cx="3239636" cy="55321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067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Medium"/>
                </a:rPr>
                <a:t>Title or Position</a:t>
              </a:r>
            </a:p>
          </p:txBody>
        </p:sp>
      </p:grpSp>
      <p:pic>
        <p:nvPicPr>
          <p:cNvPr name="Picture 26" id="26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035053" y="3992672"/>
            <a:ext cx="585772" cy="1638463"/>
          </a:xfrm>
          <a:prstGeom prst="rect">
            <a:avLst/>
          </a:prstGeom>
        </p:spPr>
      </p:pic>
      <p:pic>
        <p:nvPicPr>
          <p:cNvPr name="Picture 27" id="27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616570" y="6637142"/>
            <a:ext cx="1126471" cy="1512248"/>
          </a:xfrm>
          <a:prstGeom prst="rect">
            <a:avLst/>
          </a:prstGeom>
        </p:spPr>
      </p:pic>
      <p:pic>
        <p:nvPicPr>
          <p:cNvPr name="Picture 28" id="28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7007457" y="5799018"/>
            <a:ext cx="627627" cy="1676247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DC2B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720334" y="3311129"/>
            <a:ext cx="14847331" cy="2276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7998"/>
              </a:lnSpc>
              <a:spcBef>
                <a:spcPct val="0"/>
              </a:spcBef>
            </a:pPr>
            <a:r>
              <a:rPr lang="en-US" sz="14998" u="none">
                <a:solidFill>
                  <a:srgbClr val="FFFFFF"/>
                </a:solidFill>
                <a:latin typeface="Caveat"/>
              </a:rPr>
              <a:t>Add a Section Header</a:t>
            </a:r>
          </a:p>
        </p:txBody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385701">
            <a:off x="1221483" y="2704505"/>
            <a:ext cx="1127218" cy="1213248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968911">
            <a:off x="16428353" y="5689256"/>
            <a:ext cx="726109" cy="2031001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018457" y="5587604"/>
            <a:ext cx="6716590" cy="56926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E6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423527" y="5290342"/>
            <a:ext cx="1131411" cy="1131411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8142566" y="5323610"/>
            <a:ext cx="1098142" cy="1098142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4394200" y="5390148"/>
            <a:ext cx="1031605" cy="1031605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26577">
            <a:off x="2043572" y="4660925"/>
            <a:ext cx="1891322" cy="156352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26577">
            <a:off x="7568321" y="4617165"/>
            <a:ext cx="2208531" cy="182575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26577">
            <a:off x="13805736" y="4617165"/>
            <a:ext cx="2208531" cy="182575"/>
          </a:xfrm>
          <a:prstGeom prst="rect">
            <a:avLst/>
          </a:prstGeom>
        </p:spPr>
      </p:pic>
      <p:sp>
        <p:nvSpPr>
          <p:cNvPr name="TextBox 8" id="8"/>
          <p:cNvSpPr txBox="true"/>
          <p:nvPr/>
        </p:nvSpPr>
        <p:spPr>
          <a:xfrm rot="0">
            <a:off x="3598245" y="1179191"/>
            <a:ext cx="11091509" cy="1228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395245"/>
                </a:solidFill>
                <a:latin typeface="Caveat"/>
              </a:rPr>
              <a:t>How to Use This Presentation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478745" y="3825327"/>
            <a:ext cx="3020975" cy="771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000"/>
              </a:lnSpc>
              <a:spcBef>
                <a:spcPct val="0"/>
              </a:spcBef>
            </a:pPr>
            <a:r>
              <a:rPr lang="en-US" sz="5000">
                <a:solidFill>
                  <a:srgbClr val="395245"/>
                </a:solidFill>
                <a:latin typeface="Caveat"/>
              </a:rPr>
              <a:t>Canva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010133" y="3836686"/>
            <a:ext cx="5363008" cy="771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000"/>
              </a:lnSpc>
              <a:spcBef>
                <a:spcPct val="0"/>
              </a:spcBef>
            </a:pPr>
            <a:r>
              <a:rPr lang="en-US" sz="5000">
                <a:solidFill>
                  <a:srgbClr val="395245"/>
                </a:solidFill>
                <a:latin typeface="Caveat"/>
              </a:rPr>
              <a:t>Powerpoint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2893458" y="3836686"/>
            <a:ext cx="4033088" cy="771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000"/>
              </a:lnSpc>
              <a:spcBef>
                <a:spcPct val="0"/>
              </a:spcBef>
            </a:pPr>
            <a:r>
              <a:rPr lang="en-US" sz="5000">
                <a:solidFill>
                  <a:srgbClr val="395245"/>
                </a:solidFill>
                <a:latin typeface="Caveat"/>
              </a:rPr>
              <a:t>GoogleSlide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510524" y="6983728"/>
            <a:ext cx="4957418" cy="15278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430"/>
              </a:lnSpc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Click on the "Canva" button</a:t>
            </a:r>
          </a:p>
          <a:p>
            <a:pPr algn="ctr" marL="0" indent="0" lvl="0">
              <a:lnSpc>
                <a:spcPts val="2430"/>
              </a:lnSpc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under this presentation preview.</a:t>
            </a:r>
          </a:p>
          <a:p>
            <a:pPr algn="ctr" marL="0" indent="0" lvl="0">
              <a:lnSpc>
                <a:spcPts val="2430"/>
              </a:lnSpc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Start editing your presentation.</a:t>
            </a:r>
          </a:p>
          <a:p>
            <a:pPr algn="ctr" marL="0" indent="0" lvl="0">
              <a:lnSpc>
                <a:spcPts val="2430"/>
              </a:lnSpc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You need to sign in to your</a:t>
            </a:r>
          </a:p>
          <a:p>
            <a:pPr algn="ctr" marL="0" indent="0" lvl="0">
              <a:lnSpc>
                <a:spcPts val="2430"/>
              </a:lnSpc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Canva account.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2560704" y="6983728"/>
            <a:ext cx="4698596" cy="18326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430"/>
              </a:lnSpc>
              <a:spcBef>
                <a:spcPct val="0"/>
              </a:spcBef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Export this design from Canva</a:t>
            </a:r>
          </a:p>
          <a:p>
            <a:pPr algn="ctr" marL="0" indent="0" lvl="0">
              <a:lnSpc>
                <a:spcPts val="2430"/>
              </a:lnSpc>
              <a:spcBef>
                <a:spcPct val="0"/>
              </a:spcBef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as a GoogleSlide template.</a:t>
            </a:r>
          </a:p>
          <a:p>
            <a:pPr algn="ctr" marL="0" indent="0" lvl="0">
              <a:lnSpc>
                <a:spcPts val="2430"/>
              </a:lnSpc>
              <a:spcBef>
                <a:spcPct val="0"/>
              </a:spcBef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This will provide you with all the</a:t>
            </a:r>
          </a:p>
          <a:p>
            <a:pPr algn="ctr" marL="0" indent="0" lvl="0">
              <a:lnSpc>
                <a:spcPts val="2430"/>
              </a:lnSpc>
              <a:spcBef>
                <a:spcPct val="0"/>
              </a:spcBef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fonts used and elements used in</a:t>
            </a:r>
          </a:p>
          <a:p>
            <a:pPr algn="ctr" marL="0" indent="0" lvl="0">
              <a:lnSpc>
                <a:spcPts val="2430"/>
              </a:lnSpc>
              <a:spcBef>
                <a:spcPct val="0"/>
              </a:spcBef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this presentation as listed on page</a:t>
            </a:r>
          </a:p>
          <a:p>
            <a:pPr algn="ctr" marL="0" indent="0" lvl="0">
              <a:lnSpc>
                <a:spcPts val="2430"/>
              </a:lnSpc>
              <a:spcBef>
                <a:spcPct val="0"/>
              </a:spcBef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25&amp; 29. Learn more on slide 4.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6211876" y="6983728"/>
            <a:ext cx="4959522" cy="18326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430"/>
              </a:lnSpc>
              <a:spcBef>
                <a:spcPct val="0"/>
              </a:spcBef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Export this design from Canva as a</a:t>
            </a:r>
          </a:p>
          <a:p>
            <a:pPr algn="ctr" marL="0" indent="0" lvl="0">
              <a:lnSpc>
                <a:spcPts val="2430"/>
              </a:lnSpc>
              <a:spcBef>
                <a:spcPct val="0"/>
              </a:spcBef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PowerPoint template. Open the</a:t>
            </a:r>
          </a:p>
          <a:p>
            <a:pPr algn="ctr" marL="0" indent="0" lvl="0">
              <a:lnSpc>
                <a:spcPts val="2430"/>
              </a:lnSpc>
              <a:spcBef>
                <a:spcPct val="0"/>
              </a:spcBef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design in Canva. This will provide you</a:t>
            </a:r>
          </a:p>
          <a:p>
            <a:pPr algn="ctr" marL="0" indent="0" lvl="0">
              <a:lnSpc>
                <a:spcPts val="2430"/>
              </a:lnSpc>
              <a:spcBef>
                <a:spcPct val="0"/>
              </a:spcBef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with all the fonts used and elements</a:t>
            </a:r>
          </a:p>
          <a:p>
            <a:pPr algn="ctr" marL="0" indent="0" lvl="0">
              <a:lnSpc>
                <a:spcPts val="2430"/>
              </a:lnSpc>
              <a:spcBef>
                <a:spcPct val="0"/>
              </a:spcBef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used in this presentation as listed on</a:t>
            </a:r>
          </a:p>
          <a:p>
            <a:pPr algn="ctr" marL="0" indent="0" lvl="0">
              <a:lnSpc>
                <a:spcPts val="2430"/>
              </a:lnSpc>
              <a:spcBef>
                <a:spcPct val="0"/>
              </a:spcBef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page 25&amp;29. Learn more on slide 3.</a:t>
            </a:r>
          </a:p>
        </p:txBody>
      </p:sp>
      <p:pic>
        <p:nvPicPr>
          <p:cNvPr name="Picture 15" id="15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141868" y="1177889"/>
            <a:ext cx="847364" cy="108383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E6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3985695"/>
            <a:ext cx="18288000" cy="6301305"/>
            <a:chOff x="0" y="0"/>
            <a:chExt cx="24384000" cy="840174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41134" r="0" b="39484"/>
            <a:stretch>
              <a:fillRect/>
            </a:stretch>
          </p:blipFill>
          <p:spPr>
            <a:xfrm>
              <a:off x="0" y="0"/>
              <a:ext cx="24384000" cy="8401740"/>
            </a:xfrm>
            <a:prstGeom prst="rect">
              <a:avLst/>
            </a:prstGeom>
          </p:spPr>
        </p:pic>
      </p:grpSp>
      <p:sp>
        <p:nvSpPr>
          <p:cNvPr name="TextBox 4" id="4"/>
          <p:cNvSpPr txBox="true"/>
          <p:nvPr/>
        </p:nvSpPr>
        <p:spPr>
          <a:xfrm rot="0">
            <a:off x="11922740" y="1719649"/>
            <a:ext cx="5535354" cy="4625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4067"/>
              </a:lnSpc>
              <a:spcBef>
                <a:spcPct val="0"/>
              </a:spcBef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Elaborate on what you want to discuss.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1291024"/>
            <a:ext cx="10894040" cy="1228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395245"/>
                </a:solidFill>
                <a:latin typeface="Caveat"/>
              </a:rPr>
              <a:t>Write Your Big Topic or Idea</a:t>
            </a:r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842067" y="8664054"/>
            <a:ext cx="3232054" cy="2554749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525718" y="4742636"/>
            <a:ext cx="2981430" cy="400864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0" y="6735483"/>
            <a:ext cx="2981430" cy="40086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C4C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897785" y="6727367"/>
            <a:ext cx="2361515" cy="1370104"/>
          </a:xfrm>
          <a:prstGeom prst="rect">
            <a:avLst/>
          </a:prstGeom>
        </p:spPr>
      </p:pic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1957491" y="1747316"/>
            <a:ext cx="14373019" cy="7510984"/>
            <a:chOff x="0" y="0"/>
            <a:chExt cx="12151360" cy="6350000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12151360" cy="6350000"/>
            </a:xfrm>
            <a:custGeom>
              <a:avLst/>
              <a:gdLst/>
              <a:ahLst/>
              <a:cxnLst/>
              <a:rect r="r" b="b" t="t" l="l"/>
              <a:pathLst>
                <a:path h="6350000" w="12151360">
                  <a:moveTo>
                    <a:pt x="6075680" y="0"/>
                  </a:moveTo>
                  <a:cubicBezTo>
                    <a:pt x="9431020" y="0"/>
                    <a:pt x="12151360" y="1421130"/>
                    <a:pt x="12151360" y="3175000"/>
                  </a:cubicBezTo>
                  <a:cubicBezTo>
                    <a:pt x="12151360" y="4928870"/>
                    <a:pt x="9431020" y="6350000"/>
                    <a:pt x="6075680" y="6350000"/>
                  </a:cubicBezTo>
                  <a:cubicBezTo>
                    <a:pt x="2720340" y="6350000"/>
                    <a:pt x="0" y="4928870"/>
                    <a:pt x="0" y="3175000"/>
                  </a:cubicBezTo>
                  <a:cubicBezTo>
                    <a:pt x="0" y="1421130"/>
                    <a:pt x="2720340" y="0"/>
                    <a:pt x="6075680" y="0"/>
                  </a:cubicBezTo>
                  <a:close/>
                </a:path>
              </a:pathLst>
            </a:custGeom>
            <a:blipFill>
              <a:blip r:embed="rId4"/>
              <a:stretch>
                <a:fillRect l="0" r="0" t="-93430" b="-93430"/>
              </a:stretch>
            </a:blipFill>
          </p:spPr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700000">
            <a:off x="2279033" y="6472046"/>
            <a:ext cx="1682039" cy="2903991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9144000" y="9067800"/>
            <a:ext cx="8427352" cy="4625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4067"/>
              </a:lnSpc>
              <a:spcBef>
                <a:spcPct val="0"/>
              </a:spcBef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Elaborate on the featured statistic.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109016"/>
            <a:ext cx="13368781" cy="3276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5812"/>
              </a:lnSpc>
              <a:spcBef>
                <a:spcPct val="0"/>
              </a:spcBef>
            </a:pPr>
            <a:r>
              <a:rPr lang="en-US" sz="21510">
                <a:solidFill>
                  <a:srgbClr val="395245"/>
                </a:solidFill>
                <a:latin typeface="Caveat"/>
              </a:rPr>
              <a:t>123,456,789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DC2B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6676731"/>
            <a:ext cx="18288000" cy="3610269"/>
            <a:chOff x="0" y="0"/>
            <a:chExt cx="24384000" cy="4813692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46476" r="0" b="40362"/>
            <a:stretch>
              <a:fillRect/>
            </a:stretch>
          </p:blipFill>
          <p:spPr>
            <a:xfrm>
              <a:off x="0" y="0"/>
              <a:ext cx="24384000" cy="4813692"/>
            </a:xfrm>
            <a:prstGeom prst="rect">
              <a:avLst/>
            </a:prstGeom>
          </p:spPr>
        </p:pic>
      </p:grpSp>
      <p:grpSp>
        <p:nvGrpSpPr>
          <p:cNvPr name="Group 4" id="4"/>
          <p:cNvGrpSpPr/>
          <p:nvPr/>
        </p:nvGrpSpPr>
        <p:grpSpPr>
          <a:xfrm rot="0">
            <a:off x="0" y="4469"/>
            <a:ext cx="18288000" cy="3610269"/>
            <a:chOff x="0" y="0"/>
            <a:chExt cx="24384000" cy="4813692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2"/>
            <a:srcRect l="0" t="36540" r="0" b="50298"/>
            <a:stretch>
              <a:fillRect/>
            </a:stretch>
          </p:blipFill>
          <p:spPr>
            <a:xfrm>
              <a:off x="0" y="0"/>
              <a:ext cx="24384000" cy="4813692"/>
            </a:xfrm>
            <a:prstGeom prst="rect">
              <a:avLst/>
            </a:prstGeom>
          </p:spPr>
        </p:pic>
      </p:grpSp>
      <p:grpSp>
        <p:nvGrpSpPr>
          <p:cNvPr name="Group 6" id="6"/>
          <p:cNvGrpSpPr/>
          <p:nvPr/>
        </p:nvGrpSpPr>
        <p:grpSpPr>
          <a:xfrm rot="0">
            <a:off x="1262828" y="1277719"/>
            <a:ext cx="5682866" cy="1403177"/>
            <a:chOff x="0" y="0"/>
            <a:chExt cx="7577154" cy="1870902"/>
          </a:xfrm>
        </p:grpSpPr>
        <p:grpSp>
          <p:nvGrpSpPr>
            <p:cNvPr name="Group 7" id="7"/>
            <p:cNvGrpSpPr>
              <a:grpSpLocks noChangeAspect="true"/>
            </p:cNvGrpSpPr>
            <p:nvPr/>
          </p:nvGrpSpPr>
          <p:grpSpPr>
            <a:xfrm rot="0">
              <a:off x="0" y="0"/>
              <a:ext cx="7577154" cy="1870902"/>
              <a:chOff x="0" y="0"/>
              <a:chExt cx="9144000" cy="2257778"/>
            </a:xfrm>
          </p:grpSpPr>
          <p:sp>
            <p:nvSpPr>
              <p:cNvPr name="Freeform 8" id="8"/>
              <p:cNvSpPr/>
              <p:nvPr/>
            </p:nvSpPr>
            <p:spPr>
              <a:xfrm>
                <a:off x="16351" y="0"/>
                <a:ext cx="3205728" cy="2257821"/>
              </a:xfrm>
              <a:custGeom>
                <a:avLst/>
                <a:gdLst/>
                <a:ahLst/>
                <a:cxnLst/>
                <a:rect r="r" b="b" t="t" l="l"/>
                <a:pathLst>
                  <a:path h="2257821" w="3205728">
                    <a:moveTo>
                      <a:pt x="618649" y="0"/>
                    </a:moveTo>
                    <a:cubicBezTo>
                      <a:pt x="501749" y="0"/>
                      <a:pt x="406982" y="94766"/>
                      <a:pt x="406982" y="211667"/>
                    </a:cubicBezTo>
                    <a:lnTo>
                      <a:pt x="406982" y="282222"/>
                    </a:lnTo>
                    <a:cubicBezTo>
                      <a:pt x="406982" y="399122"/>
                      <a:pt x="501749" y="493889"/>
                      <a:pt x="618649" y="493889"/>
                    </a:cubicBezTo>
                    <a:cubicBezTo>
                      <a:pt x="735549" y="493889"/>
                      <a:pt x="830316" y="399122"/>
                      <a:pt x="830316" y="282222"/>
                    </a:cubicBezTo>
                    <a:lnTo>
                      <a:pt x="830316" y="211667"/>
                    </a:lnTo>
                    <a:cubicBezTo>
                      <a:pt x="830316" y="94766"/>
                      <a:pt x="735549" y="0"/>
                      <a:pt x="618649" y="0"/>
                    </a:cubicBezTo>
                    <a:moveTo>
                      <a:pt x="399433" y="969998"/>
                    </a:moveTo>
                    <a:cubicBezTo>
                      <a:pt x="400632" y="961884"/>
                      <a:pt x="389202" y="958709"/>
                      <a:pt x="386027" y="966258"/>
                    </a:cubicBezTo>
                    <a:lnTo>
                      <a:pt x="232005" y="1325598"/>
                    </a:lnTo>
                    <a:cubicBezTo>
                      <a:pt x="209748" y="1377518"/>
                      <a:pt x="158672" y="1411161"/>
                      <a:pt x="102182" y="1411111"/>
                    </a:cubicBezTo>
                    <a:lnTo>
                      <a:pt x="37130" y="1411111"/>
                    </a:lnTo>
                    <a:cubicBezTo>
                      <a:pt x="25266" y="1411122"/>
                      <a:pt x="14190" y="1405168"/>
                      <a:pt x="7655" y="1395265"/>
                    </a:cubicBezTo>
                    <a:cubicBezTo>
                      <a:pt x="1120" y="1385363"/>
                      <a:pt x="0" y="1372839"/>
                      <a:pt x="4675" y="1361934"/>
                    </a:cubicBezTo>
                    <a:lnTo>
                      <a:pt x="195316" y="917222"/>
                    </a:lnTo>
                    <a:lnTo>
                      <a:pt x="265448" y="741821"/>
                    </a:lnTo>
                    <a:cubicBezTo>
                      <a:pt x="308318" y="634683"/>
                      <a:pt x="412094" y="564437"/>
                      <a:pt x="527491" y="564444"/>
                    </a:cubicBezTo>
                    <a:lnTo>
                      <a:pt x="709807" y="564444"/>
                    </a:lnTo>
                    <a:cubicBezTo>
                      <a:pt x="825204" y="564437"/>
                      <a:pt x="928980" y="634683"/>
                      <a:pt x="971850" y="741821"/>
                    </a:cubicBezTo>
                    <a:lnTo>
                      <a:pt x="1041982" y="917222"/>
                    </a:lnTo>
                    <a:lnTo>
                      <a:pt x="1232553" y="1361934"/>
                    </a:lnTo>
                    <a:cubicBezTo>
                      <a:pt x="1237228" y="1372839"/>
                      <a:pt x="1236108" y="1385363"/>
                      <a:pt x="1229572" y="1395265"/>
                    </a:cubicBezTo>
                    <a:cubicBezTo>
                      <a:pt x="1223037" y="1405168"/>
                      <a:pt x="1211962" y="1411122"/>
                      <a:pt x="1200097" y="1411111"/>
                    </a:cubicBezTo>
                    <a:lnTo>
                      <a:pt x="1135045" y="1411111"/>
                    </a:lnTo>
                    <a:cubicBezTo>
                      <a:pt x="1078607" y="1411105"/>
                      <a:pt x="1027601" y="1377471"/>
                      <a:pt x="1005364" y="1325598"/>
                    </a:cubicBezTo>
                    <a:lnTo>
                      <a:pt x="851341" y="966258"/>
                    </a:lnTo>
                    <a:cubicBezTo>
                      <a:pt x="848096" y="958709"/>
                      <a:pt x="836736" y="961884"/>
                      <a:pt x="837865" y="969998"/>
                    </a:cubicBezTo>
                    <a:lnTo>
                      <a:pt x="900871" y="1411111"/>
                    </a:lnTo>
                    <a:lnTo>
                      <a:pt x="968252" y="2219607"/>
                    </a:lnTo>
                    <a:cubicBezTo>
                      <a:pt x="969060" y="2229429"/>
                      <a:pt x="965723" y="2239141"/>
                      <a:pt x="959048" y="2246392"/>
                    </a:cubicBezTo>
                    <a:cubicBezTo>
                      <a:pt x="952374" y="2253643"/>
                      <a:pt x="942970" y="2257771"/>
                      <a:pt x="933115" y="2257778"/>
                    </a:cubicBezTo>
                    <a:lnTo>
                      <a:pt x="879281" y="2257778"/>
                    </a:lnTo>
                    <a:cubicBezTo>
                      <a:pt x="810300" y="2257786"/>
                      <a:pt x="751423" y="2207921"/>
                      <a:pt x="740075" y="2139879"/>
                    </a:cubicBezTo>
                    <a:lnTo>
                      <a:pt x="625705" y="1452880"/>
                    </a:lnTo>
                    <a:cubicBezTo>
                      <a:pt x="624364" y="1444978"/>
                      <a:pt x="613075" y="1444978"/>
                      <a:pt x="611735" y="1452880"/>
                    </a:cubicBezTo>
                    <a:lnTo>
                      <a:pt x="497293" y="2139879"/>
                    </a:lnTo>
                    <a:cubicBezTo>
                      <a:pt x="485942" y="2207948"/>
                      <a:pt x="427025" y="2257821"/>
                      <a:pt x="358017" y="2257778"/>
                    </a:cubicBezTo>
                    <a:lnTo>
                      <a:pt x="304183" y="2257778"/>
                    </a:lnTo>
                    <a:cubicBezTo>
                      <a:pt x="294328" y="2257771"/>
                      <a:pt x="284924" y="2253643"/>
                      <a:pt x="278250" y="2246392"/>
                    </a:cubicBezTo>
                    <a:cubicBezTo>
                      <a:pt x="271575" y="2239141"/>
                      <a:pt x="268238" y="2229429"/>
                      <a:pt x="269046" y="2219607"/>
                    </a:cubicBezTo>
                    <a:lnTo>
                      <a:pt x="336427" y="1411111"/>
                    </a:lnTo>
                    <a:lnTo>
                      <a:pt x="399433" y="969998"/>
                    </a:lnTo>
                    <a:moveTo>
                      <a:pt x="2587149" y="0"/>
                    </a:moveTo>
                    <a:cubicBezTo>
                      <a:pt x="2470249" y="0"/>
                      <a:pt x="2375482" y="94766"/>
                      <a:pt x="2375482" y="211667"/>
                    </a:cubicBezTo>
                    <a:lnTo>
                      <a:pt x="2375482" y="282222"/>
                    </a:lnTo>
                    <a:cubicBezTo>
                      <a:pt x="2375482" y="399122"/>
                      <a:pt x="2470249" y="493889"/>
                      <a:pt x="2587149" y="493889"/>
                    </a:cubicBezTo>
                    <a:cubicBezTo>
                      <a:pt x="2704049" y="493889"/>
                      <a:pt x="2798816" y="399122"/>
                      <a:pt x="2798816" y="282222"/>
                    </a:cubicBezTo>
                    <a:lnTo>
                      <a:pt x="2798816" y="211667"/>
                    </a:lnTo>
                    <a:cubicBezTo>
                      <a:pt x="2798816" y="94766"/>
                      <a:pt x="2704049" y="0"/>
                      <a:pt x="2587149" y="0"/>
                    </a:cubicBezTo>
                    <a:moveTo>
                      <a:pt x="2367933" y="969998"/>
                    </a:moveTo>
                    <a:cubicBezTo>
                      <a:pt x="2369132" y="961884"/>
                      <a:pt x="2357702" y="958709"/>
                      <a:pt x="2354527" y="966258"/>
                    </a:cubicBezTo>
                    <a:lnTo>
                      <a:pt x="2200505" y="1325598"/>
                    </a:lnTo>
                    <a:cubicBezTo>
                      <a:pt x="2178248" y="1377518"/>
                      <a:pt x="2127172" y="1411161"/>
                      <a:pt x="2070682" y="1411111"/>
                    </a:cubicBezTo>
                    <a:lnTo>
                      <a:pt x="2005630" y="1411111"/>
                    </a:lnTo>
                    <a:cubicBezTo>
                      <a:pt x="1993766" y="1411122"/>
                      <a:pt x="1982690" y="1405168"/>
                      <a:pt x="1976155" y="1395265"/>
                    </a:cubicBezTo>
                    <a:cubicBezTo>
                      <a:pt x="1969620" y="1385363"/>
                      <a:pt x="1968500" y="1372839"/>
                      <a:pt x="1973175" y="1361934"/>
                    </a:cubicBezTo>
                    <a:lnTo>
                      <a:pt x="2163816" y="917222"/>
                    </a:lnTo>
                    <a:lnTo>
                      <a:pt x="2233948" y="741821"/>
                    </a:lnTo>
                    <a:cubicBezTo>
                      <a:pt x="2276818" y="634683"/>
                      <a:pt x="2380595" y="564437"/>
                      <a:pt x="2495991" y="564444"/>
                    </a:cubicBezTo>
                    <a:lnTo>
                      <a:pt x="2678307" y="564444"/>
                    </a:lnTo>
                    <a:cubicBezTo>
                      <a:pt x="2793703" y="564437"/>
                      <a:pt x="2897480" y="634683"/>
                      <a:pt x="2940350" y="741821"/>
                    </a:cubicBezTo>
                    <a:lnTo>
                      <a:pt x="3010482" y="917222"/>
                    </a:lnTo>
                    <a:lnTo>
                      <a:pt x="3201053" y="1361934"/>
                    </a:lnTo>
                    <a:cubicBezTo>
                      <a:pt x="3205728" y="1372839"/>
                      <a:pt x="3204608" y="1385363"/>
                      <a:pt x="3198072" y="1395265"/>
                    </a:cubicBezTo>
                    <a:cubicBezTo>
                      <a:pt x="3191537" y="1405168"/>
                      <a:pt x="3180462" y="1411122"/>
                      <a:pt x="3168597" y="1411111"/>
                    </a:cubicBezTo>
                    <a:lnTo>
                      <a:pt x="3103545" y="1411111"/>
                    </a:lnTo>
                    <a:cubicBezTo>
                      <a:pt x="3047107" y="1411105"/>
                      <a:pt x="2996101" y="1377471"/>
                      <a:pt x="2973864" y="1325598"/>
                    </a:cubicBezTo>
                    <a:lnTo>
                      <a:pt x="2819841" y="966258"/>
                    </a:lnTo>
                    <a:cubicBezTo>
                      <a:pt x="2816596" y="958709"/>
                      <a:pt x="2805236" y="961884"/>
                      <a:pt x="2806365" y="969998"/>
                    </a:cubicBezTo>
                    <a:lnTo>
                      <a:pt x="2869371" y="1411111"/>
                    </a:lnTo>
                    <a:lnTo>
                      <a:pt x="2936752" y="2219607"/>
                    </a:lnTo>
                    <a:cubicBezTo>
                      <a:pt x="2937560" y="2229429"/>
                      <a:pt x="2934223" y="2239141"/>
                      <a:pt x="2927548" y="2246392"/>
                    </a:cubicBezTo>
                    <a:cubicBezTo>
                      <a:pt x="2920874" y="2253643"/>
                      <a:pt x="2911470" y="2257771"/>
                      <a:pt x="2901615" y="2257778"/>
                    </a:cubicBezTo>
                    <a:lnTo>
                      <a:pt x="2847781" y="2257778"/>
                    </a:lnTo>
                    <a:cubicBezTo>
                      <a:pt x="2778800" y="2257786"/>
                      <a:pt x="2719923" y="2207921"/>
                      <a:pt x="2708575" y="2139879"/>
                    </a:cubicBezTo>
                    <a:lnTo>
                      <a:pt x="2594205" y="1452880"/>
                    </a:lnTo>
                    <a:cubicBezTo>
                      <a:pt x="2592864" y="1444978"/>
                      <a:pt x="2581575" y="1444978"/>
                      <a:pt x="2580234" y="1452880"/>
                    </a:cubicBezTo>
                    <a:lnTo>
                      <a:pt x="2465793" y="2139879"/>
                    </a:lnTo>
                    <a:cubicBezTo>
                      <a:pt x="2454442" y="2207948"/>
                      <a:pt x="2395525" y="2257821"/>
                      <a:pt x="2326517" y="2257778"/>
                    </a:cubicBezTo>
                    <a:lnTo>
                      <a:pt x="2272683" y="2257778"/>
                    </a:lnTo>
                    <a:cubicBezTo>
                      <a:pt x="2262828" y="2257771"/>
                      <a:pt x="2253424" y="2253643"/>
                      <a:pt x="2246750" y="2246392"/>
                    </a:cubicBezTo>
                    <a:cubicBezTo>
                      <a:pt x="2240075" y="2239141"/>
                      <a:pt x="2236738" y="2229429"/>
                      <a:pt x="2237546" y="2219607"/>
                    </a:cubicBezTo>
                    <a:lnTo>
                      <a:pt x="2304927" y="1411111"/>
                    </a:lnTo>
                    <a:lnTo>
                      <a:pt x="2367933" y="969998"/>
                    </a:lnTo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9" id="9"/>
              <p:cNvSpPr/>
              <p:nvPr/>
            </p:nvSpPr>
            <p:spPr>
              <a:xfrm>
                <a:off x="3953351" y="0"/>
                <a:ext cx="5174228" cy="2257821"/>
              </a:xfrm>
              <a:custGeom>
                <a:avLst/>
                <a:gdLst/>
                <a:ahLst/>
                <a:cxnLst/>
                <a:rect r="r" b="b" t="t" l="l"/>
                <a:pathLst>
                  <a:path h="2257821" w="5174228">
                    <a:moveTo>
                      <a:pt x="618649" y="0"/>
                    </a:moveTo>
                    <a:cubicBezTo>
                      <a:pt x="501749" y="0"/>
                      <a:pt x="406982" y="94766"/>
                      <a:pt x="406982" y="211667"/>
                    </a:cubicBezTo>
                    <a:lnTo>
                      <a:pt x="406982" y="282222"/>
                    </a:lnTo>
                    <a:cubicBezTo>
                      <a:pt x="406982" y="399122"/>
                      <a:pt x="501749" y="493889"/>
                      <a:pt x="618649" y="493889"/>
                    </a:cubicBezTo>
                    <a:cubicBezTo>
                      <a:pt x="735549" y="493889"/>
                      <a:pt x="830316" y="399122"/>
                      <a:pt x="830316" y="282222"/>
                    </a:cubicBezTo>
                    <a:lnTo>
                      <a:pt x="830316" y="211667"/>
                    </a:lnTo>
                    <a:cubicBezTo>
                      <a:pt x="830316" y="94766"/>
                      <a:pt x="735549" y="0"/>
                      <a:pt x="618649" y="0"/>
                    </a:cubicBezTo>
                    <a:moveTo>
                      <a:pt x="399433" y="969998"/>
                    </a:moveTo>
                    <a:cubicBezTo>
                      <a:pt x="400632" y="961884"/>
                      <a:pt x="389202" y="958709"/>
                      <a:pt x="386027" y="966258"/>
                    </a:cubicBezTo>
                    <a:lnTo>
                      <a:pt x="232004" y="1325598"/>
                    </a:lnTo>
                    <a:cubicBezTo>
                      <a:pt x="209748" y="1377518"/>
                      <a:pt x="158672" y="1411161"/>
                      <a:pt x="102182" y="1411111"/>
                    </a:cubicBezTo>
                    <a:lnTo>
                      <a:pt x="37130" y="1411111"/>
                    </a:lnTo>
                    <a:cubicBezTo>
                      <a:pt x="25265" y="1411122"/>
                      <a:pt x="14191" y="1405168"/>
                      <a:pt x="7655" y="1395265"/>
                    </a:cubicBezTo>
                    <a:cubicBezTo>
                      <a:pt x="1120" y="1385363"/>
                      <a:pt x="0" y="1372839"/>
                      <a:pt x="4674" y="1361934"/>
                    </a:cubicBezTo>
                    <a:lnTo>
                      <a:pt x="195316" y="917222"/>
                    </a:lnTo>
                    <a:lnTo>
                      <a:pt x="265448" y="741821"/>
                    </a:lnTo>
                    <a:cubicBezTo>
                      <a:pt x="308318" y="634683"/>
                      <a:pt x="412095" y="564437"/>
                      <a:pt x="527491" y="564444"/>
                    </a:cubicBezTo>
                    <a:lnTo>
                      <a:pt x="709807" y="564444"/>
                    </a:lnTo>
                    <a:cubicBezTo>
                      <a:pt x="825203" y="564437"/>
                      <a:pt x="928980" y="634683"/>
                      <a:pt x="971850" y="741821"/>
                    </a:cubicBezTo>
                    <a:lnTo>
                      <a:pt x="1041982" y="917222"/>
                    </a:lnTo>
                    <a:lnTo>
                      <a:pt x="1232553" y="1361934"/>
                    </a:lnTo>
                    <a:cubicBezTo>
                      <a:pt x="1237228" y="1372839"/>
                      <a:pt x="1236107" y="1385363"/>
                      <a:pt x="1229572" y="1395265"/>
                    </a:cubicBezTo>
                    <a:cubicBezTo>
                      <a:pt x="1223037" y="1405168"/>
                      <a:pt x="1211962" y="1411122"/>
                      <a:pt x="1200097" y="1411111"/>
                    </a:cubicBezTo>
                    <a:lnTo>
                      <a:pt x="1135045" y="1411111"/>
                    </a:lnTo>
                    <a:cubicBezTo>
                      <a:pt x="1078607" y="1411105"/>
                      <a:pt x="1027601" y="1377471"/>
                      <a:pt x="1005364" y="1325598"/>
                    </a:cubicBezTo>
                    <a:lnTo>
                      <a:pt x="851341" y="966258"/>
                    </a:lnTo>
                    <a:cubicBezTo>
                      <a:pt x="848096" y="958709"/>
                      <a:pt x="836736" y="961884"/>
                      <a:pt x="837865" y="969998"/>
                    </a:cubicBezTo>
                    <a:lnTo>
                      <a:pt x="900871" y="1411111"/>
                    </a:lnTo>
                    <a:lnTo>
                      <a:pt x="968252" y="2219607"/>
                    </a:lnTo>
                    <a:cubicBezTo>
                      <a:pt x="969060" y="2229429"/>
                      <a:pt x="965723" y="2239141"/>
                      <a:pt x="959048" y="2246392"/>
                    </a:cubicBezTo>
                    <a:cubicBezTo>
                      <a:pt x="952374" y="2253643"/>
                      <a:pt x="942970" y="2257771"/>
                      <a:pt x="933115" y="2257778"/>
                    </a:cubicBezTo>
                    <a:lnTo>
                      <a:pt x="879281" y="2257778"/>
                    </a:lnTo>
                    <a:cubicBezTo>
                      <a:pt x="810299" y="2257786"/>
                      <a:pt x="751423" y="2207921"/>
                      <a:pt x="740075" y="2139879"/>
                    </a:cubicBezTo>
                    <a:lnTo>
                      <a:pt x="625704" y="1452880"/>
                    </a:lnTo>
                    <a:cubicBezTo>
                      <a:pt x="624364" y="1444978"/>
                      <a:pt x="613075" y="1444978"/>
                      <a:pt x="611735" y="1452880"/>
                    </a:cubicBezTo>
                    <a:lnTo>
                      <a:pt x="497294" y="2139879"/>
                    </a:lnTo>
                    <a:cubicBezTo>
                      <a:pt x="485942" y="2207948"/>
                      <a:pt x="427025" y="2257821"/>
                      <a:pt x="358017" y="2257778"/>
                    </a:cubicBezTo>
                    <a:lnTo>
                      <a:pt x="304183" y="2257778"/>
                    </a:lnTo>
                    <a:cubicBezTo>
                      <a:pt x="294328" y="2257771"/>
                      <a:pt x="284924" y="2253643"/>
                      <a:pt x="278250" y="2246392"/>
                    </a:cubicBezTo>
                    <a:cubicBezTo>
                      <a:pt x="271575" y="2239141"/>
                      <a:pt x="268238" y="2229429"/>
                      <a:pt x="269046" y="2219607"/>
                    </a:cubicBezTo>
                    <a:lnTo>
                      <a:pt x="336427" y="1411111"/>
                    </a:lnTo>
                    <a:lnTo>
                      <a:pt x="399433" y="969998"/>
                    </a:lnTo>
                    <a:moveTo>
                      <a:pt x="2587149" y="0"/>
                    </a:moveTo>
                    <a:cubicBezTo>
                      <a:pt x="2470249" y="0"/>
                      <a:pt x="2375482" y="94766"/>
                      <a:pt x="2375482" y="211667"/>
                    </a:cubicBezTo>
                    <a:lnTo>
                      <a:pt x="2375482" y="282222"/>
                    </a:lnTo>
                    <a:cubicBezTo>
                      <a:pt x="2375482" y="399122"/>
                      <a:pt x="2470249" y="493889"/>
                      <a:pt x="2587149" y="493889"/>
                    </a:cubicBezTo>
                    <a:cubicBezTo>
                      <a:pt x="2704050" y="493889"/>
                      <a:pt x="2798816" y="399122"/>
                      <a:pt x="2798816" y="282222"/>
                    </a:cubicBezTo>
                    <a:lnTo>
                      <a:pt x="2798816" y="211667"/>
                    </a:lnTo>
                    <a:cubicBezTo>
                      <a:pt x="2798816" y="94766"/>
                      <a:pt x="2704050" y="0"/>
                      <a:pt x="2587149" y="0"/>
                    </a:cubicBezTo>
                    <a:moveTo>
                      <a:pt x="2367933" y="969998"/>
                    </a:moveTo>
                    <a:cubicBezTo>
                      <a:pt x="2369132" y="961884"/>
                      <a:pt x="2357702" y="958709"/>
                      <a:pt x="2354527" y="966258"/>
                    </a:cubicBezTo>
                    <a:lnTo>
                      <a:pt x="2200504" y="1325598"/>
                    </a:lnTo>
                    <a:cubicBezTo>
                      <a:pt x="2178248" y="1377518"/>
                      <a:pt x="2127172" y="1411161"/>
                      <a:pt x="2070682" y="1411111"/>
                    </a:cubicBezTo>
                    <a:lnTo>
                      <a:pt x="2005630" y="1411111"/>
                    </a:lnTo>
                    <a:cubicBezTo>
                      <a:pt x="1993765" y="1411122"/>
                      <a:pt x="1982691" y="1405168"/>
                      <a:pt x="1976155" y="1395265"/>
                    </a:cubicBezTo>
                    <a:cubicBezTo>
                      <a:pt x="1969620" y="1385363"/>
                      <a:pt x="1968500" y="1372839"/>
                      <a:pt x="1973174" y="1361934"/>
                    </a:cubicBezTo>
                    <a:lnTo>
                      <a:pt x="2163816" y="917222"/>
                    </a:lnTo>
                    <a:lnTo>
                      <a:pt x="2233948" y="741821"/>
                    </a:lnTo>
                    <a:cubicBezTo>
                      <a:pt x="2276818" y="634683"/>
                      <a:pt x="2380595" y="564437"/>
                      <a:pt x="2495991" y="564444"/>
                    </a:cubicBezTo>
                    <a:lnTo>
                      <a:pt x="2678307" y="564444"/>
                    </a:lnTo>
                    <a:cubicBezTo>
                      <a:pt x="2793704" y="564437"/>
                      <a:pt x="2897480" y="634683"/>
                      <a:pt x="2940350" y="741821"/>
                    </a:cubicBezTo>
                    <a:lnTo>
                      <a:pt x="3010482" y="917222"/>
                    </a:lnTo>
                    <a:lnTo>
                      <a:pt x="3201053" y="1361934"/>
                    </a:lnTo>
                    <a:cubicBezTo>
                      <a:pt x="3205728" y="1372839"/>
                      <a:pt x="3204607" y="1385363"/>
                      <a:pt x="3198072" y="1395265"/>
                    </a:cubicBezTo>
                    <a:cubicBezTo>
                      <a:pt x="3191537" y="1405168"/>
                      <a:pt x="3180462" y="1411122"/>
                      <a:pt x="3168597" y="1411111"/>
                    </a:cubicBezTo>
                    <a:lnTo>
                      <a:pt x="3103545" y="1411111"/>
                    </a:lnTo>
                    <a:cubicBezTo>
                      <a:pt x="3047107" y="1411105"/>
                      <a:pt x="2996101" y="1377471"/>
                      <a:pt x="2973864" y="1325598"/>
                    </a:cubicBezTo>
                    <a:lnTo>
                      <a:pt x="2819841" y="966258"/>
                    </a:lnTo>
                    <a:cubicBezTo>
                      <a:pt x="2816595" y="958709"/>
                      <a:pt x="2805236" y="961884"/>
                      <a:pt x="2806365" y="969998"/>
                    </a:cubicBezTo>
                    <a:lnTo>
                      <a:pt x="2869371" y="1411111"/>
                    </a:lnTo>
                    <a:lnTo>
                      <a:pt x="2936752" y="2219607"/>
                    </a:lnTo>
                    <a:cubicBezTo>
                      <a:pt x="2937560" y="2229429"/>
                      <a:pt x="2934222" y="2239141"/>
                      <a:pt x="2927548" y="2246392"/>
                    </a:cubicBezTo>
                    <a:cubicBezTo>
                      <a:pt x="2920874" y="2253643"/>
                      <a:pt x="2911470" y="2257771"/>
                      <a:pt x="2901615" y="2257778"/>
                    </a:cubicBezTo>
                    <a:lnTo>
                      <a:pt x="2847781" y="2257778"/>
                    </a:lnTo>
                    <a:cubicBezTo>
                      <a:pt x="2778799" y="2257786"/>
                      <a:pt x="2719922" y="2207921"/>
                      <a:pt x="2708575" y="2139879"/>
                    </a:cubicBezTo>
                    <a:lnTo>
                      <a:pt x="2594204" y="1452880"/>
                    </a:lnTo>
                    <a:cubicBezTo>
                      <a:pt x="2592864" y="1444978"/>
                      <a:pt x="2581575" y="1444978"/>
                      <a:pt x="2580235" y="1452880"/>
                    </a:cubicBezTo>
                    <a:lnTo>
                      <a:pt x="2465794" y="2139879"/>
                    </a:lnTo>
                    <a:cubicBezTo>
                      <a:pt x="2454442" y="2207948"/>
                      <a:pt x="2395525" y="2257821"/>
                      <a:pt x="2326517" y="2257778"/>
                    </a:cubicBezTo>
                    <a:lnTo>
                      <a:pt x="2272683" y="2257778"/>
                    </a:lnTo>
                    <a:cubicBezTo>
                      <a:pt x="2262828" y="2257771"/>
                      <a:pt x="2253424" y="2253643"/>
                      <a:pt x="2246750" y="2246392"/>
                    </a:cubicBezTo>
                    <a:cubicBezTo>
                      <a:pt x="2240075" y="2239141"/>
                      <a:pt x="2236738" y="2229429"/>
                      <a:pt x="2237546" y="2219607"/>
                    </a:cubicBezTo>
                    <a:lnTo>
                      <a:pt x="2304927" y="1411111"/>
                    </a:lnTo>
                    <a:lnTo>
                      <a:pt x="2367933" y="969998"/>
                    </a:lnTo>
                    <a:moveTo>
                      <a:pt x="4555649" y="0"/>
                    </a:moveTo>
                    <a:cubicBezTo>
                      <a:pt x="4438748" y="0"/>
                      <a:pt x="4343982" y="94766"/>
                      <a:pt x="4343982" y="211667"/>
                    </a:cubicBezTo>
                    <a:lnTo>
                      <a:pt x="4343982" y="282222"/>
                    </a:lnTo>
                    <a:cubicBezTo>
                      <a:pt x="4343982" y="399122"/>
                      <a:pt x="4438748" y="493889"/>
                      <a:pt x="4555649" y="493889"/>
                    </a:cubicBezTo>
                    <a:cubicBezTo>
                      <a:pt x="4672550" y="493889"/>
                      <a:pt x="4767316" y="399122"/>
                      <a:pt x="4767316" y="282222"/>
                    </a:cubicBezTo>
                    <a:lnTo>
                      <a:pt x="4767316" y="211667"/>
                    </a:lnTo>
                    <a:cubicBezTo>
                      <a:pt x="4767316" y="94766"/>
                      <a:pt x="4672550" y="0"/>
                      <a:pt x="4555649" y="0"/>
                    </a:cubicBezTo>
                    <a:moveTo>
                      <a:pt x="4336433" y="969998"/>
                    </a:moveTo>
                    <a:cubicBezTo>
                      <a:pt x="4337632" y="961884"/>
                      <a:pt x="4326203" y="958709"/>
                      <a:pt x="4323028" y="966258"/>
                    </a:cubicBezTo>
                    <a:lnTo>
                      <a:pt x="4169004" y="1325598"/>
                    </a:lnTo>
                    <a:cubicBezTo>
                      <a:pt x="4146748" y="1377518"/>
                      <a:pt x="4095672" y="1411161"/>
                      <a:pt x="4039182" y="1411111"/>
                    </a:cubicBezTo>
                    <a:lnTo>
                      <a:pt x="3974130" y="1411111"/>
                    </a:lnTo>
                    <a:cubicBezTo>
                      <a:pt x="3962266" y="1411122"/>
                      <a:pt x="3951191" y="1405168"/>
                      <a:pt x="3944655" y="1395265"/>
                    </a:cubicBezTo>
                    <a:cubicBezTo>
                      <a:pt x="3938120" y="1385363"/>
                      <a:pt x="3937000" y="1372839"/>
                      <a:pt x="3941675" y="1361934"/>
                    </a:cubicBezTo>
                    <a:lnTo>
                      <a:pt x="4132316" y="917222"/>
                    </a:lnTo>
                    <a:lnTo>
                      <a:pt x="4202448" y="741821"/>
                    </a:lnTo>
                    <a:cubicBezTo>
                      <a:pt x="4245318" y="634683"/>
                      <a:pt x="4349094" y="564437"/>
                      <a:pt x="4464491" y="564444"/>
                    </a:cubicBezTo>
                    <a:lnTo>
                      <a:pt x="4646807" y="564444"/>
                    </a:lnTo>
                    <a:cubicBezTo>
                      <a:pt x="4762204" y="564437"/>
                      <a:pt x="4865980" y="634683"/>
                      <a:pt x="4908850" y="741821"/>
                    </a:cubicBezTo>
                    <a:lnTo>
                      <a:pt x="4978982" y="917222"/>
                    </a:lnTo>
                    <a:lnTo>
                      <a:pt x="5169553" y="1361934"/>
                    </a:lnTo>
                    <a:cubicBezTo>
                      <a:pt x="5174228" y="1372839"/>
                      <a:pt x="5173107" y="1385363"/>
                      <a:pt x="5166572" y="1395265"/>
                    </a:cubicBezTo>
                    <a:cubicBezTo>
                      <a:pt x="5160037" y="1405168"/>
                      <a:pt x="5148962" y="1411122"/>
                      <a:pt x="5137097" y="1411111"/>
                    </a:cubicBezTo>
                    <a:lnTo>
                      <a:pt x="5072045" y="1411111"/>
                    </a:lnTo>
                    <a:cubicBezTo>
                      <a:pt x="5015607" y="1411105"/>
                      <a:pt x="4964601" y="1377471"/>
                      <a:pt x="4942364" y="1325598"/>
                    </a:cubicBezTo>
                    <a:lnTo>
                      <a:pt x="4788341" y="966258"/>
                    </a:lnTo>
                    <a:cubicBezTo>
                      <a:pt x="4785095" y="958709"/>
                      <a:pt x="4773736" y="961884"/>
                      <a:pt x="4774865" y="969998"/>
                    </a:cubicBezTo>
                    <a:lnTo>
                      <a:pt x="4837871" y="1411111"/>
                    </a:lnTo>
                    <a:lnTo>
                      <a:pt x="4905252" y="2219607"/>
                    </a:lnTo>
                    <a:cubicBezTo>
                      <a:pt x="4906060" y="2229429"/>
                      <a:pt x="4902722" y="2239141"/>
                      <a:pt x="4896048" y="2246392"/>
                    </a:cubicBezTo>
                    <a:cubicBezTo>
                      <a:pt x="4889374" y="2253643"/>
                      <a:pt x="4879970" y="2257771"/>
                      <a:pt x="4870115" y="2257778"/>
                    </a:cubicBezTo>
                    <a:lnTo>
                      <a:pt x="4816281" y="2257778"/>
                    </a:lnTo>
                    <a:cubicBezTo>
                      <a:pt x="4747299" y="2257786"/>
                      <a:pt x="4688422" y="2207921"/>
                      <a:pt x="4677075" y="2139879"/>
                    </a:cubicBezTo>
                    <a:lnTo>
                      <a:pt x="4562704" y="1452880"/>
                    </a:lnTo>
                    <a:cubicBezTo>
                      <a:pt x="4561364" y="1444978"/>
                      <a:pt x="4550075" y="1444978"/>
                      <a:pt x="4548735" y="1452880"/>
                    </a:cubicBezTo>
                    <a:lnTo>
                      <a:pt x="4434294" y="2139879"/>
                    </a:lnTo>
                    <a:cubicBezTo>
                      <a:pt x="4422942" y="2207948"/>
                      <a:pt x="4364025" y="2257821"/>
                      <a:pt x="4295017" y="2257778"/>
                    </a:cubicBezTo>
                    <a:lnTo>
                      <a:pt x="4241183" y="2257778"/>
                    </a:lnTo>
                    <a:cubicBezTo>
                      <a:pt x="4231328" y="2257771"/>
                      <a:pt x="4221924" y="2253643"/>
                      <a:pt x="4215250" y="2246392"/>
                    </a:cubicBezTo>
                    <a:cubicBezTo>
                      <a:pt x="4208576" y="2239141"/>
                      <a:pt x="4205238" y="2229429"/>
                      <a:pt x="4206046" y="2219607"/>
                    </a:cubicBezTo>
                    <a:lnTo>
                      <a:pt x="4273427" y="1411111"/>
                    </a:lnTo>
                    <a:lnTo>
                      <a:pt x="4336433" y="969998"/>
                    </a:lnTo>
                  </a:path>
                </a:pathLst>
              </a:custGeom>
              <a:solidFill>
                <a:srgbClr val="395245"/>
              </a:solidFill>
            </p:spPr>
          </p:sp>
        </p:grpSp>
      </p:grpSp>
      <p:grpSp>
        <p:nvGrpSpPr>
          <p:cNvPr name="Group 10" id="10"/>
          <p:cNvGrpSpPr/>
          <p:nvPr/>
        </p:nvGrpSpPr>
        <p:grpSpPr>
          <a:xfrm rot="0">
            <a:off x="12356900" y="4923376"/>
            <a:ext cx="4002251" cy="440248"/>
            <a:chOff x="0" y="0"/>
            <a:chExt cx="5336335" cy="586997"/>
          </a:xfrm>
        </p:grpSpPr>
        <p:grpSp>
          <p:nvGrpSpPr>
            <p:cNvPr name="Group 11" id="11"/>
            <p:cNvGrpSpPr>
              <a:grpSpLocks noChangeAspect="true"/>
            </p:cNvGrpSpPr>
            <p:nvPr/>
          </p:nvGrpSpPr>
          <p:grpSpPr>
            <a:xfrm rot="0">
              <a:off x="0" y="0"/>
              <a:ext cx="5336335" cy="586997"/>
              <a:chOff x="0" y="0"/>
              <a:chExt cx="1270000" cy="139700"/>
            </a:xfrm>
          </p:grpSpPr>
          <p:sp>
            <p:nvSpPr>
              <p:cNvPr name="Freeform 12" id="12"/>
              <p:cNvSpPr/>
              <p:nvPr/>
            </p:nvSpPr>
            <p:spPr>
              <a:xfrm>
                <a:off x="-3450" y="-112"/>
                <a:ext cx="1276900" cy="139924"/>
              </a:xfrm>
              <a:custGeom>
                <a:avLst/>
                <a:gdLst/>
                <a:ahLst/>
                <a:cxnLst/>
                <a:rect r="r" b="b" t="t" l="l"/>
                <a:pathLst>
                  <a:path h="139924" w="1276900">
                    <a:moveTo>
                      <a:pt x="73300" y="112"/>
                    </a:moveTo>
                    <a:lnTo>
                      <a:pt x="1203600" y="112"/>
                    </a:lnTo>
                    <a:cubicBezTo>
                      <a:pt x="1228629" y="0"/>
                      <a:pt x="1251806" y="13289"/>
                      <a:pt x="1264353" y="34947"/>
                    </a:cubicBezTo>
                    <a:cubicBezTo>
                      <a:pt x="1276900" y="56604"/>
                      <a:pt x="1276900" y="83320"/>
                      <a:pt x="1264353" y="104977"/>
                    </a:cubicBezTo>
                    <a:cubicBezTo>
                      <a:pt x="1251806" y="126635"/>
                      <a:pt x="1228629" y="139924"/>
                      <a:pt x="1203600" y="139812"/>
                    </a:cubicBezTo>
                    <a:lnTo>
                      <a:pt x="73300" y="139812"/>
                    </a:lnTo>
                    <a:cubicBezTo>
                      <a:pt x="48271" y="139924"/>
                      <a:pt x="25094" y="126635"/>
                      <a:pt x="12547" y="104977"/>
                    </a:cubicBezTo>
                    <a:cubicBezTo>
                      <a:pt x="0" y="83320"/>
                      <a:pt x="0" y="56604"/>
                      <a:pt x="12547" y="34947"/>
                    </a:cubicBezTo>
                    <a:cubicBezTo>
                      <a:pt x="25094" y="13289"/>
                      <a:pt x="48271" y="0"/>
                      <a:pt x="73300" y="112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13" id="13"/>
              <p:cNvSpPr/>
              <p:nvPr/>
            </p:nvSpPr>
            <p:spPr>
              <a:xfrm>
                <a:off x="-3450" y="-112"/>
                <a:ext cx="857800" cy="139924"/>
              </a:xfrm>
              <a:custGeom>
                <a:avLst/>
                <a:gdLst/>
                <a:ahLst/>
                <a:cxnLst/>
                <a:rect r="r" b="b" t="t" l="l"/>
                <a:pathLst>
                  <a:path h="139924" w="857800">
                    <a:moveTo>
                      <a:pt x="73300" y="112"/>
                    </a:moveTo>
                    <a:lnTo>
                      <a:pt x="784500" y="112"/>
                    </a:lnTo>
                    <a:cubicBezTo>
                      <a:pt x="809529" y="0"/>
                      <a:pt x="832706" y="13289"/>
                      <a:pt x="845253" y="34947"/>
                    </a:cubicBezTo>
                    <a:cubicBezTo>
                      <a:pt x="857800" y="56604"/>
                      <a:pt x="857800" y="83320"/>
                      <a:pt x="845253" y="104977"/>
                    </a:cubicBezTo>
                    <a:cubicBezTo>
                      <a:pt x="832706" y="126635"/>
                      <a:pt x="809529" y="139924"/>
                      <a:pt x="784500" y="139812"/>
                    </a:cubicBezTo>
                    <a:lnTo>
                      <a:pt x="73300" y="139812"/>
                    </a:lnTo>
                    <a:cubicBezTo>
                      <a:pt x="48271" y="139924"/>
                      <a:pt x="25094" y="126635"/>
                      <a:pt x="12547" y="104977"/>
                    </a:cubicBezTo>
                    <a:cubicBezTo>
                      <a:pt x="0" y="83320"/>
                      <a:pt x="0" y="56604"/>
                      <a:pt x="12547" y="34947"/>
                    </a:cubicBezTo>
                    <a:cubicBezTo>
                      <a:pt x="25094" y="13289"/>
                      <a:pt x="48271" y="0"/>
                      <a:pt x="73300" y="112"/>
                    </a:cubicBezTo>
                    <a:close/>
                  </a:path>
                </a:pathLst>
              </a:custGeom>
              <a:solidFill>
                <a:srgbClr val="395245"/>
              </a:solidFill>
            </p:spPr>
          </p:sp>
        </p:grpSp>
      </p:grpSp>
      <p:sp>
        <p:nvSpPr>
          <p:cNvPr name="TextBox 14" id="14"/>
          <p:cNvSpPr txBox="true"/>
          <p:nvPr/>
        </p:nvSpPr>
        <p:spPr>
          <a:xfrm rot="0">
            <a:off x="1262828" y="3890962"/>
            <a:ext cx="3525497" cy="2276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17998"/>
              </a:lnSpc>
              <a:spcBef>
                <a:spcPct val="0"/>
              </a:spcBef>
            </a:pPr>
            <a:r>
              <a:rPr lang="en-US" sz="14998">
                <a:solidFill>
                  <a:srgbClr val="FFFFFF"/>
                </a:solidFill>
                <a:latin typeface="Caveat"/>
              </a:rPr>
              <a:t>95%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319281" y="7487202"/>
            <a:ext cx="6940019" cy="2276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17998"/>
              </a:lnSpc>
              <a:spcBef>
                <a:spcPct val="0"/>
              </a:spcBef>
            </a:pPr>
            <a:r>
              <a:rPr lang="en-US" sz="14998">
                <a:solidFill>
                  <a:srgbClr val="395245"/>
                </a:solidFill>
                <a:latin typeface="Caveat"/>
              </a:rPr>
              <a:t>12 million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9144000" y="404421"/>
            <a:ext cx="8115300" cy="2276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17998"/>
              </a:lnSpc>
              <a:spcBef>
                <a:spcPct val="0"/>
              </a:spcBef>
            </a:pPr>
            <a:r>
              <a:rPr lang="en-US" sz="14998">
                <a:solidFill>
                  <a:srgbClr val="FFFFFF"/>
                </a:solidFill>
                <a:latin typeface="Caveat"/>
              </a:rPr>
              <a:t>2 out of 5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2356900" y="2614480"/>
            <a:ext cx="4902400" cy="4625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4067"/>
              </a:lnSpc>
              <a:spcBef>
                <a:spcPct val="0"/>
              </a:spcBef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Elaborate on the featured statistic.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5062182" y="4781550"/>
            <a:ext cx="5257100" cy="4625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067"/>
              </a:lnSpc>
              <a:spcBef>
                <a:spcPct val="0"/>
              </a:spcBef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Elaborate on the featured statistic.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262828" y="8291366"/>
            <a:ext cx="4329221" cy="4625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4067"/>
              </a:lnSpc>
              <a:spcBef>
                <a:spcPct val="0"/>
              </a:spcBef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Elaborate on the featured statistic.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E6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6791331">
            <a:off x="640570" y="1233394"/>
            <a:ext cx="8854479" cy="8477693"/>
          </a:xfrm>
          <a:prstGeom prst="rect">
            <a:avLst/>
          </a:prstGeom>
        </p:spPr>
      </p:pic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1028700" y="829906"/>
            <a:ext cx="8627222" cy="8627188"/>
            <a:chOff x="0" y="0"/>
            <a:chExt cx="6350000" cy="6349975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37114" r="-19748" t="-54940" b="-80356"/>
              </a:stretch>
            </a:blipFill>
          </p:spPr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870413" y="6773504"/>
            <a:ext cx="1095671" cy="1741673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13306059" y="8860084"/>
            <a:ext cx="4224378" cy="5795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322"/>
              </a:lnSpc>
            </a:pPr>
            <a:r>
              <a:rPr lang="en-US" sz="1800" u="none">
                <a:solidFill>
                  <a:srgbClr val="395245"/>
                </a:solidFill>
                <a:latin typeface="Barlow Medium Bold"/>
              </a:rPr>
              <a:t>Write a closing statement</a:t>
            </a:r>
          </a:p>
          <a:p>
            <a:pPr algn="ctr" marL="0" indent="0" lvl="0">
              <a:lnSpc>
                <a:spcPts val="2322"/>
              </a:lnSpc>
            </a:pPr>
            <a:r>
              <a:rPr lang="en-US" sz="1800" u="none">
                <a:solidFill>
                  <a:srgbClr val="395245"/>
                </a:solidFill>
                <a:latin typeface="Barlow Medium Bold"/>
              </a:rPr>
              <a:t>or call-to-action here.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9144000" y="485142"/>
            <a:ext cx="5477633" cy="4658358"/>
            <a:chOff x="0" y="0"/>
            <a:chExt cx="7303510" cy="6211143"/>
          </a:xfrm>
        </p:grpSpPr>
        <p:pic>
          <p:nvPicPr>
            <p:cNvPr name="Picture 8" id="8"/>
            <p:cNvPicPr>
              <a:picLocks noChangeAspect="true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7303510" cy="6211143"/>
            </a:xfrm>
            <a:prstGeom prst="rect">
              <a:avLst/>
            </a:prstGeom>
          </p:spPr>
        </p:pic>
        <p:sp>
          <p:nvSpPr>
            <p:cNvPr name="TextBox 9" id="9"/>
            <p:cNvSpPr txBox="true"/>
            <p:nvPr/>
          </p:nvSpPr>
          <p:spPr>
            <a:xfrm rot="0">
              <a:off x="1410564" y="1554037"/>
              <a:ext cx="5479886" cy="14605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640"/>
                </a:lnSpc>
                <a:spcBef>
                  <a:spcPct val="0"/>
                </a:spcBef>
              </a:pPr>
              <a:r>
                <a:rPr lang="en-US" sz="7200" u="none">
                  <a:solidFill>
                    <a:srgbClr val="395245"/>
                  </a:solidFill>
                  <a:latin typeface="Caveat Bold"/>
                </a:rPr>
                <a:t>Thank you!</a:t>
              </a:r>
            </a:p>
          </p:txBody>
        </p:sp>
      </p:grp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C4C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34930">
            <a:off x="10960690" y="9291091"/>
            <a:ext cx="7315200" cy="604734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8315275" y="8383783"/>
            <a:ext cx="9444564" cy="1209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9599"/>
              </a:lnSpc>
              <a:spcBef>
                <a:spcPct val="0"/>
              </a:spcBef>
            </a:pPr>
            <a:r>
              <a:rPr lang="en-US" sz="7999" u="none">
                <a:solidFill>
                  <a:srgbClr val="395245"/>
                </a:solidFill>
                <a:latin typeface="Caveat"/>
              </a:rPr>
              <a:t>Happy designing! </a:t>
            </a:r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9802183">
            <a:off x="15303336" y="6357484"/>
            <a:ext cx="1102276" cy="2444564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1028700" y="571500"/>
            <a:ext cx="10393573" cy="2286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18000"/>
              </a:lnSpc>
              <a:spcBef>
                <a:spcPct val="0"/>
              </a:spcBef>
            </a:pPr>
            <a:r>
              <a:rPr lang="en-US" sz="15000" u="none">
                <a:solidFill>
                  <a:srgbClr val="395245"/>
                </a:solidFill>
                <a:latin typeface="Caveat"/>
              </a:rPr>
              <a:t>Credits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1028700" y="4857657"/>
            <a:ext cx="15200189" cy="1450117"/>
            <a:chOff x="0" y="0"/>
            <a:chExt cx="20266919" cy="1933489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-228600"/>
              <a:ext cx="20266919" cy="69206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5198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395245"/>
                  </a:solidFill>
                  <a:latin typeface="Barlow Bold Bold"/>
                </a:rPr>
                <a:t>This presentation template is free for everyone to use thanks to the following: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767755"/>
              <a:ext cx="9715434" cy="116573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716"/>
                </a:lnSpc>
              </a:pPr>
              <a:r>
                <a:rPr lang="en-US" sz="2099" u="none">
                  <a:solidFill>
                    <a:srgbClr val="395245"/>
                  </a:solidFill>
                  <a:latin typeface="Barlow Medium"/>
                </a:rPr>
                <a:t>SlidesCarnival for the presentation template</a:t>
              </a:r>
            </a:p>
            <a:p>
              <a:pPr algn="l" marL="0" indent="0" lvl="0">
                <a:lnSpc>
                  <a:spcPts val="3716"/>
                </a:lnSpc>
              </a:pPr>
              <a:r>
                <a:rPr lang="en-US" sz="2099" u="none">
                  <a:solidFill>
                    <a:srgbClr val="395245"/>
                  </a:solidFill>
                  <a:latin typeface="Barlow Medium"/>
                </a:rPr>
                <a:t>Pexels for the photos</a:t>
              </a:r>
            </a:p>
          </p:txBody>
        </p:sp>
      </p:grp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DC2B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34930">
            <a:off x="10960690" y="9373137"/>
            <a:ext cx="7315200" cy="604734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4720887" y="7614296"/>
            <a:ext cx="12834561" cy="20612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7919"/>
              </a:lnSpc>
            </a:pPr>
            <a:r>
              <a:rPr lang="en-US" sz="7999" u="none">
                <a:solidFill>
                  <a:srgbClr val="395245"/>
                </a:solidFill>
                <a:latin typeface="Caveat"/>
              </a:rPr>
              <a:t>You can find these fonts online too. Happy designing!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892224"/>
            <a:ext cx="16526748" cy="3533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13350"/>
              </a:lnSpc>
            </a:pPr>
            <a:r>
              <a:rPr lang="en-US" sz="15000">
                <a:solidFill>
                  <a:srgbClr val="395245"/>
                </a:solidFill>
                <a:latin typeface="Caveat"/>
              </a:rPr>
              <a:t>Fonts In this Presentation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638727" y="4893487"/>
            <a:ext cx="15590162" cy="2007221"/>
            <a:chOff x="0" y="0"/>
            <a:chExt cx="20786882" cy="2676295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519964" y="-228600"/>
              <a:ext cx="20266919" cy="69206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5198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395245"/>
                  </a:solidFill>
                  <a:latin typeface="Barlow Bold Bold"/>
                </a:rPr>
                <a:t>This presentation template uses the following free fonts: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666392"/>
              <a:ext cx="9715434" cy="20099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453388" indent="-226694" lvl="1">
                <a:lnSpc>
                  <a:spcPts val="4262"/>
                </a:lnSpc>
                <a:buFont typeface="Arial"/>
                <a:buChar char="•"/>
              </a:pPr>
              <a:r>
                <a:rPr lang="en-US" sz="2099" u="none">
                  <a:solidFill>
                    <a:srgbClr val="395245"/>
                  </a:solidFill>
                  <a:latin typeface="Barlow Medium"/>
                </a:rPr>
                <a:t>Titles: Caveat</a:t>
              </a:r>
            </a:p>
            <a:p>
              <a:pPr algn="l" marL="453388" indent="-226694" lvl="1">
                <a:lnSpc>
                  <a:spcPts val="4262"/>
                </a:lnSpc>
                <a:buFont typeface="Arial"/>
                <a:buChar char="•"/>
              </a:pPr>
              <a:r>
                <a:rPr lang="en-US" sz="2099" u="none">
                  <a:solidFill>
                    <a:srgbClr val="395245"/>
                  </a:solidFill>
                  <a:latin typeface="Barlow Medium"/>
                </a:rPr>
                <a:t>Headers: Barlow Bold</a:t>
              </a:r>
            </a:p>
            <a:p>
              <a:pPr algn="l" marL="453388" indent="-226694" lvl="1">
                <a:lnSpc>
                  <a:spcPts val="4262"/>
                </a:lnSpc>
                <a:buFont typeface="Arial"/>
                <a:buChar char="•"/>
              </a:pPr>
              <a:r>
                <a:rPr lang="en-US" sz="2099" u="none">
                  <a:solidFill>
                    <a:srgbClr val="395245"/>
                  </a:solidFill>
                  <a:latin typeface="Barlow Medium"/>
                </a:rPr>
                <a:t>Body Copy: Barlow Medium</a:t>
              </a:r>
            </a:p>
          </p:txBody>
        </p:sp>
      </p:grp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E6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name="Table 2" id="2"/>
          <p:cNvGraphicFramePr>
            <a:graphicFrameLocks noGrp="true"/>
          </p:cNvGraphicFramePr>
          <p:nvPr/>
        </p:nvGraphicFramePr>
        <p:xfrm>
          <a:off x="0" y="4944413"/>
          <a:ext cx="18288000" cy="5175058"/>
        </p:xfrm>
        <a:graphic>
          <a:graphicData uri="http://schemas.openxmlformats.org/drawingml/2006/table">
            <a:tbl>
              <a:tblPr/>
              <a:tblGrid>
                <a:gridCol w="4572000"/>
                <a:gridCol w="4720081"/>
                <a:gridCol w="4423919"/>
                <a:gridCol w="4572000"/>
              </a:tblGrid>
              <a:tr h="1706500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8000">
                          <a:solidFill>
                            <a:srgbClr val="395245"/>
                          </a:solidFill>
                          <a:latin typeface="Caveat Bold"/>
                        </a:rPr>
                        <a:t>S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8000">
                          <a:solidFill>
                            <a:srgbClr val="395245"/>
                          </a:solidFill>
                          <a:latin typeface="Caveat Bold"/>
                        </a:rPr>
                        <a:t>W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8000">
                          <a:solidFill>
                            <a:srgbClr val="395245"/>
                          </a:solidFill>
                          <a:latin typeface="Caveat Bold"/>
                        </a:rPr>
                        <a:t>O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8000">
                          <a:solidFill>
                            <a:srgbClr val="395245"/>
                          </a:solidFill>
                          <a:latin typeface="Caveat Bold"/>
                        </a:rPr>
                        <a:t>T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6487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5499">
                          <a:solidFill>
                            <a:srgbClr val="395245"/>
                          </a:solidFill>
                          <a:latin typeface="Caveat"/>
                        </a:rPr>
                        <a:t>Strengths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395245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5499">
                          <a:solidFill>
                            <a:srgbClr val="395245"/>
                          </a:solidFill>
                          <a:latin typeface="Caveat"/>
                        </a:rPr>
                        <a:t>Weaknesses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395245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5499">
                          <a:solidFill>
                            <a:srgbClr val="395245"/>
                          </a:solidFill>
                          <a:latin typeface="Caveat"/>
                        </a:rPr>
                        <a:t>Opportunities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395245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5499">
                          <a:solidFill>
                            <a:srgbClr val="395245"/>
                          </a:solidFill>
                          <a:latin typeface="Caveat"/>
                        </a:rPr>
                        <a:t>Threats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395245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2071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What are you doing well? </a:t>
                      </a:r>
                    </a:p>
                    <a:p>
                      <a:r>
                        <a:rPr lang="en-US"/>
                        <a:t>What sets you apart?</a:t>
                      </a:r>
                    </a:p>
                    <a:p>
                      <a:r>
                        <a:rPr lang="en-US" sz="1799">
                          <a:solidFill>
                            <a:srgbClr val="395245"/>
                          </a:solidFill>
                          <a:latin typeface="Barlow Medium"/>
                        </a:rPr>
                        <a:t>What are your good qualities?</a:t>
                      </a:r>
                    </a:p>
                  </a:txBody>
                  <a:tcPr>
                    <a:lnL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395245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Where do you need to improve? </a:t>
                      </a:r>
                    </a:p>
                    <a:p>
                      <a:r>
                        <a:rPr lang="en-US"/>
                        <a:t>Are resources adequate?</a:t>
                      </a:r>
                    </a:p>
                    <a:p>
                      <a:r>
                        <a:rPr lang="en-US" sz="1799">
                          <a:solidFill>
                            <a:srgbClr val="395245"/>
                          </a:solidFill>
                          <a:latin typeface="Barlow Medium"/>
                        </a:rPr>
                        <a:t>What do others do better than you?</a:t>
                      </a:r>
                    </a:p>
                  </a:txBody>
                  <a:tcPr>
                    <a:lnL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395245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What are your goals? </a:t>
                      </a:r>
                    </a:p>
                    <a:p>
                      <a:r>
                        <a:rPr lang="en-US"/>
                        <a:t>Are demands shifting?</a:t>
                      </a:r>
                    </a:p>
                    <a:p>
                      <a:r>
                        <a:rPr lang="en-US" sz="1799">
                          <a:solidFill>
                            <a:srgbClr val="395245"/>
                          </a:solidFill>
                          <a:latin typeface="Barlow Medium"/>
                        </a:rPr>
                        <a:t>How can it be improved?</a:t>
                      </a:r>
                    </a:p>
                  </a:txBody>
                  <a:tcPr>
                    <a:lnL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395245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What are the blockers you're facing? </a:t>
                      </a:r>
                    </a:p>
                    <a:p>
                      <a:r>
                        <a:rPr lang="en-US" sz="1799">
                          <a:solidFill>
                            <a:srgbClr val="395245"/>
                          </a:solidFill>
                          <a:latin typeface="Barlow Medium"/>
                        </a:rPr>
                        <a:t>What are factors outside of                     your control?</a:t>
                      </a:r>
                    </a:p>
                  </a:txBody>
                  <a:tcPr>
                    <a:lnL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395245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name="Group 3" id="3"/>
          <p:cNvGrpSpPr/>
          <p:nvPr/>
        </p:nvGrpSpPr>
        <p:grpSpPr>
          <a:xfrm rot="0">
            <a:off x="0" y="0"/>
            <a:ext cx="18288000" cy="4944413"/>
            <a:chOff x="0" y="0"/>
            <a:chExt cx="24384000" cy="6592550"/>
          </a:xfrm>
        </p:grpSpPr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2"/>
            <a:srcRect l="0" t="45654" r="0" b="39137"/>
            <a:stretch>
              <a:fillRect/>
            </a:stretch>
          </p:blipFill>
          <p:spPr>
            <a:xfrm>
              <a:off x="0" y="0"/>
              <a:ext cx="24384000" cy="6592550"/>
            </a:xfrm>
            <a:prstGeom prst="rect">
              <a:avLst/>
            </a:prstGeom>
          </p:spPr>
        </p:pic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144000" y="1028700"/>
            <a:ext cx="2850510" cy="798899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318618" y="1428150"/>
            <a:ext cx="2341789" cy="2644731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C4C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335849" y="1491640"/>
            <a:ext cx="9309250" cy="7879062"/>
            <a:chOff x="0" y="0"/>
            <a:chExt cx="12412334" cy="10505416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647578" y="10099651"/>
              <a:ext cx="773013" cy="4057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20"/>
                </a:lnSpc>
              </a:pPr>
              <a:r>
                <a:rPr lang="en-US" sz="1800">
                  <a:solidFill>
                    <a:srgbClr val="395245"/>
                  </a:solidFill>
                  <a:latin typeface="Barlow Medium"/>
                </a:rPr>
                <a:t>Item 1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3342958" y="10099651"/>
              <a:ext cx="834330" cy="4057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20"/>
                </a:lnSpc>
              </a:pPr>
              <a:r>
                <a:rPr lang="en-US" sz="1800">
                  <a:solidFill>
                    <a:srgbClr val="395245"/>
                  </a:solidFill>
                  <a:latin typeface="Barlow Medium"/>
                </a:rPr>
                <a:t>Item 2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6071924" y="10099651"/>
              <a:ext cx="828477" cy="4057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20"/>
                </a:lnSpc>
              </a:pPr>
              <a:r>
                <a:rPr lang="en-US" sz="1800">
                  <a:solidFill>
                    <a:srgbClr val="395245"/>
                  </a:solidFill>
                  <a:latin typeface="Barlow Medium"/>
                </a:rPr>
                <a:t>Item 3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8790918" y="10099651"/>
              <a:ext cx="842566" cy="4057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20"/>
                </a:lnSpc>
              </a:pPr>
              <a:r>
                <a:rPr lang="en-US" sz="1800">
                  <a:solidFill>
                    <a:srgbClr val="395245"/>
                  </a:solidFill>
                  <a:latin typeface="Barlow Medium"/>
                </a:rPr>
                <a:t>Item 4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11524299" y="10099651"/>
              <a:ext cx="827881" cy="4057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20"/>
                </a:lnSpc>
              </a:pPr>
              <a:r>
                <a:rPr lang="en-US" sz="1800">
                  <a:solidFill>
                    <a:srgbClr val="395245"/>
                  </a:solidFill>
                  <a:latin typeface="Barlow Medium"/>
                </a:rPr>
                <a:t>Item 5</a:t>
              </a:r>
            </a:p>
          </p:txBody>
        </p:sp>
        <p:grpSp>
          <p:nvGrpSpPr>
            <p:cNvPr name="Group 8" id="8"/>
            <p:cNvGrpSpPr>
              <a:grpSpLocks noChangeAspect="true"/>
            </p:cNvGrpSpPr>
            <p:nvPr/>
          </p:nvGrpSpPr>
          <p:grpSpPr>
            <a:xfrm rot="0">
              <a:off x="559991" y="179070"/>
              <a:ext cx="11852343" cy="9815806"/>
              <a:chOff x="0" y="0"/>
              <a:chExt cx="11852343" cy="9815806"/>
            </a:xfrm>
          </p:grpSpPr>
          <p:sp>
            <p:nvSpPr>
              <p:cNvPr name="Freeform 9" id="9"/>
              <p:cNvSpPr/>
              <p:nvPr/>
            </p:nvSpPr>
            <p:spPr>
              <a:xfrm>
                <a:off x="0" y="-6350"/>
                <a:ext cx="11852343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1852343">
                    <a:moveTo>
                      <a:pt x="0" y="0"/>
                    </a:moveTo>
                    <a:lnTo>
                      <a:pt x="11852343" y="0"/>
                    </a:lnTo>
                    <a:lnTo>
                      <a:pt x="11852343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395245"/>
              </a:solidFill>
            </p:spPr>
          </p:sp>
          <p:sp>
            <p:nvSpPr>
              <p:cNvPr name="Freeform 10" id="10"/>
              <p:cNvSpPr/>
              <p:nvPr/>
            </p:nvSpPr>
            <p:spPr>
              <a:xfrm>
                <a:off x="0" y="1956811"/>
                <a:ext cx="11852343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1852343">
                    <a:moveTo>
                      <a:pt x="0" y="0"/>
                    </a:moveTo>
                    <a:lnTo>
                      <a:pt x="11852343" y="0"/>
                    </a:lnTo>
                    <a:lnTo>
                      <a:pt x="11852343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395245"/>
              </a:solidFill>
            </p:spPr>
          </p:sp>
          <p:sp>
            <p:nvSpPr>
              <p:cNvPr name="Freeform 11" id="11"/>
              <p:cNvSpPr/>
              <p:nvPr/>
            </p:nvSpPr>
            <p:spPr>
              <a:xfrm>
                <a:off x="0" y="3919972"/>
                <a:ext cx="11852343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1852343">
                    <a:moveTo>
                      <a:pt x="0" y="0"/>
                    </a:moveTo>
                    <a:lnTo>
                      <a:pt x="11852343" y="0"/>
                    </a:lnTo>
                    <a:lnTo>
                      <a:pt x="11852343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395245"/>
              </a:solidFill>
            </p:spPr>
          </p:sp>
          <p:sp>
            <p:nvSpPr>
              <p:cNvPr name="Freeform 12" id="12"/>
              <p:cNvSpPr/>
              <p:nvPr/>
            </p:nvSpPr>
            <p:spPr>
              <a:xfrm>
                <a:off x="0" y="5883134"/>
                <a:ext cx="11852343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1852343">
                    <a:moveTo>
                      <a:pt x="0" y="0"/>
                    </a:moveTo>
                    <a:lnTo>
                      <a:pt x="11852343" y="0"/>
                    </a:lnTo>
                    <a:lnTo>
                      <a:pt x="11852343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395245"/>
              </a:solidFill>
            </p:spPr>
          </p:sp>
          <p:sp>
            <p:nvSpPr>
              <p:cNvPr name="Freeform 13" id="13"/>
              <p:cNvSpPr/>
              <p:nvPr/>
            </p:nvSpPr>
            <p:spPr>
              <a:xfrm>
                <a:off x="0" y="7846295"/>
                <a:ext cx="11852343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1852343">
                    <a:moveTo>
                      <a:pt x="0" y="0"/>
                    </a:moveTo>
                    <a:lnTo>
                      <a:pt x="11852343" y="0"/>
                    </a:lnTo>
                    <a:lnTo>
                      <a:pt x="11852343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395245"/>
              </a:solidFill>
            </p:spPr>
          </p:sp>
          <p:sp>
            <p:nvSpPr>
              <p:cNvPr name="Freeform 14" id="14"/>
              <p:cNvSpPr/>
              <p:nvPr/>
            </p:nvSpPr>
            <p:spPr>
              <a:xfrm>
                <a:off x="0" y="9809456"/>
                <a:ext cx="11852343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1852343">
                    <a:moveTo>
                      <a:pt x="0" y="0"/>
                    </a:moveTo>
                    <a:lnTo>
                      <a:pt x="11852343" y="0"/>
                    </a:lnTo>
                    <a:lnTo>
                      <a:pt x="11852343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395245"/>
              </a:solidFill>
            </p:spPr>
          </p:sp>
        </p:grpSp>
        <p:sp>
          <p:nvSpPr>
            <p:cNvPr name="TextBox 15" id="15"/>
            <p:cNvSpPr txBox="true"/>
            <p:nvPr/>
          </p:nvSpPr>
          <p:spPr>
            <a:xfrm rot="0">
              <a:off x="14585" y="-47625"/>
              <a:ext cx="393005" cy="4057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520"/>
                </a:lnSpc>
              </a:pPr>
              <a:r>
                <a:rPr lang="en-US" sz="1800">
                  <a:solidFill>
                    <a:srgbClr val="395245"/>
                  </a:solidFill>
                  <a:latin typeface="Barlow Medium"/>
                </a:rPr>
                <a:t>50 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1915536"/>
              <a:ext cx="407591" cy="4057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520"/>
                </a:lnSpc>
              </a:pPr>
              <a:r>
                <a:rPr lang="en-US" sz="1800">
                  <a:solidFill>
                    <a:srgbClr val="395245"/>
                  </a:solidFill>
                  <a:latin typeface="Barlow Medium"/>
                </a:rPr>
                <a:t>40 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13990" y="3878697"/>
              <a:ext cx="393601" cy="4057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520"/>
                </a:lnSpc>
              </a:pPr>
              <a:r>
                <a:rPr lang="en-US" sz="1800">
                  <a:solidFill>
                    <a:srgbClr val="395245"/>
                  </a:solidFill>
                  <a:latin typeface="Barlow Medium"/>
                </a:rPr>
                <a:t>30 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8235" y="5841858"/>
              <a:ext cx="399355" cy="4057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520"/>
                </a:lnSpc>
              </a:pPr>
              <a:r>
                <a:rPr lang="en-US" sz="1800">
                  <a:solidFill>
                    <a:srgbClr val="395245"/>
                  </a:solidFill>
                  <a:latin typeface="Barlow Medium"/>
                </a:rPr>
                <a:t>20 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69453" y="7805020"/>
              <a:ext cx="338138" cy="4057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520"/>
                </a:lnSpc>
              </a:pPr>
              <a:r>
                <a:rPr lang="en-US" sz="1800">
                  <a:solidFill>
                    <a:srgbClr val="395245"/>
                  </a:solidFill>
                  <a:latin typeface="Barlow Medium"/>
                </a:rPr>
                <a:t>10 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174030" y="9768181"/>
              <a:ext cx="233561" cy="4057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520"/>
                </a:lnSpc>
              </a:pPr>
              <a:r>
                <a:rPr lang="en-US" sz="1800">
                  <a:solidFill>
                    <a:srgbClr val="395245"/>
                  </a:solidFill>
                  <a:latin typeface="Barlow Medium"/>
                </a:rPr>
                <a:t>0 </a:t>
              </a:r>
            </a:p>
          </p:txBody>
        </p:sp>
        <p:grpSp>
          <p:nvGrpSpPr>
            <p:cNvPr name="Group 21" id="21"/>
            <p:cNvGrpSpPr>
              <a:grpSpLocks noChangeAspect="true"/>
            </p:cNvGrpSpPr>
            <p:nvPr/>
          </p:nvGrpSpPr>
          <p:grpSpPr>
            <a:xfrm rot="0">
              <a:off x="559991" y="172720"/>
              <a:ext cx="11852343" cy="9822156"/>
              <a:chOff x="0" y="-6350"/>
              <a:chExt cx="11852343" cy="9822156"/>
            </a:xfrm>
          </p:grpSpPr>
          <p:sp>
            <p:nvSpPr>
              <p:cNvPr name="Freeform 22" id="22"/>
              <p:cNvSpPr/>
              <p:nvPr/>
            </p:nvSpPr>
            <p:spPr>
              <a:xfrm>
                <a:off x="0" y="7839945"/>
                <a:ext cx="948187" cy="1975861"/>
              </a:xfrm>
              <a:custGeom>
                <a:avLst/>
                <a:gdLst/>
                <a:ahLst/>
                <a:cxnLst/>
                <a:rect r="r" b="b" t="t" l="l"/>
                <a:pathLst>
                  <a:path h="1975861" w="948187">
                    <a:moveTo>
                      <a:pt x="0" y="0"/>
                    </a:moveTo>
                    <a:lnTo>
                      <a:pt x="948187" y="0"/>
                    </a:lnTo>
                    <a:lnTo>
                      <a:pt x="948187" y="1975861"/>
                    </a:lnTo>
                    <a:lnTo>
                      <a:pt x="0" y="197586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23" id="23"/>
              <p:cNvSpPr/>
              <p:nvPr/>
            </p:nvSpPr>
            <p:spPr>
              <a:xfrm>
                <a:off x="2726039" y="5883134"/>
                <a:ext cx="948188" cy="3932672"/>
              </a:xfrm>
              <a:custGeom>
                <a:avLst/>
                <a:gdLst/>
                <a:ahLst/>
                <a:cxnLst/>
                <a:rect r="r" b="b" t="t" l="l"/>
                <a:pathLst>
                  <a:path h="3932672" w="948188">
                    <a:moveTo>
                      <a:pt x="0" y="0"/>
                    </a:moveTo>
                    <a:lnTo>
                      <a:pt x="948188" y="0"/>
                    </a:lnTo>
                    <a:lnTo>
                      <a:pt x="948188" y="3932672"/>
                    </a:lnTo>
                    <a:lnTo>
                      <a:pt x="0" y="393267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24" id="24"/>
              <p:cNvSpPr/>
              <p:nvPr/>
            </p:nvSpPr>
            <p:spPr>
              <a:xfrm>
                <a:off x="5452078" y="3919972"/>
                <a:ext cx="948187" cy="5895833"/>
              </a:xfrm>
              <a:custGeom>
                <a:avLst/>
                <a:gdLst/>
                <a:ahLst/>
                <a:cxnLst/>
                <a:rect r="r" b="b" t="t" l="l"/>
                <a:pathLst>
                  <a:path h="5895833" w="948187">
                    <a:moveTo>
                      <a:pt x="0" y="0"/>
                    </a:moveTo>
                    <a:lnTo>
                      <a:pt x="948187" y="0"/>
                    </a:lnTo>
                    <a:lnTo>
                      <a:pt x="948187" y="5895834"/>
                    </a:lnTo>
                    <a:lnTo>
                      <a:pt x="0" y="589583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25" id="25"/>
              <p:cNvSpPr/>
              <p:nvPr/>
            </p:nvSpPr>
            <p:spPr>
              <a:xfrm>
                <a:off x="8178117" y="1956811"/>
                <a:ext cx="948187" cy="7858994"/>
              </a:xfrm>
              <a:custGeom>
                <a:avLst/>
                <a:gdLst/>
                <a:ahLst/>
                <a:cxnLst/>
                <a:rect r="r" b="b" t="t" l="l"/>
                <a:pathLst>
                  <a:path h="7858994" w="948187">
                    <a:moveTo>
                      <a:pt x="0" y="0"/>
                    </a:moveTo>
                    <a:lnTo>
                      <a:pt x="948187" y="0"/>
                    </a:lnTo>
                    <a:lnTo>
                      <a:pt x="948187" y="7858995"/>
                    </a:lnTo>
                    <a:lnTo>
                      <a:pt x="0" y="785899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26" id="26"/>
              <p:cNvSpPr/>
              <p:nvPr/>
            </p:nvSpPr>
            <p:spPr>
              <a:xfrm>
                <a:off x="10904155" y="-6350"/>
                <a:ext cx="948188" cy="9822156"/>
              </a:xfrm>
              <a:custGeom>
                <a:avLst/>
                <a:gdLst/>
                <a:ahLst/>
                <a:cxnLst/>
                <a:rect r="r" b="b" t="t" l="l"/>
                <a:pathLst>
                  <a:path h="9822156" w="948188">
                    <a:moveTo>
                      <a:pt x="0" y="0"/>
                    </a:moveTo>
                    <a:lnTo>
                      <a:pt x="948188" y="0"/>
                    </a:lnTo>
                    <a:lnTo>
                      <a:pt x="948188" y="9822156"/>
                    </a:lnTo>
                    <a:lnTo>
                      <a:pt x="0" y="9822156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27" id="27"/>
              <p:cNvSpPr/>
              <p:nvPr/>
            </p:nvSpPr>
            <p:spPr>
              <a:xfrm>
                <a:off x="0" y="8827875"/>
                <a:ext cx="948187" cy="987930"/>
              </a:xfrm>
              <a:custGeom>
                <a:avLst/>
                <a:gdLst/>
                <a:ahLst/>
                <a:cxnLst/>
                <a:rect r="r" b="b" t="t" l="l"/>
                <a:pathLst>
                  <a:path h="987930" w="948187">
                    <a:moveTo>
                      <a:pt x="0" y="0"/>
                    </a:moveTo>
                    <a:lnTo>
                      <a:pt x="948187" y="0"/>
                    </a:lnTo>
                    <a:lnTo>
                      <a:pt x="948187" y="987931"/>
                    </a:lnTo>
                    <a:lnTo>
                      <a:pt x="0" y="987931"/>
                    </a:lnTo>
                    <a:close/>
                  </a:path>
                </a:pathLst>
              </a:custGeom>
              <a:solidFill>
                <a:srgbClr val="395245"/>
              </a:solidFill>
            </p:spPr>
          </p:sp>
          <p:sp>
            <p:nvSpPr>
              <p:cNvPr name="Freeform 28" id="28"/>
              <p:cNvSpPr/>
              <p:nvPr/>
            </p:nvSpPr>
            <p:spPr>
              <a:xfrm>
                <a:off x="2726039" y="6669668"/>
                <a:ext cx="948188" cy="3146137"/>
              </a:xfrm>
              <a:custGeom>
                <a:avLst/>
                <a:gdLst/>
                <a:ahLst/>
                <a:cxnLst/>
                <a:rect r="r" b="b" t="t" l="l"/>
                <a:pathLst>
                  <a:path h="3146137" w="948188">
                    <a:moveTo>
                      <a:pt x="0" y="0"/>
                    </a:moveTo>
                    <a:lnTo>
                      <a:pt x="948188" y="0"/>
                    </a:lnTo>
                    <a:lnTo>
                      <a:pt x="948188" y="3146138"/>
                    </a:lnTo>
                    <a:lnTo>
                      <a:pt x="0" y="3146138"/>
                    </a:lnTo>
                    <a:close/>
                  </a:path>
                </a:pathLst>
              </a:custGeom>
              <a:solidFill>
                <a:srgbClr val="395245"/>
              </a:solidFill>
            </p:spPr>
          </p:sp>
          <p:sp>
            <p:nvSpPr>
              <p:cNvPr name="Freeform 29" id="29"/>
              <p:cNvSpPr/>
              <p:nvPr/>
            </p:nvSpPr>
            <p:spPr>
              <a:xfrm>
                <a:off x="5452078" y="4902611"/>
                <a:ext cx="948187" cy="4913194"/>
              </a:xfrm>
              <a:custGeom>
                <a:avLst/>
                <a:gdLst/>
                <a:ahLst/>
                <a:cxnLst/>
                <a:rect r="r" b="b" t="t" l="l"/>
                <a:pathLst>
                  <a:path h="4913194" w="948187">
                    <a:moveTo>
                      <a:pt x="0" y="0"/>
                    </a:moveTo>
                    <a:lnTo>
                      <a:pt x="948187" y="0"/>
                    </a:lnTo>
                    <a:lnTo>
                      <a:pt x="948187" y="4913195"/>
                    </a:lnTo>
                    <a:lnTo>
                      <a:pt x="0" y="4913195"/>
                    </a:lnTo>
                    <a:close/>
                  </a:path>
                </a:pathLst>
              </a:custGeom>
              <a:solidFill>
                <a:srgbClr val="395245"/>
              </a:solidFill>
            </p:spPr>
          </p:sp>
          <p:sp>
            <p:nvSpPr>
              <p:cNvPr name="Freeform 30" id="30"/>
              <p:cNvSpPr/>
              <p:nvPr/>
            </p:nvSpPr>
            <p:spPr>
              <a:xfrm>
                <a:off x="8178117" y="3528610"/>
                <a:ext cx="948187" cy="6287195"/>
              </a:xfrm>
              <a:custGeom>
                <a:avLst/>
                <a:gdLst/>
                <a:ahLst/>
                <a:cxnLst/>
                <a:rect r="r" b="b" t="t" l="l"/>
                <a:pathLst>
                  <a:path h="6287195" w="948187">
                    <a:moveTo>
                      <a:pt x="0" y="0"/>
                    </a:moveTo>
                    <a:lnTo>
                      <a:pt x="948187" y="0"/>
                    </a:lnTo>
                    <a:lnTo>
                      <a:pt x="948187" y="6287196"/>
                    </a:lnTo>
                    <a:lnTo>
                      <a:pt x="0" y="6287196"/>
                    </a:lnTo>
                    <a:close/>
                  </a:path>
                </a:pathLst>
              </a:custGeom>
              <a:solidFill>
                <a:srgbClr val="395245"/>
              </a:solidFill>
            </p:spPr>
          </p:sp>
          <p:sp>
            <p:nvSpPr>
              <p:cNvPr name="Freeform 31" id="31"/>
              <p:cNvSpPr/>
              <p:nvPr/>
            </p:nvSpPr>
            <p:spPr>
              <a:xfrm>
                <a:off x="10904155" y="1565195"/>
                <a:ext cx="948188" cy="8250611"/>
              </a:xfrm>
              <a:custGeom>
                <a:avLst/>
                <a:gdLst/>
                <a:ahLst/>
                <a:cxnLst/>
                <a:rect r="r" b="b" t="t" l="l"/>
                <a:pathLst>
                  <a:path h="8250611" w="948188">
                    <a:moveTo>
                      <a:pt x="0" y="0"/>
                    </a:moveTo>
                    <a:lnTo>
                      <a:pt x="948188" y="0"/>
                    </a:lnTo>
                    <a:lnTo>
                      <a:pt x="948188" y="8250611"/>
                    </a:lnTo>
                    <a:lnTo>
                      <a:pt x="0" y="8250611"/>
                    </a:lnTo>
                    <a:close/>
                  </a:path>
                </a:pathLst>
              </a:custGeom>
              <a:solidFill>
                <a:srgbClr val="395245"/>
              </a:solidFill>
            </p:spPr>
          </p:sp>
          <p:sp>
            <p:nvSpPr>
              <p:cNvPr name="Freeform 32" id="32"/>
              <p:cNvSpPr/>
              <p:nvPr/>
            </p:nvSpPr>
            <p:spPr>
              <a:xfrm>
                <a:off x="0" y="9815806"/>
                <a:ext cx="948187" cy="0"/>
              </a:xfrm>
              <a:custGeom>
                <a:avLst/>
                <a:gdLst/>
                <a:ahLst/>
                <a:cxnLst/>
                <a:rect r="r" b="b" t="t" l="l"/>
                <a:pathLst>
                  <a:path h="0" w="948187">
                    <a:moveTo>
                      <a:pt x="0" y="0"/>
                    </a:moveTo>
                    <a:lnTo>
                      <a:pt x="948187" y="0"/>
                    </a:lnTo>
                    <a:lnTo>
                      <a:pt x="94818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8E6E5"/>
              </a:solidFill>
            </p:spPr>
          </p:sp>
          <p:sp>
            <p:nvSpPr>
              <p:cNvPr name="Freeform 33" id="33"/>
              <p:cNvSpPr/>
              <p:nvPr/>
            </p:nvSpPr>
            <p:spPr>
              <a:xfrm>
                <a:off x="2726039" y="8242736"/>
                <a:ext cx="948188" cy="1573069"/>
              </a:xfrm>
              <a:custGeom>
                <a:avLst/>
                <a:gdLst/>
                <a:ahLst/>
                <a:cxnLst/>
                <a:rect r="r" b="b" t="t" l="l"/>
                <a:pathLst>
                  <a:path h="1573069" w="948188">
                    <a:moveTo>
                      <a:pt x="0" y="0"/>
                    </a:moveTo>
                    <a:lnTo>
                      <a:pt x="948188" y="0"/>
                    </a:lnTo>
                    <a:lnTo>
                      <a:pt x="948188" y="1573070"/>
                    </a:lnTo>
                    <a:lnTo>
                      <a:pt x="0" y="1573070"/>
                    </a:lnTo>
                    <a:close/>
                  </a:path>
                </a:pathLst>
              </a:custGeom>
              <a:solidFill>
                <a:srgbClr val="E8E6E5"/>
              </a:solidFill>
            </p:spPr>
          </p:sp>
          <p:sp>
            <p:nvSpPr>
              <p:cNvPr name="Freeform 34" id="34"/>
              <p:cNvSpPr/>
              <p:nvPr/>
            </p:nvSpPr>
            <p:spPr>
              <a:xfrm>
                <a:off x="5452078" y="6867889"/>
                <a:ext cx="948187" cy="2947916"/>
              </a:xfrm>
              <a:custGeom>
                <a:avLst/>
                <a:gdLst/>
                <a:ahLst/>
                <a:cxnLst/>
                <a:rect r="r" b="b" t="t" l="l"/>
                <a:pathLst>
                  <a:path h="2947916" w="948187">
                    <a:moveTo>
                      <a:pt x="0" y="0"/>
                    </a:moveTo>
                    <a:lnTo>
                      <a:pt x="948187" y="0"/>
                    </a:lnTo>
                    <a:lnTo>
                      <a:pt x="948187" y="2947917"/>
                    </a:lnTo>
                    <a:lnTo>
                      <a:pt x="0" y="2947917"/>
                    </a:lnTo>
                    <a:close/>
                  </a:path>
                </a:pathLst>
              </a:custGeom>
              <a:solidFill>
                <a:srgbClr val="E8E6E5"/>
              </a:solidFill>
            </p:spPr>
          </p:sp>
          <p:sp>
            <p:nvSpPr>
              <p:cNvPr name="Freeform 35" id="35"/>
              <p:cNvSpPr/>
              <p:nvPr/>
            </p:nvSpPr>
            <p:spPr>
              <a:xfrm>
                <a:off x="8178117" y="6279258"/>
                <a:ext cx="948187" cy="3536547"/>
              </a:xfrm>
              <a:custGeom>
                <a:avLst/>
                <a:gdLst/>
                <a:ahLst/>
                <a:cxnLst/>
                <a:rect r="r" b="b" t="t" l="l"/>
                <a:pathLst>
                  <a:path h="3536547" w="948187">
                    <a:moveTo>
                      <a:pt x="0" y="0"/>
                    </a:moveTo>
                    <a:lnTo>
                      <a:pt x="948187" y="0"/>
                    </a:lnTo>
                    <a:lnTo>
                      <a:pt x="948187" y="3536548"/>
                    </a:lnTo>
                    <a:lnTo>
                      <a:pt x="0" y="3536548"/>
                    </a:lnTo>
                    <a:close/>
                  </a:path>
                </a:pathLst>
              </a:custGeom>
              <a:solidFill>
                <a:srgbClr val="E8E6E5"/>
              </a:solidFill>
            </p:spPr>
          </p:sp>
          <p:sp>
            <p:nvSpPr>
              <p:cNvPr name="Freeform 36" id="36"/>
              <p:cNvSpPr/>
              <p:nvPr/>
            </p:nvSpPr>
            <p:spPr>
              <a:xfrm>
                <a:off x="10904155" y="5494057"/>
                <a:ext cx="948188" cy="4321748"/>
              </a:xfrm>
              <a:custGeom>
                <a:avLst/>
                <a:gdLst/>
                <a:ahLst/>
                <a:cxnLst/>
                <a:rect r="r" b="b" t="t" l="l"/>
                <a:pathLst>
                  <a:path h="4321748" w="948188">
                    <a:moveTo>
                      <a:pt x="0" y="0"/>
                    </a:moveTo>
                    <a:lnTo>
                      <a:pt x="948188" y="0"/>
                    </a:lnTo>
                    <a:lnTo>
                      <a:pt x="948188" y="4321749"/>
                    </a:lnTo>
                    <a:lnTo>
                      <a:pt x="0" y="4321749"/>
                    </a:lnTo>
                    <a:close/>
                  </a:path>
                </a:pathLst>
              </a:custGeom>
              <a:solidFill>
                <a:srgbClr val="E8E6E5"/>
              </a:solidFill>
            </p:spPr>
          </p:sp>
        </p:grpSp>
      </p:grpSp>
      <p:pic>
        <p:nvPicPr>
          <p:cNvPr name="Picture 37" id="37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774008">
            <a:off x="5420755" y="2925030"/>
            <a:ext cx="693342" cy="2028394"/>
          </a:xfrm>
          <a:prstGeom prst="rect">
            <a:avLst/>
          </a:prstGeom>
        </p:spPr>
      </p:pic>
      <p:grpSp>
        <p:nvGrpSpPr>
          <p:cNvPr name="Group 38" id="38"/>
          <p:cNvGrpSpPr/>
          <p:nvPr/>
        </p:nvGrpSpPr>
        <p:grpSpPr>
          <a:xfrm rot="0">
            <a:off x="1028700" y="3744642"/>
            <a:ext cx="6564587" cy="3114659"/>
            <a:chOff x="0" y="0"/>
            <a:chExt cx="8752783" cy="4152878"/>
          </a:xfrm>
        </p:grpSpPr>
        <p:sp>
          <p:nvSpPr>
            <p:cNvPr name="TextBox 39" id="39"/>
            <p:cNvSpPr txBox="true"/>
            <p:nvPr/>
          </p:nvSpPr>
          <p:spPr>
            <a:xfrm rot="0">
              <a:off x="0" y="3599666"/>
              <a:ext cx="7849378" cy="55321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4067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Medium"/>
                </a:rPr>
                <a:t>Elaborate on what you want to discuss. </a:t>
              </a:r>
            </a:p>
          </p:txBody>
        </p:sp>
        <p:sp>
          <p:nvSpPr>
            <p:cNvPr name="TextBox 40" id="40"/>
            <p:cNvSpPr txBox="true"/>
            <p:nvPr/>
          </p:nvSpPr>
          <p:spPr>
            <a:xfrm rot="0">
              <a:off x="0" y="-9525"/>
              <a:ext cx="8752783" cy="32607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9600"/>
                </a:lnSpc>
              </a:pPr>
              <a:r>
                <a:rPr lang="en-US" sz="8000">
                  <a:solidFill>
                    <a:srgbClr val="395245"/>
                  </a:solidFill>
                  <a:latin typeface="Caveat"/>
                </a:rPr>
                <a:t>Write Your</a:t>
              </a:r>
            </a:p>
            <a:p>
              <a:pPr algn="l" marL="0" indent="0" lvl="0">
                <a:lnSpc>
                  <a:spcPts val="9600"/>
                </a:lnSpc>
                <a:spcBef>
                  <a:spcPct val="0"/>
                </a:spcBef>
              </a:pPr>
              <a:r>
                <a:rPr lang="en-US" sz="8000">
                  <a:solidFill>
                    <a:srgbClr val="395245"/>
                  </a:solidFill>
                  <a:latin typeface="Caveat"/>
                </a:rPr>
                <a:t>Topic or Idea</a:t>
              </a:r>
            </a:p>
          </p:txBody>
        </p:sp>
      </p:grp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DC2B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180480" y="4390196"/>
            <a:ext cx="7952933" cy="769772"/>
            <a:chOff x="0" y="0"/>
            <a:chExt cx="10603911" cy="1026363"/>
          </a:xfrm>
        </p:grpSpPr>
        <p:sp>
          <p:nvSpPr>
            <p:cNvPr name="AutoShape 3" id="3"/>
            <p:cNvSpPr/>
            <p:nvPr/>
          </p:nvSpPr>
          <p:spPr>
            <a:xfrm rot="-5399999">
              <a:off x="-221063" y="767199"/>
              <a:ext cx="480226" cy="0"/>
            </a:xfrm>
            <a:prstGeom prst="line">
              <a:avLst/>
            </a:prstGeom>
            <a:ln cap="rnd" w="38100">
              <a:solidFill>
                <a:srgbClr val="FFFFFF"/>
              </a:solidFill>
              <a:prstDash val="sysDot"/>
              <a:headEnd type="none" len="sm" w="sm"/>
              <a:tailEnd type="none" len="sm" w="sm"/>
            </a:ln>
          </p:spPr>
        </p:sp>
        <p:sp>
          <p:nvSpPr>
            <p:cNvPr name="AutoShape 4" id="4"/>
            <p:cNvSpPr/>
            <p:nvPr/>
          </p:nvSpPr>
          <p:spPr>
            <a:xfrm rot="-5399999">
              <a:off x="5044581" y="221063"/>
              <a:ext cx="480226" cy="0"/>
            </a:xfrm>
            <a:prstGeom prst="line">
              <a:avLst/>
            </a:prstGeom>
            <a:ln cap="rnd" w="38100">
              <a:solidFill>
                <a:srgbClr val="FFFFFF"/>
              </a:solidFill>
              <a:prstDash val="sysDot"/>
              <a:headEnd type="none" len="sm" w="sm"/>
              <a:tailEnd type="none" len="sm" w="sm"/>
            </a:ln>
          </p:spPr>
        </p:sp>
        <p:sp>
          <p:nvSpPr>
            <p:cNvPr name="AutoShape 5" id="5"/>
            <p:cNvSpPr/>
            <p:nvPr/>
          </p:nvSpPr>
          <p:spPr>
            <a:xfrm rot="-5399999">
              <a:off x="10291175" y="767199"/>
              <a:ext cx="480226" cy="0"/>
            </a:xfrm>
            <a:prstGeom prst="line">
              <a:avLst/>
            </a:prstGeom>
            <a:ln cap="rnd" w="38100">
              <a:solidFill>
                <a:srgbClr val="FFFFFF"/>
              </a:solidFill>
              <a:prstDash val="sysDot"/>
              <a:headEnd type="none" len="sm" w="sm"/>
              <a:tailEnd type="none" len="sm" w="sm"/>
            </a:ln>
          </p:spPr>
        </p:sp>
        <p:sp>
          <p:nvSpPr>
            <p:cNvPr name="AutoShape 6" id="6"/>
            <p:cNvSpPr/>
            <p:nvPr/>
          </p:nvSpPr>
          <p:spPr>
            <a:xfrm rot="0">
              <a:off x="0" y="527086"/>
              <a:ext cx="10603911" cy="0"/>
            </a:xfrm>
            <a:prstGeom prst="line">
              <a:avLst/>
            </a:prstGeom>
            <a:ln cap="rnd" w="38100">
              <a:solidFill>
                <a:srgbClr val="FFFFFF"/>
              </a:solidFill>
              <a:prstDash val="sysDot"/>
              <a:headEnd type="none" len="sm" w="sm"/>
              <a:tailEnd type="none" len="sm" w="sm"/>
            </a:ln>
          </p:spPr>
        </p:sp>
      </p:grp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8345676" y="2812605"/>
            <a:ext cx="1596648" cy="1596642"/>
            <a:chOff x="0" y="0"/>
            <a:chExt cx="6350000" cy="6349975"/>
          </a:xfrm>
        </p:grpSpPr>
        <p:sp>
          <p:nvSpPr>
            <p:cNvPr name="Freeform 8" id="8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8523" r="-32543" t="0" b="-111734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3029006" y="6683626"/>
            <a:ext cx="4283934" cy="748914"/>
            <a:chOff x="0" y="0"/>
            <a:chExt cx="5711913" cy="998552"/>
          </a:xfrm>
        </p:grpSpPr>
        <p:sp>
          <p:nvSpPr>
            <p:cNvPr name="AutoShape 10" id="10"/>
            <p:cNvSpPr/>
            <p:nvPr/>
          </p:nvSpPr>
          <p:spPr>
            <a:xfrm rot="-5399999">
              <a:off x="2628518" y="221063"/>
              <a:ext cx="480226" cy="0"/>
            </a:xfrm>
            <a:prstGeom prst="line">
              <a:avLst/>
            </a:prstGeom>
            <a:ln cap="rnd" w="38100">
              <a:solidFill>
                <a:srgbClr val="FFFFFF"/>
              </a:solidFill>
              <a:prstDash val="sysDot"/>
              <a:headEnd type="none" len="sm" w="sm"/>
              <a:tailEnd type="none" len="sm" w="sm"/>
            </a:ln>
          </p:spPr>
        </p:sp>
        <p:sp>
          <p:nvSpPr>
            <p:cNvPr name="AutoShape 11" id="11"/>
            <p:cNvSpPr/>
            <p:nvPr/>
          </p:nvSpPr>
          <p:spPr>
            <a:xfrm rot="-5399999">
              <a:off x="-221063" y="739389"/>
              <a:ext cx="480226" cy="0"/>
            </a:xfrm>
            <a:prstGeom prst="line">
              <a:avLst/>
            </a:prstGeom>
            <a:ln cap="rnd" w="38100">
              <a:solidFill>
                <a:srgbClr val="FFFFFF"/>
              </a:solidFill>
              <a:prstDash val="sysDot"/>
              <a:headEnd type="none" len="sm" w="sm"/>
              <a:tailEnd type="none" len="sm" w="sm"/>
            </a:ln>
          </p:spPr>
        </p:sp>
        <p:sp>
          <p:nvSpPr>
            <p:cNvPr name="AutoShape 12" id="12"/>
            <p:cNvSpPr/>
            <p:nvPr/>
          </p:nvSpPr>
          <p:spPr>
            <a:xfrm rot="-5400000">
              <a:off x="5426900" y="688139"/>
              <a:ext cx="531926" cy="0"/>
            </a:xfrm>
            <a:prstGeom prst="line">
              <a:avLst/>
            </a:prstGeom>
            <a:ln cap="rnd" w="38100">
              <a:solidFill>
                <a:srgbClr val="FFFFFF"/>
              </a:solidFill>
              <a:prstDash val="sysDot"/>
              <a:headEnd type="none" len="sm" w="sm"/>
              <a:tailEnd type="none" len="sm" w="sm"/>
            </a:ln>
          </p:spPr>
        </p:sp>
        <p:sp>
          <p:nvSpPr>
            <p:cNvPr name="AutoShape 13" id="13"/>
            <p:cNvSpPr/>
            <p:nvPr/>
          </p:nvSpPr>
          <p:spPr>
            <a:xfrm rot="0">
              <a:off x="0" y="480226"/>
              <a:ext cx="5628720" cy="0"/>
            </a:xfrm>
            <a:prstGeom prst="line">
              <a:avLst/>
            </a:prstGeom>
            <a:ln cap="rnd" w="38100">
              <a:solidFill>
                <a:srgbClr val="FFFFFF"/>
              </a:solidFill>
              <a:prstDash val="sysDot"/>
              <a:headEnd type="none" len="sm" w="sm"/>
              <a:tailEnd type="none" len="sm" w="sm"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10907785" y="6683626"/>
            <a:ext cx="4283934" cy="748914"/>
            <a:chOff x="0" y="0"/>
            <a:chExt cx="5711913" cy="998552"/>
          </a:xfrm>
        </p:grpSpPr>
        <p:sp>
          <p:nvSpPr>
            <p:cNvPr name="AutoShape 15" id="15"/>
            <p:cNvSpPr/>
            <p:nvPr/>
          </p:nvSpPr>
          <p:spPr>
            <a:xfrm rot="-5399999">
              <a:off x="2628518" y="221063"/>
              <a:ext cx="480226" cy="0"/>
            </a:xfrm>
            <a:prstGeom prst="line">
              <a:avLst/>
            </a:prstGeom>
            <a:ln cap="rnd" w="38100">
              <a:solidFill>
                <a:srgbClr val="FFFFFF"/>
              </a:solidFill>
              <a:prstDash val="sysDot"/>
              <a:headEnd type="none" len="sm" w="sm"/>
              <a:tailEnd type="none" len="sm" w="sm"/>
            </a:ln>
          </p:spPr>
        </p:sp>
        <p:sp>
          <p:nvSpPr>
            <p:cNvPr name="AutoShape 16" id="16"/>
            <p:cNvSpPr/>
            <p:nvPr/>
          </p:nvSpPr>
          <p:spPr>
            <a:xfrm rot="-5399999">
              <a:off x="-221063" y="739389"/>
              <a:ext cx="480226" cy="0"/>
            </a:xfrm>
            <a:prstGeom prst="line">
              <a:avLst/>
            </a:prstGeom>
            <a:ln cap="rnd" w="38100">
              <a:solidFill>
                <a:srgbClr val="FFFFFF"/>
              </a:solidFill>
              <a:prstDash val="sysDot"/>
              <a:headEnd type="none" len="sm" w="sm"/>
              <a:tailEnd type="none" len="sm" w="sm"/>
            </a:ln>
          </p:spPr>
        </p:sp>
        <p:sp>
          <p:nvSpPr>
            <p:cNvPr name="AutoShape 17" id="17"/>
            <p:cNvSpPr/>
            <p:nvPr/>
          </p:nvSpPr>
          <p:spPr>
            <a:xfrm rot="-5400000">
              <a:off x="5426900" y="688139"/>
              <a:ext cx="531926" cy="0"/>
            </a:xfrm>
            <a:prstGeom prst="line">
              <a:avLst/>
            </a:prstGeom>
            <a:ln cap="rnd" w="38100">
              <a:solidFill>
                <a:srgbClr val="FFFFFF"/>
              </a:solidFill>
              <a:prstDash val="sysDot"/>
              <a:headEnd type="none" len="sm" w="sm"/>
              <a:tailEnd type="none" len="sm" w="sm"/>
            </a:ln>
          </p:spPr>
        </p:sp>
        <p:sp>
          <p:nvSpPr>
            <p:cNvPr name="AutoShape 18" id="18"/>
            <p:cNvSpPr/>
            <p:nvPr/>
          </p:nvSpPr>
          <p:spPr>
            <a:xfrm rot="0">
              <a:off x="0" y="480226"/>
              <a:ext cx="5628720" cy="0"/>
            </a:xfrm>
            <a:prstGeom prst="line">
              <a:avLst/>
            </a:prstGeom>
            <a:ln cap="rnd" w="38100">
              <a:solidFill>
                <a:srgbClr val="FFFFFF"/>
              </a:solidFill>
              <a:prstDash val="sysDot"/>
              <a:headEnd type="none" len="sm" w="sm"/>
              <a:tailEnd type="none" len="sm" w="sm"/>
            </a:ln>
          </p:spPr>
        </p:sp>
      </p:grpSp>
      <p:grpSp>
        <p:nvGrpSpPr>
          <p:cNvPr name="Group 19" id="19"/>
          <p:cNvGrpSpPr>
            <a:grpSpLocks noChangeAspect="true"/>
          </p:cNvGrpSpPr>
          <p:nvPr/>
        </p:nvGrpSpPr>
        <p:grpSpPr>
          <a:xfrm rot="0">
            <a:off x="4410731" y="5086984"/>
            <a:ext cx="1596648" cy="1596642"/>
            <a:chOff x="0" y="0"/>
            <a:chExt cx="6350000" cy="6349975"/>
          </a:xfrm>
        </p:grpSpPr>
        <p:sp>
          <p:nvSpPr>
            <p:cNvPr name="Freeform 20" id="20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/>
              <a:stretch>
                <a:fillRect l="-251124" r="-31689" t="-48360" b="-106850"/>
              </a:stretch>
            </a:blipFill>
          </p:spPr>
        </p:sp>
      </p:grpSp>
      <p:grpSp>
        <p:nvGrpSpPr>
          <p:cNvPr name="Group 21" id="21"/>
          <p:cNvGrpSpPr>
            <a:grpSpLocks noChangeAspect="true"/>
          </p:cNvGrpSpPr>
          <p:nvPr/>
        </p:nvGrpSpPr>
        <p:grpSpPr>
          <a:xfrm rot="0">
            <a:off x="2259257" y="7361363"/>
            <a:ext cx="1596648" cy="1596642"/>
            <a:chOff x="0" y="0"/>
            <a:chExt cx="6350000" cy="6349975"/>
          </a:xfrm>
        </p:grpSpPr>
        <p:sp>
          <p:nvSpPr>
            <p:cNvPr name="Freeform 22" id="22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18636" r="-36798" t="0" b="-132282"/>
              </a:stretch>
            </a:blipFill>
          </p:spPr>
        </p:sp>
      </p:grpSp>
      <p:grpSp>
        <p:nvGrpSpPr>
          <p:cNvPr name="Group 23" id="23"/>
          <p:cNvGrpSpPr>
            <a:grpSpLocks noChangeAspect="true"/>
          </p:cNvGrpSpPr>
          <p:nvPr/>
        </p:nvGrpSpPr>
        <p:grpSpPr>
          <a:xfrm rot="0">
            <a:off x="10167229" y="7361363"/>
            <a:ext cx="1596648" cy="1596642"/>
            <a:chOff x="0" y="0"/>
            <a:chExt cx="6350000" cy="6349975"/>
          </a:xfrm>
        </p:grpSpPr>
        <p:sp>
          <p:nvSpPr>
            <p:cNvPr name="Freeform 24" id="24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l="-26091" r="-36604" t="-24562" b="-119482"/>
              </a:stretch>
            </a:blipFill>
          </p:spPr>
        </p:sp>
      </p:grpSp>
      <p:grpSp>
        <p:nvGrpSpPr>
          <p:cNvPr name="Group 25" id="25"/>
          <p:cNvGrpSpPr>
            <a:grpSpLocks noChangeAspect="true"/>
          </p:cNvGrpSpPr>
          <p:nvPr/>
        </p:nvGrpSpPr>
        <p:grpSpPr>
          <a:xfrm rot="0">
            <a:off x="6486042" y="7361363"/>
            <a:ext cx="1596648" cy="1596642"/>
            <a:chOff x="0" y="0"/>
            <a:chExt cx="6350000" cy="6349975"/>
          </a:xfrm>
        </p:grpSpPr>
        <p:sp>
          <p:nvSpPr>
            <p:cNvPr name="Freeform 26" id="26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6"/>
              <a:stretch>
                <a:fillRect l="-60879" r="-64893" t="-3727" b="-234934"/>
              </a:stretch>
            </a:blipFill>
          </p:spPr>
        </p:sp>
      </p:grpSp>
      <p:grpSp>
        <p:nvGrpSpPr>
          <p:cNvPr name="Group 27" id="27"/>
          <p:cNvGrpSpPr>
            <a:grpSpLocks noChangeAspect="true"/>
          </p:cNvGrpSpPr>
          <p:nvPr/>
        </p:nvGrpSpPr>
        <p:grpSpPr>
          <a:xfrm rot="0">
            <a:off x="14393395" y="7361363"/>
            <a:ext cx="1596648" cy="1596642"/>
            <a:chOff x="0" y="0"/>
            <a:chExt cx="6350000" cy="6349975"/>
          </a:xfrm>
        </p:grpSpPr>
        <p:sp>
          <p:nvSpPr>
            <p:cNvPr name="Freeform 28" id="28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7"/>
              <a:stretch>
                <a:fillRect l="-34788" r="-3648" t="-38521" b="-69005"/>
              </a:stretch>
            </a:blipFill>
          </p:spPr>
        </p:sp>
      </p:grpSp>
      <p:grpSp>
        <p:nvGrpSpPr>
          <p:cNvPr name="Group 29" id="29"/>
          <p:cNvGrpSpPr>
            <a:grpSpLocks noChangeAspect="true"/>
          </p:cNvGrpSpPr>
          <p:nvPr/>
        </p:nvGrpSpPr>
        <p:grpSpPr>
          <a:xfrm rot="0">
            <a:off x="12280621" y="5086984"/>
            <a:ext cx="1596648" cy="1596642"/>
            <a:chOff x="0" y="0"/>
            <a:chExt cx="6350000" cy="6349975"/>
          </a:xfrm>
        </p:grpSpPr>
        <p:sp>
          <p:nvSpPr>
            <p:cNvPr name="Freeform 30" id="30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8"/>
              <a:stretch>
                <a:fillRect l="-37273" r="-18349" t="0" b="-133435"/>
              </a:stretch>
            </a:blipFill>
          </p:spPr>
        </p:sp>
      </p:grpSp>
      <p:sp>
        <p:nvSpPr>
          <p:cNvPr name="TextBox 31" id="31"/>
          <p:cNvSpPr txBox="true"/>
          <p:nvPr/>
        </p:nvSpPr>
        <p:spPr>
          <a:xfrm rot="0">
            <a:off x="3575342" y="879030"/>
            <a:ext cx="11137315" cy="1228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395245"/>
                </a:solidFill>
                <a:latin typeface="Caveat"/>
              </a:rPr>
              <a:t>Add a Chart Page</a:t>
            </a:r>
          </a:p>
        </p:txBody>
      </p:sp>
      <p:grpSp>
        <p:nvGrpSpPr>
          <p:cNvPr name="Group 32" id="32"/>
          <p:cNvGrpSpPr/>
          <p:nvPr/>
        </p:nvGrpSpPr>
        <p:grpSpPr>
          <a:xfrm rot="0">
            <a:off x="6197879" y="5590010"/>
            <a:ext cx="1596648" cy="590589"/>
            <a:chOff x="0" y="0"/>
            <a:chExt cx="2128864" cy="787453"/>
          </a:xfrm>
        </p:grpSpPr>
        <p:sp>
          <p:nvSpPr>
            <p:cNvPr name="TextBox 33" id="33"/>
            <p:cNvSpPr txBox="true"/>
            <p:nvPr/>
          </p:nvSpPr>
          <p:spPr>
            <a:xfrm rot="0">
              <a:off x="0" y="-190500"/>
              <a:ext cx="2128864" cy="55321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067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Bold Bold"/>
                </a:rPr>
                <a:t>Name</a:t>
              </a:r>
            </a:p>
          </p:txBody>
        </p:sp>
        <p:sp>
          <p:nvSpPr>
            <p:cNvPr name="TextBox 34" id="34"/>
            <p:cNvSpPr txBox="true"/>
            <p:nvPr/>
          </p:nvSpPr>
          <p:spPr>
            <a:xfrm rot="0">
              <a:off x="0" y="234241"/>
              <a:ext cx="2128864" cy="55321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067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Medium"/>
                </a:rPr>
                <a:t>Job Title</a:t>
              </a: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2259257" y="9171175"/>
            <a:ext cx="1596648" cy="590589"/>
            <a:chOff x="0" y="0"/>
            <a:chExt cx="2128864" cy="787453"/>
          </a:xfrm>
        </p:grpSpPr>
        <p:sp>
          <p:nvSpPr>
            <p:cNvPr name="TextBox 36" id="36"/>
            <p:cNvSpPr txBox="true"/>
            <p:nvPr/>
          </p:nvSpPr>
          <p:spPr>
            <a:xfrm rot="0">
              <a:off x="0" y="-190500"/>
              <a:ext cx="2128864" cy="55321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067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Bold Bold"/>
                </a:rPr>
                <a:t>Name</a:t>
              </a:r>
            </a:p>
          </p:txBody>
        </p:sp>
        <p:sp>
          <p:nvSpPr>
            <p:cNvPr name="TextBox 37" id="37"/>
            <p:cNvSpPr txBox="true"/>
            <p:nvPr/>
          </p:nvSpPr>
          <p:spPr>
            <a:xfrm rot="0">
              <a:off x="0" y="234241"/>
              <a:ext cx="2128864" cy="55321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067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Medium"/>
                </a:rPr>
                <a:t>Job Title</a:t>
              </a:r>
            </a:p>
          </p:txBody>
        </p:sp>
      </p:grpSp>
      <p:grpSp>
        <p:nvGrpSpPr>
          <p:cNvPr name="Group 38" id="38"/>
          <p:cNvGrpSpPr/>
          <p:nvPr/>
        </p:nvGrpSpPr>
        <p:grpSpPr>
          <a:xfrm rot="0">
            <a:off x="6486042" y="9171175"/>
            <a:ext cx="1596648" cy="590589"/>
            <a:chOff x="0" y="0"/>
            <a:chExt cx="2128864" cy="787453"/>
          </a:xfrm>
        </p:grpSpPr>
        <p:sp>
          <p:nvSpPr>
            <p:cNvPr name="TextBox 39" id="39"/>
            <p:cNvSpPr txBox="true"/>
            <p:nvPr/>
          </p:nvSpPr>
          <p:spPr>
            <a:xfrm rot="0">
              <a:off x="0" y="-190500"/>
              <a:ext cx="2128864" cy="55321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067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Bold Bold"/>
                </a:rPr>
                <a:t>Name</a:t>
              </a:r>
            </a:p>
          </p:txBody>
        </p:sp>
        <p:sp>
          <p:nvSpPr>
            <p:cNvPr name="TextBox 40" id="40"/>
            <p:cNvSpPr txBox="true"/>
            <p:nvPr/>
          </p:nvSpPr>
          <p:spPr>
            <a:xfrm rot="0">
              <a:off x="0" y="234241"/>
              <a:ext cx="2128864" cy="55321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067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Medium"/>
                </a:rPr>
                <a:t>Job Title</a:t>
              </a:r>
            </a:p>
          </p:txBody>
        </p:sp>
      </p:grpSp>
      <p:grpSp>
        <p:nvGrpSpPr>
          <p:cNvPr name="Group 41" id="41"/>
          <p:cNvGrpSpPr/>
          <p:nvPr/>
        </p:nvGrpSpPr>
        <p:grpSpPr>
          <a:xfrm rot="0">
            <a:off x="10167229" y="9171175"/>
            <a:ext cx="1596648" cy="590589"/>
            <a:chOff x="0" y="0"/>
            <a:chExt cx="2128864" cy="787453"/>
          </a:xfrm>
        </p:grpSpPr>
        <p:sp>
          <p:nvSpPr>
            <p:cNvPr name="TextBox 42" id="42"/>
            <p:cNvSpPr txBox="true"/>
            <p:nvPr/>
          </p:nvSpPr>
          <p:spPr>
            <a:xfrm rot="0">
              <a:off x="0" y="-190500"/>
              <a:ext cx="2128864" cy="55321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067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Bold Bold"/>
                </a:rPr>
                <a:t>Name</a:t>
              </a:r>
            </a:p>
          </p:txBody>
        </p:sp>
        <p:sp>
          <p:nvSpPr>
            <p:cNvPr name="TextBox 43" id="43"/>
            <p:cNvSpPr txBox="true"/>
            <p:nvPr/>
          </p:nvSpPr>
          <p:spPr>
            <a:xfrm rot="0">
              <a:off x="0" y="234241"/>
              <a:ext cx="2128864" cy="55321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067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Medium"/>
                </a:rPr>
                <a:t>Job Title</a:t>
              </a:r>
            </a:p>
          </p:txBody>
        </p:sp>
      </p:grpSp>
      <p:grpSp>
        <p:nvGrpSpPr>
          <p:cNvPr name="Group 44" id="44"/>
          <p:cNvGrpSpPr/>
          <p:nvPr/>
        </p:nvGrpSpPr>
        <p:grpSpPr>
          <a:xfrm rot="0">
            <a:off x="14393395" y="9171175"/>
            <a:ext cx="1596648" cy="590589"/>
            <a:chOff x="0" y="0"/>
            <a:chExt cx="2128864" cy="787453"/>
          </a:xfrm>
        </p:grpSpPr>
        <p:sp>
          <p:nvSpPr>
            <p:cNvPr name="TextBox 45" id="45"/>
            <p:cNvSpPr txBox="true"/>
            <p:nvPr/>
          </p:nvSpPr>
          <p:spPr>
            <a:xfrm rot="0">
              <a:off x="0" y="-190500"/>
              <a:ext cx="2128864" cy="55321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067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Bold Bold"/>
                </a:rPr>
                <a:t>Name</a:t>
              </a:r>
            </a:p>
          </p:txBody>
        </p:sp>
        <p:sp>
          <p:nvSpPr>
            <p:cNvPr name="TextBox 46" id="46"/>
            <p:cNvSpPr txBox="true"/>
            <p:nvPr/>
          </p:nvSpPr>
          <p:spPr>
            <a:xfrm rot="0">
              <a:off x="0" y="234241"/>
              <a:ext cx="2128864" cy="55321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067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Medium"/>
                </a:rPr>
                <a:t>Job Title</a:t>
              </a:r>
            </a:p>
          </p:txBody>
        </p:sp>
      </p:grpSp>
      <p:grpSp>
        <p:nvGrpSpPr>
          <p:cNvPr name="Group 47" id="47"/>
          <p:cNvGrpSpPr/>
          <p:nvPr/>
        </p:nvGrpSpPr>
        <p:grpSpPr>
          <a:xfrm rot="0">
            <a:off x="14104834" y="5590010"/>
            <a:ext cx="1596648" cy="590589"/>
            <a:chOff x="0" y="0"/>
            <a:chExt cx="2128864" cy="787453"/>
          </a:xfrm>
        </p:grpSpPr>
        <p:sp>
          <p:nvSpPr>
            <p:cNvPr name="TextBox 48" id="48"/>
            <p:cNvSpPr txBox="true"/>
            <p:nvPr/>
          </p:nvSpPr>
          <p:spPr>
            <a:xfrm rot="0">
              <a:off x="0" y="-190500"/>
              <a:ext cx="2128864" cy="55321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067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Bold Bold"/>
                </a:rPr>
                <a:t>Name</a:t>
              </a:r>
            </a:p>
          </p:txBody>
        </p:sp>
        <p:sp>
          <p:nvSpPr>
            <p:cNvPr name="TextBox 49" id="49"/>
            <p:cNvSpPr txBox="true"/>
            <p:nvPr/>
          </p:nvSpPr>
          <p:spPr>
            <a:xfrm rot="0">
              <a:off x="0" y="234241"/>
              <a:ext cx="2128864" cy="55321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067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Medium"/>
                </a:rPr>
                <a:t>Job Title</a:t>
              </a:r>
            </a:p>
          </p:txBody>
        </p:sp>
      </p:grpSp>
      <p:grpSp>
        <p:nvGrpSpPr>
          <p:cNvPr name="Group 50" id="50"/>
          <p:cNvGrpSpPr/>
          <p:nvPr/>
        </p:nvGrpSpPr>
        <p:grpSpPr>
          <a:xfrm rot="0">
            <a:off x="10132824" y="3308075"/>
            <a:ext cx="1596648" cy="590589"/>
            <a:chOff x="0" y="0"/>
            <a:chExt cx="2128864" cy="787453"/>
          </a:xfrm>
        </p:grpSpPr>
        <p:sp>
          <p:nvSpPr>
            <p:cNvPr name="TextBox 51" id="51"/>
            <p:cNvSpPr txBox="true"/>
            <p:nvPr/>
          </p:nvSpPr>
          <p:spPr>
            <a:xfrm rot="0">
              <a:off x="0" y="-190500"/>
              <a:ext cx="2128864" cy="55321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4067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Bold Bold"/>
                </a:rPr>
                <a:t>Name</a:t>
              </a:r>
            </a:p>
          </p:txBody>
        </p:sp>
        <p:sp>
          <p:nvSpPr>
            <p:cNvPr name="TextBox 52" id="52"/>
            <p:cNvSpPr txBox="true"/>
            <p:nvPr/>
          </p:nvSpPr>
          <p:spPr>
            <a:xfrm rot="0">
              <a:off x="0" y="234241"/>
              <a:ext cx="2128864" cy="55321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4067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Medium"/>
                </a:rPr>
                <a:t>Job Title</a:t>
              </a:r>
            </a:p>
          </p:txBody>
        </p:sp>
      </p:grp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E6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748583"/>
            <a:ext cx="5059131" cy="2495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839"/>
              </a:lnSpc>
              <a:spcBef>
                <a:spcPct val="0"/>
              </a:spcBef>
            </a:pPr>
            <a:r>
              <a:rPr lang="en-US" sz="8199" u="none">
                <a:solidFill>
                  <a:srgbClr val="395245"/>
                </a:solidFill>
                <a:latin typeface="Caveat"/>
              </a:rPr>
              <a:t>Resource </a:t>
            </a:r>
          </a:p>
          <a:p>
            <a:pPr algn="l" marL="0" indent="0" lvl="0">
              <a:lnSpc>
                <a:spcPts val="9839"/>
              </a:lnSpc>
              <a:spcBef>
                <a:spcPct val="0"/>
              </a:spcBef>
            </a:pPr>
            <a:r>
              <a:rPr lang="en-US" sz="8199" u="none">
                <a:solidFill>
                  <a:srgbClr val="395245"/>
                </a:solidFill>
                <a:latin typeface="Caveat"/>
              </a:rPr>
              <a:t>Page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7738690"/>
            <a:ext cx="5059131" cy="14752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394"/>
              </a:lnSpc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Use these design resources in your</a:t>
            </a:r>
          </a:p>
          <a:p>
            <a:pPr algn="l" marL="0" indent="0" lvl="0">
              <a:lnSpc>
                <a:spcPts val="2394"/>
              </a:lnSpc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Canva Presentation. Happy designing! </a:t>
            </a:r>
          </a:p>
          <a:p>
            <a:pPr algn="l" marL="0" indent="0" lvl="0">
              <a:lnSpc>
                <a:spcPts val="2394"/>
              </a:lnSpc>
            </a:pPr>
          </a:p>
          <a:p>
            <a:pPr algn="l" marL="0" indent="0" lvl="0">
              <a:lnSpc>
                <a:spcPts val="2394"/>
              </a:lnSpc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Don't forget to delete this page</a:t>
            </a:r>
          </a:p>
          <a:p>
            <a:pPr algn="l" marL="0" indent="0" lvl="0">
              <a:lnSpc>
                <a:spcPts val="2394"/>
              </a:lnSpc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before presenting. </a:t>
            </a:r>
          </a:p>
        </p:txBody>
      </p:sp>
      <p:sp>
        <p:nvSpPr>
          <p:cNvPr name="AutoShape 4" id="4"/>
          <p:cNvSpPr/>
          <p:nvPr/>
        </p:nvSpPr>
        <p:spPr>
          <a:xfrm rot="-5400000">
            <a:off x="962388" y="5129212"/>
            <a:ext cx="10288987" cy="0"/>
          </a:xfrm>
          <a:prstGeom prst="line">
            <a:avLst/>
          </a:prstGeom>
          <a:ln cap="flat" w="28575">
            <a:solidFill>
              <a:srgbClr val="395245"/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329735" y="1201256"/>
            <a:ext cx="832459" cy="715915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679502" y="1128165"/>
            <a:ext cx="862097" cy="862097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969122" y="1053200"/>
            <a:ext cx="704739" cy="1012027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145355" y="1201256"/>
            <a:ext cx="1164950" cy="715915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856764" y="1128165"/>
            <a:ext cx="862097" cy="862097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174241" y="1053200"/>
            <a:ext cx="1119949" cy="1012027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146385" y="1053200"/>
            <a:ext cx="675298" cy="1012027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646749" y="1053200"/>
            <a:ext cx="732340" cy="1012027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314696" y="3064911"/>
            <a:ext cx="862536" cy="862536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628305" y="3064911"/>
            <a:ext cx="862536" cy="862536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941914" y="3064911"/>
            <a:ext cx="856263" cy="862536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245852" y="3060768"/>
            <a:ext cx="714074" cy="870822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407601" y="3064911"/>
            <a:ext cx="903609" cy="862536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762283" y="3064911"/>
            <a:ext cx="757464" cy="862536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224597" y="3064911"/>
            <a:ext cx="857832" cy="862536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449608" y="3165916"/>
            <a:ext cx="1110978" cy="660527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338592" y="4980429"/>
            <a:ext cx="885701" cy="761703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976692" y="4980429"/>
            <a:ext cx="761703" cy="761703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490794" y="4980429"/>
            <a:ext cx="761703" cy="761703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004896" y="4980429"/>
            <a:ext cx="760318" cy="761703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517614" y="4980429"/>
            <a:ext cx="827938" cy="761703"/>
          </a:xfrm>
          <a:prstGeom prst="rect">
            <a:avLst/>
          </a:prstGeom>
        </p:spPr>
      </p:pic>
      <p:pic>
        <p:nvPicPr>
          <p:cNvPr name="Picture 26" id="26"/>
          <p:cNvPicPr>
            <a:picLocks noChangeAspect="true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097951" y="4980429"/>
            <a:ext cx="614902" cy="761703"/>
          </a:xfrm>
          <a:prstGeom prst="rect">
            <a:avLst/>
          </a:prstGeom>
        </p:spPr>
      </p:pic>
      <p:pic>
        <p:nvPicPr>
          <p:cNvPr name="Picture 27" id="27"/>
          <p:cNvPicPr>
            <a:picLocks noChangeAspect="true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465252" y="5046621"/>
            <a:ext cx="1095335" cy="629320"/>
          </a:xfrm>
          <a:prstGeom prst="rect">
            <a:avLst/>
          </a:prstGeom>
        </p:spPr>
      </p:pic>
      <p:pic>
        <p:nvPicPr>
          <p:cNvPr name="Picture 28" id="28"/>
          <p:cNvPicPr>
            <a:picLocks noChangeAspect="true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327350" y="6679656"/>
            <a:ext cx="914303" cy="816223"/>
          </a:xfrm>
          <a:prstGeom prst="rect">
            <a:avLst/>
          </a:prstGeom>
        </p:spPr>
      </p:pic>
      <p:pic>
        <p:nvPicPr>
          <p:cNvPr name="Picture 29" id="29"/>
          <p:cNvPicPr>
            <a:picLocks noChangeAspect="true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679038" y="6647007"/>
            <a:ext cx="642709" cy="881521"/>
          </a:xfrm>
          <a:prstGeom prst="rect">
            <a:avLst/>
          </a:prstGeom>
        </p:spPr>
      </p:pic>
      <p:pic>
        <p:nvPicPr>
          <p:cNvPr name="Picture 30" id="30"/>
          <p:cNvPicPr>
            <a:picLocks noChangeAspect="true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759132" y="6647007"/>
            <a:ext cx="827027" cy="881521"/>
          </a:xfrm>
          <a:prstGeom prst="rect">
            <a:avLst/>
          </a:prstGeom>
        </p:spPr>
      </p:pic>
      <p:pic>
        <p:nvPicPr>
          <p:cNvPr name="Picture 31" id="31"/>
          <p:cNvPicPr>
            <a:picLocks noChangeAspect="true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023544" y="6647007"/>
            <a:ext cx="644312" cy="881521"/>
          </a:xfrm>
          <a:prstGeom prst="rect">
            <a:avLst/>
          </a:prstGeom>
        </p:spPr>
      </p:pic>
      <p:pic>
        <p:nvPicPr>
          <p:cNvPr name="Picture 32" id="32"/>
          <p:cNvPicPr>
            <a:picLocks noChangeAspect="true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105241" y="6739185"/>
            <a:ext cx="1158432" cy="697166"/>
          </a:xfrm>
          <a:prstGeom prst="rect">
            <a:avLst/>
          </a:prstGeom>
        </p:spPr>
      </p:pic>
      <p:pic>
        <p:nvPicPr>
          <p:cNvPr name="Picture 33" id="33"/>
          <p:cNvPicPr>
            <a:picLocks noChangeAspect="true"/>
          </p:cNvPicPr>
          <p:nvPr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701058" y="6647007"/>
            <a:ext cx="1117135" cy="881521"/>
          </a:xfrm>
          <a:prstGeom prst="rect">
            <a:avLst/>
          </a:prstGeom>
        </p:spPr>
      </p:pic>
      <p:pic>
        <p:nvPicPr>
          <p:cNvPr name="Picture 34" id="34"/>
          <p:cNvPicPr>
            <a:picLocks noChangeAspect="true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255578" y="6647007"/>
            <a:ext cx="881521" cy="881521"/>
          </a:xfrm>
          <a:prstGeom prst="rect">
            <a:avLst/>
          </a:prstGeom>
        </p:spPr>
      </p:pic>
      <p:pic>
        <p:nvPicPr>
          <p:cNvPr name="Picture 35" id="35"/>
          <p:cNvPicPr>
            <a:picLocks noChangeAspect="true"/>
          </p:cNvPicPr>
          <p:nvPr/>
        </p:nvPicPr>
        <p:blipFill>
          <a:blip r:embed="rId6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574484" y="6647007"/>
            <a:ext cx="881521" cy="881521"/>
          </a:xfrm>
          <a:prstGeom prst="rect">
            <a:avLst/>
          </a:prstGeom>
        </p:spPr>
      </p:pic>
      <p:pic>
        <p:nvPicPr>
          <p:cNvPr name="Picture 36" id="36"/>
          <p:cNvPicPr>
            <a:picLocks noChangeAspect="true"/>
          </p:cNvPicPr>
          <p:nvPr/>
        </p:nvPicPr>
        <p:blipFill>
          <a:blip r:embed="rId6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533842" y="8479532"/>
            <a:ext cx="424245" cy="788293"/>
          </a:xfrm>
          <a:prstGeom prst="rect">
            <a:avLst/>
          </a:prstGeom>
        </p:spPr>
      </p:pic>
      <p:pic>
        <p:nvPicPr>
          <p:cNvPr name="Picture 37" id="37"/>
          <p:cNvPicPr>
            <a:picLocks noChangeAspect="true"/>
          </p:cNvPicPr>
          <p:nvPr/>
        </p:nvPicPr>
        <p:blipFill>
          <a:blip r:embed="rId6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577716" y="8479532"/>
            <a:ext cx="610569" cy="788293"/>
          </a:xfrm>
          <a:prstGeom prst="rect">
            <a:avLst/>
          </a:prstGeom>
        </p:spPr>
      </p:pic>
      <p:pic>
        <p:nvPicPr>
          <p:cNvPr name="Picture 38" id="38"/>
          <p:cNvPicPr>
            <a:picLocks noChangeAspect="true"/>
          </p:cNvPicPr>
          <p:nvPr/>
        </p:nvPicPr>
        <p:blipFill>
          <a:blip r:embed="rId6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807913" y="8479532"/>
            <a:ext cx="680799" cy="788293"/>
          </a:xfrm>
          <a:prstGeom prst="rect">
            <a:avLst/>
          </a:prstGeom>
        </p:spPr>
      </p:pic>
      <p:pic>
        <p:nvPicPr>
          <p:cNvPr name="Picture 39" id="39"/>
          <p:cNvPicPr>
            <a:picLocks noChangeAspect="true"/>
          </p:cNvPicPr>
          <p:nvPr/>
        </p:nvPicPr>
        <p:blipFill>
          <a:blip r:embed="rId7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108340" y="8479532"/>
            <a:ext cx="397013" cy="788293"/>
          </a:xfrm>
          <a:prstGeom prst="rect">
            <a:avLst/>
          </a:prstGeom>
        </p:spPr>
      </p:pic>
      <p:pic>
        <p:nvPicPr>
          <p:cNvPr name="Picture 40" id="40"/>
          <p:cNvPicPr>
            <a:picLocks noChangeAspect="true"/>
          </p:cNvPicPr>
          <p:nvPr/>
        </p:nvPicPr>
        <p:blipFill>
          <a:blip r:embed="rId7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124982" y="8479532"/>
            <a:ext cx="788293" cy="788293"/>
          </a:xfrm>
          <a:prstGeom prst="rect">
            <a:avLst/>
          </a:prstGeom>
        </p:spPr>
      </p:pic>
      <p:pic>
        <p:nvPicPr>
          <p:cNvPr name="Picture 41" id="41"/>
          <p:cNvPicPr>
            <a:picLocks noChangeAspect="true"/>
          </p:cNvPicPr>
          <p:nvPr/>
        </p:nvPicPr>
        <p:blipFill>
          <a:blip r:embed="rId7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532904" y="8479532"/>
            <a:ext cx="963470" cy="788293"/>
          </a:xfrm>
          <a:prstGeom prst="rect">
            <a:avLst/>
          </a:prstGeom>
        </p:spPr>
      </p:pic>
      <p:pic>
        <p:nvPicPr>
          <p:cNvPr name="Picture 42" id="42"/>
          <p:cNvPicPr>
            <a:picLocks noChangeAspect="true"/>
          </p:cNvPicPr>
          <p:nvPr/>
        </p:nvPicPr>
        <p:blipFill>
          <a:blip r:embed="rId7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116002" y="8580080"/>
            <a:ext cx="838854" cy="587198"/>
          </a:xfrm>
          <a:prstGeom prst="rect">
            <a:avLst/>
          </a:prstGeom>
        </p:spPr>
      </p:pic>
      <p:pic>
        <p:nvPicPr>
          <p:cNvPr name="Picture 43" id="43"/>
          <p:cNvPicPr>
            <a:picLocks noChangeAspect="true"/>
          </p:cNvPicPr>
          <p:nvPr/>
        </p:nvPicPr>
        <p:blipFill>
          <a:blip r:embed="rId7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668220" y="8479532"/>
            <a:ext cx="689398" cy="78829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E6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605417" y="5817287"/>
            <a:ext cx="3759252" cy="3791475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7577118" y="5817287"/>
            <a:ext cx="2432466" cy="3791475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3116772" y="5817287"/>
            <a:ext cx="4270746" cy="2470604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1407313" y="4024955"/>
            <a:ext cx="4594245" cy="12230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430"/>
              </a:lnSpc>
              <a:spcBef>
                <a:spcPct val="0"/>
              </a:spcBef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Click on the "Canva" button next to </a:t>
            </a:r>
          </a:p>
          <a:p>
            <a:pPr marL="0" indent="0" lvl="0">
              <a:lnSpc>
                <a:spcPts val="2430"/>
              </a:lnSpc>
              <a:spcBef>
                <a:spcPct val="0"/>
              </a:spcBef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this presentation. Start editing your presentation. You may need</a:t>
            </a:r>
          </a:p>
          <a:p>
            <a:pPr marL="0" indent="0" lvl="0">
              <a:lnSpc>
                <a:spcPts val="2430"/>
              </a:lnSpc>
              <a:spcBef>
                <a:spcPct val="0"/>
              </a:spcBef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to sign in to your Canva account.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59563" y="3702058"/>
            <a:ext cx="977191" cy="971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799"/>
              </a:lnSpc>
              <a:spcBef>
                <a:spcPct val="0"/>
              </a:spcBef>
            </a:pPr>
            <a:r>
              <a:rPr lang="en-US" sz="6499" u="none">
                <a:solidFill>
                  <a:srgbClr val="FFFFFF"/>
                </a:solidFill>
                <a:latin typeface="Caveat"/>
              </a:rPr>
              <a:t>01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464673" y="3702058"/>
            <a:ext cx="977191" cy="971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799"/>
              </a:lnSpc>
              <a:spcBef>
                <a:spcPct val="0"/>
              </a:spcBef>
            </a:pPr>
            <a:r>
              <a:rPr lang="en-US" sz="6499" u="none">
                <a:solidFill>
                  <a:srgbClr val="FFFFFF"/>
                </a:solidFill>
                <a:latin typeface="Caveat"/>
              </a:rPr>
              <a:t>02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935647" y="3702058"/>
            <a:ext cx="977191" cy="971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799"/>
              </a:lnSpc>
              <a:spcBef>
                <a:spcPct val="0"/>
              </a:spcBef>
            </a:pPr>
            <a:r>
              <a:rPr lang="en-US" sz="6499" u="none">
                <a:solidFill>
                  <a:srgbClr val="FFFFFF"/>
                </a:solidFill>
                <a:latin typeface="Caveat"/>
              </a:rPr>
              <a:t>03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577118" y="4024955"/>
            <a:ext cx="3964094" cy="9182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30"/>
              </a:lnSpc>
              <a:spcBef>
                <a:spcPct val="0"/>
              </a:spcBef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Click on the "Share" button on the top right corner in Canva and click on "More" at the bottom of the menu.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3116772" y="4024955"/>
            <a:ext cx="4640000" cy="9182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30"/>
              </a:lnSpc>
              <a:spcBef>
                <a:spcPct val="0"/>
              </a:spcBef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Enter "PowerPoint" in the search bar</a:t>
            </a:r>
          </a:p>
          <a:p>
            <a:pPr algn="l" marL="0" indent="0" lvl="0">
              <a:lnSpc>
                <a:spcPts val="2430"/>
              </a:lnSpc>
              <a:spcBef>
                <a:spcPct val="0"/>
              </a:spcBef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and click on the PowerPoint icon</a:t>
            </a:r>
          </a:p>
          <a:p>
            <a:pPr algn="l" marL="0" indent="0" lvl="0">
              <a:lnSpc>
                <a:spcPts val="2430"/>
              </a:lnSpc>
              <a:spcBef>
                <a:spcPct val="0"/>
              </a:spcBef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to download.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2660277" y="942992"/>
            <a:ext cx="12967445" cy="1761535"/>
            <a:chOff x="0" y="0"/>
            <a:chExt cx="17289927" cy="2348714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-9525"/>
              <a:ext cx="17289927" cy="16351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960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395245"/>
                  </a:solidFill>
                  <a:latin typeface="Caveat"/>
                </a:rPr>
                <a:t>Download this presentation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1678789"/>
              <a:ext cx="17289927" cy="6699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960"/>
                </a:lnSpc>
                <a:spcBef>
                  <a:spcPct val="0"/>
                </a:spcBef>
              </a:pPr>
              <a:r>
                <a:rPr lang="en-US" sz="3300" u="none">
                  <a:solidFill>
                    <a:srgbClr val="395245"/>
                  </a:solidFill>
                  <a:latin typeface="Barlow Medium"/>
                </a:rPr>
                <a:t> as a Powerpoint template in 3 steps</a:t>
              </a:r>
            </a:p>
          </p:txBody>
        </p:sp>
      </p:grpSp>
      <p:pic>
        <p:nvPicPr>
          <p:cNvPr name="Picture 14" id="14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514296">
            <a:off x="14767973" y="1172066"/>
            <a:ext cx="968344" cy="1321561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E6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-5400000">
            <a:off x="962388" y="5129212"/>
            <a:ext cx="10288987" cy="0"/>
          </a:xfrm>
          <a:prstGeom prst="line">
            <a:avLst/>
          </a:prstGeom>
          <a:ln cap="flat" w="28575">
            <a:solidFill>
              <a:srgbClr val="395245"/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365327" y="5022534"/>
            <a:ext cx="658664" cy="842478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11471661" y="5006950"/>
            <a:ext cx="614198" cy="838236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631405" y="5058372"/>
            <a:ext cx="589827" cy="799027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932538" y="2338164"/>
            <a:ext cx="738589" cy="707160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974013" y="946700"/>
            <a:ext cx="855574" cy="815128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964112" y="4238896"/>
            <a:ext cx="1431324" cy="216891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544090">
            <a:off x="14316202" y="4181463"/>
            <a:ext cx="1711147" cy="355376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964112" y="3715742"/>
            <a:ext cx="1711147" cy="141457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533528" y="5217835"/>
            <a:ext cx="461897" cy="621133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443094" y="5058372"/>
            <a:ext cx="740642" cy="806639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631786" y="6502029"/>
            <a:ext cx="960061" cy="1288849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399159" y="3538303"/>
            <a:ext cx="1657848" cy="464637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609458" y="3328296"/>
            <a:ext cx="1307609" cy="1180107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796111" y="4347342"/>
            <a:ext cx="2395792" cy="322123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823353" y="4343203"/>
            <a:ext cx="1711147" cy="65400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832581" y="3783756"/>
            <a:ext cx="1711147" cy="70298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933168" y="1005514"/>
            <a:ext cx="1335719" cy="697500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799507" y="3713935"/>
            <a:ext cx="2477030" cy="209940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510235" y="2312367"/>
            <a:ext cx="1049031" cy="758754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534713" y="883514"/>
            <a:ext cx="949850" cy="826382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582605" y="6700152"/>
            <a:ext cx="1389583" cy="1001248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189690" y="799308"/>
            <a:ext cx="1469110" cy="962520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398375" y="2092329"/>
            <a:ext cx="947629" cy="962520"/>
          </a:xfrm>
          <a:prstGeom prst="rect">
            <a:avLst/>
          </a:prstGeom>
        </p:spPr>
      </p:pic>
      <p:pic>
        <p:nvPicPr>
          <p:cNvPr name="Picture 26" id="26"/>
          <p:cNvPicPr>
            <a:picLocks noChangeAspect="true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186740" y="2338164"/>
            <a:ext cx="906689" cy="716685"/>
          </a:xfrm>
          <a:prstGeom prst="rect">
            <a:avLst/>
          </a:prstGeom>
        </p:spPr>
      </p:pic>
      <p:pic>
        <p:nvPicPr>
          <p:cNvPr name="Picture 27" id="27"/>
          <p:cNvPicPr>
            <a:picLocks noChangeAspect="true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4987115">
            <a:off x="14205073" y="6957650"/>
            <a:ext cx="1068166" cy="619729"/>
          </a:xfrm>
          <a:prstGeom prst="rect">
            <a:avLst/>
          </a:prstGeom>
        </p:spPr>
      </p:pic>
      <p:pic>
        <p:nvPicPr>
          <p:cNvPr name="Picture 28" id="28"/>
          <p:cNvPicPr>
            <a:picLocks noChangeAspect="true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493194" y="6651886"/>
            <a:ext cx="407125" cy="1048129"/>
          </a:xfrm>
          <a:prstGeom prst="rect">
            <a:avLst/>
          </a:prstGeom>
        </p:spPr>
      </p:pic>
      <p:pic>
        <p:nvPicPr>
          <p:cNvPr name="Picture 29" id="29"/>
          <p:cNvPicPr>
            <a:picLocks noChangeAspect="true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7112853" y="6626834"/>
            <a:ext cx="371541" cy="1039239"/>
          </a:xfrm>
          <a:prstGeom prst="rect">
            <a:avLst/>
          </a:prstGeom>
        </p:spPr>
      </p:pic>
      <p:pic>
        <p:nvPicPr>
          <p:cNvPr name="Picture 30" id="30"/>
          <p:cNvPicPr>
            <a:picLocks noChangeAspect="true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518523" y="8472563"/>
            <a:ext cx="765683" cy="1260881"/>
          </a:xfrm>
          <a:prstGeom prst="rect">
            <a:avLst/>
          </a:prstGeom>
        </p:spPr>
      </p:pic>
      <p:pic>
        <p:nvPicPr>
          <p:cNvPr name="Picture 31" id="31"/>
          <p:cNvPicPr>
            <a:picLocks noChangeAspect="true"/>
          </p:cNvPicPr>
          <p:nvPr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421324" y="6565781"/>
            <a:ext cx="425203" cy="1135619"/>
          </a:xfrm>
          <a:prstGeom prst="rect">
            <a:avLst/>
          </a:prstGeom>
        </p:spPr>
      </p:pic>
      <p:pic>
        <p:nvPicPr>
          <p:cNvPr name="Picture 32" id="32"/>
          <p:cNvPicPr>
            <a:picLocks noChangeAspect="true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257416" y="8605581"/>
            <a:ext cx="653204" cy="766017"/>
          </a:xfrm>
          <a:prstGeom prst="rect">
            <a:avLst/>
          </a:prstGeom>
        </p:spPr>
      </p:pic>
      <p:pic>
        <p:nvPicPr>
          <p:cNvPr name="Picture 33" id="33"/>
          <p:cNvPicPr>
            <a:picLocks noChangeAspect="true"/>
          </p:cNvPicPr>
          <p:nvPr/>
        </p:nvPicPr>
        <p:blipFill>
          <a:blip r:embed="rId6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055795" y="8688709"/>
            <a:ext cx="743741" cy="682889"/>
          </a:xfrm>
          <a:prstGeom prst="rect">
            <a:avLst/>
          </a:prstGeom>
        </p:spPr>
      </p:pic>
      <p:pic>
        <p:nvPicPr>
          <p:cNvPr name="Picture 34" id="34"/>
          <p:cNvPicPr>
            <a:picLocks noChangeAspect="true"/>
          </p:cNvPicPr>
          <p:nvPr/>
        </p:nvPicPr>
        <p:blipFill>
          <a:blip r:embed="rId6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942751" y="8576454"/>
            <a:ext cx="804184" cy="1053099"/>
          </a:xfrm>
          <a:prstGeom prst="rect">
            <a:avLst/>
          </a:prstGeom>
        </p:spPr>
      </p:pic>
      <p:pic>
        <p:nvPicPr>
          <p:cNvPr name="Picture 35" id="35"/>
          <p:cNvPicPr>
            <a:picLocks noChangeAspect="true"/>
          </p:cNvPicPr>
          <p:nvPr/>
        </p:nvPicPr>
        <p:blipFill>
          <a:blip r:embed="rId6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735368" y="1942803"/>
            <a:ext cx="936010" cy="840707"/>
          </a:xfrm>
          <a:prstGeom prst="rect">
            <a:avLst/>
          </a:prstGeom>
        </p:spPr>
      </p:pic>
      <p:pic>
        <p:nvPicPr>
          <p:cNvPr name="Picture 36" id="36"/>
          <p:cNvPicPr>
            <a:picLocks noChangeAspect="true"/>
          </p:cNvPicPr>
          <p:nvPr/>
        </p:nvPicPr>
        <p:blipFill>
          <a:blip r:embed="rId6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780200" y="794697"/>
            <a:ext cx="846346" cy="792487"/>
          </a:xfrm>
          <a:prstGeom prst="rect">
            <a:avLst/>
          </a:prstGeom>
        </p:spPr>
      </p:pic>
      <p:pic>
        <p:nvPicPr>
          <p:cNvPr name="Picture 37" id="37"/>
          <p:cNvPicPr>
            <a:picLocks noChangeAspect="true"/>
          </p:cNvPicPr>
          <p:nvPr/>
        </p:nvPicPr>
        <p:blipFill>
          <a:blip r:embed="rId7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636349" y="5123063"/>
            <a:ext cx="1281310" cy="1089668"/>
          </a:xfrm>
          <a:prstGeom prst="rect">
            <a:avLst/>
          </a:prstGeom>
        </p:spPr>
      </p:pic>
      <p:pic>
        <p:nvPicPr>
          <p:cNvPr name="Picture 38" id="38"/>
          <p:cNvPicPr>
            <a:picLocks noChangeAspect="true"/>
          </p:cNvPicPr>
          <p:nvPr/>
        </p:nvPicPr>
        <p:blipFill>
          <a:blip r:embed="rId7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764847" y="5205418"/>
            <a:ext cx="1423832" cy="924958"/>
          </a:xfrm>
          <a:prstGeom prst="rect">
            <a:avLst/>
          </a:prstGeom>
        </p:spPr>
      </p:pic>
      <p:pic>
        <p:nvPicPr>
          <p:cNvPr name="Picture 39" id="39"/>
          <p:cNvPicPr>
            <a:picLocks noChangeAspect="true"/>
          </p:cNvPicPr>
          <p:nvPr/>
        </p:nvPicPr>
        <p:blipFill>
          <a:blip r:embed="rId7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933168" y="6842334"/>
            <a:ext cx="813767" cy="962520"/>
          </a:xfrm>
          <a:prstGeom prst="rect">
            <a:avLst/>
          </a:prstGeom>
        </p:spPr>
      </p:pic>
      <p:pic>
        <p:nvPicPr>
          <p:cNvPr name="Picture 40" id="40"/>
          <p:cNvPicPr>
            <a:picLocks noChangeAspect="true"/>
          </p:cNvPicPr>
          <p:nvPr/>
        </p:nvPicPr>
        <p:blipFill>
          <a:blip r:embed="rId7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267941" y="6700152"/>
            <a:ext cx="694959" cy="1104703"/>
          </a:xfrm>
          <a:prstGeom prst="rect">
            <a:avLst/>
          </a:prstGeom>
        </p:spPr>
      </p:pic>
      <p:pic>
        <p:nvPicPr>
          <p:cNvPr name="Picture 41" id="41"/>
          <p:cNvPicPr>
            <a:picLocks noChangeAspect="true"/>
          </p:cNvPicPr>
          <p:nvPr/>
        </p:nvPicPr>
        <p:blipFill>
          <a:blip r:embed="rId7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363926" y="956047"/>
            <a:ext cx="1711147" cy="469788"/>
          </a:xfrm>
          <a:prstGeom prst="rect">
            <a:avLst/>
          </a:prstGeom>
        </p:spPr>
      </p:pic>
      <p:pic>
        <p:nvPicPr>
          <p:cNvPr name="Picture 42" id="42"/>
          <p:cNvPicPr>
            <a:picLocks noChangeAspect="true"/>
          </p:cNvPicPr>
          <p:nvPr/>
        </p:nvPicPr>
        <p:blipFill>
          <a:blip r:embed="rId8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185112" y="2201632"/>
            <a:ext cx="1711147" cy="463565"/>
          </a:xfrm>
          <a:prstGeom prst="rect">
            <a:avLst/>
          </a:prstGeom>
        </p:spPr>
      </p:pic>
      <p:pic>
        <p:nvPicPr>
          <p:cNvPr name="Picture 43" id="43"/>
          <p:cNvPicPr>
            <a:picLocks noChangeAspect="true"/>
          </p:cNvPicPr>
          <p:nvPr/>
        </p:nvPicPr>
        <p:blipFill>
          <a:blip r:embed="rId8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483905" y="6803345"/>
            <a:ext cx="577694" cy="931764"/>
          </a:xfrm>
          <a:prstGeom prst="rect">
            <a:avLst/>
          </a:prstGeom>
        </p:spPr>
      </p:pic>
      <p:pic>
        <p:nvPicPr>
          <p:cNvPr name="Picture 44" id="44"/>
          <p:cNvPicPr>
            <a:picLocks noChangeAspect="true"/>
          </p:cNvPicPr>
          <p:nvPr/>
        </p:nvPicPr>
        <p:blipFill>
          <a:blip r:embed="rId8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682208" y="8630608"/>
            <a:ext cx="975690" cy="644025"/>
          </a:xfrm>
          <a:prstGeom prst="rect">
            <a:avLst/>
          </a:prstGeom>
        </p:spPr>
      </p:pic>
      <p:pic>
        <p:nvPicPr>
          <p:cNvPr name="Picture 45" id="45"/>
          <p:cNvPicPr>
            <a:picLocks noChangeAspect="true"/>
          </p:cNvPicPr>
          <p:nvPr/>
        </p:nvPicPr>
        <p:blipFill>
          <a:blip r:embed="rId8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374249" y="8320412"/>
            <a:ext cx="1111579" cy="1309141"/>
          </a:xfrm>
          <a:prstGeom prst="rect">
            <a:avLst/>
          </a:prstGeom>
        </p:spPr>
      </p:pic>
      <p:pic>
        <p:nvPicPr>
          <p:cNvPr name="Picture 46" id="46"/>
          <p:cNvPicPr>
            <a:picLocks noChangeAspect="true"/>
          </p:cNvPicPr>
          <p:nvPr/>
        </p:nvPicPr>
        <p:blipFill>
          <a:blip r:embed="rId8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571124" y="8345185"/>
            <a:ext cx="1031536" cy="1214871"/>
          </a:xfrm>
          <a:prstGeom prst="rect">
            <a:avLst/>
          </a:prstGeom>
        </p:spPr>
      </p:pic>
      <p:pic>
        <p:nvPicPr>
          <p:cNvPr name="Picture 47" id="47"/>
          <p:cNvPicPr>
            <a:picLocks noChangeAspect="true"/>
          </p:cNvPicPr>
          <p:nvPr/>
        </p:nvPicPr>
        <p:blipFill>
          <a:blip r:embed="rId9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979553" y="5123063"/>
            <a:ext cx="638140" cy="790489"/>
          </a:xfrm>
          <a:prstGeom prst="rect">
            <a:avLst/>
          </a:prstGeom>
        </p:spPr>
      </p:pic>
      <p:pic>
        <p:nvPicPr>
          <p:cNvPr name="Picture 48" id="48"/>
          <p:cNvPicPr>
            <a:picLocks noChangeAspect="true"/>
          </p:cNvPicPr>
          <p:nvPr/>
        </p:nvPicPr>
        <p:blipFill>
          <a:blip r:embed="rId9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668901" y="4936165"/>
            <a:ext cx="862983" cy="928847"/>
          </a:xfrm>
          <a:prstGeom prst="rect">
            <a:avLst/>
          </a:prstGeom>
        </p:spPr>
      </p:pic>
      <p:sp>
        <p:nvSpPr>
          <p:cNvPr name="TextBox 49" id="49"/>
          <p:cNvSpPr txBox="true"/>
          <p:nvPr/>
        </p:nvSpPr>
        <p:spPr>
          <a:xfrm rot="0">
            <a:off x="1028700" y="748583"/>
            <a:ext cx="5059131" cy="2495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839"/>
              </a:lnSpc>
              <a:spcBef>
                <a:spcPct val="0"/>
              </a:spcBef>
            </a:pPr>
            <a:r>
              <a:rPr lang="en-US" sz="8199" u="none">
                <a:solidFill>
                  <a:srgbClr val="395245"/>
                </a:solidFill>
                <a:latin typeface="Caveat"/>
              </a:rPr>
              <a:t>Resource </a:t>
            </a:r>
          </a:p>
          <a:p>
            <a:pPr algn="l" marL="0" indent="0" lvl="0">
              <a:lnSpc>
                <a:spcPts val="9839"/>
              </a:lnSpc>
              <a:spcBef>
                <a:spcPct val="0"/>
              </a:spcBef>
            </a:pPr>
            <a:r>
              <a:rPr lang="en-US" sz="8199" u="none">
                <a:solidFill>
                  <a:srgbClr val="395245"/>
                </a:solidFill>
                <a:latin typeface="Caveat"/>
              </a:rPr>
              <a:t>Page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1028700" y="7738690"/>
            <a:ext cx="5059131" cy="14752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394"/>
              </a:lnSpc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Use these design resources in your</a:t>
            </a:r>
          </a:p>
          <a:p>
            <a:pPr algn="l" marL="0" indent="0" lvl="0">
              <a:lnSpc>
                <a:spcPts val="2394"/>
              </a:lnSpc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Canva Presentation. Happy designing! </a:t>
            </a:r>
          </a:p>
          <a:p>
            <a:pPr algn="l" marL="0" indent="0" lvl="0">
              <a:lnSpc>
                <a:spcPts val="2394"/>
              </a:lnSpc>
            </a:pPr>
          </a:p>
          <a:p>
            <a:pPr algn="l" marL="0" indent="0" lvl="0">
              <a:lnSpc>
                <a:spcPts val="2394"/>
              </a:lnSpc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Don't forget to delete this page</a:t>
            </a:r>
          </a:p>
          <a:p>
            <a:pPr algn="l" marL="0" indent="0" lvl="0">
              <a:lnSpc>
                <a:spcPts val="2394"/>
              </a:lnSpc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before presenting. 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C4C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3446539" y="538520"/>
            <a:ext cx="4130368" cy="980360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729516" y="2569398"/>
            <a:ext cx="16847391" cy="3705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4100"/>
              </a:lnSpc>
            </a:pPr>
            <a:r>
              <a:rPr lang="en-US" sz="15000">
                <a:solidFill>
                  <a:srgbClr val="395245"/>
                </a:solidFill>
                <a:latin typeface="Caveat"/>
              </a:rPr>
              <a:t>F</a:t>
            </a:r>
            <a:r>
              <a:rPr lang="en-US" sz="15000" u="none">
                <a:solidFill>
                  <a:srgbClr val="395245"/>
                </a:solidFill>
                <a:latin typeface="Caveat"/>
              </a:rPr>
              <a:t>ree templates for all</a:t>
            </a:r>
          </a:p>
          <a:p>
            <a:pPr algn="ctr" marL="0" indent="0" lvl="0">
              <a:lnSpc>
                <a:spcPts val="14100"/>
              </a:lnSpc>
            </a:pPr>
            <a:r>
              <a:rPr lang="en-US" sz="15000" u="none">
                <a:solidFill>
                  <a:srgbClr val="395245"/>
                </a:solidFill>
                <a:latin typeface="Caveat"/>
              </a:rPr>
              <a:t>your presentation needs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5895947" y="7366229"/>
            <a:ext cx="2484912" cy="10741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802"/>
              </a:lnSpc>
            </a:pPr>
            <a:r>
              <a:rPr lang="en-US" sz="8300">
                <a:solidFill>
                  <a:srgbClr val="395245"/>
                </a:solidFill>
                <a:latin typeface="Barlow Medium"/>
              </a:rPr>
              <a:t>100%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8719743"/>
            <a:ext cx="3839042" cy="5894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394"/>
              </a:lnSpc>
              <a:spcBef>
                <a:spcPct val="0"/>
              </a:spcBef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For PowerPoint,</a:t>
            </a:r>
          </a:p>
          <a:p>
            <a:pPr algn="ctr" marL="0" indent="0" lvl="0">
              <a:lnSpc>
                <a:spcPts val="2394"/>
              </a:lnSpc>
              <a:spcBef>
                <a:spcPct val="0"/>
              </a:spcBef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Google Slides and Canva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5059151" y="8719743"/>
            <a:ext cx="3839042" cy="5894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394"/>
              </a:lnSpc>
              <a:spcBef>
                <a:spcPct val="0"/>
              </a:spcBef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100% free for personal</a:t>
            </a:r>
          </a:p>
          <a:p>
            <a:pPr algn="ctr" marL="0" indent="0" lvl="0">
              <a:lnSpc>
                <a:spcPts val="2394"/>
              </a:lnSpc>
              <a:spcBef>
                <a:spcPct val="0"/>
              </a:spcBef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or commercial use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153212" y="8719743"/>
            <a:ext cx="3839042" cy="5894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394"/>
              </a:lnSpc>
              <a:spcBef>
                <a:spcPct val="0"/>
              </a:spcBef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Ready to use, professional,</a:t>
            </a:r>
          </a:p>
          <a:p>
            <a:pPr algn="ctr" marL="0" indent="0" lvl="0">
              <a:lnSpc>
                <a:spcPts val="2394"/>
              </a:lnSpc>
              <a:spcBef>
                <a:spcPct val="0"/>
              </a:spcBef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and customizable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3467017" y="8719743"/>
            <a:ext cx="3839042" cy="5894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394"/>
              </a:lnSpc>
              <a:spcBef>
                <a:spcPct val="0"/>
              </a:spcBef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Blow your audience away</a:t>
            </a:r>
          </a:p>
          <a:p>
            <a:pPr algn="ctr" marL="0" indent="0" lvl="0">
              <a:lnSpc>
                <a:spcPts val="2394"/>
              </a:lnSpc>
              <a:spcBef>
                <a:spcPct val="0"/>
              </a:spcBef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with attractive visuals</a:t>
            </a:r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540421" y="7250127"/>
            <a:ext cx="815601" cy="1115871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691881" y="7475346"/>
            <a:ext cx="890652" cy="890652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007806" y="7503462"/>
            <a:ext cx="757464" cy="86253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E6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3116772" y="6153642"/>
            <a:ext cx="4036019" cy="2253881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13116772" y="4024955"/>
            <a:ext cx="4640000" cy="18326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30"/>
              </a:lnSpc>
              <a:spcBef>
                <a:spcPct val="0"/>
              </a:spcBef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Enter "Google Drive" in the search bar</a:t>
            </a:r>
          </a:p>
          <a:p>
            <a:pPr algn="l" marL="0" indent="0" lvl="0">
              <a:lnSpc>
                <a:spcPts val="2430"/>
              </a:lnSpc>
              <a:spcBef>
                <a:spcPct val="0"/>
              </a:spcBef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and click on the Google Drive icon to add</a:t>
            </a:r>
          </a:p>
          <a:p>
            <a:pPr algn="l" marL="0" indent="0" lvl="0">
              <a:lnSpc>
                <a:spcPts val="2430"/>
              </a:lnSpc>
              <a:spcBef>
                <a:spcPct val="0"/>
              </a:spcBef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this design as a Google slide in your G Drive. It will ask you to link your Google account to Canva the first time.</a:t>
            </a:r>
          </a:p>
          <a:p>
            <a:pPr algn="l" marL="0" indent="0" lvl="0">
              <a:lnSpc>
                <a:spcPts val="2430"/>
              </a:lnSpc>
              <a:spcBef>
                <a:spcPct val="0"/>
              </a:spcBef>
            </a:pPr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605417" y="5817287"/>
            <a:ext cx="3759252" cy="3791475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7577118" y="5817287"/>
            <a:ext cx="2432466" cy="3791475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1407313" y="4024955"/>
            <a:ext cx="4594245" cy="12230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30"/>
              </a:lnSpc>
              <a:spcBef>
                <a:spcPct val="0"/>
              </a:spcBef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Click on the "Canva" button next to </a:t>
            </a:r>
          </a:p>
          <a:p>
            <a:pPr algn="l" marL="0" indent="0" lvl="0">
              <a:lnSpc>
                <a:spcPts val="2430"/>
              </a:lnSpc>
              <a:spcBef>
                <a:spcPct val="0"/>
              </a:spcBef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this presentation. Start editing your presentation. You may need</a:t>
            </a:r>
          </a:p>
          <a:p>
            <a:pPr algn="l" marL="0" indent="0" lvl="0">
              <a:lnSpc>
                <a:spcPts val="2430"/>
              </a:lnSpc>
              <a:spcBef>
                <a:spcPct val="0"/>
              </a:spcBef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to sign in to your Canva account.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7577118" y="4024955"/>
            <a:ext cx="3964094" cy="9182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30"/>
              </a:lnSpc>
              <a:spcBef>
                <a:spcPct val="0"/>
              </a:spcBef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Click on the "Share" button on the top right corner in Canva and click on "More" at the bottom of the menu.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2660277" y="942992"/>
            <a:ext cx="12967445" cy="1761535"/>
            <a:chOff x="0" y="0"/>
            <a:chExt cx="17289927" cy="2348714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1678789"/>
              <a:ext cx="17289927" cy="6699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960"/>
                </a:lnSpc>
                <a:spcBef>
                  <a:spcPct val="0"/>
                </a:spcBef>
              </a:pPr>
              <a:r>
                <a:rPr lang="en-US" sz="3300" u="none">
                  <a:solidFill>
                    <a:srgbClr val="395245"/>
                  </a:solidFill>
                  <a:latin typeface="Barlow Medium"/>
                </a:rPr>
                <a:t> as a GoogleSlide template in 3 steps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-9525"/>
              <a:ext cx="17289927" cy="16351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960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395245"/>
                  </a:solidFill>
                  <a:latin typeface="Caveat"/>
                </a:rPr>
                <a:t>Download this presentation</a:t>
              </a:r>
            </a:p>
          </p:txBody>
        </p:sp>
      </p:grpSp>
      <p:pic>
        <p:nvPicPr>
          <p:cNvPr name="Picture 11" id="11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true" flipV="false" rot="1060445">
            <a:off x="3029764" y="1144506"/>
            <a:ext cx="968344" cy="1321561"/>
          </a:xfrm>
          <a:prstGeom prst="rect">
            <a:avLst/>
          </a:prstGeom>
        </p:spPr>
      </p:pic>
      <p:sp>
        <p:nvSpPr>
          <p:cNvPr name="TextBox 12" id="12"/>
          <p:cNvSpPr txBox="true"/>
          <p:nvPr/>
        </p:nvSpPr>
        <p:spPr>
          <a:xfrm rot="0">
            <a:off x="359563" y="3702058"/>
            <a:ext cx="977191" cy="971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799"/>
              </a:lnSpc>
              <a:spcBef>
                <a:spcPct val="0"/>
              </a:spcBef>
            </a:pPr>
            <a:r>
              <a:rPr lang="en-US" sz="6499" u="none">
                <a:solidFill>
                  <a:srgbClr val="FFFFFF"/>
                </a:solidFill>
                <a:latin typeface="Caveat"/>
              </a:rPr>
              <a:t>01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6464673" y="3702058"/>
            <a:ext cx="977191" cy="971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799"/>
              </a:lnSpc>
              <a:spcBef>
                <a:spcPct val="0"/>
              </a:spcBef>
            </a:pPr>
            <a:r>
              <a:rPr lang="en-US" sz="6499" u="none">
                <a:solidFill>
                  <a:srgbClr val="FFFFFF"/>
                </a:solidFill>
                <a:latin typeface="Caveat"/>
              </a:rPr>
              <a:t>02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1935647" y="3702058"/>
            <a:ext cx="977191" cy="971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799"/>
              </a:lnSpc>
              <a:spcBef>
                <a:spcPct val="0"/>
              </a:spcBef>
            </a:pPr>
            <a:r>
              <a:rPr lang="en-US" sz="6499" u="none">
                <a:solidFill>
                  <a:srgbClr val="FFFFFF"/>
                </a:solidFill>
                <a:latin typeface="Caveat"/>
              </a:rPr>
              <a:t>03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C4C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667895" y="0"/>
            <a:ext cx="8620105" cy="10287000"/>
            <a:chOff x="0" y="0"/>
            <a:chExt cx="11493473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39609" r="28866" b="3798"/>
            <a:stretch>
              <a:fillRect/>
            </a:stretch>
          </p:blipFill>
          <p:spPr>
            <a:xfrm>
              <a:off x="0" y="0"/>
              <a:ext cx="11493473" cy="13716000"/>
            </a:xfrm>
            <a:prstGeom prst="rect">
              <a:avLst/>
            </a:prstGeom>
          </p:spPr>
        </p:pic>
      </p:grpSp>
      <p:pic>
        <p:nvPicPr>
          <p:cNvPr name="Picture 4" id="4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647301">
            <a:off x="15678254" y="7433961"/>
            <a:ext cx="1898868" cy="2236354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906676" y="660641"/>
            <a:ext cx="6702004" cy="2447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395245"/>
                </a:solidFill>
                <a:latin typeface="Caveat"/>
              </a:rPr>
              <a:t>Add an</a:t>
            </a:r>
          </a:p>
          <a:p>
            <a:pPr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395245"/>
                </a:solidFill>
                <a:latin typeface="Caveat"/>
              </a:rPr>
              <a:t>Agenda Page</a:t>
            </a:r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649608">
            <a:off x="5985515" y="783197"/>
            <a:ext cx="1420609" cy="2291304"/>
          </a:xfrm>
          <a:prstGeom prst="rect">
            <a:avLst/>
          </a:prstGeom>
        </p:spPr>
      </p:pic>
      <p:grpSp>
        <p:nvGrpSpPr>
          <p:cNvPr name="Group 7" id="7"/>
          <p:cNvGrpSpPr/>
          <p:nvPr/>
        </p:nvGrpSpPr>
        <p:grpSpPr>
          <a:xfrm rot="0">
            <a:off x="933450" y="5545889"/>
            <a:ext cx="7236230" cy="4103751"/>
            <a:chOff x="0" y="0"/>
            <a:chExt cx="9648307" cy="5471668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1205374" y="19389"/>
              <a:ext cx="8442932" cy="52125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6500"/>
                </a:lnSpc>
              </a:pPr>
              <a:r>
                <a:rPr lang="en-US" sz="2600" u="none">
                  <a:solidFill>
                    <a:srgbClr val="395245"/>
                  </a:solidFill>
                  <a:latin typeface="Barlow Medium"/>
                </a:rPr>
                <a:t>Write an agenda here.</a:t>
              </a:r>
            </a:p>
            <a:p>
              <a:pPr marL="0" indent="0" lvl="0">
                <a:lnSpc>
                  <a:spcPts val="6500"/>
                </a:lnSpc>
              </a:pPr>
              <a:r>
                <a:rPr lang="en-US" sz="2600" u="none">
                  <a:solidFill>
                    <a:srgbClr val="395245"/>
                  </a:solidFill>
                  <a:latin typeface="Barlow Medium"/>
                </a:rPr>
                <a:t>Write an agenda here.</a:t>
              </a:r>
            </a:p>
            <a:p>
              <a:pPr marL="0" indent="0" lvl="0">
                <a:lnSpc>
                  <a:spcPts val="6500"/>
                </a:lnSpc>
              </a:pPr>
              <a:r>
                <a:rPr lang="en-US" sz="2600" u="none">
                  <a:solidFill>
                    <a:srgbClr val="395245"/>
                  </a:solidFill>
                  <a:latin typeface="Barlow Medium"/>
                </a:rPr>
                <a:t>Write an agenda here.</a:t>
              </a:r>
            </a:p>
            <a:p>
              <a:pPr marL="0" indent="0" lvl="0">
                <a:lnSpc>
                  <a:spcPts val="6500"/>
                </a:lnSpc>
              </a:pPr>
              <a:r>
                <a:rPr lang="en-US" sz="2600" u="none">
                  <a:solidFill>
                    <a:srgbClr val="395245"/>
                  </a:solidFill>
                  <a:latin typeface="Barlow Medium"/>
                </a:rPr>
                <a:t>Write an agenda here.</a:t>
              </a:r>
            </a:p>
            <a:p>
              <a:pPr marL="0" indent="0" lvl="0">
                <a:lnSpc>
                  <a:spcPts val="6500"/>
                </a:lnSpc>
              </a:pPr>
              <a:r>
                <a:rPr lang="en-US" sz="2600" u="none">
                  <a:solidFill>
                    <a:srgbClr val="395245"/>
                  </a:solidFill>
                  <a:latin typeface="Barlow Medium"/>
                </a:rPr>
                <a:t>Write an agenda here.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-38100"/>
              <a:ext cx="1007153" cy="55097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551"/>
                </a:lnSpc>
              </a:pPr>
              <a:r>
                <a:rPr lang="en-US" sz="5199" u="none">
                  <a:solidFill>
                    <a:srgbClr val="FFFFFF"/>
                  </a:solidFill>
                  <a:latin typeface="Caveat"/>
                </a:rPr>
                <a:t>01</a:t>
              </a:r>
            </a:p>
            <a:p>
              <a:pPr algn="ctr" marL="0" indent="0" lvl="0">
                <a:lnSpc>
                  <a:spcPts val="6551"/>
                </a:lnSpc>
              </a:pPr>
              <a:r>
                <a:rPr lang="en-US" sz="5199" u="none">
                  <a:solidFill>
                    <a:srgbClr val="FFFFFF"/>
                  </a:solidFill>
                  <a:latin typeface="Caveat"/>
                </a:rPr>
                <a:t>02</a:t>
              </a:r>
            </a:p>
            <a:p>
              <a:pPr algn="ctr" marL="0" indent="0" lvl="0">
                <a:lnSpc>
                  <a:spcPts val="6551"/>
                </a:lnSpc>
              </a:pPr>
              <a:r>
                <a:rPr lang="en-US" sz="5199" u="none">
                  <a:solidFill>
                    <a:srgbClr val="FFFFFF"/>
                  </a:solidFill>
                  <a:latin typeface="Caveat"/>
                </a:rPr>
                <a:t>03</a:t>
              </a:r>
            </a:p>
            <a:p>
              <a:pPr algn="ctr" marL="0" indent="0" lvl="0">
                <a:lnSpc>
                  <a:spcPts val="6551"/>
                </a:lnSpc>
              </a:pPr>
              <a:r>
                <a:rPr lang="en-US" sz="5199" u="none">
                  <a:solidFill>
                    <a:srgbClr val="FFFFFF"/>
                  </a:solidFill>
                  <a:latin typeface="Caveat"/>
                </a:rPr>
                <a:t>04</a:t>
              </a:r>
            </a:p>
            <a:p>
              <a:pPr algn="ctr" marL="0" indent="0" lvl="0">
                <a:lnSpc>
                  <a:spcPts val="6551"/>
                </a:lnSpc>
              </a:pPr>
              <a:r>
                <a:rPr lang="en-US" sz="5199" u="none">
                  <a:solidFill>
                    <a:srgbClr val="FFFFFF"/>
                  </a:solidFill>
                  <a:latin typeface="Caveat"/>
                </a:rPr>
                <a:t>05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DC2B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-313802" y="8377893"/>
            <a:ext cx="18915603" cy="0"/>
          </a:xfrm>
          <a:prstGeom prst="line">
            <a:avLst/>
          </a:prstGeom>
          <a:ln cap="rnd" w="57150">
            <a:solidFill>
              <a:srgbClr val="FFFFFF"/>
            </a:solidFill>
            <a:prstDash val="sysDot"/>
            <a:headEnd type="none" len="sm" w="sm"/>
            <a:tailEnd type="none" len="sm" w="sm"/>
          </a:ln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2423872" y="8076315"/>
            <a:ext cx="574580" cy="574580"/>
            <a:chOff x="0" y="0"/>
            <a:chExt cx="495300" cy="495300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r="r" b="b" t="t" l="l"/>
              <a:pathLst>
                <a:path h="495300" w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5" id="5"/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r="r" b="b" t="t" l="l"/>
              <a:pathLst>
                <a:path h="419100" w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CDC2B8"/>
            </a:solidFill>
          </p:spPr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6712431" y="8076315"/>
            <a:ext cx="574580" cy="574580"/>
            <a:chOff x="0" y="0"/>
            <a:chExt cx="495300" cy="495300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r="r" b="b" t="t" l="l"/>
              <a:pathLst>
                <a:path h="495300" w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8" id="8"/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r="r" b="b" t="t" l="l"/>
              <a:pathLst>
                <a:path h="419100" w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CDC2B8"/>
            </a:solidFill>
          </p:spPr>
        </p:sp>
      </p:grpSp>
      <p:grpSp>
        <p:nvGrpSpPr>
          <p:cNvPr name="Group 9" id="9"/>
          <p:cNvGrpSpPr>
            <a:grpSpLocks noChangeAspect="true"/>
          </p:cNvGrpSpPr>
          <p:nvPr/>
        </p:nvGrpSpPr>
        <p:grpSpPr>
          <a:xfrm rot="0">
            <a:off x="11000989" y="8076315"/>
            <a:ext cx="574580" cy="574580"/>
            <a:chOff x="0" y="0"/>
            <a:chExt cx="495300" cy="495300"/>
          </a:xfrm>
        </p:grpSpPr>
        <p:sp>
          <p:nvSpPr>
            <p:cNvPr name="Freeform 10" id="10"/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r="r" b="b" t="t" l="l"/>
              <a:pathLst>
                <a:path h="495300" w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11" id="11"/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r="r" b="b" t="t" l="l"/>
              <a:pathLst>
                <a:path h="419100" w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CDC2B8"/>
            </a:solidFill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15289548" y="8076315"/>
            <a:ext cx="574580" cy="574580"/>
            <a:chOff x="0" y="0"/>
            <a:chExt cx="495300" cy="495300"/>
          </a:xfrm>
        </p:grpSpPr>
        <p:sp>
          <p:nvSpPr>
            <p:cNvPr name="Freeform 13" id="13"/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r="r" b="b" t="t" l="l"/>
              <a:pathLst>
                <a:path h="495300" w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14" id="14"/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r="r" b="b" t="t" l="l"/>
              <a:pathLst>
                <a:path h="419100" w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CDC2B8"/>
            </a:solidFill>
          </p:spPr>
        </p:sp>
      </p:grpSp>
      <p:sp>
        <p:nvSpPr>
          <p:cNvPr name="TextBox 15" id="15"/>
          <p:cNvSpPr txBox="true"/>
          <p:nvPr/>
        </p:nvSpPr>
        <p:spPr>
          <a:xfrm rot="0">
            <a:off x="1028700" y="735592"/>
            <a:ext cx="16230600" cy="1228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FFFFFF"/>
                </a:solidFill>
                <a:latin typeface="Caveat"/>
              </a:rPr>
              <a:t>Add a Timeline Page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0" y="2592967"/>
            <a:ext cx="18288000" cy="4044911"/>
            <a:chOff x="0" y="0"/>
            <a:chExt cx="24384000" cy="5393214"/>
          </a:xfrm>
        </p:grpSpPr>
        <p:pic>
          <p:nvPicPr>
            <p:cNvPr name="Picture 17" id="17"/>
            <p:cNvPicPr>
              <a:picLocks noChangeAspect="true"/>
            </p:cNvPicPr>
            <p:nvPr/>
          </p:nvPicPr>
          <p:blipFill>
            <a:blip r:embed="rId2"/>
            <a:srcRect l="0" t="33046" r="0" b="51158"/>
            <a:stretch>
              <a:fillRect/>
            </a:stretch>
          </p:blipFill>
          <p:spPr>
            <a:xfrm>
              <a:off x="0" y="0"/>
              <a:ext cx="24384000" cy="5393214"/>
            </a:xfrm>
            <a:prstGeom prst="rect">
              <a:avLst/>
            </a:prstGeom>
          </p:spPr>
        </p:pic>
      </p:grpSp>
      <p:pic>
        <p:nvPicPr>
          <p:cNvPr name="Picture 18" id="18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683694">
            <a:off x="15504996" y="2833379"/>
            <a:ext cx="1334348" cy="1249435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7124951" y="1249942"/>
            <a:ext cx="1476851" cy="1982622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172155">
            <a:off x="1845168" y="4839314"/>
            <a:ext cx="491122" cy="608372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3633708">
            <a:off x="2457917" y="4119001"/>
            <a:ext cx="460011" cy="495119"/>
          </a:xfrm>
          <a:prstGeom prst="rect">
            <a:avLst/>
          </a:prstGeom>
        </p:spPr>
      </p:pic>
      <p:sp>
        <p:nvSpPr>
          <p:cNvPr name="TextBox 22" id="22"/>
          <p:cNvSpPr txBox="true"/>
          <p:nvPr/>
        </p:nvSpPr>
        <p:spPr>
          <a:xfrm rot="0">
            <a:off x="1028700" y="7047452"/>
            <a:ext cx="3364925" cy="7581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779"/>
              </a:lnSpc>
              <a:spcBef>
                <a:spcPct val="0"/>
              </a:spcBef>
            </a:pPr>
            <a:r>
              <a:rPr lang="en-US" sz="2999" u="none">
                <a:solidFill>
                  <a:srgbClr val="FFFFFF"/>
                </a:solidFill>
                <a:latin typeface="Caveat Bold"/>
              </a:rPr>
              <a:t>Add a main point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458130" y="9033165"/>
            <a:ext cx="2506065" cy="5646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214"/>
              </a:lnSpc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Elaborate on what</a:t>
            </a:r>
          </a:p>
          <a:p>
            <a:pPr algn="ctr" marL="0" indent="0" lvl="0">
              <a:lnSpc>
                <a:spcPts val="2214"/>
              </a:lnSpc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you want to discuss.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5746689" y="9033165"/>
            <a:ext cx="2506065" cy="5646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214"/>
              </a:lnSpc>
              <a:spcBef>
                <a:spcPct val="0"/>
              </a:spcBef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Elaborate on what</a:t>
            </a:r>
          </a:p>
          <a:p>
            <a:pPr algn="ctr" marL="0" indent="0" lvl="0">
              <a:lnSpc>
                <a:spcPts val="2214"/>
              </a:lnSpc>
              <a:spcBef>
                <a:spcPct val="0"/>
              </a:spcBef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you want to discuss.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0035247" y="9033165"/>
            <a:ext cx="2506065" cy="5646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214"/>
              </a:lnSpc>
              <a:spcBef>
                <a:spcPct val="0"/>
              </a:spcBef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Elaborate on what</a:t>
            </a:r>
          </a:p>
          <a:p>
            <a:pPr algn="ctr" marL="0" indent="0" lvl="0">
              <a:lnSpc>
                <a:spcPts val="2214"/>
              </a:lnSpc>
              <a:spcBef>
                <a:spcPct val="0"/>
              </a:spcBef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you want to discuss.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4323805" y="9033165"/>
            <a:ext cx="2506065" cy="5646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214"/>
              </a:lnSpc>
              <a:spcBef>
                <a:spcPct val="0"/>
              </a:spcBef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Elaborate on what</a:t>
            </a:r>
          </a:p>
          <a:p>
            <a:pPr algn="ctr" marL="0" indent="0" lvl="0">
              <a:lnSpc>
                <a:spcPts val="2214"/>
              </a:lnSpc>
              <a:spcBef>
                <a:spcPct val="0"/>
              </a:spcBef>
            </a:pPr>
            <a:r>
              <a:rPr lang="en-US" sz="1800" u="none">
                <a:solidFill>
                  <a:srgbClr val="395245"/>
                </a:solidFill>
                <a:latin typeface="Barlow Medium"/>
              </a:rPr>
              <a:t>you want to discuss.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5317258" y="7047452"/>
            <a:ext cx="3364925" cy="7581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779"/>
              </a:lnSpc>
              <a:spcBef>
                <a:spcPct val="0"/>
              </a:spcBef>
            </a:pPr>
            <a:r>
              <a:rPr lang="en-US" sz="2999" u="none">
                <a:solidFill>
                  <a:srgbClr val="FFFFFF"/>
                </a:solidFill>
                <a:latin typeface="Caveat Bold"/>
              </a:rPr>
              <a:t>Add a main point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3894375" y="7047452"/>
            <a:ext cx="3364925" cy="7581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779"/>
              </a:lnSpc>
              <a:spcBef>
                <a:spcPct val="0"/>
              </a:spcBef>
            </a:pPr>
            <a:r>
              <a:rPr lang="en-US" sz="2999" u="none">
                <a:solidFill>
                  <a:srgbClr val="FFFFFF"/>
                </a:solidFill>
                <a:latin typeface="Caveat Bold"/>
              </a:rPr>
              <a:t>Add a main point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9605817" y="7047452"/>
            <a:ext cx="3364925" cy="7581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779"/>
              </a:lnSpc>
              <a:spcBef>
                <a:spcPct val="0"/>
              </a:spcBef>
            </a:pPr>
            <a:r>
              <a:rPr lang="en-US" sz="2999" u="none">
                <a:solidFill>
                  <a:srgbClr val="FFFFFF"/>
                </a:solidFill>
                <a:latin typeface="Caveat Bold"/>
              </a:rPr>
              <a:t>Add a main point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E6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187478" y="1047750"/>
            <a:ext cx="16230600" cy="1228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395245"/>
                </a:solidFill>
                <a:latin typeface="Caveat"/>
              </a:rPr>
              <a:t>Add a Timeline Page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812772" y="6392419"/>
            <a:ext cx="2506065" cy="1533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2000"/>
              </a:lnSpc>
              <a:spcBef>
                <a:spcPct val="0"/>
              </a:spcBef>
            </a:pPr>
            <a:r>
              <a:rPr lang="en-US" sz="10000">
                <a:solidFill>
                  <a:srgbClr val="FFFFFF"/>
                </a:solidFill>
                <a:latin typeface="Caveat"/>
              </a:rPr>
              <a:t>2015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4177697" y="3829553"/>
            <a:ext cx="2506065" cy="1533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2000"/>
              </a:lnSpc>
              <a:spcBef>
                <a:spcPct val="0"/>
              </a:spcBef>
            </a:pPr>
            <a:r>
              <a:rPr lang="en-US" sz="10000">
                <a:solidFill>
                  <a:srgbClr val="FFFFFF"/>
                </a:solidFill>
                <a:latin typeface="Caveat"/>
              </a:rPr>
              <a:t>2016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7697194" y="6392419"/>
            <a:ext cx="2506065" cy="1533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2000"/>
              </a:lnSpc>
              <a:spcBef>
                <a:spcPct val="0"/>
              </a:spcBef>
            </a:pPr>
            <a:r>
              <a:rPr lang="en-US" sz="10000">
                <a:solidFill>
                  <a:srgbClr val="FFFFFF"/>
                </a:solidFill>
                <a:latin typeface="Caveat"/>
              </a:rPr>
              <a:t>2017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1490744" y="3829553"/>
            <a:ext cx="2506065" cy="1533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2000"/>
              </a:lnSpc>
              <a:spcBef>
                <a:spcPct val="0"/>
              </a:spcBef>
            </a:pPr>
            <a:r>
              <a:rPr lang="en-US" sz="10000">
                <a:solidFill>
                  <a:srgbClr val="FFFFFF"/>
                </a:solidFill>
                <a:latin typeface="Caveat"/>
              </a:rPr>
              <a:t>2018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4854864" y="6392419"/>
            <a:ext cx="2506065" cy="1533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2000"/>
              </a:lnSpc>
              <a:spcBef>
                <a:spcPct val="0"/>
              </a:spcBef>
            </a:pPr>
            <a:r>
              <a:rPr lang="en-US" sz="10000">
                <a:solidFill>
                  <a:srgbClr val="FFFFFF"/>
                </a:solidFill>
                <a:latin typeface="Caveat"/>
              </a:rPr>
              <a:t>2019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383342" y="8053418"/>
            <a:ext cx="3364925" cy="1019920"/>
            <a:chOff x="0" y="0"/>
            <a:chExt cx="4486566" cy="1359894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-219075"/>
              <a:ext cx="4486566" cy="6220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52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395245"/>
                  </a:solidFill>
                  <a:latin typeface="Barlow Bold"/>
                </a:rPr>
                <a:t>Add a main point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572573" y="613388"/>
              <a:ext cx="3341419" cy="74650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214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Medium"/>
                </a:rPr>
                <a:t>Elaborate on what</a:t>
              </a:r>
            </a:p>
            <a:p>
              <a:pPr algn="ctr" marL="0" indent="0" lvl="0">
                <a:lnSpc>
                  <a:spcPts val="2214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Medium"/>
                </a:rPr>
                <a:t>you want to discuss.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3748266" y="5490553"/>
            <a:ext cx="3364925" cy="1019920"/>
            <a:chOff x="0" y="0"/>
            <a:chExt cx="4486566" cy="1359894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-219075"/>
              <a:ext cx="4486566" cy="6220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52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395245"/>
                  </a:solidFill>
                  <a:latin typeface="Barlow Bold"/>
                </a:rPr>
                <a:t>Add a main point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572573" y="613388"/>
              <a:ext cx="3341419" cy="74650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214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Medium"/>
                </a:rPr>
                <a:t>Elaborate on what</a:t>
              </a:r>
            </a:p>
            <a:p>
              <a:pPr algn="ctr" marL="0" indent="0" lvl="0">
                <a:lnSpc>
                  <a:spcPts val="2214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Medium"/>
                </a:rPr>
                <a:t>you want to discuss.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7267764" y="8053418"/>
            <a:ext cx="3364925" cy="1019920"/>
            <a:chOff x="0" y="0"/>
            <a:chExt cx="4486566" cy="1359894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-219075"/>
              <a:ext cx="4486566" cy="6220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52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395245"/>
                  </a:solidFill>
                  <a:latin typeface="Barlow Bold"/>
                </a:rPr>
                <a:t>Add a main point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572573" y="613388"/>
              <a:ext cx="3341419" cy="74650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214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Medium"/>
                </a:rPr>
                <a:t>Elaborate on what</a:t>
              </a:r>
            </a:p>
            <a:p>
              <a:pPr algn="ctr" marL="0" indent="0" lvl="0">
                <a:lnSpc>
                  <a:spcPts val="2214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Medium"/>
                </a:rPr>
                <a:t>you want to discuss.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1061314" y="5490553"/>
            <a:ext cx="3364925" cy="1019920"/>
            <a:chOff x="0" y="0"/>
            <a:chExt cx="4486566" cy="1359894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0" y="-219075"/>
              <a:ext cx="4486566" cy="6220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52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395245"/>
                  </a:solidFill>
                  <a:latin typeface="Barlow Bold"/>
                </a:rPr>
                <a:t>Add a main point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572573" y="613388"/>
              <a:ext cx="3341419" cy="74650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214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Medium"/>
                </a:rPr>
                <a:t>Elaborate on what</a:t>
              </a:r>
            </a:p>
            <a:p>
              <a:pPr algn="ctr" marL="0" indent="0" lvl="0">
                <a:lnSpc>
                  <a:spcPts val="2214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Medium"/>
                </a:rPr>
                <a:t>you want to discuss.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4425434" y="8053418"/>
            <a:ext cx="3364925" cy="1019920"/>
            <a:chOff x="0" y="0"/>
            <a:chExt cx="4486566" cy="1359894"/>
          </a:xfrm>
        </p:grpSpPr>
        <p:sp>
          <p:nvSpPr>
            <p:cNvPr name="TextBox 21" id="21"/>
            <p:cNvSpPr txBox="true"/>
            <p:nvPr/>
          </p:nvSpPr>
          <p:spPr>
            <a:xfrm rot="0">
              <a:off x="0" y="-219075"/>
              <a:ext cx="4486566" cy="6220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52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395245"/>
                  </a:solidFill>
                  <a:latin typeface="Barlow Bold"/>
                </a:rPr>
                <a:t>Add a main point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572573" y="613388"/>
              <a:ext cx="3341419" cy="74650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214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Medium"/>
                </a:rPr>
                <a:t>Elaborate on what</a:t>
              </a:r>
            </a:p>
            <a:p>
              <a:pPr algn="ctr" marL="0" indent="0" lvl="0">
                <a:lnSpc>
                  <a:spcPts val="2214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Medium"/>
                </a:rPr>
                <a:t>you want to discuss.</a:t>
              </a:r>
            </a:p>
          </p:txBody>
        </p:sp>
      </p:grpSp>
      <p:pic>
        <p:nvPicPr>
          <p:cNvPr name="Picture 23" id="23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2405830">
            <a:off x="9417204" y="5430262"/>
            <a:ext cx="1837435" cy="70227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2405830">
            <a:off x="2172870" y="5430262"/>
            <a:ext cx="1837435" cy="70227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8406522">
            <a:off x="14093462" y="5427814"/>
            <a:ext cx="1837435" cy="70227"/>
          </a:xfrm>
          <a:prstGeom prst="rect">
            <a:avLst/>
          </a:prstGeom>
        </p:spPr>
      </p:pic>
      <p:pic>
        <p:nvPicPr>
          <p:cNvPr name="Picture 26" id="26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8406522">
            <a:off x="6849128" y="5427814"/>
            <a:ext cx="1837435" cy="70227"/>
          </a:xfrm>
          <a:prstGeom prst="rect">
            <a:avLst/>
          </a:prstGeom>
        </p:spPr>
      </p:pic>
      <p:grpSp>
        <p:nvGrpSpPr>
          <p:cNvPr name="Group 27" id="27"/>
          <p:cNvGrpSpPr/>
          <p:nvPr/>
        </p:nvGrpSpPr>
        <p:grpSpPr>
          <a:xfrm rot="0">
            <a:off x="1798250" y="5956965"/>
            <a:ext cx="720382" cy="635009"/>
            <a:chOff x="0" y="0"/>
            <a:chExt cx="960509" cy="846679"/>
          </a:xfrm>
        </p:grpSpPr>
        <p:pic>
          <p:nvPicPr>
            <p:cNvPr name="Picture 28" id="28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76200" y="0"/>
              <a:ext cx="884309" cy="846679"/>
            </a:xfrm>
            <a:prstGeom prst="rect">
              <a:avLst/>
            </a:prstGeom>
          </p:spPr>
        </p:pic>
        <p:sp>
          <p:nvSpPr>
            <p:cNvPr name="TextBox 29" id="29"/>
            <p:cNvSpPr txBox="true"/>
            <p:nvPr/>
          </p:nvSpPr>
          <p:spPr>
            <a:xfrm rot="0">
              <a:off x="0" y="15997"/>
              <a:ext cx="864787" cy="7207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200"/>
                </a:lnSpc>
                <a:spcBef>
                  <a:spcPct val="0"/>
                </a:spcBef>
              </a:pPr>
              <a:r>
                <a:rPr lang="en-US" sz="3500">
                  <a:solidFill>
                    <a:srgbClr val="FFFFFF"/>
                  </a:solidFill>
                  <a:latin typeface="Caveat"/>
                </a:rPr>
                <a:t>01</a:t>
              </a: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5070538" y="3396435"/>
            <a:ext cx="720382" cy="635009"/>
            <a:chOff x="0" y="0"/>
            <a:chExt cx="960509" cy="846679"/>
          </a:xfrm>
        </p:grpSpPr>
        <p:pic>
          <p:nvPicPr>
            <p:cNvPr name="Picture 31" id="31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76200" y="0"/>
              <a:ext cx="884309" cy="846679"/>
            </a:xfrm>
            <a:prstGeom prst="rect">
              <a:avLst/>
            </a:prstGeom>
          </p:spPr>
        </p:pic>
        <p:sp>
          <p:nvSpPr>
            <p:cNvPr name="TextBox 32" id="32"/>
            <p:cNvSpPr txBox="true"/>
            <p:nvPr/>
          </p:nvSpPr>
          <p:spPr>
            <a:xfrm rot="0">
              <a:off x="0" y="15997"/>
              <a:ext cx="864787" cy="7207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200"/>
                </a:lnSpc>
                <a:spcBef>
                  <a:spcPct val="0"/>
                </a:spcBef>
              </a:pPr>
              <a:r>
                <a:rPr lang="en-US" sz="3500">
                  <a:solidFill>
                    <a:srgbClr val="FFFFFF"/>
                  </a:solidFill>
                  <a:latin typeface="Caveat"/>
                </a:rPr>
                <a:t>02</a:t>
              </a:r>
            </a:p>
          </p:txBody>
        </p:sp>
      </p:grpSp>
      <p:grpSp>
        <p:nvGrpSpPr>
          <p:cNvPr name="Group 33" id="33"/>
          <p:cNvGrpSpPr/>
          <p:nvPr/>
        </p:nvGrpSpPr>
        <p:grpSpPr>
          <a:xfrm rot="0">
            <a:off x="12383585" y="3396435"/>
            <a:ext cx="720382" cy="635009"/>
            <a:chOff x="0" y="0"/>
            <a:chExt cx="960509" cy="846679"/>
          </a:xfrm>
        </p:grpSpPr>
        <p:pic>
          <p:nvPicPr>
            <p:cNvPr name="Picture 34" id="34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76200" y="0"/>
              <a:ext cx="884309" cy="846679"/>
            </a:xfrm>
            <a:prstGeom prst="rect">
              <a:avLst/>
            </a:prstGeom>
          </p:spPr>
        </p:pic>
        <p:sp>
          <p:nvSpPr>
            <p:cNvPr name="TextBox 35" id="35"/>
            <p:cNvSpPr txBox="true"/>
            <p:nvPr/>
          </p:nvSpPr>
          <p:spPr>
            <a:xfrm rot="0">
              <a:off x="0" y="15997"/>
              <a:ext cx="864787" cy="7207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200"/>
                </a:lnSpc>
                <a:spcBef>
                  <a:spcPct val="0"/>
                </a:spcBef>
              </a:pPr>
              <a:r>
                <a:rPr lang="en-US" sz="3500">
                  <a:solidFill>
                    <a:srgbClr val="FFFFFF"/>
                  </a:solidFill>
                  <a:latin typeface="Caveat"/>
                </a:rPr>
                <a:t>04</a:t>
              </a: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8726659" y="5956965"/>
            <a:ext cx="720382" cy="635009"/>
            <a:chOff x="0" y="0"/>
            <a:chExt cx="960509" cy="846679"/>
          </a:xfrm>
        </p:grpSpPr>
        <p:pic>
          <p:nvPicPr>
            <p:cNvPr name="Picture 37" id="37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76200" y="0"/>
              <a:ext cx="884309" cy="846679"/>
            </a:xfrm>
            <a:prstGeom prst="rect">
              <a:avLst/>
            </a:prstGeom>
          </p:spPr>
        </p:pic>
        <p:sp>
          <p:nvSpPr>
            <p:cNvPr name="TextBox 38" id="38"/>
            <p:cNvSpPr txBox="true"/>
            <p:nvPr/>
          </p:nvSpPr>
          <p:spPr>
            <a:xfrm rot="0">
              <a:off x="0" y="15997"/>
              <a:ext cx="864787" cy="7207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200"/>
                </a:lnSpc>
                <a:spcBef>
                  <a:spcPct val="0"/>
                </a:spcBef>
              </a:pPr>
              <a:r>
                <a:rPr lang="en-US" sz="3500">
                  <a:solidFill>
                    <a:srgbClr val="FFFFFF"/>
                  </a:solidFill>
                  <a:latin typeface="Caveat"/>
                </a:rPr>
                <a:t>03</a:t>
              </a:r>
            </a:p>
          </p:txBody>
        </p:sp>
      </p:grpSp>
      <p:grpSp>
        <p:nvGrpSpPr>
          <p:cNvPr name="Group 39" id="39"/>
          <p:cNvGrpSpPr/>
          <p:nvPr/>
        </p:nvGrpSpPr>
        <p:grpSpPr>
          <a:xfrm rot="0">
            <a:off x="15901522" y="5956965"/>
            <a:ext cx="720382" cy="635009"/>
            <a:chOff x="0" y="0"/>
            <a:chExt cx="960509" cy="846679"/>
          </a:xfrm>
        </p:grpSpPr>
        <p:pic>
          <p:nvPicPr>
            <p:cNvPr name="Picture 40" id="40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76200" y="0"/>
              <a:ext cx="884309" cy="846679"/>
            </a:xfrm>
            <a:prstGeom prst="rect">
              <a:avLst/>
            </a:prstGeom>
          </p:spPr>
        </p:pic>
        <p:sp>
          <p:nvSpPr>
            <p:cNvPr name="TextBox 41" id="41"/>
            <p:cNvSpPr txBox="true"/>
            <p:nvPr/>
          </p:nvSpPr>
          <p:spPr>
            <a:xfrm rot="0">
              <a:off x="0" y="15997"/>
              <a:ext cx="864787" cy="7207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200"/>
                </a:lnSpc>
                <a:spcBef>
                  <a:spcPct val="0"/>
                </a:spcBef>
              </a:pPr>
              <a:r>
                <a:rPr lang="en-US" sz="3500">
                  <a:solidFill>
                    <a:srgbClr val="FFFFFF"/>
                  </a:solidFill>
                  <a:latin typeface="Caveat"/>
                </a:rPr>
                <a:t>05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C4C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5143500"/>
            <a:chOff x="0" y="0"/>
            <a:chExt cx="24384000" cy="6858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25931" r="0" b="53982"/>
            <a:stretch>
              <a:fillRect/>
            </a:stretch>
          </p:blipFill>
          <p:spPr>
            <a:xfrm>
              <a:off x="0" y="0"/>
              <a:ext cx="24384000" cy="6858000"/>
            </a:xfrm>
            <a:prstGeom prst="rect">
              <a:avLst/>
            </a:prstGeom>
          </p:spPr>
        </p:pic>
      </p:grpSp>
      <p:sp>
        <p:nvSpPr>
          <p:cNvPr name="TextBox 4" id="4"/>
          <p:cNvSpPr txBox="true"/>
          <p:nvPr/>
        </p:nvSpPr>
        <p:spPr>
          <a:xfrm rot="0">
            <a:off x="869922" y="6191172"/>
            <a:ext cx="2506065" cy="1533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2000"/>
              </a:lnSpc>
              <a:spcBef>
                <a:spcPct val="0"/>
              </a:spcBef>
            </a:pPr>
            <a:r>
              <a:rPr lang="en-US" sz="10000" u="none">
                <a:solidFill>
                  <a:srgbClr val="FFFFFF"/>
                </a:solidFill>
                <a:latin typeface="Caveat"/>
              </a:rPr>
              <a:t>2015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440492" y="8128016"/>
            <a:ext cx="3364925" cy="980550"/>
            <a:chOff x="0" y="0"/>
            <a:chExt cx="4486566" cy="1307401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-219075"/>
              <a:ext cx="4486566" cy="6220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52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395245"/>
                  </a:solidFill>
                  <a:latin typeface="Barlow Bold"/>
                </a:rPr>
                <a:t>Add a main point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572573" y="560895"/>
              <a:ext cx="3341419" cy="74650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214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Medium"/>
                </a:rPr>
                <a:t>Elaborate on what</a:t>
              </a:r>
            </a:p>
            <a:p>
              <a:pPr algn="ctr" marL="0" indent="0" lvl="0">
                <a:lnSpc>
                  <a:spcPts val="2214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Medium"/>
                </a:rPr>
                <a:t>you want to discuss.</a:t>
              </a:r>
            </a:p>
          </p:txBody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24804">
            <a:off x="852767" y="7649121"/>
            <a:ext cx="2412472" cy="199435"/>
          </a:xfrm>
          <a:prstGeom prst="rect">
            <a:avLst/>
          </a:prstGeom>
        </p:spPr>
      </p:pic>
      <p:sp>
        <p:nvSpPr>
          <p:cNvPr name="TextBox 9" id="9"/>
          <p:cNvSpPr txBox="true"/>
          <p:nvPr/>
        </p:nvSpPr>
        <p:spPr>
          <a:xfrm rot="0">
            <a:off x="4380445" y="6196455"/>
            <a:ext cx="2506065" cy="15229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2000"/>
              </a:lnSpc>
              <a:spcBef>
                <a:spcPct val="0"/>
              </a:spcBef>
            </a:pPr>
            <a:r>
              <a:rPr lang="en-US" sz="10000" u="none">
                <a:solidFill>
                  <a:srgbClr val="FFFFFF"/>
                </a:solidFill>
                <a:latin typeface="Caveat"/>
              </a:rPr>
              <a:t>2016</a:t>
            </a:r>
          </a:p>
        </p:txBody>
      </p:sp>
      <p:pic>
        <p:nvPicPr>
          <p:cNvPr name="Picture 10" id="10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24804">
            <a:off x="4427241" y="7649121"/>
            <a:ext cx="2412472" cy="199435"/>
          </a:xfrm>
          <a:prstGeom prst="rect">
            <a:avLst/>
          </a:prstGeom>
        </p:spPr>
      </p:pic>
      <p:grpSp>
        <p:nvGrpSpPr>
          <p:cNvPr name="Group 11" id="11"/>
          <p:cNvGrpSpPr/>
          <p:nvPr/>
        </p:nvGrpSpPr>
        <p:grpSpPr>
          <a:xfrm rot="0">
            <a:off x="3951015" y="8128016"/>
            <a:ext cx="3364925" cy="980550"/>
            <a:chOff x="0" y="0"/>
            <a:chExt cx="4486566" cy="1307401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-219075"/>
              <a:ext cx="4486566" cy="6220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52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395245"/>
                  </a:solidFill>
                  <a:latin typeface="Barlow Bold"/>
                </a:rPr>
                <a:t>Add a main point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572573" y="560895"/>
              <a:ext cx="3341419" cy="74650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214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Medium"/>
                </a:rPr>
                <a:t>Elaborate on what</a:t>
              </a:r>
            </a:p>
            <a:p>
              <a:pPr algn="ctr" marL="0" indent="0" lvl="0">
                <a:lnSpc>
                  <a:spcPts val="2214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Medium"/>
                </a:rPr>
                <a:t>you want to discuss.</a:t>
              </a: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7890968" y="6196455"/>
            <a:ext cx="2506065" cy="15229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2000"/>
              </a:lnSpc>
              <a:spcBef>
                <a:spcPct val="0"/>
              </a:spcBef>
            </a:pPr>
            <a:r>
              <a:rPr lang="en-US" sz="10000" u="none">
                <a:solidFill>
                  <a:srgbClr val="FFFFFF"/>
                </a:solidFill>
                <a:latin typeface="Caveat"/>
              </a:rPr>
              <a:t>2017</a:t>
            </a:r>
          </a:p>
        </p:txBody>
      </p:sp>
      <p:pic>
        <p:nvPicPr>
          <p:cNvPr name="Picture 15" id="15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24804">
            <a:off x="7937764" y="7649121"/>
            <a:ext cx="2412472" cy="199435"/>
          </a:xfrm>
          <a:prstGeom prst="rect">
            <a:avLst/>
          </a:prstGeom>
        </p:spPr>
      </p:pic>
      <p:grpSp>
        <p:nvGrpSpPr>
          <p:cNvPr name="Group 16" id="16"/>
          <p:cNvGrpSpPr/>
          <p:nvPr/>
        </p:nvGrpSpPr>
        <p:grpSpPr>
          <a:xfrm rot="0">
            <a:off x="7461538" y="8128016"/>
            <a:ext cx="3364925" cy="980550"/>
            <a:chOff x="0" y="0"/>
            <a:chExt cx="4486566" cy="1307401"/>
          </a:xfrm>
        </p:grpSpPr>
        <p:sp>
          <p:nvSpPr>
            <p:cNvPr name="TextBox 17" id="17"/>
            <p:cNvSpPr txBox="true"/>
            <p:nvPr/>
          </p:nvSpPr>
          <p:spPr>
            <a:xfrm rot="0">
              <a:off x="0" y="-219075"/>
              <a:ext cx="4486566" cy="6220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52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395245"/>
                  </a:solidFill>
                  <a:latin typeface="Barlow Bold"/>
                </a:rPr>
                <a:t>Add a main point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572573" y="560895"/>
              <a:ext cx="3341419" cy="74650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214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Medium"/>
                </a:rPr>
                <a:t>Elaborate on what</a:t>
              </a:r>
            </a:p>
            <a:p>
              <a:pPr algn="ctr" marL="0" indent="0" lvl="0">
                <a:lnSpc>
                  <a:spcPts val="2214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Medium"/>
                </a:rPr>
                <a:t>you want to discuss.</a:t>
              </a:r>
            </a:p>
          </p:txBody>
        </p:sp>
      </p:grpSp>
      <p:sp>
        <p:nvSpPr>
          <p:cNvPr name="TextBox 19" id="19"/>
          <p:cNvSpPr txBox="true"/>
          <p:nvPr/>
        </p:nvSpPr>
        <p:spPr>
          <a:xfrm rot="0">
            <a:off x="11401491" y="6196455"/>
            <a:ext cx="2506065" cy="15229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2000"/>
              </a:lnSpc>
              <a:spcBef>
                <a:spcPct val="0"/>
              </a:spcBef>
            </a:pPr>
            <a:r>
              <a:rPr lang="en-US" sz="10000" u="none">
                <a:solidFill>
                  <a:srgbClr val="FFFFFF"/>
                </a:solidFill>
                <a:latin typeface="Caveat"/>
              </a:rPr>
              <a:t>2018</a:t>
            </a:r>
          </a:p>
        </p:txBody>
      </p:sp>
      <p:pic>
        <p:nvPicPr>
          <p:cNvPr name="Picture 20" id="20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24804">
            <a:off x="11516200" y="7649121"/>
            <a:ext cx="2412472" cy="199435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24804">
            <a:off x="14912423" y="7649121"/>
            <a:ext cx="2412472" cy="199435"/>
          </a:xfrm>
          <a:prstGeom prst="rect">
            <a:avLst/>
          </a:prstGeom>
        </p:spPr>
      </p:pic>
      <p:grpSp>
        <p:nvGrpSpPr>
          <p:cNvPr name="Group 22" id="22"/>
          <p:cNvGrpSpPr/>
          <p:nvPr/>
        </p:nvGrpSpPr>
        <p:grpSpPr>
          <a:xfrm rot="0">
            <a:off x="10972061" y="8128016"/>
            <a:ext cx="3364925" cy="980550"/>
            <a:chOff x="0" y="0"/>
            <a:chExt cx="4486566" cy="1307401"/>
          </a:xfrm>
        </p:grpSpPr>
        <p:sp>
          <p:nvSpPr>
            <p:cNvPr name="TextBox 23" id="23"/>
            <p:cNvSpPr txBox="true"/>
            <p:nvPr/>
          </p:nvSpPr>
          <p:spPr>
            <a:xfrm rot="0">
              <a:off x="0" y="-219075"/>
              <a:ext cx="4486566" cy="6220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52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395245"/>
                  </a:solidFill>
                  <a:latin typeface="Barlow Bold"/>
                </a:rPr>
                <a:t>Add a main point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572573" y="560895"/>
              <a:ext cx="3341419" cy="74650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214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Medium"/>
                </a:rPr>
                <a:t>Elaborate on what</a:t>
              </a:r>
            </a:p>
            <a:p>
              <a:pPr algn="ctr" marL="0" indent="0" lvl="0">
                <a:lnSpc>
                  <a:spcPts val="2214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Medium"/>
                </a:rPr>
                <a:t>you want to discuss.</a:t>
              </a:r>
            </a:p>
          </p:txBody>
        </p:sp>
      </p:grpSp>
      <p:sp>
        <p:nvSpPr>
          <p:cNvPr name="TextBox 25" id="25"/>
          <p:cNvSpPr txBox="true"/>
          <p:nvPr/>
        </p:nvSpPr>
        <p:spPr>
          <a:xfrm rot="0">
            <a:off x="14912014" y="6196455"/>
            <a:ext cx="2506065" cy="15229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2000"/>
              </a:lnSpc>
              <a:spcBef>
                <a:spcPct val="0"/>
              </a:spcBef>
            </a:pPr>
            <a:r>
              <a:rPr lang="en-US" sz="10000" u="none">
                <a:solidFill>
                  <a:srgbClr val="FFFFFF"/>
                </a:solidFill>
                <a:latin typeface="Caveat"/>
              </a:rPr>
              <a:t>2019</a:t>
            </a:r>
          </a:p>
        </p:txBody>
      </p:sp>
      <p:grpSp>
        <p:nvGrpSpPr>
          <p:cNvPr name="Group 26" id="26"/>
          <p:cNvGrpSpPr/>
          <p:nvPr/>
        </p:nvGrpSpPr>
        <p:grpSpPr>
          <a:xfrm rot="0">
            <a:off x="14482584" y="8128016"/>
            <a:ext cx="3364925" cy="980550"/>
            <a:chOff x="0" y="0"/>
            <a:chExt cx="4486566" cy="1307401"/>
          </a:xfrm>
        </p:grpSpPr>
        <p:sp>
          <p:nvSpPr>
            <p:cNvPr name="TextBox 27" id="27"/>
            <p:cNvSpPr txBox="true"/>
            <p:nvPr/>
          </p:nvSpPr>
          <p:spPr>
            <a:xfrm rot="0">
              <a:off x="0" y="-219075"/>
              <a:ext cx="4486566" cy="6220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52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395245"/>
                  </a:solidFill>
                  <a:latin typeface="Barlow Bold"/>
                </a:rPr>
                <a:t>Add a main point</a:t>
              </a:r>
            </a:p>
          </p:txBody>
        </p:sp>
        <p:sp>
          <p:nvSpPr>
            <p:cNvPr name="TextBox 28" id="28"/>
            <p:cNvSpPr txBox="true"/>
            <p:nvPr/>
          </p:nvSpPr>
          <p:spPr>
            <a:xfrm rot="0">
              <a:off x="572573" y="560895"/>
              <a:ext cx="3341419" cy="74650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214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Medium"/>
                </a:rPr>
                <a:t>Elaborate on what</a:t>
              </a:r>
            </a:p>
            <a:p>
              <a:pPr algn="ctr" marL="0" indent="0" lvl="0">
                <a:lnSpc>
                  <a:spcPts val="2214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Medium"/>
                </a:rPr>
                <a:t>you want to discuss.</a:t>
              </a:r>
            </a:p>
          </p:txBody>
        </p:sp>
      </p:grpSp>
      <p:pic>
        <p:nvPicPr>
          <p:cNvPr name="Picture 29" id="29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5334851">
            <a:off x="731496" y="784367"/>
            <a:ext cx="911964" cy="837349"/>
          </a:xfrm>
          <a:prstGeom prst="rect">
            <a:avLst/>
          </a:prstGeom>
        </p:spPr>
      </p:pic>
      <p:pic>
        <p:nvPicPr>
          <p:cNvPr name="Picture 30" id="30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180422">
            <a:off x="731496" y="2070585"/>
            <a:ext cx="911964" cy="837349"/>
          </a:xfrm>
          <a:prstGeom prst="rect">
            <a:avLst/>
          </a:prstGeom>
        </p:spPr>
      </p:pic>
      <p:pic>
        <p:nvPicPr>
          <p:cNvPr name="Picture 31" id="31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904912">
            <a:off x="1962290" y="1217479"/>
            <a:ext cx="911964" cy="837349"/>
          </a:xfrm>
          <a:prstGeom prst="rect">
            <a:avLst/>
          </a:prstGeom>
        </p:spPr>
      </p:pic>
      <p:sp>
        <p:nvSpPr>
          <p:cNvPr name="TextBox 32" id="32"/>
          <p:cNvSpPr txBox="true"/>
          <p:nvPr/>
        </p:nvSpPr>
        <p:spPr>
          <a:xfrm rot="0">
            <a:off x="1187478" y="1047750"/>
            <a:ext cx="16230600" cy="1228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FFFFFF"/>
                </a:solidFill>
                <a:latin typeface="Caveat"/>
              </a:rPr>
              <a:t>Add a Timeline Page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CC4C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9917100" cy="10287000"/>
            <a:chOff x="0" y="0"/>
            <a:chExt cx="13222800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8930" t="8453" r="18112" b="0"/>
            <a:stretch>
              <a:fillRect/>
            </a:stretch>
          </p:blipFill>
          <p:spPr>
            <a:xfrm>
              <a:off x="0" y="0"/>
              <a:ext cx="13222800" cy="13716000"/>
            </a:xfrm>
            <a:prstGeom prst="rect">
              <a:avLst/>
            </a:prstGeom>
          </p:spPr>
        </p:pic>
      </p:grpSp>
      <p:sp>
        <p:nvSpPr>
          <p:cNvPr name="TextBox 4" id="4"/>
          <p:cNvSpPr txBox="true"/>
          <p:nvPr/>
        </p:nvSpPr>
        <p:spPr>
          <a:xfrm rot="0">
            <a:off x="11269349" y="581025"/>
            <a:ext cx="1808964" cy="1076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521"/>
              </a:lnSpc>
              <a:spcBef>
                <a:spcPct val="0"/>
              </a:spcBef>
            </a:pPr>
            <a:r>
              <a:rPr lang="en-US" sz="7101" u="none">
                <a:solidFill>
                  <a:srgbClr val="FFFFFF"/>
                </a:solidFill>
                <a:latin typeface="Caveat"/>
              </a:rPr>
              <a:t>2015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14294796" y="664526"/>
            <a:ext cx="3364925" cy="951975"/>
            <a:chOff x="0" y="0"/>
            <a:chExt cx="4486566" cy="1269301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-219075"/>
              <a:ext cx="4486566" cy="6220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452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FFFFFF"/>
                  </a:solidFill>
                  <a:latin typeface="Barlow Bold"/>
                </a:rPr>
                <a:t>Add a main point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522795"/>
              <a:ext cx="3341419" cy="74650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214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Medium"/>
                </a:rPr>
                <a:t>Elaborate on what</a:t>
              </a:r>
            </a:p>
            <a:p>
              <a:pPr marL="0" indent="0" lvl="0">
                <a:lnSpc>
                  <a:spcPts val="2214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Medium"/>
                </a:rPr>
                <a:t>you want to discuss.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4294796" y="2670199"/>
            <a:ext cx="3364925" cy="951975"/>
            <a:chOff x="0" y="0"/>
            <a:chExt cx="4486566" cy="1269301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-219075"/>
              <a:ext cx="4486566" cy="6220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52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FFFFFF"/>
                  </a:solidFill>
                  <a:latin typeface="Barlow Bold"/>
                </a:rPr>
                <a:t>Add a main point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522795"/>
              <a:ext cx="3341419" cy="74650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214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Medium"/>
                </a:rPr>
                <a:t>Elaborate on what</a:t>
              </a:r>
            </a:p>
            <a:p>
              <a:pPr algn="l" marL="0" indent="0" lvl="0">
                <a:lnSpc>
                  <a:spcPts val="2214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Medium"/>
                </a:rPr>
                <a:t>you want to discuss.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4294796" y="4675873"/>
            <a:ext cx="3364925" cy="951975"/>
            <a:chOff x="0" y="0"/>
            <a:chExt cx="4486566" cy="1269301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-219075"/>
              <a:ext cx="4486566" cy="6220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52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FFFFFF"/>
                  </a:solidFill>
                  <a:latin typeface="Barlow Bold"/>
                </a:rPr>
                <a:t>Add a main point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522795"/>
              <a:ext cx="3341419" cy="74650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214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Medium"/>
                </a:rPr>
                <a:t>Elaborate on what</a:t>
              </a:r>
            </a:p>
            <a:p>
              <a:pPr algn="l" marL="0" indent="0" lvl="0">
                <a:lnSpc>
                  <a:spcPts val="2214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Medium"/>
                </a:rPr>
                <a:t>you want to discuss.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4294796" y="6681546"/>
            <a:ext cx="3364925" cy="951975"/>
            <a:chOff x="0" y="0"/>
            <a:chExt cx="4486566" cy="1269301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-219075"/>
              <a:ext cx="4486566" cy="6220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52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FFFFFF"/>
                  </a:solidFill>
                  <a:latin typeface="Barlow Bold"/>
                </a:rPr>
                <a:t>Add a main point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522795"/>
              <a:ext cx="3341419" cy="74650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214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Medium"/>
                </a:rPr>
                <a:t>Elaborate on what</a:t>
              </a:r>
            </a:p>
            <a:p>
              <a:pPr algn="l" marL="0" indent="0" lvl="0">
                <a:lnSpc>
                  <a:spcPts val="2214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Medium"/>
                </a:rPr>
                <a:t>you want to discuss.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4294796" y="8687220"/>
            <a:ext cx="3364925" cy="951975"/>
            <a:chOff x="0" y="0"/>
            <a:chExt cx="4486566" cy="1269301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0" y="-219075"/>
              <a:ext cx="4486566" cy="6220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52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FFFFFF"/>
                  </a:solidFill>
                  <a:latin typeface="Barlow Bold"/>
                </a:rPr>
                <a:t>Add a main point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522795"/>
              <a:ext cx="3341419" cy="74650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214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Medium"/>
                </a:rPr>
                <a:t>Elaborate on what</a:t>
              </a:r>
            </a:p>
            <a:p>
              <a:pPr algn="l" marL="0" indent="0" lvl="0">
                <a:lnSpc>
                  <a:spcPts val="2214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395245"/>
                  </a:solidFill>
                  <a:latin typeface="Barlow Medium"/>
                </a:rPr>
                <a:t>you want to discuss.</a:t>
              </a: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1028700" y="7206726"/>
            <a:ext cx="8689515" cy="2447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FFFFFF"/>
                </a:solidFill>
                <a:latin typeface="Caveat"/>
              </a:rPr>
              <a:t>Add a</a:t>
            </a:r>
          </a:p>
          <a:p>
            <a:pPr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FFFFFF"/>
                </a:solidFill>
                <a:latin typeface="Caveat"/>
              </a:rPr>
              <a:t>Timeline Page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1269349" y="2581179"/>
            <a:ext cx="1808964" cy="10732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521"/>
              </a:lnSpc>
              <a:spcBef>
                <a:spcPct val="0"/>
              </a:spcBef>
            </a:pPr>
            <a:r>
              <a:rPr lang="en-US" sz="7101" u="none">
                <a:solidFill>
                  <a:srgbClr val="FFFFFF"/>
                </a:solidFill>
                <a:latin typeface="Caveat"/>
              </a:rPr>
              <a:t>2016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1269349" y="4578292"/>
            <a:ext cx="1808964" cy="10732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521"/>
              </a:lnSpc>
              <a:spcBef>
                <a:spcPct val="0"/>
              </a:spcBef>
            </a:pPr>
            <a:r>
              <a:rPr lang="en-US" sz="7101" u="none">
                <a:solidFill>
                  <a:srgbClr val="FFFFFF"/>
                </a:solidFill>
                <a:latin typeface="Caveat"/>
              </a:rPr>
              <a:t>2017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1269349" y="6575404"/>
            <a:ext cx="1808964" cy="10732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521"/>
              </a:lnSpc>
              <a:spcBef>
                <a:spcPct val="0"/>
              </a:spcBef>
            </a:pPr>
            <a:r>
              <a:rPr lang="en-US" sz="7101" u="none">
                <a:solidFill>
                  <a:srgbClr val="FFFFFF"/>
                </a:solidFill>
                <a:latin typeface="Caveat"/>
              </a:rPr>
              <a:t>2018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1269349" y="8572516"/>
            <a:ext cx="1808964" cy="10732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521"/>
              </a:lnSpc>
              <a:spcBef>
                <a:spcPct val="0"/>
              </a:spcBef>
            </a:pPr>
            <a:r>
              <a:rPr lang="en-US" sz="7101" u="none">
                <a:solidFill>
                  <a:srgbClr val="FFFFFF"/>
                </a:solidFill>
                <a:latin typeface="Caveat"/>
              </a:rPr>
              <a:t>2019</a:t>
            </a:r>
          </a:p>
        </p:txBody>
      </p:sp>
      <p:grpSp>
        <p:nvGrpSpPr>
          <p:cNvPr name="Group 25" id="25"/>
          <p:cNvGrpSpPr/>
          <p:nvPr/>
        </p:nvGrpSpPr>
        <p:grpSpPr>
          <a:xfrm rot="-346874">
            <a:off x="5574171" y="4746325"/>
            <a:ext cx="507121" cy="794350"/>
            <a:chOff x="0" y="0"/>
            <a:chExt cx="676161" cy="1059134"/>
          </a:xfrm>
        </p:grpSpPr>
        <p:pic>
          <p:nvPicPr>
            <p:cNvPr name="Picture 26" id="26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-2180722">
              <a:off x="-7092" y="120139"/>
              <a:ext cx="445584" cy="122333"/>
            </a:xfrm>
            <a:prstGeom prst="rect">
              <a:avLst/>
            </a:prstGeom>
          </p:spPr>
        </p:pic>
        <p:pic>
          <p:nvPicPr>
            <p:cNvPr name="Picture 27" id="27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-630921">
              <a:off x="183209" y="462385"/>
              <a:ext cx="445584" cy="122333"/>
            </a:xfrm>
            <a:prstGeom prst="rect">
              <a:avLst/>
            </a:prstGeom>
          </p:spPr>
        </p:pic>
        <p:pic>
          <p:nvPicPr>
            <p:cNvPr name="Picture 28" id="28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1208264">
              <a:off x="223139" y="863838"/>
              <a:ext cx="445584" cy="122333"/>
            </a:xfrm>
            <a:prstGeom prst="rect">
              <a:avLst/>
            </a:prstGeom>
          </p:spPr>
        </p:pic>
      </p:grpSp>
      <p:grpSp>
        <p:nvGrpSpPr>
          <p:cNvPr name="Group 29" id="29"/>
          <p:cNvGrpSpPr/>
          <p:nvPr/>
        </p:nvGrpSpPr>
        <p:grpSpPr>
          <a:xfrm rot="0">
            <a:off x="13262214" y="801683"/>
            <a:ext cx="720382" cy="635009"/>
            <a:chOff x="0" y="0"/>
            <a:chExt cx="960509" cy="846679"/>
          </a:xfrm>
        </p:grpSpPr>
        <p:pic>
          <p:nvPicPr>
            <p:cNvPr name="Picture 30" id="30"/>
            <p:cNvPicPr>
              <a:picLocks noChangeAspect="true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76200" y="0"/>
              <a:ext cx="884309" cy="846679"/>
            </a:xfrm>
            <a:prstGeom prst="rect">
              <a:avLst/>
            </a:prstGeom>
          </p:spPr>
        </p:pic>
        <p:sp>
          <p:nvSpPr>
            <p:cNvPr name="TextBox 31" id="31"/>
            <p:cNvSpPr txBox="true"/>
            <p:nvPr/>
          </p:nvSpPr>
          <p:spPr>
            <a:xfrm rot="0">
              <a:off x="0" y="15997"/>
              <a:ext cx="864787" cy="7207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200"/>
                </a:lnSpc>
                <a:spcBef>
                  <a:spcPct val="0"/>
                </a:spcBef>
              </a:pPr>
              <a:r>
                <a:rPr lang="en-US" sz="3500">
                  <a:solidFill>
                    <a:srgbClr val="FFFFFF"/>
                  </a:solidFill>
                  <a:latin typeface="Caveat"/>
                </a:rPr>
                <a:t>01</a:t>
              </a: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13262214" y="2823070"/>
            <a:ext cx="720382" cy="635009"/>
            <a:chOff x="0" y="0"/>
            <a:chExt cx="960509" cy="846679"/>
          </a:xfrm>
        </p:grpSpPr>
        <p:pic>
          <p:nvPicPr>
            <p:cNvPr name="Picture 33" id="33"/>
            <p:cNvPicPr>
              <a:picLocks noChangeAspect="true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76200" y="0"/>
              <a:ext cx="884309" cy="846679"/>
            </a:xfrm>
            <a:prstGeom prst="rect">
              <a:avLst/>
            </a:prstGeom>
          </p:spPr>
        </p:pic>
        <p:sp>
          <p:nvSpPr>
            <p:cNvPr name="TextBox 34" id="34"/>
            <p:cNvSpPr txBox="true"/>
            <p:nvPr/>
          </p:nvSpPr>
          <p:spPr>
            <a:xfrm rot="0">
              <a:off x="0" y="15997"/>
              <a:ext cx="864787" cy="7207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200"/>
                </a:lnSpc>
                <a:spcBef>
                  <a:spcPct val="0"/>
                </a:spcBef>
              </a:pPr>
              <a:r>
                <a:rPr lang="en-US" sz="3500">
                  <a:solidFill>
                    <a:srgbClr val="FFFFFF"/>
                  </a:solidFill>
                  <a:latin typeface="Caveat"/>
                </a:rPr>
                <a:t>02</a:t>
              </a: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13262214" y="4844458"/>
            <a:ext cx="720382" cy="635009"/>
            <a:chOff x="0" y="0"/>
            <a:chExt cx="960509" cy="846679"/>
          </a:xfrm>
        </p:grpSpPr>
        <p:pic>
          <p:nvPicPr>
            <p:cNvPr name="Picture 36" id="36"/>
            <p:cNvPicPr>
              <a:picLocks noChangeAspect="true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76200" y="0"/>
              <a:ext cx="884309" cy="846679"/>
            </a:xfrm>
            <a:prstGeom prst="rect">
              <a:avLst/>
            </a:prstGeom>
          </p:spPr>
        </p:pic>
        <p:sp>
          <p:nvSpPr>
            <p:cNvPr name="TextBox 37" id="37"/>
            <p:cNvSpPr txBox="true"/>
            <p:nvPr/>
          </p:nvSpPr>
          <p:spPr>
            <a:xfrm rot="0">
              <a:off x="0" y="15997"/>
              <a:ext cx="864787" cy="7207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200"/>
                </a:lnSpc>
                <a:spcBef>
                  <a:spcPct val="0"/>
                </a:spcBef>
              </a:pPr>
              <a:r>
                <a:rPr lang="en-US" sz="3500">
                  <a:solidFill>
                    <a:srgbClr val="FFFFFF"/>
                  </a:solidFill>
                  <a:latin typeface="Caveat"/>
                </a:rPr>
                <a:t>03</a:t>
              </a:r>
            </a:p>
          </p:txBody>
        </p:sp>
      </p:grpSp>
      <p:grpSp>
        <p:nvGrpSpPr>
          <p:cNvPr name="Group 38" id="38"/>
          <p:cNvGrpSpPr/>
          <p:nvPr/>
        </p:nvGrpSpPr>
        <p:grpSpPr>
          <a:xfrm rot="0">
            <a:off x="13262214" y="6865845"/>
            <a:ext cx="720382" cy="635009"/>
            <a:chOff x="0" y="0"/>
            <a:chExt cx="960509" cy="846679"/>
          </a:xfrm>
        </p:grpSpPr>
        <p:pic>
          <p:nvPicPr>
            <p:cNvPr name="Picture 39" id="39"/>
            <p:cNvPicPr>
              <a:picLocks noChangeAspect="true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76200" y="0"/>
              <a:ext cx="884309" cy="846679"/>
            </a:xfrm>
            <a:prstGeom prst="rect">
              <a:avLst/>
            </a:prstGeom>
          </p:spPr>
        </p:pic>
        <p:sp>
          <p:nvSpPr>
            <p:cNvPr name="TextBox 40" id="40"/>
            <p:cNvSpPr txBox="true"/>
            <p:nvPr/>
          </p:nvSpPr>
          <p:spPr>
            <a:xfrm rot="0">
              <a:off x="0" y="15997"/>
              <a:ext cx="864787" cy="7207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200"/>
                </a:lnSpc>
                <a:spcBef>
                  <a:spcPct val="0"/>
                </a:spcBef>
              </a:pPr>
              <a:r>
                <a:rPr lang="en-US" sz="3500">
                  <a:solidFill>
                    <a:srgbClr val="FFFFFF"/>
                  </a:solidFill>
                  <a:latin typeface="Caveat"/>
                </a:rPr>
                <a:t>04</a:t>
              </a:r>
            </a:p>
          </p:txBody>
        </p:sp>
      </p:grpSp>
      <p:grpSp>
        <p:nvGrpSpPr>
          <p:cNvPr name="Group 41" id="41"/>
          <p:cNvGrpSpPr/>
          <p:nvPr/>
        </p:nvGrpSpPr>
        <p:grpSpPr>
          <a:xfrm rot="0">
            <a:off x="13262214" y="8887233"/>
            <a:ext cx="720382" cy="635009"/>
            <a:chOff x="0" y="0"/>
            <a:chExt cx="960509" cy="846679"/>
          </a:xfrm>
        </p:grpSpPr>
        <p:pic>
          <p:nvPicPr>
            <p:cNvPr name="Picture 42" id="42"/>
            <p:cNvPicPr>
              <a:picLocks noChangeAspect="true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76200" y="0"/>
              <a:ext cx="884309" cy="846679"/>
            </a:xfrm>
            <a:prstGeom prst="rect">
              <a:avLst/>
            </a:prstGeom>
          </p:spPr>
        </p:pic>
        <p:sp>
          <p:nvSpPr>
            <p:cNvPr name="TextBox 43" id="43"/>
            <p:cNvSpPr txBox="true"/>
            <p:nvPr/>
          </p:nvSpPr>
          <p:spPr>
            <a:xfrm rot="0">
              <a:off x="0" y="15997"/>
              <a:ext cx="864787" cy="7207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200"/>
                </a:lnSpc>
                <a:spcBef>
                  <a:spcPct val="0"/>
                </a:spcBef>
              </a:pPr>
              <a:r>
                <a:rPr lang="en-US" sz="3500">
                  <a:solidFill>
                    <a:srgbClr val="FFFFFF"/>
                  </a:solidFill>
                  <a:latin typeface="Caveat"/>
                </a:rPr>
                <a:t>05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DAFQ5B9I0v4</dc:identifier>
  <dcterms:modified xsi:type="dcterms:W3CDTF">2011-08-01T06:04:30Z</dcterms:modified>
  <cp:revision>1</cp:revision>
  <dc:title>Copia de Soft Green and Beige Simple Doodles Product Timeline Presentation</dc:title>
</cp:coreProperties>
</file>