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81" r:id="rId49"/>
    <p:sldId id="282" r:id="rId50"/>
    <p:sldId id="283" r:id="rId51"/>
    <p:sldId id="284" r:id="rId52"/>
    <p:sldId id="285" r:id="rId53"/>
    <p:sldId id="286" r:id="rId54"/>
    <p:sldId id="287" r:id="rId55"/>
    <p:sldId id="288" r:id="rId56"/>
    <p:sldId id="289" r:id="rId57"/>
    <p:sldId id="290" r:id="rId58"/>
    <p:sldId id="291" r:id="rId59"/>
    <p:sldId id="292" r:id="rId60"/>
  </p:sldIdLst>
  <p:sldSz cx="18288000" cy="10287000"/>
  <p:notesSz cx="6858000" cy="9144000"/>
  <p:embeddedFontLst>
    <p:embeddedFont>
      <p:font typeface="Montserrat Classic" charset="1" panose="00000500000000000000"/>
      <p:regular r:id="rId6"/>
    </p:embeddedFont>
    <p:embeddedFont>
      <p:font typeface="Montserrat Classic Bold" charset="1" panose="00000800000000000000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Montserrat Extra-Bold" charset="1" panose="00000900000000000000"/>
      <p:regular r:id="rId12"/>
    </p:embeddedFont>
    <p:embeddedFont>
      <p:font typeface="Montserrat Extra-Bold Bold" charset="1" panose="00000A00000000000000"/>
      <p:regular r:id="rId13"/>
    </p:embeddedFont>
    <p:embeddedFont>
      <p:font typeface="Montserrat Extra-Bold Italics" charset="1" panose="00000900000000000000"/>
      <p:regular r:id="rId14"/>
    </p:embeddedFont>
    <p:embeddedFont>
      <p:font typeface="Montserrat Extra-Bold Bold Italics" charset="1" panose="00000A00000000000000"/>
      <p:regular r:id="rId15"/>
    </p:embeddedFont>
    <p:embeddedFont>
      <p:font typeface="Open Sauce" charset="1" panose="00000500000000000000"/>
      <p:regular r:id="rId16"/>
    </p:embeddedFont>
    <p:embeddedFont>
      <p:font typeface="Open Sauce Bold" charset="1" panose="00000800000000000000"/>
      <p:regular r:id="rId17"/>
    </p:embeddedFont>
    <p:embeddedFont>
      <p:font typeface="Open Sauce Italics" charset="1" panose="00000500000000000000"/>
      <p:regular r:id="rId18"/>
    </p:embeddedFont>
    <p:embeddedFont>
      <p:font typeface="Open Sauce Bold Italics" charset="1" panose="00000800000000000000"/>
      <p:regular r:id="rId19"/>
    </p:embeddedFont>
    <p:embeddedFont>
      <p:font typeface="Canva Sans" charset="1" panose="020B0503030501040103"/>
      <p:regular r:id="rId20"/>
    </p:embeddedFont>
    <p:embeddedFont>
      <p:font typeface="Canva Sans Bold" charset="1" panose="020B0803030501040103"/>
      <p:regular r:id="rId21"/>
    </p:embeddedFont>
    <p:embeddedFont>
      <p:font typeface="Canva Sans Italics" charset="1" panose="020B0503030501040103"/>
      <p:regular r:id="rId22"/>
    </p:embeddedFont>
    <p:embeddedFont>
      <p:font typeface="Canva Sans Bold Italics" charset="1" panose="020B0803030501040103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25" Target="slides/slide2.xml" Type="http://schemas.openxmlformats.org/officeDocument/2006/relationships/slide"/><Relationship Id="rId26" Target="slides/slide3.xml" Type="http://schemas.openxmlformats.org/officeDocument/2006/relationships/slide"/><Relationship Id="rId27" Target="slides/slide4.xml" Type="http://schemas.openxmlformats.org/officeDocument/2006/relationships/slide"/><Relationship Id="rId28" Target="slides/slide5.xml" Type="http://schemas.openxmlformats.org/officeDocument/2006/relationships/slide"/><Relationship Id="rId29" Target="slides/slide6.xml" Type="http://schemas.openxmlformats.org/officeDocument/2006/relationships/slide"/><Relationship Id="rId3" Target="viewProps.xml" Type="http://schemas.openxmlformats.org/officeDocument/2006/relationships/viewProps"/><Relationship Id="rId30" Target="slides/slide7.xml" Type="http://schemas.openxmlformats.org/officeDocument/2006/relationships/slide"/><Relationship Id="rId31" Target="slides/slide8.xml" Type="http://schemas.openxmlformats.org/officeDocument/2006/relationships/slide"/><Relationship Id="rId32" Target="slides/slide9.xml" Type="http://schemas.openxmlformats.org/officeDocument/2006/relationships/slide"/><Relationship Id="rId33" Target="slides/slide10.xml" Type="http://schemas.openxmlformats.org/officeDocument/2006/relationships/slide"/><Relationship Id="rId34" Target="slides/slide11.xml" Type="http://schemas.openxmlformats.org/officeDocument/2006/relationships/slide"/><Relationship Id="rId35" Target="slides/slide12.xml" Type="http://schemas.openxmlformats.org/officeDocument/2006/relationships/slide"/><Relationship Id="rId36" Target="slides/slide13.xml" Type="http://schemas.openxmlformats.org/officeDocument/2006/relationships/slide"/><Relationship Id="rId37" Target="slides/slide14.xml" Type="http://schemas.openxmlformats.org/officeDocument/2006/relationships/slide"/><Relationship Id="rId38" Target="slides/slide15.xml" Type="http://schemas.openxmlformats.org/officeDocument/2006/relationships/slide"/><Relationship Id="rId39" Target="slides/slide16.xml" Type="http://schemas.openxmlformats.org/officeDocument/2006/relationships/slide"/><Relationship Id="rId4" Target="theme/theme1.xml" Type="http://schemas.openxmlformats.org/officeDocument/2006/relationships/theme"/><Relationship Id="rId40" Target="slides/slide17.xml" Type="http://schemas.openxmlformats.org/officeDocument/2006/relationships/slide"/><Relationship Id="rId41" Target="slides/slide18.xml" Type="http://schemas.openxmlformats.org/officeDocument/2006/relationships/slide"/><Relationship Id="rId42" Target="slides/slide19.xml" Type="http://schemas.openxmlformats.org/officeDocument/2006/relationships/slide"/><Relationship Id="rId43" Target="slides/slide20.xml" Type="http://schemas.openxmlformats.org/officeDocument/2006/relationships/slide"/><Relationship Id="rId44" Target="slides/slide21.xml" Type="http://schemas.openxmlformats.org/officeDocument/2006/relationships/slide"/><Relationship Id="rId45" Target="slides/slide22.xml" Type="http://schemas.openxmlformats.org/officeDocument/2006/relationships/slide"/><Relationship Id="rId46" Target="slides/slide23.xml" Type="http://schemas.openxmlformats.org/officeDocument/2006/relationships/slide"/><Relationship Id="rId47" Target="slides/slide24.xml" Type="http://schemas.openxmlformats.org/officeDocument/2006/relationships/slide"/><Relationship Id="rId48" Target="slides/slide25.xml" Type="http://schemas.openxmlformats.org/officeDocument/2006/relationships/slide"/><Relationship Id="rId49" Target="slides/slide26.xml" Type="http://schemas.openxmlformats.org/officeDocument/2006/relationships/slide"/><Relationship Id="rId5" Target="tableStyles.xml" Type="http://schemas.openxmlformats.org/officeDocument/2006/relationships/tableStyles"/><Relationship Id="rId50" Target="slides/slide27.xml" Type="http://schemas.openxmlformats.org/officeDocument/2006/relationships/slide"/><Relationship Id="rId51" Target="slides/slide28.xml" Type="http://schemas.openxmlformats.org/officeDocument/2006/relationships/slide"/><Relationship Id="rId52" Target="slides/slide29.xml" Type="http://schemas.openxmlformats.org/officeDocument/2006/relationships/slide"/><Relationship Id="rId53" Target="slides/slide30.xml" Type="http://schemas.openxmlformats.org/officeDocument/2006/relationships/slide"/><Relationship Id="rId54" Target="slides/slide31.xml" Type="http://schemas.openxmlformats.org/officeDocument/2006/relationships/slide"/><Relationship Id="rId55" Target="slides/slide32.xml" Type="http://schemas.openxmlformats.org/officeDocument/2006/relationships/slide"/><Relationship Id="rId56" Target="slides/slide33.xml" Type="http://schemas.openxmlformats.org/officeDocument/2006/relationships/slide"/><Relationship Id="rId57" Target="slides/slide34.xml" Type="http://schemas.openxmlformats.org/officeDocument/2006/relationships/slide"/><Relationship Id="rId58" Target="slides/slide35.xml" Type="http://schemas.openxmlformats.org/officeDocument/2006/relationships/slide"/><Relationship Id="rId59" Target="slides/slide36.xml" Type="http://schemas.openxmlformats.org/officeDocument/2006/relationships/slide"/><Relationship Id="rId6" Target="fonts/font6.fntdata" Type="http://schemas.openxmlformats.org/officeDocument/2006/relationships/font"/><Relationship Id="rId60" Target="slides/slide37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Relationship Id="rId3" Target="../media/image37.png" Type="http://schemas.openxmlformats.org/officeDocument/2006/relationships/image"/><Relationship Id="rId4" Target="../media/image38.svg" Type="http://schemas.openxmlformats.org/officeDocument/2006/relationships/image"/><Relationship Id="rId5" Target="../media/image39.png" Type="http://schemas.openxmlformats.org/officeDocument/2006/relationships/image"/><Relationship Id="rId6" Target="../media/image40.svg" Type="http://schemas.openxmlformats.org/officeDocument/2006/relationships/image"/><Relationship Id="rId7" Target="../media/image41.png" Type="http://schemas.openxmlformats.org/officeDocument/2006/relationships/image"/><Relationship Id="rId8" Target="../media/image42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Relationship Id="rId3" Target="../media/image46.jpeg" Type="http://schemas.openxmlformats.org/officeDocument/2006/relationships/image"/><Relationship Id="rId4" Target="../media/image47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png" Type="http://schemas.openxmlformats.org/officeDocument/2006/relationships/image"/><Relationship Id="rId5" Target="../media/image7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jpeg" Type="http://schemas.openxmlformats.org/officeDocument/2006/relationships/image"/><Relationship Id="rId3" Target="../media/image54.jpeg" Type="http://schemas.openxmlformats.org/officeDocument/2006/relationships/image"/><Relationship Id="rId4" Target="../media/image55.jpeg" Type="http://schemas.openxmlformats.org/officeDocument/2006/relationships/image"/><Relationship Id="rId5" Target="../media/image56.png" Type="http://schemas.openxmlformats.org/officeDocument/2006/relationships/image"/><Relationship Id="rId6" Target="../media/image57.svg" Type="http://schemas.openxmlformats.org/officeDocument/2006/relationships/image"/><Relationship Id="rId7" Target="../media/image58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Relationship Id="rId3" Target="../media/image60.svg" Type="http://schemas.openxmlformats.org/officeDocument/2006/relationships/image"/><Relationship Id="rId4" Target="../media/image61.png" Type="http://schemas.openxmlformats.org/officeDocument/2006/relationships/image"/><Relationship Id="rId5" Target="../media/image62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jpeg" Type="http://schemas.openxmlformats.org/officeDocument/2006/relationships/image"/><Relationship Id="rId3" Target="../media/image64.jpeg" Type="http://schemas.openxmlformats.org/officeDocument/2006/relationships/image"/><Relationship Id="rId4" Target="../media/image65.jpeg" Type="http://schemas.openxmlformats.org/officeDocument/2006/relationships/image"/><Relationship Id="rId5" Target="../media/image6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7.png" Type="http://schemas.openxmlformats.org/officeDocument/2006/relationships/image"/><Relationship Id="rId3" Target="../media/image68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Relationship Id="rId3" Target="../media/image70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jpeg" Type="http://schemas.openxmlformats.org/officeDocument/2006/relationships/image"/><Relationship Id="rId3" Target="../media/image72.png" Type="http://schemas.openxmlformats.org/officeDocument/2006/relationships/image"/><Relationship Id="rId4" Target="../media/image73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4.png" Type="http://schemas.openxmlformats.org/officeDocument/2006/relationships/image"/><Relationship Id="rId3" Target="../media/image75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png" Type="http://schemas.openxmlformats.org/officeDocument/2006/relationships/image"/><Relationship Id="rId3" Target="../media/image77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png" Type="http://schemas.openxmlformats.org/officeDocument/2006/relationships/image"/><Relationship Id="rId3" Target="../media/image79.sv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png" Type="http://schemas.openxmlformats.org/officeDocument/2006/relationships/image"/><Relationship Id="rId3" Target="../media/image83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4.png" Type="http://schemas.openxmlformats.org/officeDocument/2006/relationships/image"/><Relationship Id="rId3" Target="../media/image85.svg" Type="http://schemas.openxmlformats.org/officeDocument/2006/relationships/image"/><Relationship Id="rId4" Target="../media/image86.png" Type="http://schemas.openxmlformats.org/officeDocument/2006/relationships/image"/><Relationship Id="rId5" Target="../media/image87.svg" Type="http://schemas.openxmlformats.org/officeDocument/2006/relationships/image"/><Relationship Id="rId6" Target="../media/image88.png" Type="http://schemas.openxmlformats.org/officeDocument/2006/relationships/image"/><Relationship Id="rId7" Target="../media/image89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jpeg" Type="http://schemas.openxmlformats.org/officeDocument/2006/relationships/image"/><Relationship Id="rId3" Target="../media/image64.jpeg" Type="http://schemas.openxmlformats.org/officeDocument/2006/relationships/image"/><Relationship Id="rId4" Target="../media/image65.jpeg" Type="http://schemas.openxmlformats.org/officeDocument/2006/relationships/image"/><Relationship Id="rId5" Target="../media/image90.jpeg" Type="http://schemas.openxmlformats.org/officeDocument/2006/relationships/image"/><Relationship Id="rId6" Target="../media/image91.jpeg" Type="http://schemas.openxmlformats.org/officeDocument/2006/relationships/image"/><Relationship Id="rId7" Target="../media/image66.jpeg" Type="http://schemas.openxmlformats.org/officeDocument/2006/relationships/image"/><Relationship Id="rId8" Target="../media/image92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20.png" Type="http://schemas.openxmlformats.org/officeDocument/2006/relationships/image"/><Relationship Id="rId13" Target="../media/image21.svg" Type="http://schemas.openxmlformats.org/officeDocument/2006/relationships/image"/><Relationship Id="rId14" Target="../media/image32.png" Type="http://schemas.openxmlformats.org/officeDocument/2006/relationships/image"/><Relationship Id="rId15" Target="../media/image33.svg" Type="http://schemas.openxmlformats.org/officeDocument/2006/relationships/image"/><Relationship Id="rId16" Target="../media/image69.png" Type="http://schemas.openxmlformats.org/officeDocument/2006/relationships/image"/><Relationship Id="rId17" Target="../media/image70.svg" Type="http://schemas.openxmlformats.org/officeDocument/2006/relationships/image"/><Relationship Id="rId18" Target="../media/image48.png" Type="http://schemas.openxmlformats.org/officeDocument/2006/relationships/image"/><Relationship Id="rId19" Target="../media/image49.svg" Type="http://schemas.openxmlformats.org/officeDocument/2006/relationships/image"/><Relationship Id="rId2" Target="../media/image72.png" Type="http://schemas.openxmlformats.org/officeDocument/2006/relationships/image"/><Relationship Id="rId20" Target="../media/image50.png" Type="http://schemas.openxmlformats.org/officeDocument/2006/relationships/image"/><Relationship Id="rId21" Target="../media/image51.svg" Type="http://schemas.openxmlformats.org/officeDocument/2006/relationships/image"/><Relationship Id="rId22" Target="../media/image67.png" Type="http://schemas.openxmlformats.org/officeDocument/2006/relationships/image"/><Relationship Id="rId23" Target="../media/image68.svg" Type="http://schemas.openxmlformats.org/officeDocument/2006/relationships/image"/><Relationship Id="rId24" Target="../media/image93.png" Type="http://schemas.openxmlformats.org/officeDocument/2006/relationships/image"/><Relationship Id="rId25" Target="../media/image94.svg" Type="http://schemas.openxmlformats.org/officeDocument/2006/relationships/image"/><Relationship Id="rId26" Target="../media/image95.png" Type="http://schemas.openxmlformats.org/officeDocument/2006/relationships/image"/><Relationship Id="rId27" Target="../media/image96.svg" Type="http://schemas.openxmlformats.org/officeDocument/2006/relationships/image"/><Relationship Id="rId28" Target="../media/image97.png" Type="http://schemas.openxmlformats.org/officeDocument/2006/relationships/image"/><Relationship Id="rId29" Target="../media/image98.svg" Type="http://schemas.openxmlformats.org/officeDocument/2006/relationships/image"/><Relationship Id="rId3" Target="../media/image73.svg" Type="http://schemas.openxmlformats.org/officeDocument/2006/relationships/image"/><Relationship Id="rId30" Target="../media/image99.png" Type="http://schemas.openxmlformats.org/officeDocument/2006/relationships/image"/><Relationship Id="rId31" Target="../media/image100.svg" Type="http://schemas.openxmlformats.org/officeDocument/2006/relationships/image"/><Relationship Id="rId4" Target="../media/image74.png" Type="http://schemas.openxmlformats.org/officeDocument/2006/relationships/image"/><Relationship Id="rId5" Target="../media/image75.svg" Type="http://schemas.openxmlformats.org/officeDocument/2006/relationships/image"/><Relationship Id="rId6" Target="../media/image76.png" Type="http://schemas.openxmlformats.org/officeDocument/2006/relationships/image"/><Relationship Id="rId7" Target="../media/image77.svg" Type="http://schemas.openxmlformats.org/officeDocument/2006/relationships/image"/><Relationship Id="rId8" Target="../media/image2.png" Type="http://schemas.openxmlformats.org/officeDocument/2006/relationships/image"/><Relationship Id="rId9" Target="../media/image3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9.png" Type="http://schemas.openxmlformats.org/officeDocument/2006/relationships/image"/><Relationship Id="rId11" Target="../media/image60.svg" Type="http://schemas.openxmlformats.org/officeDocument/2006/relationships/image"/><Relationship Id="rId12" Target="../media/image80.png" Type="http://schemas.openxmlformats.org/officeDocument/2006/relationships/image"/><Relationship Id="rId13" Target="../media/image81.svg" Type="http://schemas.openxmlformats.org/officeDocument/2006/relationships/image"/><Relationship Id="rId14" Target="../media/image78.png" Type="http://schemas.openxmlformats.org/officeDocument/2006/relationships/image"/><Relationship Id="rId15" Target="../media/image79.svg" Type="http://schemas.openxmlformats.org/officeDocument/2006/relationships/image"/><Relationship Id="rId16" Target="../media/image82.png" Type="http://schemas.openxmlformats.org/officeDocument/2006/relationships/image"/><Relationship Id="rId17" Target="../media/image83.svg" Type="http://schemas.openxmlformats.org/officeDocument/2006/relationships/image"/><Relationship Id="rId18" Target="../media/image101.png" Type="http://schemas.openxmlformats.org/officeDocument/2006/relationships/image"/><Relationship Id="rId19" Target="../media/image102.svg" Type="http://schemas.openxmlformats.org/officeDocument/2006/relationships/image"/><Relationship Id="rId2" Target="../media/image34.png" Type="http://schemas.openxmlformats.org/officeDocument/2006/relationships/image"/><Relationship Id="rId20" Target="../media/image86.png" Type="http://schemas.openxmlformats.org/officeDocument/2006/relationships/image"/><Relationship Id="rId21" Target="../media/image87.svg" Type="http://schemas.openxmlformats.org/officeDocument/2006/relationships/image"/><Relationship Id="rId22" Target="../media/image103.png" Type="http://schemas.openxmlformats.org/officeDocument/2006/relationships/image"/><Relationship Id="rId23" Target="../media/image104.svg" Type="http://schemas.openxmlformats.org/officeDocument/2006/relationships/image"/><Relationship Id="rId24" Target="../media/image61.png" Type="http://schemas.openxmlformats.org/officeDocument/2006/relationships/image"/><Relationship Id="rId25" Target="../media/image62.svg" Type="http://schemas.openxmlformats.org/officeDocument/2006/relationships/image"/><Relationship Id="rId26" Target="../media/image105.png" Type="http://schemas.openxmlformats.org/officeDocument/2006/relationships/image"/><Relationship Id="rId27" Target="../media/image106.svg" Type="http://schemas.openxmlformats.org/officeDocument/2006/relationships/image"/><Relationship Id="rId28" Target="../media/image107.png" Type="http://schemas.openxmlformats.org/officeDocument/2006/relationships/image"/><Relationship Id="rId29" Target="../media/image108.svg" Type="http://schemas.openxmlformats.org/officeDocument/2006/relationships/image"/><Relationship Id="rId3" Target="../media/image35.svg" Type="http://schemas.openxmlformats.org/officeDocument/2006/relationships/image"/><Relationship Id="rId30" Target="../media/image24.png" Type="http://schemas.openxmlformats.org/officeDocument/2006/relationships/image"/><Relationship Id="rId31" Target="../media/image25.svg" Type="http://schemas.openxmlformats.org/officeDocument/2006/relationships/image"/><Relationship Id="rId32" Target="../media/image109.png" Type="http://schemas.openxmlformats.org/officeDocument/2006/relationships/image"/><Relationship Id="rId33" Target="../media/image110.svg" Type="http://schemas.openxmlformats.org/officeDocument/2006/relationships/image"/><Relationship Id="rId34" Target="../media/image28.png" Type="http://schemas.openxmlformats.org/officeDocument/2006/relationships/image"/><Relationship Id="rId35" Target="../media/image29.svg" Type="http://schemas.openxmlformats.org/officeDocument/2006/relationships/image"/><Relationship Id="rId36" Target="../media/image111.png" Type="http://schemas.openxmlformats.org/officeDocument/2006/relationships/image"/><Relationship Id="rId37" Target="../media/image112.svg" Type="http://schemas.openxmlformats.org/officeDocument/2006/relationships/image"/><Relationship Id="rId38" Target="../media/image113.png" Type="http://schemas.openxmlformats.org/officeDocument/2006/relationships/image"/><Relationship Id="rId39" Target="../media/image114.svg" Type="http://schemas.openxmlformats.org/officeDocument/2006/relationships/image"/><Relationship Id="rId4" Target="../media/image37.png" Type="http://schemas.openxmlformats.org/officeDocument/2006/relationships/image"/><Relationship Id="rId40" Target="../media/image115.png" Type="http://schemas.openxmlformats.org/officeDocument/2006/relationships/image"/><Relationship Id="rId41" Target="../media/image116.svg" Type="http://schemas.openxmlformats.org/officeDocument/2006/relationships/image"/><Relationship Id="rId42" Target="../media/image117.png" Type="http://schemas.openxmlformats.org/officeDocument/2006/relationships/image"/><Relationship Id="rId43" Target="../media/image118.svg" Type="http://schemas.openxmlformats.org/officeDocument/2006/relationships/image"/><Relationship Id="rId44" Target="../media/image119.png" Type="http://schemas.openxmlformats.org/officeDocument/2006/relationships/image"/><Relationship Id="rId45" Target="../media/image120.svg" Type="http://schemas.openxmlformats.org/officeDocument/2006/relationships/image"/><Relationship Id="rId46" Target="../media/image121.png" Type="http://schemas.openxmlformats.org/officeDocument/2006/relationships/image"/><Relationship Id="rId47" Target="../media/image122.svg" Type="http://schemas.openxmlformats.org/officeDocument/2006/relationships/image"/><Relationship Id="rId48" Target="../media/image123.png" Type="http://schemas.openxmlformats.org/officeDocument/2006/relationships/image"/><Relationship Id="rId49" Target="../media/image124.svg" Type="http://schemas.openxmlformats.org/officeDocument/2006/relationships/image"/><Relationship Id="rId5" Target="../media/image38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Relationship Id="rId8" Target="../media/image41.png" Type="http://schemas.openxmlformats.org/officeDocument/2006/relationships/image"/><Relationship Id="rId9" Target="../media/image42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3.png" Type="http://schemas.openxmlformats.org/officeDocument/2006/relationships/image"/><Relationship Id="rId11" Target="../media/image134.svg" Type="http://schemas.openxmlformats.org/officeDocument/2006/relationships/image"/><Relationship Id="rId12" Target="../media/image135.png" Type="http://schemas.openxmlformats.org/officeDocument/2006/relationships/image"/><Relationship Id="rId13" Target="../media/image136.svg" Type="http://schemas.openxmlformats.org/officeDocument/2006/relationships/image"/><Relationship Id="rId14" Target="../media/image137.png" Type="http://schemas.openxmlformats.org/officeDocument/2006/relationships/image"/><Relationship Id="rId15" Target="../media/image138.svg" Type="http://schemas.openxmlformats.org/officeDocument/2006/relationships/image"/><Relationship Id="rId16" Target="../media/image139.png" Type="http://schemas.openxmlformats.org/officeDocument/2006/relationships/image"/><Relationship Id="rId17" Target="../media/image140.svg" Type="http://schemas.openxmlformats.org/officeDocument/2006/relationships/image"/><Relationship Id="rId18" Target="../media/image141.png" Type="http://schemas.openxmlformats.org/officeDocument/2006/relationships/image"/><Relationship Id="rId19" Target="../media/image142.svg" Type="http://schemas.openxmlformats.org/officeDocument/2006/relationships/image"/><Relationship Id="rId2" Target="../media/image125.png" Type="http://schemas.openxmlformats.org/officeDocument/2006/relationships/image"/><Relationship Id="rId20" Target="../media/image143.png" Type="http://schemas.openxmlformats.org/officeDocument/2006/relationships/image"/><Relationship Id="rId21" Target="../media/image144.svg" Type="http://schemas.openxmlformats.org/officeDocument/2006/relationships/image"/><Relationship Id="rId22" Target="../media/image145.png" Type="http://schemas.openxmlformats.org/officeDocument/2006/relationships/image"/><Relationship Id="rId23" Target="../media/image146.svg" Type="http://schemas.openxmlformats.org/officeDocument/2006/relationships/image"/><Relationship Id="rId24" Target="../media/image147.png" Type="http://schemas.openxmlformats.org/officeDocument/2006/relationships/image"/><Relationship Id="rId25" Target="../media/image148.svg" Type="http://schemas.openxmlformats.org/officeDocument/2006/relationships/image"/><Relationship Id="rId26" Target="../media/image149.png" Type="http://schemas.openxmlformats.org/officeDocument/2006/relationships/image"/><Relationship Id="rId27" Target="../media/image150.svg" Type="http://schemas.openxmlformats.org/officeDocument/2006/relationships/image"/><Relationship Id="rId28" Target="../media/image151.png" Type="http://schemas.openxmlformats.org/officeDocument/2006/relationships/image"/><Relationship Id="rId29" Target="../media/image152.svg" Type="http://schemas.openxmlformats.org/officeDocument/2006/relationships/image"/><Relationship Id="rId3" Target="../media/image126.svg" Type="http://schemas.openxmlformats.org/officeDocument/2006/relationships/image"/><Relationship Id="rId30" Target="../media/image153.png" Type="http://schemas.openxmlformats.org/officeDocument/2006/relationships/image"/><Relationship Id="rId31" Target="../media/image154.svg" Type="http://schemas.openxmlformats.org/officeDocument/2006/relationships/image"/><Relationship Id="rId32" Target="../media/image155.png" Type="http://schemas.openxmlformats.org/officeDocument/2006/relationships/image"/><Relationship Id="rId33" Target="../media/image156.svg" Type="http://schemas.openxmlformats.org/officeDocument/2006/relationships/image"/><Relationship Id="rId34" Target="../media/image157.png" Type="http://schemas.openxmlformats.org/officeDocument/2006/relationships/image"/><Relationship Id="rId35" Target="../media/image158.svg" Type="http://schemas.openxmlformats.org/officeDocument/2006/relationships/image"/><Relationship Id="rId36" Target="../media/image159.png" Type="http://schemas.openxmlformats.org/officeDocument/2006/relationships/image"/><Relationship Id="rId37" Target="../media/image160.svg" Type="http://schemas.openxmlformats.org/officeDocument/2006/relationships/image"/><Relationship Id="rId38" Target="../media/image161.png" Type="http://schemas.openxmlformats.org/officeDocument/2006/relationships/image"/><Relationship Id="rId39" Target="../media/image162.svg" Type="http://schemas.openxmlformats.org/officeDocument/2006/relationships/image"/><Relationship Id="rId4" Target="../media/image127.png" Type="http://schemas.openxmlformats.org/officeDocument/2006/relationships/image"/><Relationship Id="rId40" Target="../media/image163.png" Type="http://schemas.openxmlformats.org/officeDocument/2006/relationships/image"/><Relationship Id="rId41" Target="../media/image164.svg" Type="http://schemas.openxmlformats.org/officeDocument/2006/relationships/image"/><Relationship Id="rId42" Target="../media/image165.png" Type="http://schemas.openxmlformats.org/officeDocument/2006/relationships/image"/><Relationship Id="rId43" Target="../media/image166.svg" Type="http://schemas.openxmlformats.org/officeDocument/2006/relationships/image"/><Relationship Id="rId44" Target="../media/image167.png" Type="http://schemas.openxmlformats.org/officeDocument/2006/relationships/image"/><Relationship Id="rId45" Target="../media/image168.svg" Type="http://schemas.openxmlformats.org/officeDocument/2006/relationships/image"/><Relationship Id="rId46" Target="../media/image169.png" Type="http://schemas.openxmlformats.org/officeDocument/2006/relationships/image"/><Relationship Id="rId47" Target="../media/image170.svg" Type="http://schemas.openxmlformats.org/officeDocument/2006/relationships/image"/><Relationship Id="rId48" Target="../media/image171.png" Type="http://schemas.openxmlformats.org/officeDocument/2006/relationships/image"/><Relationship Id="rId49" Target="../media/image172.svg" Type="http://schemas.openxmlformats.org/officeDocument/2006/relationships/image"/><Relationship Id="rId5" Target="../media/image128.svg" Type="http://schemas.openxmlformats.org/officeDocument/2006/relationships/image"/><Relationship Id="rId50" Target="../media/image173.png" Type="http://schemas.openxmlformats.org/officeDocument/2006/relationships/image"/><Relationship Id="rId51" Target="../media/image174.svg" Type="http://schemas.openxmlformats.org/officeDocument/2006/relationships/image"/><Relationship Id="rId52" Target="../media/image175.png" Type="http://schemas.openxmlformats.org/officeDocument/2006/relationships/image"/><Relationship Id="rId53" Target="../media/image176.svg" Type="http://schemas.openxmlformats.org/officeDocument/2006/relationships/image"/><Relationship Id="rId54" Target="../media/image177.png" Type="http://schemas.openxmlformats.org/officeDocument/2006/relationships/image"/><Relationship Id="rId55" Target="../media/image178.svg" Type="http://schemas.openxmlformats.org/officeDocument/2006/relationships/image"/><Relationship Id="rId56" Target="../media/image179.png" Type="http://schemas.openxmlformats.org/officeDocument/2006/relationships/image"/><Relationship Id="rId57" Target="../media/image180.svg" Type="http://schemas.openxmlformats.org/officeDocument/2006/relationships/image"/><Relationship Id="rId58" Target="../media/image181.png" Type="http://schemas.openxmlformats.org/officeDocument/2006/relationships/image"/><Relationship Id="rId59" Target="../media/image182.svg" Type="http://schemas.openxmlformats.org/officeDocument/2006/relationships/image"/><Relationship Id="rId6" Target="../media/image129.png" Type="http://schemas.openxmlformats.org/officeDocument/2006/relationships/image"/><Relationship Id="rId60" Target="../media/image183.png" Type="http://schemas.openxmlformats.org/officeDocument/2006/relationships/image"/><Relationship Id="rId61" Target="../media/image184.svg" Type="http://schemas.openxmlformats.org/officeDocument/2006/relationships/image"/><Relationship Id="rId62" Target="../media/image185.png" Type="http://schemas.openxmlformats.org/officeDocument/2006/relationships/image"/><Relationship Id="rId63" Target="../media/image186.svg" Type="http://schemas.openxmlformats.org/officeDocument/2006/relationships/image"/><Relationship Id="rId64" Target="../media/image187.png" Type="http://schemas.openxmlformats.org/officeDocument/2006/relationships/image"/><Relationship Id="rId65" Target="../media/image188.svg" Type="http://schemas.openxmlformats.org/officeDocument/2006/relationships/image"/><Relationship Id="rId66" Target="../media/image189.png" Type="http://schemas.openxmlformats.org/officeDocument/2006/relationships/image"/><Relationship Id="rId67" Target="../media/image190.svg" Type="http://schemas.openxmlformats.org/officeDocument/2006/relationships/image"/><Relationship Id="rId68" Target="../media/image191.png" Type="http://schemas.openxmlformats.org/officeDocument/2006/relationships/image"/><Relationship Id="rId69" Target="../media/image192.svg" Type="http://schemas.openxmlformats.org/officeDocument/2006/relationships/image"/><Relationship Id="rId7" Target="../media/image130.svg" Type="http://schemas.openxmlformats.org/officeDocument/2006/relationships/image"/><Relationship Id="rId70" Target="../media/image193.png" Type="http://schemas.openxmlformats.org/officeDocument/2006/relationships/image"/><Relationship Id="rId71" Target="../media/image194.svg" Type="http://schemas.openxmlformats.org/officeDocument/2006/relationships/image"/><Relationship Id="rId72" Target="../media/image195.png" Type="http://schemas.openxmlformats.org/officeDocument/2006/relationships/image"/><Relationship Id="rId73" Target="../media/image196.svg" Type="http://schemas.openxmlformats.org/officeDocument/2006/relationships/image"/><Relationship Id="rId74" Target="../media/image197.png" Type="http://schemas.openxmlformats.org/officeDocument/2006/relationships/image"/><Relationship Id="rId75" Target="../media/image198.svg" Type="http://schemas.openxmlformats.org/officeDocument/2006/relationships/image"/><Relationship Id="rId76" Target="../media/image199.png" Type="http://schemas.openxmlformats.org/officeDocument/2006/relationships/image"/><Relationship Id="rId77" Target="../media/image200.svg" Type="http://schemas.openxmlformats.org/officeDocument/2006/relationships/image"/><Relationship Id="rId78" Target="../media/image201.png" Type="http://schemas.openxmlformats.org/officeDocument/2006/relationships/image"/><Relationship Id="rId79" Target="../media/image202.svg" Type="http://schemas.openxmlformats.org/officeDocument/2006/relationships/image"/><Relationship Id="rId8" Target="../media/image131.png" Type="http://schemas.openxmlformats.org/officeDocument/2006/relationships/image"/><Relationship Id="rId9" Target="../media/image132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3.png" Type="http://schemas.openxmlformats.org/officeDocument/2006/relationships/image"/><Relationship Id="rId3" Target="../media/image204.png" Type="http://schemas.openxmlformats.org/officeDocument/2006/relationships/image"/><Relationship Id="rId4" Target="../media/image205.svg" Type="http://schemas.openxmlformats.org/officeDocument/2006/relationships/image"/><Relationship Id="rId5" Target="../media/image206.png" Type="http://schemas.openxmlformats.org/officeDocument/2006/relationships/image"/><Relationship Id="rId6" Target="../media/image207.svg" Type="http://schemas.openxmlformats.org/officeDocument/2006/relationships/image"/><Relationship Id="rId7" Target="../media/image208.png" Type="http://schemas.openxmlformats.org/officeDocument/2006/relationships/image"/><Relationship Id="rId8" Target="../media/image20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3A2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4694206" y="-123241"/>
            <a:ext cx="23949289" cy="10410241"/>
            <a:chOff x="0" y="0"/>
            <a:chExt cx="812800" cy="35330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353307"/>
            </a:xfrm>
            <a:custGeom>
              <a:avLst/>
              <a:gdLst/>
              <a:ahLst/>
              <a:cxnLst/>
              <a:rect r="r" b="b" t="t" l="l"/>
              <a:pathLst>
                <a:path h="353307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353307"/>
                  </a:lnTo>
                  <a:lnTo>
                    <a:pt x="0" y="35330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4C37D"/>
            </a:solidFill>
            <a:ln>
              <a:noFill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7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-5915356" y="0"/>
            <a:ext cx="15103764" cy="10287000"/>
            <a:chOff x="0" y="0"/>
            <a:chExt cx="5475623" cy="3729384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5475623" cy="3729384"/>
            </a:xfrm>
            <a:custGeom>
              <a:avLst/>
              <a:gdLst/>
              <a:ahLst/>
              <a:cxnLst/>
              <a:rect r="r" b="b" t="t" l="l"/>
              <a:pathLst>
                <a:path h="3729384" w="5475623">
                  <a:moveTo>
                    <a:pt x="3322462" y="3729384"/>
                  </a:moveTo>
                  <a:lnTo>
                    <a:pt x="0" y="3729384"/>
                  </a:lnTo>
                  <a:lnTo>
                    <a:pt x="2153161" y="0"/>
                  </a:lnTo>
                  <a:lnTo>
                    <a:pt x="5475623" y="0"/>
                  </a:lnTo>
                  <a:lnTo>
                    <a:pt x="3322462" y="3729384"/>
                  </a:lnTo>
                  <a:close/>
                </a:path>
              </a:pathLst>
            </a:custGeom>
            <a:solidFill>
              <a:srgbClr val="83A2C6">
                <a:alpha val="25882"/>
              </a:srgbClr>
            </a:solidFill>
          </p:spPr>
        </p:sp>
        <p:sp>
          <p:nvSpPr>
            <p:cNvPr name="Freeform 7" id="7"/>
            <p:cNvSpPr/>
            <p:nvPr/>
          </p:nvSpPr>
          <p:spPr>
            <a:xfrm>
              <a:off x="0" y="0"/>
              <a:ext cx="5475623" cy="3729384"/>
            </a:xfrm>
            <a:custGeom>
              <a:avLst/>
              <a:gdLst/>
              <a:ahLst/>
              <a:cxnLst/>
              <a:rect r="r" b="b" t="t" l="l"/>
              <a:pathLst>
                <a:path h="3729384" w="5475623">
                  <a:moveTo>
                    <a:pt x="3322462" y="3729384"/>
                  </a:moveTo>
                  <a:lnTo>
                    <a:pt x="0" y="3729384"/>
                  </a:lnTo>
                  <a:lnTo>
                    <a:pt x="2153161" y="0"/>
                  </a:lnTo>
                  <a:lnTo>
                    <a:pt x="5475623" y="0"/>
                  </a:lnTo>
                  <a:lnTo>
                    <a:pt x="3322462" y="3729384"/>
                  </a:lnTo>
                  <a:close/>
                </a:path>
              </a:pathLst>
            </a:custGeom>
            <a:blipFill>
              <a:blip r:embed="rId2">
                <a:alphaModFix amt="26000"/>
              </a:blip>
              <a:stretch>
                <a:fillRect l="0" r="-2227" t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4548503" y="6608919"/>
            <a:ext cx="13021841" cy="3149684"/>
            <a:chOff x="0" y="0"/>
            <a:chExt cx="17362455" cy="4199579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2139103"/>
              <a:ext cx="17362455" cy="20604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2323"/>
                </a:lnSpc>
              </a:pPr>
              <a:r>
                <a:rPr lang="en-US" sz="10019">
                  <a:solidFill>
                    <a:srgbClr val="F4C37D"/>
                  </a:solidFill>
                  <a:latin typeface="Montserrat Extra-Bold Bold"/>
                </a:rPr>
                <a:t>PRESENTATION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083551" y="-38100"/>
              <a:ext cx="16278904" cy="22099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3159"/>
                </a:lnSpc>
              </a:pPr>
              <a:r>
                <a:rPr lang="en-US" sz="10698">
                  <a:solidFill>
                    <a:srgbClr val="FFFFFF"/>
                  </a:solidFill>
                  <a:latin typeface="Montserrat Classic"/>
                </a:rPr>
                <a:t>YOUR TIMELINE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8814013" y="1017499"/>
            <a:ext cx="8851582" cy="5278762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5400000">
            <a:off x="-1496464" y="2810764"/>
            <a:ext cx="3988485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60"/>
              </a:lnSpc>
            </a:pPr>
            <a:r>
              <a:rPr lang="en-US" sz="2000" spc="230">
                <a:solidFill>
                  <a:srgbClr val="FFFFFF"/>
                </a:solidFill>
                <a:latin typeface="Montserrat Classic Bold"/>
              </a:rPr>
              <a:t>CURVED TIMELINE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  <p:sp>
        <p:nvSpPr>
          <p:cNvPr name="AutoShape 4" id="4"/>
          <p:cNvSpPr/>
          <p:nvPr/>
        </p:nvSpPr>
        <p:spPr>
          <a:xfrm rot="5400000">
            <a:off x="1513369" y="6586775"/>
            <a:ext cx="1172270" cy="0"/>
          </a:xfrm>
          <a:prstGeom prst="line">
            <a:avLst/>
          </a:prstGeom>
          <a:ln cap="flat" w="38100">
            <a:solidFill>
              <a:srgbClr val="83A2C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5400000">
            <a:off x="7911555" y="6586775"/>
            <a:ext cx="1172270" cy="0"/>
          </a:xfrm>
          <a:prstGeom prst="line">
            <a:avLst/>
          </a:prstGeom>
          <a:ln cap="flat" w="38100">
            <a:solidFill>
              <a:srgbClr val="83A2C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5400000">
            <a:off x="14309741" y="6586775"/>
            <a:ext cx="1172270" cy="0"/>
          </a:xfrm>
          <a:prstGeom prst="line">
            <a:avLst/>
          </a:prstGeom>
          <a:ln cap="flat" w="38100">
            <a:solidFill>
              <a:srgbClr val="83A2C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841850" y="4457252"/>
            <a:ext cx="25876700" cy="286996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212678" y="7133658"/>
            <a:ext cx="3735551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6500"/>
              </a:lnSpc>
              <a:spcBef>
                <a:spcPct val="0"/>
              </a:spcBef>
            </a:pPr>
            <a:r>
              <a:rPr lang="en-US" sz="2600" u="none">
                <a:solidFill>
                  <a:srgbClr val="214B7D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14427" y="8009293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</a:pPr>
            <a:r>
              <a:rPr lang="en-US" sz="1900">
                <a:solidFill>
                  <a:srgbClr val="214B7D"/>
                </a:solidFill>
                <a:latin typeface="Montserrat Classic"/>
              </a:rPr>
              <a:t>E</a:t>
            </a:r>
            <a:r>
              <a:rPr lang="en-US" sz="1900" u="none">
                <a:solidFill>
                  <a:srgbClr val="214B7D"/>
                </a:solidFill>
                <a:latin typeface="Montserrat Classic"/>
              </a:rPr>
              <a:t>laborate on what</a:t>
            </a:r>
          </a:p>
          <a:p>
            <a:pPr algn="ctr" marL="0" indent="0" lvl="0">
              <a:lnSpc>
                <a:spcPts val="2470"/>
              </a:lnSpc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13805" y="4581077"/>
            <a:ext cx="2133298" cy="1434862"/>
            <a:chOff x="0" y="0"/>
            <a:chExt cx="2844398" cy="1913149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465624" y="0"/>
              <a:ext cx="1913149" cy="1913149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83A2C6"/>
                </a:solidFill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70"/>
                  </a:lnSpc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137425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83A2C6"/>
                  </a:solidFill>
                  <a:latin typeface="Montserrat Classic Bold"/>
                </a:rPr>
                <a:t>2015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6629914" y="7133658"/>
            <a:ext cx="3735551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6500"/>
              </a:lnSpc>
              <a:spcBef>
                <a:spcPct val="0"/>
              </a:spcBef>
            </a:pPr>
            <a:r>
              <a:rPr lang="en-US" sz="2600" u="none">
                <a:solidFill>
                  <a:srgbClr val="214B7D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931663" y="8009293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Elaborate on what</a:t>
            </a:r>
          </a:p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7431040" y="4581077"/>
            <a:ext cx="2133298" cy="1434862"/>
            <a:chOff x="0" y="0"/>
            <a:chExt cx="2844398" cy="1913149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465624" y="0"/>
              <a:ext cx="1913149" cy="1913149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83A2C6"/>
                </a:solidFill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47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0" y="137425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83A2C6"/>
                  </a:solidFill>
                  <a:latin typeface="Montserrat Classic Bold"/>
                </a:rPr>
                <a:t>2017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848276" y="4581077"/>
            <a:ext cx="2133298" cy="1434862"/>
            <a:chOff x="0" y="0"/>
            <a:chExt cx="2844398" cy="1913149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465624" y="0"/>
              <a:ext cx="1913149" cy="1913149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83A2C6"/>
                </a:solidFill>
              </a:ln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47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6" id="26"/>
            <p:cNvSpPr txBox="true"/>
            <p:nvPr/>
          </p:nvSpPr>
          <p:spPr>
            <a:xfrm rot="0">
              <a:off x="0" y="137425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83A2C6"/>
                  </a:solidFill>
                  <a:latin typeface="Montserrat Classic Bold"/>
                </a:rPr>
                <a:t>2019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3047150" y="7142078"/>
            <a:ext cx="3735551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6500"/>
              </a:lnSpc>
              <a:spcBef>
                <a:spcPct val="0"/>
              </a:spcBef>
            </a:pPr>
            <a:r>
              <a:rPr lang="en-US" sz="2600" u="none">
                <a:solidFill>
                  <a:srgbClr val="214B7D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3348899" y="8017713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Elaborate on what</a:t>
            </a:r>
          </a:p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04425" y="1449229"/>
            <a:ext cx="12861837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>
                <a:solidFill>
                  <a:srgbClr val="51749D"/>
                </a:solidFill>
                <a:latin typeface="Montserrat Extra-Bold"/>
              </a:rPr>
              <a:t>Add a Timeline Page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421296" y="2977097"/>
            <a:ext cx="3735551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6500"/>
              </a:lnSpc>
              <a:spcBef>
                <a:spcPct val="0"/>
              </a:spcBef>
            </a:pPr>
            <a:r>
              <a:rPr lang="en-US" sz="2600" u="none">
                <a:solidFill>
                  <a:srgbClr val="214B7D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723045" y="3852732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Elaborate on what</a:t>
            </a:r>
          </a:p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4222423" y="5873183"/>
            <a:ext cx="2133298" cy="1434862"/>
            <a:chOff x="0" y="0"/>
            <a:chExt cx="2844398" cy="1913149"/>
          </a:xfrm>
        </p:grpSpPr>
        <p:grpSp>
          <p:nvGrpSpPr>
            <p:cNvPr name="Group 33" id="33"/>
            <p:cNvGrpSpPr/>
            <p:nvPr/>
          </p:nvGrpSpPr>
          <p:grpSpPr>
            <a:xfrm rot="0">
              <a:off x="465624" y="0"/>
              <a:ext cx="1913149" cy="1913149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83A2C6"/>
                </a:solidFill>
              </a:ln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47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0" y="141658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83A2C6"/>
                  </a:solidFill>
                  <a:latin typeface="Montserrat Classic Bold"/>
                </a:rPr>
                <a:t>2016</a:t>
              </a:r>
            </a:p>
          </p:txBody>
        </p:sp>
      </p:grpSp>
      <p:sp>
        <p:nvSpPr>
          <p:cNvPr name="AutoShape 37" id="37"/>
          <p:cNvSpPr/>
          <p:nvPr/>
        </p:nvSpPr>
        <p:spPr>
          <a:xfrm rot="5400000">
            <a:off x="4702937" y="5267998"/>
            <a:ext cx="1172270" cy="0"/>
          </a:xfrm>
          <a:prstGeom prst="line">
            <a:avLst/>
          </a:prstGeom>
          <a:ln cap="flat" w="38100">
            <a:solidFill>
              <a:srgbClr val="83A2C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8" id="38"/>
          <p:cNvSpPr txBox="true"/>
          <p:nvPr/>
        </p:nvSpPr>
        <p:spPr>
          <a:xfrm rot="0">
            <a:off x="9838532" y="2916456"/>
            <a:ext cx="3735551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6500"/>
              </a:lnSpc>
              <a:spcBef>
                <a:spcPct val="0"/>
              </a:spcBef>
            </a:pPr>
            <a:r>
              <a:rPr lang="en-US" sz="2600" u="none">
                <a:solidFill>
                  <a:srgbClr val="214B7D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140281" y="3792091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Elaborate on what</a:t>
            </a:r>
          </a:p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10639658" y="5873183"/>
            <a:ext cx="2133298" cy="1434862"/>
            <a:chOff x="0" y="0"/>
            <a:chExt cx="2844398" cy="1913149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465624" y="0"/>
              <a:ext cx="1913149" cy="1913149"/>
              <a:chOff x="0" y="0"/>
              <a:chExt cx="812800" cy="812800"/>
            </a:xfrm>
          </p:grpSpPr>
          <p:sp>
            <p:nvSpPr>
              <p:cNvPr name="Freeform 42" id="4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83A2C6"/>
                </a:solidFill>
              </a:ln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47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44" id="44"/>
            <p:cNvSpPr txBox="true"/>
            <p:nvPr/>
          </p:nvSpPr>
          <p:spPr>
            <a:xfrm rot="0">
              <a:off x="0" y="141658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83A2C6"/>
                  </a:solidFill>
                  <a:latin typeface="Montserrat Classic Bold"/>
                </a:rPr>
                <a:t>2018</a:t>
              </a:r>
            </a:p>
          </p:txBody>
        </p:sp>
      </p:grpSp>
      <p:sp>
        <p:nvSpPr>
          <p:cNvPr name="AutoShape 45" id="45"/>
          <p:cNvSpPr/>
          <p:nvPr/>
        </p:nvSpPr>
        <p:spPr>
          <a:xfrm rot="5400000">
            <a:off x="11101123" y="5267998"/>
            <a:ext cx="1172270" cy="0"/>
          </a:xfrm>
          <a:prstGeom prst="line">
            <a:avLst/>
          </a:prstGeom>
          <a:ln cap="flat" w="38100">
            <a:solidFill>
              <a:srgbClr val="83A2C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6" id="4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5030794" y="-254974"/>
            <a:ext cx="2780956" cy="3374947"/>
          </a:xfrm>
          <a:prstGeom prst="rect">
            <a:avLst/>
          </a:prstGeom>
        </p:spPr>
      </p:pic>
      <p:pic>
        <p:nvPicPr>
          <p:cNvPr name="Picture 47" id="4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879544" y="8001900"/>
            <a:ext cx="2780956" cy="33749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3A2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647" y="7589433"/>
            <a:ext cx="3735551" cy="1842146"/>
            <a:chOff x="0" y="0"/>
            <a:chExt cx="4980734" cy="2456194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67437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804663" y="1656518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r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3158318" y="-19050"/>
              <a:ext cx="1822417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430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Extra-Bold"/>
                </a:rPr>
                <a:t>2015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6647" y="4481571"/>
            <a:ext cx="3735551" cy="1799292"/>
            <a:chOff x="0" y="0"/>
            <a:chExt cx="4980734" cy="239905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578498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6500"/>
                </a:lnSpc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804663" y="1599380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46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E</a:t>
              </a: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laborate on what</a:t>
              </a:r>
            </a:p>
            <a:p>
              <a:pPr algn="r" marL="0" indent="0" lvl="0">
                <a:lnSpc>
                  <a:spcPts val="2469"/>
                </a:lnSpc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2502482" y="-19050"/>
              <a:ext cx="2478253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430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Extra-Bold"/>
                </a:rPr>
                <a:t>2016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4190499" y="2597418"/>
            <a:ext cx="3735551" cy="1799292"/>
            <a:chOff x="0" y="0"/>
            <a:chExt cx="4980734" cy="2399056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578498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599380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19050"/>
              <a:ext cx="2478253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30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Extra-Bold"/>
                </a:rPr>
                <a:t>2017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22378" y="3250833"/>
            <a:ext cx="8750432" cy="6379861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14190499" y="7589433"/>
            <a:ext cx="3735551" cy="1842146"/>
            <a:chOff x="0" y="0"/>
            <a:chExt cx="4980734" cy="2456194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67437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656518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l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19050"/>
              <a:ext cx="2478253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30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Extra-Bold"/>
                </a:rPr>
                <a:t>2019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4190499" y="5093426"/>
            <a:ext cx="3735551" cy="1799292"/>
            <a:chOff x="0" y="0"/>
            <a:chExt cx="4980734" cy="2399056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578498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19050"/>
              <a:ext cx="3220028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30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Extra-Bold"/>
                </a:rPr>
                <a:t>2018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1599380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l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904425" y="1449229"/>
            <a:ext cx="12861837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Montserrat Extra-Bold"/>
              </a:rPr>
              <a:t>Add a Timeline Page</a:t>
            </a:r>
          </a:p>
        </p:txBody>
      </p:sp>
      <p:grpSp>
        <p:nvGrpSpPr>
          <p:cNvPr name="Group 24" id="24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583978" y="5231876"/>
          <a:ext cx="17120045" cy="4734946"/>
        </p:xfrm>
        <a:graphic>
          <a:graphicData uri="http://schemas.openxmlformats.org/drawingml/2006/table">
            <a:tbl>
              <a:tblPr/>
              <a:tblGrid>
                <a:gridCol w="4280011"/>
                <a:gridCol w="4280011"/>
                <a:gridCol w="4280011"/>
                <a:gridCol w="4280011"/>
              </a:tblGrid>
              <a:tr h="109023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FFFFFF"/>
                          </a:solidFill>
                          <a:latin typeface="Montserrat Classic Bold"/>
                        </a:rPr>
                        <a:t>2016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FFFFFF"/>
                          </a:solidFill>
                          <a:latin typeface="Montserrat Classic Bold"/>
                        </a:rPr>
                        <a:t>2018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FFFFFF"/>
                          </a:solidFill>
                          <a:latin typeface="Montserrat Classic Bold"/>
                        </a:rPr>
                        <a:t>2020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FFFFFF"/>
                          </a:solidFill>
                          <a:latin typeface="Montserrat Classic Bold"/>
                        </a:rPr>
                        <a:t>Present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21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</a:tr>
              <a:tr h="187049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1282"/>
          <a:stretch>
            <a:fillRect/>
          </a:stretch>
        </p:blipFill>
        <p:spPr>
          <a:xfrm flipH="false" flipV="false" rot="0">
            <a:off x="12369975" y="838200"/>
            <a:ext cx="5918025" cy="358005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904425" y="1449229"/>
            <a:ext cx="11880072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>
                <a:solidFill>
                  <a:srgbClr val="51749D"/>
                </a:solidFill>
                <a:latin typeface="Montserrat Extra-Bold"/>
              </a:rPr>
              <a:t>Add a Timeline Page</a:t>
            </a:r>
          </a:p>
        </p:txBody>
      </p:sp>
      <p:grpSp>
        <p:nvGrpSpPr>
          <p:cNvPr name="Group 5" id="5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14B7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</a:blip>
            <a:srcRect l="0" t="3987" r="0" b="3987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467775" y="2914032"/>
            <a:ext cx="4114825" cy="6534768"/>
            <a:chOff x="0" y="0"/>
            <a:chExt cx="1083740" cy="1721091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083740" cy="1721091"/>
            </a:xfrm>
            <a:custGeom>
              <a:avLst/>
              <a:gdLst/>
              <a:ahLst/>
              <a:cxnLst/>
              <a:rect r="r" b="b" t="t" l="l"/>
              <a:pathLst>
                <a:path h="1721091" w="1083740">
                  <a:moveTo>
                    <a:pt x="48918" y="0"/>
                  </a:moveTo>
                  <a:lnTo>
                    <a:pt x="1034822" y="0"/>
                  </a:lnTo>
                  <a:cubicBezTo>
                    <a:pt x="1047796" y="0"/>
                    <a:pt x="1060238" y="5154"/>
                    <a:pt x="1069412" y="14328"/>
                  </a:cubicBezTo>
                  <a:cubicBezTo>
                    <a:pt x="1078586" y="23502"/>
                    <a:pt x="1083740" y="35944"/>
                    <a:pt x="1083740" y="48918"/>
                  </a:cubicBezTo>
                  <a:lnTo>
                    <a:pt x="1083740" y="1672173"/>
                  </a:lnTo>
                  <a:cubicBezTo>
                    <a:pt x="1083740" y="1685147"/>
                    <a:pt x="1078586" y="1697589"/>
                    <a:pt x="1069412" y="1706763"/>
                  </a:cubicBezTo>
                  <a:cubicBezTo>
                    <a:pt x="1060238" y="1715937"/>
                    <a:pt x="1047796" y="1721091"/>
                    <a:pt x="1034822" y="1721091"/>
                  </a:cubicBezTo>
                  <a:lnTo>
                    <a:pt x="48918" y="1721091"/>
                  </a:lnTo>
                  <a:cubicBezTo>
                    <a:pt x="35944" y="1721091"/>
                    <a:pt x="23502" y="1715937"/>
                    <a:pt x="14328" y="1706763"/>
                  </a:cubicBezTo>
                  <a:cubicBezTo>
                    <a:pt x="5154" y="1697589"/>
                    <a:pt x="0" y="1685147"/>
                    <a:pt x="0" y="1672173"/>
                  </a:cubicBezTo>
                  <a:lnTo>
                    <a:pt x="0" y="48918"/>
                  </a:lnTo>
                  <a:cubicBezTo>
                    <a:pt x="0" y="35944"/>
                    <a:pt x="5154" y="23502"/>
                    <a:pt x="14328" y="14328"/>
                  </a:cubicBezTo>
                  <a:cubicBezTo>
                    <a:pt x="23502" y="5154"/>
                    <a:pt x="35944" y="0"/>
                    <a:pt x="48918" y="0"/>
                  </a:cubicBezTo>
                  <a:close/>
                </a:path>
              </a:pathLst>
            </a:custGeom>
            <a:solidFill>
              <a:srgbClr val="C8DCF4">
                <a:alpha val="68627"/>
              </a:srgbClr>
            </a:solidFill>
            <a:ln>
              <a:noFill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737660" y="2914032"/>
            <a:ext cx="4114825" cy="6534768"/>
            <a:chOff x="0" y="0"/>
            <a:chExt cx="1083740" cy="1721091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083740" cy="1721091"/>
            </a:xfrm>
            <a:custGeom>
              <a:avLst/>
              <a:gdLst/>
              <a:ahLst/>
              <a:cxnLst/>
              <a:rect r="r" b="b" t="t" l="l"/>
              <a:pathLst>
                <a:path h="1721091" w="1083740">
                  <a:moveTo>
                    <a:pt x="48918" y="0"/>
                  </a:moveTo>
                  <a:lnTo>
                    <a:pt x="1034822" y="0"/>
                  </a:lnTo>
                  <a:cubicBezTo>
                    <a:pt x="1047796" y="0"/>
                    <a:pt x="1060238" y="5154"/>
                    <a:pt x="1069412" y="14328"/>
                  </a:cubicBezTo>
                  <a:cubicBezTo>
                    <a:pt x="1078586" y="23502"/>
                    <a:pt x="1083740" y="35944"/>
                    <a:pt x="1083740" y="48918"/>
                  </a:cubicBezTo>
                  <a:lnTo>
                    <a:pt x="1083740" y="1672173"/>
                  </a:lnTo>
                  <a:cubicBezTo>
                    <a:pt x="1083740" y="1685147"/>
                    <a:pt x="1078586" y="1697589"/>
                    <a:pt x="1069412" y="1706763"/>
                  </a:cubicBezTo>
                  <a:cubicBezTo>
                    <a:pt x="1060238" y="1715937"/>
                    <a:pt x="1047796" y="1721091"/>
                    <a:pt x="1034822" y="1721091"/>
                  </a:cubicBezTo>
                  <a:lnTo>
                    <a:pt x="48918" y="1721091"/>
                  </a:lnTo>
                  <a:cubicBezTo>
                    <a:pt x="35944" y="1721091"/>
                    <a:pt x="23502" y="1715937"/>
                    <a:pt x="14328" y="1706763"/>
                  </a:cubicBezTo>
                  <a:cubicBezTo>
                    <a:pt x="5154" y="1697589"/>
                    <a:pt x="0" y="1685147"/>
                    <a:pt x="0" y="1672173"/>
                  </a:cubicBezTo>
                  <a:lnTo>
                    <a:pt x="0" y="48918"/>
                  </a:lnTo>
                  <a:cubicBezTo>
                    <a:pt x="0" y="35944"/>
                    <a:pt x="5154" y="23502"/>
                    <a:pt x="14328" y="14328"/>
                  </a:cubicBezTo>
                  <a:cubicBezTo>
                    <a:pt x="23502" y="5154"/>
                    <a:pt x="35944" y="0"/>
                    <a:pt x="48918" y="0"/>
                  </a:cubicBezTo>
                  <a:close/>
                </a:path>
              </a:pathLst>
            </a:custGeom>
            <a:solidFill>
              <a:srgbClr val="C8DCF4">
                <a:alpha val="68627"/>
              </a:srgbClr>
            </a:solidFill>
            <a:ln>
              <a:noFill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7086587" y="2914032"/>
            <a:ext cx="4114825" cy="6534768"/>
            <a:chOff x="0" y="0"/>
            <a:chExt cx="1083740" cy="1721091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083740" cy="1721091"/>
            </a:xfrm>
            <a:custGeom>
              <a:avLst/>
              <a:gdLst/>
              <a:ahLst/>
              <a:cxnLst/>
              <a:rect r="r" b="b" t="t" l="l"/>
              <a:pathLst>
                <a:path h="1721091" w="1083740">
                  <a:moveTo>
                    <a:pt x="48918" y="0"/>
                  </a:moveTo>
                  <a:lnTo>
                    <a:pt x="1034822" y="0"/>
                  </a:lnTo>
                  <a:cubicBezTo>
                    <a:pt x="1047796" y="0"/>
                    <a:pt x="1060238" y="5154"/>
                    <a:pt x="1069412" y="14328"/>
                  </a:cubicBezTo>
                  <a:cubicBezTo>
                    <a:pt x="1078586" y="23502"/>
                    <a:pt x="1083740" y="35944"/>
                    <a:pt x="1083740" y="48918"/>
                  </a:cubicBezTo>
                  <a:lnTo>
                    <a:pt x="1083740" y="1672173"/>
                  </a:lnTo>
                  <a:cubicBezTo>
                    <a:pt x="1083740" y="1685147"/>
                    <a:pt x="1078586" y="1697589"/>
                    <a:pt x="1069412" y="1706763"/>
                  </a:cubicBezTo>
                  <a:cubicBezTo>
                    <a:pt x="1060238" y="1715937"/>
                    <a:pt x="1047796" y="1721091"/>
                    <a:pt x="1034822" y="1721091"/>
                  </a:cubicBezTo>
                  <a:lnTo>
                    <a:pt x="48918" y="1721091"/>
                  </a:lnTo>
                  <a:cubicBezTo>
                    <a:pt x="35944" y="1721091"/>
                    <a:pt x="23502" y="1715937"/>
                    <a:pt x="14328" y="1706763"/>
                  </a:cubicBezTo>
                  <a:cubicBezTo>
                    <a:pt x="5154" y="1697589"/>
                    <a:pt x="0" y="1685147"/>
                    <a:pt x="0" y="1672173"/>
                  </a:cubicBezTo>
                  <a:lnTo>
                    <a:pt x="0" y="48918"/>
                  </a:lnTo>
                  <a:cubicBezTo>
                    <a:pt x="0" y="35944"/>
                    <a:pt x="5154" y="23502"/>
                    <a:pt x="14328" y="14328"/>
                  </a:cubicBezTo>
                  <a:cubicBezTo>
                    <a:pt x="23502" y="5154"/>
                    <a:pt x="35944" y="0"/>
                    <a:pt x="48918" y="0"/>
                  </a:cubicBezTo>
                  <a:close/>
                </a:path>
              </a:pathLst>
            </a:custGeom>
            <a:solidFill>
              <a:srgbClr val="C8DCF4">
                <a:alpha val="68627"/>
              </a:srgbClr>
            </a:solidFill>
            <a:ln>
              <a:noFill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982137" y="4378455"/>
            <a:ext cx="3086100" cy="3086100"/>
            <a:chOff x="0" y="0"/>
            <a:chExt cx="4114800" cy="4114800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CF4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70"/>
                  </a:lnSpc>
                </a:pPr>
              </a:p>
            </p:txBody>
          </p:sp>
        </p:grpSp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99767" y="1260099"/>
              <a:ext cx="2715267" cy="1594602"/>
            </a:xfrm>
            <a:prstGeom prst="rect">
              <a:avLst/>
            </a:prstGeom>
          </p:spPr>
        </p:pic>
      </p:grpSp>
      <p:grpSp>
        <p:nvGrpSpPr>
          <p:cNvPr name="Group 18" id="18"/>
          <p:cNvGrpSpPr/>
          <p:nvPr/>
        </p:nvGrpSpPr>
        <p:grpSpPr>
          <a:xfrm rot="0">
            <a:off x="7623927" y="4378455"/>
            <a:ext cx="3086100" cy="3086100"/>
            <a:chOff x="0" y="0"/>
            <a:chExt cx="4114800" cy="4114800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CF4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70"/>
                  </a:lnSpc>
                </a:pPr>
              </a:p>
            </p:txBody>
          </p:sp>
        </p:grpSp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48353" y="786502"/>
              <a:ext cx="1956822" cy="2474143"/>
            </a:xfrm>
            <a:prstGeom prst="rect">
              <a:avLst/>
            </a:prstGeom>
          </p:spPr>
        </p:pic>
      </p:grpSp>
      <p:grpSp>
        <p:nvGrpSpPr>
          <p:cNvPr name="Group 23" id="23"/>
          <p:cNvGrpSpPr/>
          <p:nvPr/>
        </p:nvGrpSpPr>
        <p:grpSpPr>
          <a:xfrm rot="0">
            <a:off x="13252022" y="4378455"/>
            <a:ext cx="3086100" cy="3086100"/>
            <a:chOff x="0" y="0"/>
            <a:chExt cx="4114800" cy="4114800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CF4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70"/>
                  </a:lnSpc>
                </a:pPr>
              </a:p>
            </p:txBody>
          </p:sp>
        </p:grpSp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90151" y="1064685"/>
              <a:ext cx="2273227" cy="1917777"/>
            </a:xfrm>
            <a:prstGeom prst="rect">
              <a:avLst/>
            </a:prstGeom>
          </p:spPr>
        </p:pic>
      </p:grpSp>
      <p:sp>
        <p:nvSpPr>
          <p:cNvPr name="TextBox 28" id="28"/>
          <p:cNvSpPr txBox="true"/>
          <p:nvPr/>
        </p:nvSpPr>
        <p:spPr>
          <a:xfrm rot="0">
            <a:off x="1648129" y="1059537"/>
            <a:ext cx="14991742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Montserrat Extra-Bold"/>
              </a:rPr>
              <a:t>Add a Timeline Page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648129" y="3063161"/>
            <a:ext cx="3735551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2600" u="none">
                <a:solidFill>
                  <a:srgbClr val="FFFFFF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276225" y="3063161"/>
            <a:ext cx="3735551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6500"/>
              </a:lnSpc>
              <a:spcBef>
                <a:spcPct val="0"/>
              </a:spcBef>
            </a:pPr>
            <a:r>
              <a:rPr lang="en-US" sz="2600" u="none">
                <a:solidFill>
                  <a:srgbClr val="FFFFFF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904320" y="3063161"/>
            <a:ext cx="3735551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6500"/>
              </a:lnSpc>
              <a:spcBef>
                <a:spcPct val="0"/>
              </a:spcBef>
            </a:pPr>
            <a:r>
              <a:rPr lang="en-US" sz="2600" u="none">
                <a:solidFill>
                  <a:srgbClr val="FFFFFF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949878" y="8055259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69"/>
              </a:lnSpc>
            </a:pPr>
            <a:r>
              <a:rPr lang="en-US" sz="1899">
                <a:solidFill>
                  <a:srgbClr val="214B7D"/>
                </a:solidFill>
                <a:latin typeface="Montserrat Classic"/>
              </a:rPr>
              <a:t>Briefly elaborate on</a:t>
            </a:r>
          </a:p>
          <a:p>
            <a:pPr algn="ctr" marL="0" indent="0" lvl="0">
              <a:lnSpc>
                <a:spcPts val="2469"/>
              </a:lnSpc>
            </a:pPr>
            <a:r>
              <a:rPr lang="en-US" sz="1899">
                <a:solidFill>
                  <a:srgbClr val="214B7D"/>
                </a:solidFill>
                <a:latin typeface="Montserrat Classic"/>
              </a:rPr>
              <a:t>what you want to discuss.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577973" y="8055259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69"/>
              </a:lnSpc>
            </a:pPr>
            <a:r>
              <a:rPr lang="en-US" sz="1899">
                <a:solidFill>
                  <a:srgbClr val="214B7D"/>
                </a:solidFill>
                <a:latin typeface="Montserrat Classic"/>
              </a:rPr>
              <a:t>Briefly elaborate on</a:t>
            </a:r>
          </a:p>
          <a:p>
            <a:pPr algn="ctr" marL="0" indent="0" lvl="0">
              <a:lnSpc>
                <a:spcPts val="2469"/>
              </a:lnSpc>
            </a:pPr>
            <a:r>
              <a:rPr lang="en-US" sz="1899">
                <a:solidFill>
                  <a:srgbClr val="214B7D"/>
                </a:solidFill>
                <a:latin typeface="Montserrat Classic"/>
              </a:rPr>
              <a:t>what you want to discuss.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3206069" y="8055259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9"/>
              </a:lnSpc>
              <a:spcBef>
                <a:spcPct val="0"/>
              </a:spcBef>
            </a:pPr>
            <a:r>
              <a:rPr lang="en-US" sz="1899" u="none">
                <a:solidFill>
                  <a:srgbClr val="214B7D"/>
                </a:solidFill>
                <a:latin typeface="Montserrat Classic"/>
              </a:rPr>
              <a:t>Briefly elaborate on</a:t>
            </a:r>
          </a:p>
          <a:p>
            <a:pPr algn="ctr" marL="0" indent="0" lvl="0">
              <a:lnSpc>
                <a:spcPts val="2469"/>
              </a:lnSpc>
              <a:spcBef>
                <a:spcPct val="0"/>
              </a:spcBef>
            </a:pPr>
            <a:r>
              <a:rPr lang="en-US" sz="1899" u="none">
                <a:solidFill>
                  <a:srgbClr val="214B7D"/>
                </a:solidFill>
                <a:latin typeface="Montserrat Classic"/>
              </a:rPr>
              <a:t>what you want to discuss.</a:t>
            </a:r>
          </a:p>
        </p:txBody>
      </p:sp>
      <p:grpSp>
        <p:nvGrpSpPr>
          <p:cNvPr name="Group 35" id="35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C8DCF4"/>
            </a:solid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C37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034958"/>
            <a:ext cx="18288000" cy="5252042"/>
            <a:chOff x="0" y="0"/>
            <a:chExt cx="4816593" cy="138325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383254"/>
            </a:xfrm>
            <a:custGeom>
              <a:avLst/>
              <a:gdLst/>
              <a:ahLst/>
              <a:cxnLst/>
              <a:rect r="r" b="b" t="t" l="l"/>
              <a:pathLst>
                <a:path h="138325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83254"/>
                  </a:lnTo>
                  <a:lnTo>
                    <a:pt x="0" y="1383254"/>
                  </a:lnTo>
                  <a:close/>
                </a:path>
              </a:pathLst>
            </a:custGeom>
            <a:solidFill>
              <a:srgbClr val="51749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58904" y="504215"/>
            <a:ext cx="17170192" cy="7436374"/>
            <a:chOff x="0" y="0"/>
            <a:chExt cx="22893590" cy="991516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0" t="23435" r="0" b="47709"/>
            <a:stretch>
              <a:fillRect/>
            </a:stretch>
          </p:blipFill>
          <p:spPr>
            <a:xfrm>
              <a:off x="0" y="0"/>
              <a:ext cx="22893590" cy="9915166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558904" y="8668805"/>
            <a:ext cx="17170192" cy="836295"/>
            <a:chOff x="0" y="0"/>
            <a:chExt cx="22893590" cy="111506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19050"/>
              <a:ext cx="11826113" cy="11341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764"/>
                </a:lnSpc>
                <a:spcBef>
                  <a:spcPct val="0"/>
                </a:spcBef>
              </a:pPr>
              <a:r>
                <a:rPr lang="en-US" sz="5499" u="none">
                  <a:solidFill>
                    <a:srgbClr val="FFFFFF"/>
                  </a:solidFill>
                  <a:latin typeface="Montserrat Extra-Bold"/>
                </a:rPr>
                <a:t>Hello there!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1826113" y="-39694"/>
              <a:ext cx="11067476" cy="982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078"/>
                </a:lnSpc>
              </a:pPr>
              <a:r>
                <a:rPr lang="en-US" sz="1900" u="none">
                  <a:solidFill>
                    <a:srgbClr val="FFFFFF"/>
                  </a:solidFill>
                  <a:latin typeface="Montserrat Classic"/>
                </a:rPr>
                <a:t>I'm Rain, and I'll be sharing with you my beautiful ideas.</a:t>
              </a:r>
            </a:p>
            <a:p>
              <a:pPr algn="r" marL="0" indent="0" lvl="0">
                <a:lnSpc>
                  <a:spcPts val="3078"/>
                </a:lnSpc>
              </a:pPr>
              <a:r>
                <a:rPr lang="en-US" sz="1900" u="none">
                  <a:solidFill>
                    <a:srgbClr val="FFFFFF"/>
                  </a:solidFill>
                  <a:latin typeface="Montserrat Classic"/>
                </a:rPr>
                <a:t>Follow me at @reallygreatsite to learn more. 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773217" y="0"/>
            <a:ext cx="10514783" cy="10287000"/>
            <a:chOff x="0" y="0"/>
            <a:chExt cx="14019711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5949" t="0" r="15949" b="0"/>
            <a:stretch>
              <a:fillRect/>
            </a:stretch>
          </p:blipFill>
          <p:spPr>
            <a:xfrm>
              <a:off x="0" y="0"/>
              <a:ext cx="14019711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734813" y="3819493"/>
            <a:ext cx="7038404" cy="1712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F4C37D"/>
                </a:solidFill>
                <a:latin typeface="Montserrat Extra-Bold"/>
              </a:rPr>
              <a:t>Write Your</a:t>
            </a:r>
          </a:p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F4C37D"/>
                </a:solidFill>
                <a:latin typeface="Montserrat Extra-Bold"/>
              </a:rPr>
              <a:t>Topic or Idea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4813" y="8865034"/>
            <a:ext cx="7038404" cy="3653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78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Elaborate on what you want to discuss. </a:t>
            </a:r>
          </a:p>
        </p:txBody>
      </p:sp>
      <p:grpSp>
        <p:nvGrpSpPr>
          <p:cNvPr name="Group 6" id="6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3A2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31166" y="1459584"/>
            <a:ext cx="10788299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214B7D"/>
                </a:solidFill>
                <a:latin typeface="Montserrat Extra-Bold"/>
              </a:rPr>
              <a:t>Write Your Topic or Idea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0" y="3705579"/>
            <a:ext cx="6096000" cy="3857405"/>
            <a:chOff x="0" y="0"/>
            <a:chExt cx="8128000" cy="5143206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/>
            <a:srcRect l="0" t="2512" r="0" b="2512"/>
            <a:stretch>
              <a:fillRect/>
            </a:stretch>
          </p:blipFill>
          <p:spPr>
            <a:xfrm>
              <a:off x="0" y="0"/>
              <a:ext cx="8128000" cy="5143206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6096000" y="3705579"/>
            <a:ext cx="6096000" cy="3857405"/>
            <a:chOff x="0" y="0"/>
            <a:chExt cx="8128000" cy="514320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3"/>
            <a:srcRect l="0" t="2512" r="0" b="2512"/>
            <a:stretch>
              <a:fillRect/>
            </a:stretch>
          </p:blipFill>
          <p:spPr>
            <a:xfrm>
              <a:off x="0" y="0"/>
              <a:ext cx="8128000" cy="5143206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12192000" y="3705579"/>
            <a:ext cx="6096000" cy="3857405"/>
            <a:chOff x="0" y="0"/>
            <a:chExt cx="8128000" cy="5143206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/>
            <a:srcRect l="5467" t="15410" r="5467" b="0"/>
            <a:stretch>
              <a:fillRect/>
            </a:stretch>
          </p:blipFill>
          <p:spPr>
            <a:xfrm>
              <a:off x="0" y="0"/>
              <a:ext cx="8128000" cy="5143206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1180225" y="8277797"/>
            <a:ext cx="3735551" cy="1246715"/>
            <a:chOff x="0" y="0"/>
            <a:chExt cx="4980734" cy="166228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500"/>
                </a:lnSpc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402332" y="862610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6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6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276225" y="8277797"/>
            <a:ext cx="3735551" cy="1246715"/>
            <a:chOff x="0" y="0"/>
            <a:chExt cx="4980734" cy="166228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402332" y="862610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6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6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372225" y="8277797"/>
            <a:ext cx="3735551" cy="1246715"/>
            <a:chOff x="0" y="0"/>
            <a:chExt cx="4980734" cy="1662287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402332" y="862610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6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6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51749D"/>
            </a:solid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896475" y="878119"/>
            <a:ext cx="12495049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Write Your Topic or Idea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457200" y="6303339"/>
            <a:ext cx="3735551" cy="1246715"/>
            <a:chOff x="0" y="0"/>
            <a:chExt cx="4980734" cy="166228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4C37D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402332" y="862610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6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6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3886125" y="6494183"/>
            <a:ext cx="3735551" cy="1246715"/>
            <a:chOff x="0" y="0"/>
            <a:chExt cx="4980734" cy="1662287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4C37D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402332" y="862610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276225" y="2504995"/>
            <a:ext cx="3735551" cy="1246715"/>
            <a:chOff x="0" y="0"/>
            <a:chExt cx="4980734" cy="166228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4C37D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402332" y="862610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69"/>
                </a:lnSpc>
                <a:spcBef>
                  <a:spcPct val="0"/>
                </a:spcBef>
              </a:pPr>
              <a:r>
                <a:rPr lang="en-US" sz="1899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620950" y="4040554"/>
            <a:ext cx="9169924" cy="6418947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4C37D"/>
            </a:solid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3031" y="2432620"/>
            <a:ext cx="8504105" cy="7189834"/>
          </a:xfrm>
          <a:prstGeom prst="rect">
            <a:avLst/>
          </a:prstGeom>
        </p:spPr>
      </p:pic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9898290" y="2823339"/>
          <a:ext cx="7803914" cy="7463661"/>
        </p:xfrm>
        <a:graphic>
          <a:graphicData uri="http://schemas.openxmlformats.org/drawingml/2006/table">
            <a:tbl>
              <a:tblPr/>
              <a:tblGrid>
                <a:gridCol w="3901957"/>
                <a:gridCol w="3901957"/>
              </a:tblGrid>
              <a:tr h="56729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0591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9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0591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9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0591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00">
                          <a:solidFill>
                            <a:srgbClr val="214B7D"/>
                          </a:solidFill>
                          <a:latin typeface="Montserrat Classic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3A2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1423828" y="878119"/>
            <a:ext cx="15440345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214B7D"/>
                </a:solidFill>
                <a:latin typeface="Montserrat Extra-Bold"/>
              </a:rPr>
              <a:t>Write Your Topic or Idea</a:t>
            </a:r>
          </a:p>
        </p:txBody>
      </p:sp>
      <p:grpSp>
        <p:nvGrpSpPr>
          <p:cNvPr name="Group 5" id="5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51749D"/>
            </a:solidFill>
          </p:spPr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14B7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</a:blip>
            <a:srcRect l="0" t="3987" r="0" b="3987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947281" y="4483589"/>
            <a:ext cx="14393438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225"/>
              </a:lnSpc>
              <a:spcBef>
                <a:spcPct val="0"/>
              </a:spcBef>
            </a:pPr>
            <a:r>
              <a:rPr lang="en-US" sz="7500" u="none">
                <a:solidFill>
                  <a:srgbClr val="FFFFFF"/>
                </a:solidFill>
                <a:latin typeface="Montserrat Extra-Bold"/>
              </a:rPr>
              <a:t>Write a Heading Here</a:t>
            </a:r>
          </a:p>
        </p:txBody>
      </p:sp>
      <p:grpSp>
        <p:nvGrpSpPr>
          <p:cNvPr name="Group 5" id="5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1120" y="6794500"/>
            <a:ext cx="4281098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Click on the </a:t>
            </a:r>
            <a:r>
              <a:rPr lang="en-US" sz="2000" u="none">
                <a:solidFill>
                  <a:srgbClr val="214B7D"/>
                </a:solidFill>
                <a:latin typeface="Montserrat Classic Bold"/>
              </a:rPr>
              <a:t>"Canva"</a:t>
            </a:r>
            <a:r>
              <a:rPr lang="en-US" sz="2000" u="none">
                <a:solidFill>
                  <a:srgbClr val="214B7D"/>
                </a:solidFill>
                <a:latin typeface="Montserrat Classic"/>
              </a:rPr>
              <a:t> button under this presentation preview.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Start editing your presentation. You need to sign in to your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Canva account.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2737033" y="6794500"/>
            <a:ext cx="4698596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Export this design from Canva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as a </a:t>
            </a:r>
            <a:r>
              <a:rPr lang="en-US" sz="2000" u="none">
                <a:solidFill>
                  <a:srgbClr val="214B7D"/>
                </a:solidFill>
                <a:latin typeface="Montserrat Classic Bold"/>
              </a:rPr>
              <a:t>GoogleSlide template</a:t>
            </a:r>
            <a:r>
              <a:rPr lang="en-US" sz="2000" u="none">
                <a:solidFill>
                  <a:srgbClr val="214B7D"/>
                </a:solidFill>
                <a:latin typeface="Montserrat Classic"/>
              </a:rPr>
              <a:t>. This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will provide you with all the fonts used and elements used in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this presentation as listed on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page 28. Learn more on slide 4.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658619" y="3238164"/>
            <a:ext cx="3086100" cy="3086100"/>
            <a:chOff x="0" y="0"/>
            <a:chExt cx="4114800" cy="4114800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3A2C6"/>
              </a:solidFill>
              <a:ln>
                <a:noFill/>
              </a:ln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7"/>
                  </a:lnSpc>
                  <a:spcBef>
                    <a:spcPct val="0"/>
                  </a:spcBef>
                </a:pPr>
              </a:p>
            </p:txBody>
          </p:sp>
        </p:grpSp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392056" y="888279"/>
              <a:ext cx="1330687" cy="1330687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1334393" y="2547765"/>
              <a:ext cx="1446014" cy="4555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05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Extra-Bold"/>
                </a:rPr>
                <a:t>CANVA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6664239" y="6794500"/>
            <a:ext cx="4959522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Export this design from Canva as a </a:t>
            </a:r>
            <a:r>
              <a:rPr lang="en-US" sz="2000" u="none">
                <a:solidFill>
                  <a:srgbClr val="214B7D"/>
                </a:solidFill>
                <a:latin typeface="Montserrat Classic Bold"/>
              </a:rPr>
              <a:t>PowerPoint template.</a:t>
            </a:r>
            <a:r>
              <a:rPr lang="en-US" sz="2000" u="none">
                <a:solidFill>
                  <a:srgbClr val="214B7D"/>
                </a:solidFill>
                <a:latin typeface="Montserrat Classic"/>
              </a:rPr>
              <a:t> Open the design in </a:t>
            </a:r>
            <a:r>
              <a:rPr lang="en-US" sz="2000" u="none">
                <a:solidFill>
                  <a:srgbClr val="214B7D"/>
                </a:solidFill>
                <a:latin typeface="Montserrat Classic Bold"/>
              </a:rPr>
              <a:t>Canva</a:t>
            </a:r>
            <a:r>
              <a:rPr lang="en-US" sz="2000" u="none">
                <a:solidFill>
                  <a:srgbClr val="214B7D"/>
                </a:solidFill>
                <a:latin typeface="Montserrat Classic"/>
              </a:rPr>
              <a:t>. This will provide you with all the fonts used and elements used in this presentation as listed on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14B7D"/>
                </a:solidFill>
                <a:latin typeface="Montserrat Classic"/>
              </a:rPr>
              <a:t>page 28. Learn more on slide 3.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067873" y="3238164"/>
            <a:ext cx="4152253" cy="3086100"/>
            <a:chOff x="0" y="0"/>
            <a:chExt cx="5536337" cy="4114800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710769" y="0"/>
              <a:ext cx="4114800" cy="4114800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3A2C6"/>
              </a:solidFill>
              <a:ln>
                <a:noFill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7"/>
                  </a:lnSpc>
                  <a:spcBef>
                    <a:spcPct val="0"/>
                  </a:spcBef>
                </a:pPr>
              </a:p>
            </p:txBody>
          </p:sp>
        </p:grpSp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2122389" y="907843"/>
              <a:ext cx="1291559" cy="1291559"/>
            </a:xfrm>
            <a:prstGeom prst="rect">
              <a:avLst/>
            </a:prstGeom>
          </p:spPr>
        </p:pic>
        <p:sp>
          <p:nvSpPr>
            <p:cNvPr name="TextBox 16" id="16"/>
            <p:cNvSpPr txBox="true"/>
            <p:nvPr/>
          </p:nvSpPr>
          <p:spPr>
            <a:xfrm rot="0">
              <a:off x="0" y="2547765"/>
              <a:ext cx="5536337" cy="4555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05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Extra-Bold"/>
                </a:rPr>
                <a:t>POWERPOINT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3543281" y="3238164"/>
            <a:ext cx="3086100" cy="3086100"/>
            <a:chOff x="0" y="0"/>
            <a:chExt cx="4114800" cy="4114800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3A2C6"/>
              </a:solidFill>
              <a:ln>
                <a:noFill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7"/>
                  </a:lnSpc>
                  <a:spcBef>
                    <a:spcPct val="0"/>
                  </a:spcBef>
                </a:pPr>
              </a:p>
            </p:txBody>
          </p:sp>
        </p:grpSp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5"/>
            <a:srcRect l="0" t="0" r="0" b="0"/>
            <a:stretch>
              <a:fillRect/>
            </a:stretch>
          </p:blipFill>
          <p:spPr>
            <a:xfrm flipH="false" flipV="false" rot="0">
              <a:off x="1450749" y="946971"/>
              <a:ext cx="1213302" cy="1213302"/>
            </a:xfrm>
            <a:prstGeom prst="rect">
              <a:avLst/>
            </a:prstGeom>
          </p:spPr>
        </p:pic>
        <p:sp>
          <p:nvSpPr>
            <p:cNvPr name="TextBox 22" id="22"/>
            <p:cNvSpPr txBox="true"/>
            <p:nvPr/>
          </p:nvSpPr>
          <p:spPr>
            <a:xfrm rot="0">
              <a:off x="311746" y="2547765"/>
              <a:ext cx="3491308" cy="4555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05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Extra-Bold"/>
                </a:rPr>
                <a:t>GOOGLE SLIDES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892428" y="969438"/>
            <a:ext cx="14503143" cy="85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61"/>
              </a:lnSpc>
              <a:spcBef>
                <a:spcPct val="0"/>
              </a:spcBef>
            </a:pPr>
            <a:r>
              <a:rPr lang="en-US" sz="5497">
                <a:solidFill>
                  <a:srgbClr val="51749D"/>
                </a:solidFill>
                <a:latin typeface="Montserrat Extra-Bold"/>
              </a:rPr>
              <a:t>How to Use This Presentation</a:t>
            </a:r>
          </a:p>
        </p:txBody>
      </p:sp>
      <p:grpSp>
        <p:nvGrpSpPr>
          <p:cNvPr name="Group 24" id="24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376659" y="3723941"/>
            <a:ext cx="5139998" cy="5573444"/>
            <a:chOff x="0" y="0"/>
            <a:chExt cx="6853331" cy="743125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9278" t="0" r="19278" b="0"/>
            <a:stretch>
              <a:fillRect/>
            </a:stretch>
          </p:blipFill>
          <p:spPr>
            <a:xfrm>
              <a:off x="0" y="0"/>
              <a:ext cx="6853331" cy="7431258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789970" y="1346486"/>
            <a:ext cx="5139998" cy="5573444"/>
            <a:chOff x="0" y="0"/>
            <a:chExt cx="6853331" cy="7431258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19220" t="0" r="19220" b="0"/>
            <a:stretch>
              <a:fillRect/>
            </a:stretch>
          </p:blipFill>
          <p:spPr>
            <a:xfrm>
              <a:off x="0" y="0"/>
              <a:ext cx="6853331" cy="7431258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6789970" y="7427658"/>
            <a:ext cx="5139998" cy="2835212"/>
            <a:chOff x="0" y="0"/>
            <a:chExt cx="6853331" cy="3780283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0" t="8604" r="0" b="8604"/>
            <a:stretch>
              <a:fillRect/>
            </a:stretch>
          </p:blipFill>
          <p:spPr>
            <a:xfrm>
              <a:off x="0" y="0"/>
              <a:ext cx="6853331" cy="3780283"/>
            </a:xfrm>
            <a:prstGeom prst="rect">
              <a:avLst/>
            </a:prstGeom>
          </p:spPr>
        </p:pic>
      </p:grpSp>
      <p:sp>
        <p:nvSpPr>
          <p:cNvPr name="TextBox 8" id="8"/>
          <p:cNvSpPr txBox="true"/>
          <p:nvPr/>
        </p:nvSpPr>
        <p:spPr>
          <a:xfrm rot="0">
            <a:off x="742950" y="1369981"/>
            <a:ext cx="5334000" cy="524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475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Write a caption for the photos.</a:t>
            </a:r>
          </a:p>
        </p:txBody>
      </p:sp>
      <p:grpSp>
        <p:nvGrpSpPr>
          <p:cNvPr name="Group 9" id="9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181986" y="3270361"/>
            <a:ext cx="10040373" cy="6480604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12375518" y="0"/>
            <a:ext cx="5139998" cy="3216212"/>
            <a:chOff x="0" y="0"/>
            <a:chExt cx="6853331" cy="4288283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7"/>
            <a:srcRect l="5923" t="0" r="5923" b="17208"/>
            <a:stretch>
              <a:fillRect/>
            </a:stretch>
          </p:blipFill>
          <p:spPr>
            <a:xfrm>
              <a:off x="0" y="0"/>
              <a:ext cx="6853331" cy="42882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95485" y="1028700"/>
            <a:ext cx="3692955" cy="365205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64809" y="6083136"/>
            <a:ext cx="10605884" cy="8094411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783566" y="1166027"/>
            <a:ext cx="13373795" cy="3514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225"/>
              </a:lnSpc>
              <a:spcBef>
                <a:spcPct val="0"/>
              </a:spcBef>
            </a:pPr>
            <a:r>
              <a:rPr lang="en-US" sz="7500" u="none">
                <a:solidFill>
                  <a:srgbClr val="51749D"/>
                </a:solidFill>
                <a:latin typeface="Montserrat Extra-Bold"/>
              </a:rPr>
              <a:t>Write an original statement or</a:t>
            </a:r>
          </a:p>
          <a:p>
            <a:pPr marL="0" indent="0" lvl="0">
              <a:lnSpc>
                <a:spcPts val="9225"/>
              </a:lnSpc>
              <a:spcBef>
                <a:spcPct val="0"/>
              </a:spcBef>
            </a:pPr>
            <a:r>
              <a:rPr lang="en-US" sz="7500" u="none">
                <a:solidFill>
                  <a:srgbClr val="51749D"/>
                </a:solidFill>
                <a:latin typeface="Montserrat Extra-Bold"/>
              </a:rPr>
              <a:t>inspiring quote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112973" y="9182100"/>
            <a:ext cx="7453266" cy="299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469"/>
              </a:lnSpc>
              <a:spcBef>
                <a:spcPct val="0"/>
              </a:spcBef>
            </a:pPr>
            <a:r>
              <a:rPr lang="en-US" sz="1899" u="none">
                <a:solidFill>
                  <a:srgbClr val="214B7D"/>
                </a:solidFill>
                <a:latin typeface="Montserrat Classic"/>
              </a:rPr>
              <a:t>Include a credit, citation, or supporting message</a:t>
            </a:r>
          </a:p>
        </p:txBody>
      </p:sp>
      <p:grpSp>
        <p:nvGrpSpPr>
          <p:cNvPr name="Group 6" id="6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3A2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277283"/>
            <a:ext cx="4572000" cy="4916716"/>
            <a:chOff x="0" y="0"/>
            <a:chExt cx="6096000" cy="655562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7312" t="43664" r="29413" b="27075"/>
            <a:stretch>
              <a:fillRect/>
            </a:stretch>
          </p:blipFill>
          <p:spPr>
            <a:xfrm>
              <a:off x="0" y="0"/>
              <a:ext cx="6096000" cy="6555622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4572000" y="3277283"/>
            <a:ext cx="4572000" cy="4916716"/>
            <a:chOff x="0" y="0"/>
            <a:chExt cx="6096000" cy="655562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20726" t="18046" r="3487" b="27654"/>
            <a:stretch>
              <a:fillRect/>
            </a:stretch>
          </p:blipFill>
          <p:spPr>
            <a:xfrm>
              <a:off x="0" y="0"/>
              <a:ext cx="6096000" cy="6555622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9144000" y="3277283"/>
            <a:ext cx="4572000" cy="4916716"/>
            <a:chOff x="0" y="0"/>
            <a:chExt cx="6096000" cy="655562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9682" t="0" r="37160" b="14198"/>
            <a:stretch>
              <a:fillRect/>
            </a:stretch>
          </p:blipFill>
          <p:spPr>
            <a:xfrm>
              <a:off x="0" y="0"/>
              <a:ext cx="6096000" cy="6555622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3716000" y="3277283"/>
            <a:ext cx="4572000" cy="4916716"/>
            <a:chOff x="0" y="0"/>
            <a:chExt cx="6096000" cy="655562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/>
            <a:srcRect l="27918" t="17542" r="16737" b="42804"/>
            <a:stretch>
              <a:fillRect/>
            </a:stretch>
          </p:blipFill>
          <p:spPr>
            <a:xfrm>
              <a:off x="0" y="0"/>
              <a:ext cx="6096000" cy="6555622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748480" y="933450"/>
            <a:ext cx="16842717" cy="836295"/>
            <a:chOff x="0" y="0"/>
            <a:chExt cx="22456956" cy="1115060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19050"/>
              <a:ext cx="14242027" cy="11341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764"/>
                </a:lnSpc>
                <a:spcBef>
                  <a:spcPct val="0"/>
                </a:spcBef>
              </a:pPr>
              <a:r>
                <a:rPr lang="en-US" sz="5499" u="none">
                  <a:solidFill>
                    <a:srgbClr val="F4C37D"/>
                  </a:solidFill>
                  <a:latin typeface="Montserrat Extra-Bold"/>
                </a:rPr>
                <a:t>Add a Team Members Page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14838827" y="449580"/>
              <a:ext cx="7618129" cy="3932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470"/>
                </a:lnSpc>
              </a:pPr>
              <a:r>
                <a:rPr lang="en-US" sz="1900">
                  <a:solidFill>
                    <a:srgbClr val="FFFFFF"/>
                  </a:solidFill>
                  <a:latin typeface="Montserrat Classic"/>
                </a:rPr>
                <a:t>Elaborate on what you want to discuss. 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71136" y="8786812"/>
            <a:ext cx="2429727" cy="638175"/>
            <a:chOff x="0" y="0"/>
            <a:chExt cx="3239636" cy="85090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79"/>
                </a:lnSpc>
              </a:pPr>
              <a:r>
                <a:rPr lang="en-US" sz="1899" spc="94">
                  <a:solidFill>
                    <a:srgbClr val="FFFFFF"/>
                  </a:solidFill>
                  <a:latin typeface="Montserrat Extra-Bold"/>
                </a:rPr>
                <a:t> NAME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4699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7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643136" y="8786812"/>
            <a:ext cx="2429727" cy="638175"/>
            <a:chOff x="0" y="0"/>
            <a:chExt cx="3239636" cy="85090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79"/>
                </a:lnSpc>
                <a:spcBef>
                  <a:spcPct val="0"/>
                </a:spcBef>
              </a:pPr>
              <a:r>
                <a:rPr lang="en-US" sz="1899" spc="94" u="none">
                  <a:solidFill>
                    <a:srgbClr val="FFFFFF"/>
                  </a:solidFill>
                  <a:latin typeface="Montserrat Extra-Bold"/>
                </a:rPr>
                <a:t> NAME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4699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7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215136" y="8786812"/>
            <a:ext cx="2429727" cy="638175"/>
            <a:chOff x="0" y="0"/>
            <a:chExt cx="3239636" cy="85090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79"/>
                </a:lnSpc>
                <a:spcBef>
                  <a:spcPct val="0"/>
                </a:spcBef>
              </a:pPr>
              <a:r>
                <a:rPr lang="en-US" sz="1899" spc="94" u="none">
                  <a:solidFill>
                    <a:srgbClr val="FFFFFF"/>
                  </a:solidFill>
                  <a:latin typeface="Montserrat Extra-Bold"/>
                </a:rPr>
                <a:t> NAME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4699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7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4901453" y="8786812"/>
            <a:ext cx="2429727" cy="638175"/>
            <a:chOff x="0" y="0"/>
            <a:chExt cx="3239636" cy="850900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79"/>
                </a:lnSpc>
                <a:spcBef>
                  <a:spcPct val="0"/>
                </a:spcBef>
              </a:pPr>
              <a:r>
                <a:rPr lang="en-US" sz="1899" spc="94" u="none">
                  <a:solidFill>
                    <a:srgbClr val="FFFFFF"/>
                  </a:solidFill>
                  <a:latin typeface="Montserrat Extra-Bold"/>
                </a:rPr>
                <a:t> 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4699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7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5400000">
            <a:off x="190300" y="3467983"/>
            <a:ext cx="250567" cy="250166"/>
            <a:chOff x="0" y="0"/>
            <a:chExt cx="6350000" cy="633984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7" id="27"/>
          <p:cNvGrpSpPr/>
          <p:nvPr/>
        </p:nvGrpSpPr>
        <p:grpSpPr>
          <a:xfrm rot="5400000">
            <a:off x="4762300" y="3467983"/>
            <a:ext cx="250567" cy="250166"/>
            <a:chOff x="0" y="0"/>
            <a:chExt cx="6350000" cy="6339840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9" id="29"/>
          <p:cNvGrpSpPr/>
          <p:nvPr/>
        </p:nvGrpSpPr>
        <p:grpSpPr>
          <a:xfrm rot="5400000">
            <a:off x="9334300" y="3467983"/>
            <a:ext cx="250567" cy="250166"/>
            <a:chOff x="0" y="0"/>
            <a:chExt cx="6350000" cy="6339840"/>
          </a:xfrm>
        </p:grpSpPr>
        <p:sp>
          <p:nvSpPr>
            <p:cNvPr name="Freeform 30" id="30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31" id="31"/>
          <p:cNvGrpSpPr/>
          <p:nvPr/>
        </p:nvGrpSpPr>
        <p:grpSpPr>
          <a:xfrm rot="5400000">
            <a:off x="13906300" y="3467983"/>
            <a:ext cx="250567" cy="250166"/>
            <a:chOff x="0" y="0"/>
            <a:chExt cx="6350000" cy="6339840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392776" y="1000125"/>
            <a:ext cx="8248121" cy="2324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9220"/>
              </a:lnSpc>
              <a:spcBef>
                <a:spcPct val="0"/>
              </a:spcBef>
            </a:pPr>
            <a:r>
              <a:rPr lang="en-US" sz="7496" u="none">
                <a:solidFill>
                  <a:srgbClr val="214B7D"/>
                </a:solidFill>
                <a:latin typeface="Montserrat Extra-Bold"/>
              </a:rPr>
              <a:t>Add a Section</a:t>
            </a:r>
          </a:p>
          <a:p>
            <a:pPr algn="r" marL="0" indent="0" lvl="0">
              <a:lnSpc>
                <a:spcPts val="9220"/>
              </a:lnSpc>
              <a:spcBef>
                <a:spcPct val="0"/>
              </a:spcBef>
            </a:pPr>
            <a:r>
              <a:rPr lang="en-US" sz="7496" u="none">
                <a:solidFill>
                  <a:srgbClr val="214B7D"/>
                </a:solidFill>
                <a:latin typeface="Montserrat Extra-Bold"/>
              </a:rPr>
              <a:t>Header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0" y="5034958"/>
            <a:ext cx="18288000" cy="5252042"/>
            <a:chOff x="0" y="0"/>
            <a:chExt cx="4816593" cy="1383254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1383254"/>
            </a:xfrm>
            <a:custGeom>
              <a:avLst/>
              <a:gdLst/>
              <a:ahLst/>
              <a:cxnLst/>
              <a:rect r="r" b="b" t="t" l="l"/>
              <a:pathLst>
                <a:path h="138325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83254"/>
                  </a:lnTo>
                  <a:lnTo>
                    <a:pt x="0" y="1383254"/>
                  </a:lnTo>
                  <a:close/>
                </a:path>
              </a:pathLst>
            </a:custGeom>
            <a:solidFill>
              <a:srgbClr val="C8DCF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81914" y="2262651"/>
            <a:ext cx="10562525" cy="7585814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3A2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034958"/>
            <a:ext cx="18288000" cy="5252042"/>
            <a:chOff x="0" y="0"/>
            <a:chExt cx="4816593" cy="138325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383254"/>
            </a:xfrm>
            <a:custGeom>
              <a:avLst/>
              <a:gdLst/>
              <a:ahLst/>
              <a:cxnLst/>
              <a:rect r="r" b="b" t="t" l="l"/>
              <a:pathLst>
                <a:path h="138325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83254"/>
                  </a:lnTo>
                  <a:lnTo>
                    <a:pt x="0" y="1383254"/>
                  </a:lnTo>
                  <a:close/>
                </a:path>
              </a:pathLst>
            </a:custGeom>
            <a:solidFill>
              <a:srgbClr val="C8DCF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00418" y="1028700"/>
            <a:ext cx="12828491" cy="7813717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783566" y="1235652"/>
            <a:ext cx="5821628" cy="2569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FFFFFF"/>
                </a:solidFill>
                <a:latin typeface="Montserrat Extra-Bold"/>
              </a:rPr>
              <a:t>Write Your</a:t>
            </a:r>
          </a:p>
          <a:p>
            <a:pPr algn="l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FFFFFF"/>
                </a:solidFill>
                <a:latin typeface="Montserrat Extra-Bold"/>
              </a:rPr>
              <a:t>Big Topic</a:t>
            </a:r>
          </a:p>
          <a:p>
            <a:pPr algn="l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FFFFFF"/>
                </a:solidFill>
                <a:latin typeface="Montserrat Extra-Bold"/>
              </a:rPr>
              <a:t>or Idea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65450" y="9402830"/>
            <a:ext cx="11493843" cy="28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279"/>
              </a:lnSpc>
              <a:spcBef>
                <a:spcPct val="0"/>
              </a:spcBef>
            </a:pPr>
            <a:r>
              <a:rPr lang="en-US" sz="1899" u="none">
                <a:solidFill>
                  <a:srgbClr val="214B7D"/>
                </a:solidFill>
                <a:latin typeface="Montserrat Classic"/>
              </a:rPr>
              <a:t>Elaborate on what you want to discuss. </a:t>
            </a:r>
          </a:p>
        </p:txBody>
      </p:sp>
      <p:grpSp>
        <p:nvGrpSpPr>
          <p:cNvPr name="Group 8" id="8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880421" cy="10287000"/>
            <a:chOff x="0" y="0"/>
            <a:chExt cx="2338876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33887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338876">
                  <a:moveTo>
                    <a:pt x="0" y="0"/>
                  </a:moveTo>
                  <a:lnTo>
                    <a:pt x="2338876" y="0"/>
                  </a:lnTo>
                  <a:lnTo>
                    <a:pt x="233887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4C37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7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758031" y="612517"/>
            <a:ext cx="7581473" cy="1712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Write Your</a:t>
            </a:r>
          </a:p>
          <a:p>
            <a:pPr algn="r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Topic or Idea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8880421" cy="10287000"/>
            <a:chOff x="0" y="0"/>
            <a:chExt cx="11840561" cy="1371600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alphaModFix amt="59000"/>
            </a:blip>
            <a:srcRect l="0" t="17847" r="0" b="4829"/>
            <a:stretch>
              <a:fillRect/>
            </a:stretch>
          </p:blipFill>
          <p:spPr>
            <a:xfrm>
              <a:off x="0" y="0"/>
              <a:ext cx="11840561" cy="13716000"/>
            </a:xfrm>
            <a:prstGeom prst="rect">
              <a:avLst/>
            </a:prstGeom>
          </p:spPr>
        </p:pic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58706" y="3199585"/>
            <a:ext cx="7502064" cy="6410854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3A2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933450"/>
            <a:ext cx="16265443" cy="1932774"/>
            <a:chOff x="0" y="0"/>
            <a:chExt cx="21687258" cy="2577032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38100"/>
              <a:ext cx="13083282" cy="2615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5633"/>
                </a:lnSpc>
                <a:spcBef>
                  <a:spcPct val="0"/>
                </a:spcBef>
              </a:pPr>
              <a:r>
                <a:rPr lang="en-US" sz="12710" u="none">
                  <a:solidFill>
                    <a:srgbClr val="FFFFFF"/>
                  </a:solidFill>
                  <a:latin typeface="Montserrat Extra-Bold"/>
                </a:rPr>
                <a:t>123,456,789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14729479" y="1085316"/>
              <a:ext cx="6957779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80"/>
                </a:lnSpc>
              </a:pPr>
              <a:r>
                <a:rPr lang="en-US" sz="1900">
                  <a:solidFill>
                    <a:srgbClr val="214B7D"/>
                  </a:solidFill>
                  <a:latin typeface="Montserrat Classic"/>
                </a:rPr>
                <a:t>Elaborate on the featured statistic.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913939" y="3506056"/>
            <a:ext cx="14060499" cy="8308477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143500"/>
            <a:ext cx="18288000" cy="5143500"/>
            <a:chOff x="0" y="0"/>
            <a:chExt cx="4816593" cy="135466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354667"/>
            </a:xfrm>
            <a:custGeom>
              <a:avLst/>
              <a:gdLst/>
              <a:ahLst/>
              <a:cxnLst/>
              <a:rect r="r" b="b" t="t" l="l"/>
              <a:pathLst>
                <a:path h="13546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83A2C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411964" y="5143500"/>
            <a:ext cx="7876036" cy="5143500"/>
            <a:chOff x="0" y="0"/>
            <a:chExt cx="2074347" cy="1354667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2074347" cy="1354667"/>
            </a:xfrm>
            <a:custGeom>
              <a:avLst/>
              <a:gdLst/>
              <a:ahLst/>
              <a:cxnLst/>
              <a:rect r="r" b="b" t="t" l="l"/>
              <a:pathLst>
                <a:path h="1354667" w="2074347">
                  <a:moveTo>
                    <a:pt x="0" y="0"/>
                  </a:moveTo>
                  <a:lnTo>
                    <a:pt x="2074347" y="0"/>
                  </a:lnTo>
                  <a:lnTo>
                    <a:pt x="207434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03208" y="1409700"/>
            <a:ext cx="7999809" cy="2374541"/>
            <a:chOff x="0" y="0"/>
            <a:chExt cx="10666412" cy="3166055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1556243" y="2785055"/>
              <a:ext cx="7553927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the featured statistic.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38100"/>
              <a:ext cx="10666412" cy="2615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5633"/>
                </a:lnSpc>
                <a:spcBef>
                  <a:spcPct val="0"/>
                </a:spcBef>
              </a:pPr>
              <a:r>
                <a:rPr lang="en-US" sz="12710" u="none">
                  <a:solidFill>
                    <a:srgbClr val="51749D"/>
                  </a:solidFill>
                  <a:latin typeface="Montserrat Extra-Bold"/>
                </a:rPr>
                <a:t>2 out of 5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676170" y="6682102"/>
            <a:ext cx="5665445" cy="2466174"/>
            <a:chOff x="0" y="0"/>
            <a:chExt cx="7553927" cy="328823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2907232"/>
              <a:ext cx="7553927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the featured statistic.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478363" y="-38100"/>
              <a:ext cx="4597202" cy="2615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5633"/>
                </a:lnSpc>
                <a:spcBef>
                  <a:spcPct val="0"/>
                </a:spcBef>
              </a:pPr>
              <a:r>
                <a:rPr lang="en-US" sz="12710">
                  <a:solidFill>
                    <a:srgbClr val="51749D"/>
                  </a:solidFill>
                  <a:latin typeface="Montserrat Extra-Bold"/>
                </a:rPr>
                <a:t>75%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32081" y="6682102"/>
            <a:ext cx="9338790" cy="2466174"/>
            <a:chOff x="0" y="0"/>
            <a:chExt cx="12451719" cy="3288232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2451079" y="2907232"/>
              <a:ext cx="7553927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FFFFFF"/>
                  </a:solidFill>
                  <a:latin typeface="Montserrat Classic"/>
                </a:rPr>
                <a:t>Elaborate on the featured statistic.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38100"/>
              <a:ext cx="12451719" cy="2615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5633"/>
                </a:lnSpc>
                <a:spcBef>
                  <a:spcPct val="0"/>
                </a:spcBef>
              </a:pPr>
              <a:r>
                <a:rPr lang="en-US" sz="12710" u="none">
                  <a:solidFill>
                    <a:srgbClr val="FFFFFF"/>
                  </a:solidFill>
                  <a:latin typeface="Montserrat Extra-Bold"/>
                </a:rPr>
                <a:t>12 million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112401" y="1614186"/>
            <a:ext cx="5657116" cy="1523802"/>
            <a:chOff x="0" y="0"/>
            <a:chExt cx="7542821" cy="2031736"/>
          </a:xfrm>
        </p:grpSpPr>
        <p:grpSp>
          <p:nvGrpSpPr>
            <p:cNvPr name="Group 18" id="18"/>
            <p:cNvGrpSpPr>
              <a:grpSpLocks noChangeAspect="true"/>
            </p:cNvGrpSpPr>
            <p:nvPr/>
          </p:nvGrpSpPr>
          <p:grpSpPr>
            <a:xfrm rot="0">
              <a:off x="0" y="0"/>
              <a:ext cx="7542821" cy="2031736"/>
              <a:chOff x="0" y="0"/>
              <a:chExt cx="8382000" cy="2257778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16351" y="0"/>
                <a:ext cx="3015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3015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300" y="2257786"/>
                      <a:pt x="751423" y="2207921"/>
                      <a:pt x="740075" y="2139879"/>
                    </a:cubicBezTo>
                    <a:lnTo>
                      <a:pt x="625705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396649" y="0"/>
                    </a:moveTo>
                    <a:cubicBezTo>
                      <a:pt x="2279749" y="0"/>
                      <a:pt x="2184982" y="94766"/>
                      <a:pt x="2184982" y="211667"/>
                    </a:cubicBezTo>
                    <a:lnTo>
                      <a:pt x="2184982" y="282222"/>
                    </a:lnTo>
                    <a:cubicBezTo>
                      <a:pt x="2184982" y="399122"/>
                      <a:pt x="2279749" y="493889"/>
                      <a:pt x="2396649" y="493889"/>
                    </a:cubicBezTo>
                    <a:cubicBezTo>
                      <a:pt x="2513549" y="493889"/>
                      <a:pt x="2608316" y="399122"/>
                      <a:pt x="2608316" y="282222"/>
                    </a:cubicBezTo>
                    <a:lnTo>
                      <a:pt x="2608316" y="211667"/>
                    </a:lnTo>
                    <a:cubicBezTo>
                      <a:pt x="2608316" y="94766"/>
                      <a:pt x="2513549" y="0"/>
                      <a:pt x="2396649" y="0"/>
                    </a:cubicBezTo>
                    <a:moveTo>
                      <a:pt x="2177433" y="969998"/>
                    </a:moveTo>
                    <a:cubicBezTo>
                      <a:pt x="2178632" y="961884"/>
                      <a:pt x="2167202" y="958709"/>
                      <a:pt x="2164027" y="966258"/>
                    </a:cubicBezTo>
                    <a:lnTo>
                      <a:pt x="2010005" y="1325598"/>
                    </a:lnTo>
                    <a:cubicBezTo>
                      <a:pt x="1987748" y="1377518"/>
                      <a:pt x="1936672" y="1411161"/>
                      <a:pt x="1880182" y="1411111"/>
                    </a:cubicBezTo>
                    <a:lnTo>
                      <a:pt x="1815130" y="1411111"/>
                    </a:lnTo>
                    <a:cubicBezTo>
                      <a:pt x="1803266" y="1411122"/>
                      <a:pt x="1792190" y="1405168"/>
                      <a:pt x="1785655" y="1395265"/>
                    </a:cubicBezTo>
                    <a:cubicBezTo>
                      <a:pt x="1779120" y="1385363"/>
                      <a:pt x="1778000" y="1372839"/>
                      <a:pt x="1782675" y="1361934"/>
                    </a:cubicBezTo>
                    <a:lnTo>
                      <a:pt x="1973316" y="917222"/>
                    </a:lnTo>
                    <a:lnTo>
                      <a:pt x="2043448" y="741821"/>
                    </a:lnTo>
                    <a:cubicBezTo>
                      <a:pt x="2086318" y="634683"/>
                      <a:pt x="2190095" y="564437"/>
                      <a:pt x="2305491" y="564444"/>
                    </a:cubicBezTo>
                    <a:lnTo>
                      <a:pt x="2487807" y="564444"/>
                    </a:lnTo>
                    <a:cubicBezTo>
                      <a:pt x="2603203" y="564437"/>
                      <a:pt x="2706980" y="634683"/>
                      <a:pt x="2749850" y="741821"/>
                    </a:cubicBezTo>
                    <a:lnTo>
                      <a:pt x="2819982" y="917222"/>
                    </a:lnTo>
                    <a:lnTo>
                      <a:pt x="3010553" y="1361934"/>
                    </a:lnTo>
                    <a:cubicBezTo>
                      <a:pt x="3015228" y="1372839"/>
                      <a:pt x="3014108" y="1385363"/>
                      <a:pt x="3007572" y="1395265"/>
                    </a:cubicBezTo>
                    <a:cubicBezTo>
                      <a:pt x="3001037" y="1405168"/>
                      <a:pt x="2989962" y="1411122"/>
                      <a:pt x="2978097" y="1411111"/>
                    </a:cubicBezTo>
                    <a:lnTo>
                      <a:pt x="2913045" y="1411111"/>
                    </a:lnTo>
                    <a:cubicBezTo>
                      <a:pt x="2856607" y="1411105"/>
                      <a:pt x="2805601" y="1377471"/>
                      <a:pt x="2783364" y="1325598"/>
                    </a:cubicBezTo>
                    <a:lnTo>
                      <a:pt x="2629341" y="966258"/>
                    </a:lnTo>
                    <a:cubicBezTo>
                      <a:pt x="2626096" y="958709"/>
                      <a:pt x="2614736" y="961884"/>
                      <a:pt x="2615865" y="969998"/>
                    </a:cubicBezTo>
                    <a:lnTo>
                      <a:pt x="2678871" y="1411111"/>
                    </a:lnTo>
                    <a:lnTo>
                      <a:pt x="2746252" y="2219607"/>
                    </a:lnTo>
                    <a:cubicBezTo>
                      <a:pt x="2747060" y="2229429"/>
                      <a:pt x="2743723" y="2239141"/>
                      <a:pt x="2737048" y="2246392"/>
                    </a:cubicBezTo>
                    <a:cubicBezTo>
                      <a:pt x="2730374" y="2253643"/>
                      <a:pt x="2720970" y="2257771"/>
                      <a:pt x="2711115" y="2257778"/>
                    </a:cubicBezTo>
                    <a:lnTo>
                      <a:pt x="2657281" y="2257778"/>
                    </a:lnTo>
                    <a:cubicBezTo>
                      <a:pt x="2588300" y="2257786"/>
                      <a:pt x="2529423" y="2207921"/>
                      <a:pt x="2518075" y="2139879"/>
                    </a:cubicBezTo>
                    <a:lnTo>
                      <a:pt x="2403705" y="1452880"/>
                    </a:lnTo>
                    <a:cubicBezTo>
                      <a:pt x="2402364" y="1444978"/>
                      <a:pt x="2391075" y="1444978"/>
                      <a:pt x="2389734" y="1452880"/>
                    </a:cubicBezTo>
                    <a:lnTo>
                      <a:pt x="2275293" y="2139879"/>
                    </a:lnTo>
                    <a:cubicBezTo>
                      <a:pt x="2263942" y="2207948"/>
                      <a:pt x="2205025" y="2257821"/>
                      <a:pt x="2136017" y="2257778"/>
                    </a:cubicBezTo>
                    <a:lnTo>
                      <a:pt x="2082183" y="2257778"/>
                    </a:lnTo>
                    <a:cubicBezTo>
                      <a:pt x="2072328" y="2257771"/>
                      <a:pt x="2062924" y="2253643"/>
                      <a:pt x="2056250" y="2246392"/>
                    </a:cubicBezTo>
                    <a:cubicBezTo>
                      <a:pt x="2049575" y="2239141"/>
                      <a:pt x="2046238" y="2229429"/>
                      <a:pt x="2047046" y="2219607"/>
                    </a:cubicBezTo>
                    <a:lnTo>
                      <a:pt x="2114427" y="1411111"/>
                    </a:lnTo>
                    <a:lnTo>
                      <a:pt x="2177433" y="969998"/>
                    </a:lnTo>
                  </a:path>
                </a:pathLst>
              </a:custGeom>
              <a:solidFill>
                <a:srgbClr val="83A2C6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3572351" y="0"/>
                <a:ext cx="4793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4793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5" y="1411122"/>
                      <a:pt x="14191" y="1405168"/>
                      <a:pt x="7655" y="1395265"/>
                    </a:cubicBezTo>
                    <a:cubicBezTo>
                      <a:pt x="1120" y="1385363"/>
                      <a:pt x="0" y="1372839"/>
                      <a:pt x="4674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5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3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299" y="2257786"/>
                      <a:pt x="751423" y="2207921"/>
                      <a:pt x="740075" y="2139879"/>
                    </a:cubicBezTo>
                    <a:lnTo>
                      <a:pt x="625704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4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396649" y="0"/>
                    </a:moveTo>
                    <a:cubicBezTo>
                      <a:pt x="2279749" y="0"/>
                      <a:pt x="2184982" y="94766"/>
                      <a:pt x="2184982" y="211667"/>
                    </a:cubicBezTo>
                    <a:lnTo>
                      <a:pt x="2184982" y="282222"/>
                    </a:lnTo>
                    <a:cubicBezTo>
                      <a:pt x="2184982" y="399122"/>
                      <a:pt x="2279749" y="493889"/>
                      <a:pt x="2396649" y="493889"/>
                    </a:cubicBezTo>
                    <a:cubicBezTo>
                      <a:pt x="2513549" y="493889"/>
                      <a:pt x="2608316" y="399122"/>
                      <a:pt x="2608316" y="282222"/>
                    </a:cubicBezTo>
                    <a:lnTo>
                      <a:pt x="2608316" y="211667"/>
                    </a:lnTo>
                    <a:cubicBezTo>
                      <a:pt x="2608316" y="94766"/>
                      <a:pt x="2513549" y="0"/>
                      <a:pt x="2396649" y="0"/>
                    </a:cubicBezTo>
                    <a:moveTo>
                      <a:pt x="2177433" y="969998"/>
                    </a:moveTo>
                    <a:cubicBezTo>
                      <a:pt x="2178632" y="961884"/>
                      <a:pt x="2167202" y="958709"/>
                      <a:pt x="2164027" y="966258"/>
                    </a:cubicBezTo>
                    <a:lnTo>
                      <a:pt x="2010004" y="1325598"/>
                    </a:lnTo>
                    <a:cubicBezTo>
                      <a:pt x="1987748" y="1377518"/>
                      <a:pt x="1936672" y="1411161"/>
                      <a:pt x="1880182" y="1411111"/>
                    </a:cubicBezTo>
                    <a:lnTo>
                      <a:pt x="1815130" y="1411111"/>
                    </a:lnTo>
                    <a:cubicBezTo>
                      <a:pt x="1803265" y="1411122"/>
                      <a:pt x="1792191" y="1405168"/>
                      <a:pt x="1785655" y="1395265"/>
                    </a:cubicBezTo>
                    <a:cubicBezTo>
                      <a:pt x="1779120" y="1385363"/>
                      <a:pt x="1778000" y="1372839"/>
                      <a:pt x="1782674" y="1361934"/>
                    </a:cubicBezTo>
                    <a:lnTo>
                      <a:pt x="1973316" y="917222"/>
                    </a:lnTo>
                    <a:lnTo>
                      <a:pt x="2043448" y="741821"/>
                    </a:lnTo>
                    <a:cubicBezTo>
                      <a:pt x="2086318" y="634683"/>
                      <a:pt x="2190095" y="564437"/>
                      <a:pt x="2305491" y="564444"/>
                    </a:cubicBezTo>
                    <a:lnTo>
                      <a:pt x="2487807" y="564444"/>
                    </a:lnTo>
                    <a:cubicBezTo>
                      <a:pt x="2603203" y="564437"/>
                      <a:pt x="2706980" y="634683"/>
                      <a:pt x="2749850" y="741821"/>
                    </a:cubicBezTo>
                    <a:lnTo>
                      <a:pt x="2819982" y="917222"/>
                    </a:lnTo>
                    <a:lnTo>
                      <a:pt x="3010553" y="1361934"/>
                    </a:lnTo>
                    <a:cubicBezTo>
                      <a:pt x="3015228" y="1372839"/>
                      <a:pt x="3014107" y="1385363"/>
                      <a:pt x="3007572" y="1395265"/>
                    </a:cubicBezTo>
                    <a:cubicBezTo>
                      <a:pt x="3001037" y="1405168"/>
                      <a:pt x="2989962" y="1411122"/>
                      <a:pt x="2978097" y="1411111"/>
                    </a:cubicBezTo>
                    <a:lnTo>
                      <a:pt x="2913045" y="1411111"/>
                    </a:lnTo>
                    <a:cubicBezTo>
                      <a:pt x="2856607" y="1411105"/>
                      <a:pt x="2805601" y="1377471"/>
                      <a:pt x="2783364" y="1325598"/>
                    </a:cubicBezTo>
                    <a:lnTo>
                      <a:pt x="2629341" y="966258"/>
                    </a:lnTo>
                    <a:cubicBezTo>
                      <a:pt x="2626096" y="958709"/>
                      <a:pt x="2614736" y="961884"/>
                      <a:pt x="2615865" y="969998"/>
                    </a:cubicBezTo>
                    <a:lnTo>
                      <a:pt x="2678871" y="1411111"/>
                    </a:lnTo>
                    <a:lnTo>
                      <a:pt x="2746252" y="2219607"/>
                    </a:lnTo>
                    <a:cubicBezTo>
                      <a:pt x="2747060" y="2229429"/>
                      <a:pt x="2743723" y="2239141"/>
                      <a:pt x="2737048" y="2246392"/>
                    </a:cubicBezTo>
                    <a:cubicBezTo>
                      <a:pt x="2730374" y="2253643"/>
                      <a:pt x="2720970" y="2257771"/>
                      <a:pt x="2711115" y="2257778"/>
                    </a:cubicBezTo>
                    <a:lnTo>
                      <a:pt x="2657281" y="2257778"/>
                    </a:lnTo>
                    <a:cubicBezTo>
                      <a:pt x="2588299" y="2257786"/>
                      <a:pt x="2529423" y="2207921"/>
                      <a:pt x="2518075" y="2139879"/>
                    </a:cubicBezTo>
                    <a:lnTo>
                      <a:pt x="2403704" y="1452880"/>
                    </a:lnTo>
                    <a:cubicBezTo>
                      <a:pt x="2402364" y="1444978"/>
                      <a:pt x="2391075" y="1444978"/>
                      <a:pt x="2389735" y="1452880"/>
                    </a:cubicBezTo>
                    <a:lnTo>
                      <a:pt x="2275294" y="2139879"/>
                    </a:lnTo>
                    <a:cubicBezTo>
                      <a:pt x="2263942" y="2207948"/>
                      <a:pt x="2205025" y="2257821"/>
                      <a:pt x="2136017" y="2257778"/>
                    </a:cubicBezTo>
                    <a:lnTo>
                      <a:pt x="2082183" y="2257778"/>
                    </a:lnTo>
                    <a:cubicBezTo>
                      <a:pt x="2072328" y="2257771"/>
                      <a:pt x="2062924" y="2253643"/>
                      <a:pt x="2056250" y="2246392"/>
                    </a:cubicBezTo>
                    <a:cubicBezTo>
                      <a:pt x="2049575" y="2239141"/>
                      <a:pt x="2046238" y="2229429"/>
                      <a:pt x="2047046" y="2219607"/>
                    </a:cubicBezTo>
                    <a:lnTo>
                      <a:pt x="2114427" y="1411111"/>
                    </a:lnTo>
                    <a:lnTo>
                      <a:pt x="2177433" y="969998"/>
                    </a:lnTo>
                    <a:moveTo>
                      <a:pt x="4174649" y="0"/>
                    </a:moveTo>
                    <a:cubicBezTo>
                      <a:pt x="4057748" y="0"/>
                      <a:pt x="3962982" y="94766"/>
                      <a:pt x="3962982" y="211667"/>
                    </a:cubicBezTo>
                    <a:lnTo>
                      <a:pt x="3962982" y="282222"/>
                    </a:lnTo>
                    <a:cubicBezTo>
                      <a:pt x="3962982" y="399122"/>
                      <a:pt x="4057748" y="493889"/>
                      <a:pt x="4174649" y="493889"/>
                    </a:cubicBezTo>
                    <a:cubicBezTo>
                      <a:pt x="4291550" y="493889"/>
                      <a:pt x="4386316" y="399122"/>
                      <a:pt x="4386316" y="282222"/>
                    </a:cubicBezTo>
                    <a:lnTo>
                      <a:pt x="4386316" y="211667"/>
                    </a:lnTo>
                    <a:cubicBezTo>
                      <a:pt x="4386316" y="94766"/>
                      <a:pt x="4291550" y="0"/>
                      <a:pt x="4174649" y="0"/>
                    </a:cubicBezTo>
                    <a:moveTo>
                      <a:pt x="3955433" y="969998"/>
                    </a:moveTo>
                    <a:cubicBezTo>
                      <a:pt x="3956632" y="961884"/>
                      <a:pt x="3945203" y="958709"/>
                      <a:pt x="3942028" y="966258"/>
                    </a:cubicBezTo>
                    <a:lnTo>
                      <a:pt x="3788004" y="1325598"/>
                    </a:lnTo>
                    <a:cubicBezTo>
                      <a:pt x="3765748" y="1377518"/>
                      <a:pt x="3714672" y="1411161"/>
                      <a:pt x="3658182" y="1411111"/>
                    </a:cubicBezTo>
                    <a:lnTo>
                      <a:pt x="3593130" y="1411111"/>
                    </a:lnTo>
                    <a:cubicBezTo>
                      <a:pt x="3581266" y="1411122"/>
                      <a:pt x="3570191" y="1405168"/>
                      <a:pt x="3563655" y="1395265"/>
                    </a:cubicBezTo>
                    <a:cubicBezTo>
                      <a:pt x="3557120" y="1385363"/>
                      <a:pt x="3556000" y="1372839"/>
                      <a:pt x="3560675" y="1361934"/>
                    </a:cubicBezTo>
                    <a:lnTo>
                      <a:pt x="3751316" y="917222"/>
                    </a:lnTo>
                    <a:lnTo>
                      <a:pt x="3821448" y="741821"/>
                    </a:lnTo>
                    <a:cubicBezTo>
                      <a:pt x="3864318" y="634683"/>
                      <a:pt x="3968094" y="564437"/>
                      <a:pt x="4083491" y="564444"/>
                    </a:cubicBezTo>
                    <a:lnTo>
                      <a:pt x="4265807" y="564444"/>
                    </a:lnTo>
                    <a:cubicBezTo>
                      <a:pt x="4381204" y="564437"/>
                      <a:pt x="4484980" y="634683"/>
                      <a:pt x="4527850" y="741821"/>
                    </a:cubicBezTo>
                    <a:lnTo>
                      <a:pt x="4597982" y="917222"/>
                    </a:lnTo>
                    <a:lnTo>
                      <a:pt x="4788553" y="1361934"/>
                    </a:lnTo>
                    <a:cubicBezTo>
                      <a:pt x="4793228" y="1372839"/>
                      <a:pt x="4792107" y="1385363"/>
                      <a:pt x="4785572" y="1395265"/>
                    </a:cubicBezTo>
                    <a:cubicBezTo>
                      <a:pt x="4779037" y="1405168"/>
                      <a:pt x="4767962" y="1411122"/>
                      <a:pt x="4756097" y="1411111"/>
                    </a:cubicBezTo>
                    <a:lnTo>
                      <a:pt x="4691045" y="1411111"/>
                    </a:lnTo>
                    <a:cubicBezTo>
                      <a:pt x="4634607" y="1411105"/>
                      <a:pt x="4583601" y="1377471"/>
                      <a:pt x="4561364" y="1325598"/>
                    </a:cubicBezTo>
                    <a:lnTo>
                      <a:pt x="4407341" y="966258"/>
                    </a:lnTo>
                    <a:cubicBezTo>
                      <a:pt x="4404095" y="958709"/>
                      <a:pt x="4392736" y="961884"/>
                      <a:pt x="4393865" y="969998"/>
                    </a:cubicBezTo>
                    <a:lnTo>
                      <a:pt x="4456871" y="1411111"/>
                    </a:lnTo>
                    <a:lnTo>
                      <a:pt x="4524252" y="2219607"/>
                    </a:lnTo>
                    <a:cubicBezTo>
                      <a:pt x="4525060" y="2229429"/>
                      <a:pt x="4521722" y="2239141"/>
                      <a:pt x="4515048" y="2246392"/>
                    </a:cubicBezTo>
                    <a:cubicBezTo>
                      <a:pt x="4508374" y="2253643"/>
                      <a:pt x="4498970" y="2257771"/>
                      <a:pt x="4489115" y="2257778"/>
                    </a:cubicBezTo>
                    <a:lnTo>
                      <a:pt x="4435281" y="2257778"/>
                    </a:lnTo>
                    <a:cubicBezTo>
                      <a:pt x="4366299" y="2257786"/>
                      <a:pt x="4307422" y="2207921"/>
                      <a:pt x="4296075" y="2139879"/>
                    </a:cubicBezTo>
                    <a:lnTo>
                      <a:pt x="4181704" y="1452880"/>
                    </a:lnTo>
                    <a:cubicBezTo>
                      <a:pt x="4180364" y="1444978"/>
                      <a:pt x="4169075" y="1444978"/>
                      <a:pt x="4167735" y="1452880"/>
                    </a:cubicBezTo>
                    <a:lnTo>
                      <a:pt x="4053294" y="2139879"/>
                    </a:lnTo>
                    <a:cubicBezTo>
                      <a:pt x="4041942" y="2207948"/>
                      <a:pt x="3983025" y="2257821"/>
                      <a:pt x="3914017" y="2257778"/>
                    </a:cubicBezTo>
                    <a:lnTo>
                      <a:pt x="3860183" y="2257778"/>
                    </a:lnTo>
                    <a:cubicBezTo>
                      <a:pt x="3850328" y="2257771"/>
                      <a:pt x="3840924" y="2253643"/>
                      <a:pt x="3834250" y="2246392"/>
                    </a:cubicBezTo>
                    <a:cubicBezTo>
                      <a:pt x="3827576" y="2239141"/>
                      <a:pt x="3824238" y="2229429"/>
                      <a:pt x="3825046" y="2219607"/>
                    </a:cubicBezTo>
                    <a:lnTo>
                      <a:pt x="3892427" y="1411111"/>
                    </a:lnTo>
                    <a:lnTo>
                      <a:pt x="3955433" y="969998"/>
                    </a:lnTo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name="Group 21" id="21"/>
          <p:cNvGrpSpPr/>
          <p:nvPr/>
        </p:nvGrpSpPr>
        <p:grpSpPr>
          <a:xfrm rot="0">
            <a:off x="12426925" y="6400152"/>
            <a:ext cx="4163935" cy="291475"/>
            <a:chOff x="0" y="0"/>
            <a:chExt cx="5551913" cy="388634"/>
          </a:xfrm>
        </p:grpSpPr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0" y="0"/>
              <a:ext cx="5551913" cy="388634"/>
              <a:chOff x="0" y="0"/>
              <a:chExt cx="1270000" cy="8890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-2195" y="-71"/>
                <a:ext cx="1274391" cy="89042"/>
              </a:xfrm>
              <a:custGeom>
                <a:avLst/>
                <a:gdLst/>
                <a:ahLst/>
                <a:cxnLst/>
                <a:rect r="r" b="b" t="t" l="l"/>
                <a:pathLst>
                  <a:path h="89042" w="1274391">
                    <a:moveTo>
                      <a:pt x="46645" y="71"/>
                    </a:moveTo>
                    <a:lnTo>
                      <a:pt x="1227745" y="71"/>
                    </a:lnTo>
                    <a:lnTo>
                      <a:pt x="1227745" y="71"/>
                    </a:lnTo>
                    <a:cubicBezTo>
                      <a:pt x="1243673" y="0"/>
                      <a:pt x="1258421" y="8456"/>
                      <a:pt x="1266406" y="22238"/>
                    </a:cubicBezTo>
                    <a:cubicBezTo>
                      <a:pt x="1274390" y="36021"/>
                      <a:pt x="1274390" y="53021"/>
                      <a:pt x="1266406" y="66804"/>
                    </a:cubicBezTo>
                    <a:cubicBezTo>
                      <a:pt x="1258421" y="80586"/>
                      <a:pt x="1243673" y="89042"/>
                      <a:pt x="1227745" y="88971"/>
                    </a:cubicBezTo>
                    <a:lnTo>
                      <a:pt x="46645" y="88971"/>
                    </a:lnTo>
                    <a:cubicBezTo>
                      <a:pt x="30717" y="89042"/>
                      <a:pt x="15969" y="80586"/>
                      <a:pt x="7984" y="66804"/>
                    </a:cubicBezTo>
                    <a:cubicBezTo>
                      <a:pt x="0" y="53021"/>
                      <a:pt x="0" y="36021"/>
                      <a:pt x="7984" y="22238"/>
                    </a:cubicBezTo>
                    <a:cubicBezTo>
                      <a:pt x="15969" y="8456"/>
                      <a:pt x="30717" y="0"/>
                      <a:pt x="46645" y="71"/>
                    </a:cubicBezTo>
                    <a:close/>
                  </a:path>
                </a:pathLst>
              </a:custGeom>
              <a:solidFill>
                <a:srgbClr val="83A2C6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-2195" y="-71"/>
                <a:ext cx="956891" cy="89042"/>
              </a:xfrm>
              <a:custGeom>
                <a:avLst/>
                <a:gdLst/>
                <a:ahLst/>
                <a:cxnLst/>
                <a:rect r="r" b="b" t="t" l="l"/>
                <a:pathLst>
                  <a:path h="89042" w="956891">
                    <a:moveTo>
                      <a:pt x="46645" y="71"/>
                    </a:moveTo>
                    <a:lnTo>
                      <a:pt x="910245" y="71"/>
                    </a:lnTo>
                    <a:lnTo>
                      <a:pt x="910245" y="71"/>
                    </a:lnTo>
                    <a:cubicBezTo>
                      <a:pt x="926173" y="0"/>
                      <a:pt x="940921" y="8456"/>
                      <a:pt x="948906" y="22238"/>
                    </a:cubicBezTo>
                    <a:cubicBezTo>
                      <a:pt x="956890" y="36021"/>
                      <a:pt x="956890" y="53021"/>
                      <a:pt x="948906" y="66804"/>
                    </a:cubicBezTo>
                    <a:cubicBezTo>
                      <a:pt x="940921" y="80586"/>
                      <a:pt x="926173" y="89042"/>
                      <a:pt x="910245" y="88971"/>
                    </a:cubicBezTo>
                    <a:lnTo>
                      <a:pt x="46645" y="88971"/>
                    </a:lnTo>
                    <a:cubicBezTo>
                      <a:pt x="30717" y="89042"/>
                      <a:pt x="15969" y="80586"/>
                      <a:pt x="7984" y="66804"/>
                    </a:cubicBezTo>
                    <a:cubicBezTo>
                      <a:pt x="0" y="53021"/>
                      <a:pt x="0" y="36021"/>
                      <a:pt x="7984" y="22238"/>
                    </a:cubicBezTo>
                    <a:cubicBezTo>
                      <a:pt x="15969" y="8456"/>
                      <a:pt x="30717" y="0"/>
                      <a:pt x="46645" y="71"/>
                    </a:cubicBezTo>
                    <a:close/>
                  </a:path>
                </a:pathLst>
              </a:custGeom>
              <a:solidFill>
                <a:srgbClr val="F4C37D"/>
              </a:solidFill>
            </p:spPr>
          </p:sp>
        </p:grpSp>
      </p:grpSp>
      <p:grpSp>
        <p:nvGrpSpPr>
          <p:cNvPr name="Group 25" id="25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14B7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94913" y="1572845"/>
            <a:ext cx="9464387" cy="714131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886619" y="2719463"/>
            <a:ext cx="6908295" cy="4424872"/>
            <a:chOff x="0" y="0"/>
            <a:chExt cx="9211060" cy="5899829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390525"/>
              <a:ext cx="9211060" cy="40827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1184"/>
                </a:lnSpc>
              </a:pPr>
              <a:r>
                <a:rPr lang="en-US" sz="12710" u="none">
                  <a:solidFill>
                    <a:srgbClr val="FFFFFF"/>
                  </a:solidFill>
                  <a:latin typeface="Montserrat Extra-Bold"/>
                </a:rPr>
                <a:t>Thank you!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974126"/>
              <a:ext cx="9211060" cy="925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06"/>
                </a:lnSpc>
              </a:pPr>
              <a:r>
                <a:rPr lang="en-US" sz="1899" u="none">
                  <a:solidFill>
                    <a:srgbClr val="F4C37D"/>
                  </a:solidFill>
                  <a:latin typeface="Montserrat Classic"/>
                </a:rPr>
                <a:t>Write a closing statement</a:t>
              </a:r>
            </a:p>
            <a:p>
              <a:pPr marL="0" indent="0" lvl="0">
                <a:lnSpc>
                  <a:spcPts val="2906"/>
                </a:lnSpc>
              </a:pPr>
              <a:r>
                <a:rPr lang="en-US" sz="1899" u="none">
                  <a:solidFill>
                    <a:srgbClr val="F4C37D"/>
                  </a:solidFill>
                  <a:latin typeface="Montserrat Classic"/>
                </a:rPr>
                <a:t>or call-to-action here.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6198" y="780158"/>
            <a:ext cx="15855604" cy="2320379"/>
            <a:chOff x="0" y="0"/>
            <a:chExt cx="21140805" cy="309383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4919994" y="-19050"/>
              <a:ext cx="11300817" cy="17411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455"/>
                </a:lnSpc>
                <a:spcBef>
                  <a:spcPct val="0"/>
                </a:spcBef>
              </a:pPr>
              <a:r>
                <a:rPr lang="en-US" sz="8500" u="none">
                  <a:solidFill>
                    <a:srgbClr val="51749D"/>
                  </a:solidFill>
                  <a:latin typeface="Montserrat Extra-Bold"/>
                </a:rPr>
                <a:t>Credits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598539"/>
              <a:ext cx="21140805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214B7D"/>
                  </a:solidFill>
                  <a:latin typeface="Montserrat Classic"/>
                </a:rPr>
                <a:t>This presentation template is free for everyone to use thanks to the following: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653068" y="3662512"/>
            <a:ext cx="4536550" cy="4742436"/>
            <a:chOff x="0" y="0"/>
            <a:chExt cx="6048734" cy="632324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6048734" cy="6323249"/>
              <a:chOff x="0" y="0"/>
              <a:chExt cx="1194812" cy="1249037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1194812" cy="1249037"/>
              </a:xfrm>
              <a:custGeom>
                <a:avLst/>
                <a:gdLst/>
                <a:ahLst/>
                <a:cxnLst/>
                <a:rect r="r" b="b" t="t" l="l"/>
                <a:pathLst>
                  <a:path h="1249037" w="1194812">
                    <a:moveTo>
                      <a:pt x="44371" y="0"/>
                    </a:moveTo>
                    <a:lnTo>
                      <a:pt x="1150441" y="0"/>
                    </a:lnTo>
                    <a:cubicBezTo>
                      <a:pt x="1174946" y="0"/>
                      <a:pt x="1194812" y="19865"/>
                      <a:pt x="1194812" y="44371"/>
                    </a:cubicBezTo>
                    <a:lnTo>
                      <a:pt x="1194812" y="1204666"/>
                    </a:lnTo>
                    <a:cubicBezTo>
                      <a:pt x="1194812" y="1229171"/>
                      <a:pt x="1174946" y="1249037"/>
                      <a:pt x="1150441" y="1249037"/>
                    </a:cubicBezTo>
                    <a:lnTo>
                      <a:pt x="44371" y="1249037"/>
                    </a:lnTo>
                    <a:cubicBezTo>
                      <a:pt x="19865" y="1249037"/>
                      <a:pt x="0" y="1229171"/>
                      <a:pt x="0" y="1204666"/>
                    </a:cubicBezTo>
                    <a:lnTo>
                      <a:pt x="0" y="44371"/>
                    </a:lnTo>
                    <a:cubicBezTo>
                      <a:pt x="0" y="19865"/>
                      <a:pt x="19865" y="0"/>
                      <a:pt x="44371" y="0"/>
                    </a:cubicBezTo>
                    <a:close/>
                  </a:path>
                </a:pathLst>
              </a:custGeom>
              <a:solidFill>
                <a:srgbClr val="83A2C6">
                  <a:alpha val="68627"/>
                </a:srgbClr>
              </a:solidFill>
              <a:ln>
                <a:noFill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57507" y="1133359"/>
              <a:ext cx="2533719" cy="2743200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534000" y="4464755"/>
              <a:ext cx="4980734" cy="9253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37"/>
                </a:lnSpc>
              </a:pPr>
              <a:r>
                <a:rPr lang="en-US" sz="2199">
                  <a:solidFill>
                    <a:srgbClr val="214B7D"/>
                  </a:solidFill>
                  <a:latin typeface="Montserrat Classic Bold"/>
                </a:rPr>
                <a:t>SlidesCarnival for the presentation template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098382" y="3662512"/>
            <a:ext cx="4536550" cy="4742436"/>
            <a:chOff x="0" y="0"/>
            <a:chExt cx="6048734" cy="6323249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6048734" cy="6323249"/>
              <a:chOff x="0" y="0"/>
              <a:chExt cx="1194812" cy="1249037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194812" cy="1249037"/>
              </a:xfrm>
              <a:custGeom>
                <a:avLst/>
                <a:gdLst/>
                <a:ahLst/>
                <a:cxnLst/>
                <a:rect r="r" b="b" t="t" l="l"/>
                <a:pathLst>
                  <a:path h="1249037" w="1194812">
                    <a:moveTo>
                      <a:pt x="44371" y="0"/>
                    </a:moveTo>
                    <a:lnTo>
                      <a:pt x="1150441" y="0"/>
                    </a:lnTo>
                    <a:cubicBezTo>
                      <a:pt x="1174946" y="0"/>
                      <a:pt x="1194812" y="19865"/>
                      <a:pt x="1194812" y="44371"/>
                    </a:cubicBezTo>
                    <a:lnTo>
                      <a:pt x="1194812" y="1204666"/>
                    </a:lnTo>
                    <a:cubicBezTo>
                      <a:pt x="1194812" y="1229171"/>
                      <a:pt x="1174946" y="1249037"/>
                      <a:pt x="1150441" y="1249037"/>
                    </a:cubicBezTo>
                    <a:lnTo>
                      <a:pt x="44371" y="1249037"/>
                    </a:lnTo>
                    <a:cubicBezTo>
                      <a:pt x="19865" y="1249037"/>
                      <a:pt x="0" y="1229171"/>
                      <a:pt x="0" y="1204666"/>
                    </a:cubicBezTo>
                    <a:lnTo>
                      <a:pt x="0" y="44371"/>
                    </a:lnTo>
                    <a:cubicBezTo>
                      <a:pt x="0" y="19865"/>
                      <a:pt x="19865" y="0"/>
                      <a:pt x="44371" y="0"/>
                    </a:cubicBezTo>
                    <a:close/>
                  </a:path>
                </a:pathLst>
              </a:custGeom>
              <a:solidFill>
                <a:srgbClr val="83A2C6">
                  <a:alpha val="68627"/>
                </a:srgbClr>
              </a:solidFill>
              <a:ln>
                <a:noFill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882964" y="1363557"/>
              <a:ext cx="2282805" cy="2282805"/>
            </a:xfrm>
            <a:prstGeom prst="rect">
              <a:avLst/>
            </a:prstGeom>
          </p:spPr>
        </p:pic>
        <p:sp>
          <p:nvSpPr>
            <p:cNvPr name="TextBox 16" id="16"/>
            <p:cNvSpPr txBox="true"/>
            <p:nvPr/>
          </p:nvSpPr>
          <p:spPr>
            <a:xfrm rot="0">
              <a:off x="521622" y="4763205"/>
              <a:ext cx="4980734" cy="4554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37"/>
                </a:lnSpc>
              </a:pPr>
              <a:r>
                <a:rPr lang="en-US" sz="2199">
                  <a:solidFill>
                    <a:srgbClr val="214B7D"/>
                  </a:solidFill>
                  <a:latin typeface="Montserrat Classic Bold"/>
                </a:rPr>
                <a:t>Pexels for the photos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2982996" y="9071698"/>
            <a:ext cx="12322008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20"/>
              </a:lnSpc>
              <a:spcBef>
                <a:spcPct val="0"/>
              </a:spcBef>
            </a:pPr>
            <a:r>
              <a:rPr lang="en-US" sz="4000" u="none">
                <a:solidFill>
                  <a:srgbClr val="51749D"/>
                </a:solidFill>
                <a:latin typeface="Montserrat Extra-Bold"/>
              </a:rPr>
              <a:t>Happy designing! </a:t>
            </a:r>
          </a:p>
        </p:txBody>
      </p:sp>
      <p:grpSp>
        <p:nvGrpSpPr>
          <p:cNvPr name="Group 18" id="18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801105" y="5639860"/>
            <a:ext cx="3759252" cy="379147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884767" y="5639860"/>
            <a:ext cx="2432466" cy="379147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979029" y="5639860"/>
            <a:ext cx="4270746" cy="2470604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801759" y="892851"/>
            <a:ext cx="14503143" cy="1383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532"/>
              </a:lnSpc>
              <a:spcBef>
                <a:spcPct val="0"/>
              </a:spcBef>
            </a:pPr>
            <a:r>
              <a:rPr lang="en-US" sz="4497">
                <a:solidFill>
                  <a:srgbClr val="51749D"/>
                </a:solidFill>
                <a:latin typeface="Montserrat Extra-Bold"/>
              </a:rPr>
              <a:t>Download this presentation as a</a:t>
            </a:r>
          </a:p>
          <a:p>
            <a:pPr marL="0" indent="0" lvl="0">
              <a:lnSpc>
                <a:spcPts val="5532"/>
              </a:lnSpc>
              <a:spcBef>
                <a:spcPct val="0"/>
              </a:spcBef>
            </a:pPr>
            <a:r>
              <a:rPr lang="en-US" sz="4497">
                <a:solidFill>
                  <a:srgbClr val="51749D"/>
                </a:solidFill>
                <a:latin typeface="Montserrat Extra-Bold"/>
              </a:rPr>
              <a:t>Powerpoint template in 3 steps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29587" y="3531255"/>
            <a:ext cx="5765762" cy="1552920"/>
            <a:chOff x="0" y="0"/>
            <a:chExt cx="7687683" cy="20705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1562023" y="211068"/>
              <a:ext cx="6125660" cy="18594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Click on the "Canva" button next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to this presentation. Start editing your presentation. You may need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to sign in to your Canva account.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19050"/>
              <a:ext cx="1256605" cy="1394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74"/>
                </a:lnSpc>
                <a:spcBef>
                  <a:spcPct val="0"/>
                </a:spcBef>
              </a:pPr>
              <a:r>
                <a:rPr lang="en-US" sz="6808" u="none">
                  <a:solidFill>
                    <a:srgbClr val="FFFFFF"/>
                  </a:solidFill>
                  <a:latin typeface="Montserrat Extra-Bold"/>
                </a:rPr>
                <a:t>01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6633475" y="3525250"/>
            <a:ext cx="5314292" cy="1558925"/>
            <a:chOff x="0" y="0"/>
            <a:chExt cx="7085723" cy="2078566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1800264" y="219075"/>
              <a:ext cx="5285459" cy="18594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Click on the "Share" button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on the top right corner in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Canva and click on "More"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at the bottom of the menu.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19050"/>
              <a:ext cx="1480270" cy="1402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74"/>
                </a:lnSpc>
                <a:spcBef>
                  <a:spcPct val="0"/>
                </a:spcBef>
              </a:pPr>
              <a:r>
                <a:rPr lang="en-US" sz="6808" u="none">
                  <a:solidFill>
                    <a:srgbClr val="FFFFFF"/>
                  </a:solidFill>
                  <a:latin typeface="Montserrat Extra-Bold"/>
                </a:rPr>
                <a:t>02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947767" y="3525250"/>
            <a:ext cx="5957011" cy="1206500"/>
            <a:chOff x="0" y="0"/>
            <a:chExt cx="7942682" cy="1608666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1756016" y="219075"/>
              <a:ext cx="6186666" cy="1389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Enter "PowerPoint" in the search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bar and click on the PowerPoint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icon to download.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19050"/>
              <a:ext cx="1484910" cy="1402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74"/>
                </a:lnSpc>
                <a:spcBef>
                  <a:spcPct val="0"/>
                </a:spcBef>
              </a:pPr>
              <a:r>
                <a:rPr lang="en-US" sz="6808" u="none">
                  <a:solidFill>
                    <a:srgbClr val="FFFFFF"/>
                  </a:solidFill>
                  <a:latin typeface="Montserrat Extra-Bold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54185"/>
            <a:ext cx="16230600" cy="436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67"/>
              </a:lnSpc>
              <a:spcBef>
                <a:spcPct val="0"/>
              </a:spcBef>
            </a:pPr>
            <a:r>
              <a:rPr lang="en-US" sz="2900" u="none">
                <a:solidFill>
                  <a:srgbClr val="51749D"/>
                </a:solidFill>
                <a:latin typeface="Montserrat Extra-Bold"/>
              </a:rPr>
              <a:t>You can find these fonts online too. Happy designing!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751031"/>
            <a:ext cx="11261796" cy="2456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5"/>
              </a:lnSpc>
            </a:pPr>
            <a:r>
              <a:rPr lang="en-US" sz="8500" u="none">
                <a:solidFill>
                  <a:srgbClr val="51749D"/>
                </a:solidFill>
                <a:latin typeface="Montserrat Extra-Bold"/>
              </a:rPr>
              <a:t>Fonts In this Presentation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1092" y="3988899"/>
            <a:ext cx="6690582" cy="4239153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9104430" y="3988899"/>
            <a:ext cx="7807206" cy="4239153"/>
            <a:chOff x="0" y="0"/>
            <a:chExt cx="10409608" cy="5652204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10409608" cy="5652204"/>
              <a:chOff x="0" y="0"/>
              <a:chExt cx="2056219" cy="1116485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2056219" cy="1116485"/>
              </a:xfrm>
              <a:custGeom>
                <a:avLst/>
                <a:gdLst/>
                <a:ahLst/>
                <a:cxnLst/>
                <a:rect r="r" b="b" t="t" l="l"/>
                <a:pathLst>
                  <a:path h="1116485" w="2056219">
                    <a:moveTo>
                      <a:pt x="25783" y="0"/>
                    </a:moveTo>
                    <a:lnTo>
                      <a:pt x="2030436" y="0"/>
                    </a:lnTo>
                    <a:cubicBezTo>
                      <a:pt x="2044676" y="0"/>
                      <a:pt x="2056219" y="11543"/>
                      <a:pt x="2056219" y="25783"/>
                    </a:cubicBezTo>
                    <a:lnTo>
                      <a:pt x="2056219" y="1090702"/>
                    </a:lnTo>
                    <a:cubicBezTo>
                      <a:pt x="2056219" y="1104941"/>
                      <a:pt x="2044676" y="1116485"/>
                      <a:pt x="2030436" y="1116485"/>
                    </a:cubicBezTo>
                    <a:lnTo>
                      <a:pt x="25783" y="1116485"/>
                    </a:lnTo>
                    <a:cubicBezTo>
                      <a:pt x="11543" y="1116485"/>
                      <a:pt x="0" y="1104941"/>
                      <a:pt x="0" y="1090702"/>
                    </a:cubicBezTo>
                    <a:lnTo>
                      <a:pt x="0" y="25783"/>
                    </a:lnTo>
                    <a:cubicBezTo>
                      <a:pt x="0" y="11543"/>
                      <a:pt x="11543" y="0"/>
                      <a:pt x="25783" y="0"/>
                    </a:cubicBezTo>
                    <a:close/>
                  </a:path>
                </a:pathLst>
              </a:custGeom>
              <a:solidFill>
                <a:srgbClr val="C8DCF4"/>
              </a:solidFill>
              <a:ln>
                <a:noFill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0" y="664123"/>
              <a:ext cx="10409608" cy="13378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37"/>
                </a:lnSpc>
              </a:pPr>
              <a:r>
                <a:rPr lang="en-US" sz="2599">
                  <a:solidFill>
                    <a:srgbClr val="214B7D"/>
                  </a:solidFill>
                  <a:latin typeface="Montserrat Classic Bold"/>
                </a:rPr>
                <a:t>This presentation template</a:t>
              </a:r>
            </a:p>
            <a:p>
              <a:pPr algn="ctr" marL="0" indent="0" lvl="0">
                <a:lnSpc>
                  <a:spcPts val="4237"/>
                </a:lnSpc>
              </a:pPr>
              <a:r>
                <a:rPr lang="en-US" sz="2599">
                  <a:solidFill>
                    <a:srgbClr val="214B7D"/>
                  </a:solidFill>
                  <a:latin typeface="Montserrat Classic Bold"/>
                </a:rPr>
                <a:t>uses the following free fonts: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2580712"/>
              <a:ext cx="10409608" cy="22753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758"/>
                </a:lnSpc>
              </a:pPr>
              <a:r>
                <a:rPr lang="en-US" sz="2600" u="none">
                  <a:solidFill>
                    <a:srgbClr val="214B7D"/>
                  </a:solidFill>
                  <a:latin typeface="Montserrat Classic"/>
                </a:rPr>
                <a:t>Titles: Montserrat Extra Bold</a:t>
              </a:r>
            </a:p>
            <a:p>
              <a:pPr algn="ctr" marL="0" indent="0" lvl="0">
                <a:lnSpc>
                  <a:spcPts val="4758"/>
                </a:lnSpc>
              </a:pPr>
              <a:r>
                <a:rPr lang="en-US" sz="2600" u="none">
                  <a:solidFill>
                    <a:srgbClr val="214B7D"/>
                  </a:solidFill>
                  <a:latin typeface="Montserrat Classic"/>
                </a:rPr>
                <a:t>Headers: Montserrat Extra Bold</a:t>
              </a:r>
            </a:p>
            <a:p>
              <a:pPr algn="ctr" marL="0" indent="0" lvl="0">
                <a:lnSpc>
                  <a:spcPts val="4758"/>
                </a:lnSpc>
              </a:pPr>
              <a:r>
                <a:rPr lang="en-US" sz="2600" u="none">
                  <a:solidFill>
                    <a:srgbClr val="214B7D"/>
                  </a:solidFill>
                  <a:latin typeface="Montserrat Classic"/>
                </a:rPr>
                <a:t>Body Copy: Montserrat Classic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3A2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8334164" y="1301014"/>
          <a:ext cx="9208310" cy="8114339"/>
        </p:xfrm>
        <a:graphic>
          <a:graphicData uri="http://schemas.openxmlformats.org/drawingml/2006/table">
            <a:tbl>
              <a:tblPr/>
              <a:tblGrid>
                <a:gridCol w="4530782"/>
                <a:gridCol w="4677528"/>
              </a:tblGrid>
              <a:tr h="114397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499">
                          <a:solidFill>
                            <a:srgbClr val="51749D"/>
                          </a:solidFill>
                          <a:latin typeface="Montserrat Extra-Bold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499">
                          <a:solidFill>
                            <a:srgbClr val="51749D"/>
                          </a:solidFill>
                          <a:latin typeface="Montserrat Extra-Bold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</a:tr>
              <a:tr h="66568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99">
                          <a:solidFill>
                            <a:srgbClr val="51749D"/>
                          </a:solidFill>
                          <a:latin typeface="Montserrat Classic Bold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99">
                          <a:solidFill>
                            <a:srgbClr val="51749D"/>
                          </a:solidFill>
                          <a:latin typeface="Montserrat Classic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</a:tr>
              <a:tr h="218068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/>
                        <a:t>What sets you apart?</a:t>
                      </a:r>
                    </a:p>
                    <a:p>
                      <a:r>
                        <a:rPr lang="en-US" sz="1899">
                          <a:solidFill>
                            <a:srgbClr val="FFFFFF"/>
                          </a:solidFill>
                          <a:latin typeface="Montserrat Classic"/>
                        </a:rPr>
                        <a:t>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/>
                        <a:t>Are resources adequate?</a:t>
                      </a:r>
                    </a:p>
                    <a:p>
                      <a:r>
                        <a:rPr lang="en-US" sz="1899">
                          <a:solidFill>
                            <a:srgbClr val="FFFFFF"/>
                          </a:solidFill>
                          <a:latin typeface="Montserrat Classic"/>
                        </a:rPr>
                        <a:t>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659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499">
                          <a:solidFill>
                            <a:srgbClr val="51749D"/>
                          </a:solidFill>
                          <a:latin typeface="Montserrat Extra-Bold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499">
                          <a:solidFill>
                            <a:srgbClr val="51749D"/>
                          </a:solidFill>
                          <a:latin typeface="Montserrat Extra-Bold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</a:tr>
              <a:tr h="67776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99">
                          <a:solidFill>
                            <a:srgbClr val="51749D"/>
                          </a:solidFill>
                          <a:latin typeface="Montserrat Classic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99">
                          <a:solidFill>
                            <a:srgbClr val="51749D"/>
                          </a:solidFill>
                          <a:latin typeface="Montserrat Classic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F4"/>
                    </a:solidFill>
                  </a:tcPr>
                </a:tc>
              </a:tr>
              <a:tr h="231962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/>
                        <a:t>Are demands shifting?</a:t>
                      </a:r>
                    </a:p>
                    <a:p>
                      <a:r>
                        <a:rPr lang="en-US" sz="1899">
                          <a:solidFill>
                            <a:srgbClr val="FFFFFF"/>
                          </a:solidFill>
                          <a:latin typeface="Montserrat Classic"/>
                        </a:rPr>
                        <a:t>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</a:t>
                      </a:r>
                    </a:p>
                    <a:p>
                      <a:r>
                        <a:rPr lang="en-US"/>
                        <a:t>you're facing? </a:t>
                      </a:r>
                    </a:p>
                    <a:p>
                      <a:r>
                        <a:rPr lang="en-US"/>
                        <a:t>What are factors outside</a:t>
                      </a:r>
                    </a:p>
                    <a:p>
                      <a:r>
                        <a:rPr lang="en-US" sz="1899">
                          <a:solidFill>
                            <a:srgbClr val="FFFFFF"/>
                          </a:solidFill>
                          <a:latin typeface="Montserrat Classic"/>
                        </a:rPr>
                        <a:t>of your control?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5174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-68906" y="1931559"/>
            <a:ext cx="7837321" cy="603160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87680" y="-1075899"/>
            <a:ext cx="3311800" cy="330650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997524" y="8866021"/>
            <a:ext cx="2846505" cy="284195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77429" y="612059"/>
            <a:ext cx="9552077" cy="9062883"/>
            <a:chOff x="0" y="0"/>
            <a:chExt cx="2515773" cy="238693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515773" cy="2386932"/>
            </a:xfrm>
            <a:custGeom>
              <a:avLst/>
              <a:gdLst/>
              <a:ahLst/>
              <a:cxnLst/>
              <a:rect r="r" b="b" t="t" l="l"/>
              <a:pathLst>
                <a:path h="2386932" w="2515773">
                  <a:moveTo>
                    <a:pt x="21073" y="0"/>
                  </a:moveTo>
                  <a:lnTo>
                    <a:pt x="2494700" y="0"/>
                  </a:lnTo>
                  <a:cubicBezTo>
                    <a:pt x="2500289" y="0"/>
                    <a:pt x="2505649" y="2220"/>
                    <a:pt x="2509601" y="6172"/>
                  </a:cubicBezTo>
                  <a:cubicBezTo>
                    <a:pt x="2513553" y="10124"/>
                    <a:pt x="2515773" y="15484"/>
                    <a:pt x="2515773" y="21073"/>
                  </a:cubicBezTo>
                  <a:lnTo>
                    <a:pt x="2515773" y="2365859"/>
                  </a:lnTo>
                  <a:cubicBezTo>
                    <a:pt x="2515773" y="2371448"/>
                    <a:pt x="2513553" y="2376808"/>
                    <a:pt x="2509601" y="2380760"/>
                  </a:cubicBezTo>
                  <a:cubicBezTo>
                    <a:pt x="2505649" y="2384712"/>
                    <a:pt x="2500289" y="2386932"/>
                    <a:pt x="2494700" y="2386932"/>
                  </a:cubicBezTo>
                  <a:lnTo>
                    <a:pt x="21073" y="2386932"/>
                  </a:lnTo>
                  <a:cubicBezTo>
                    <a:pt x="15484" y="2386932"/>
                    <a:pt x="10124" y="2384712"/>
                    <a:pt x="6172" y="2380760"/>
                  </a:cubicBezTo>
                  <a:cubicBezTo>
                    <a:pt x="2220" y="2376808"/>
                    <a:pt x="0" y="2371448"/>
                    <a:pt x="0" y="2365859"/>
                  </a:cubicBezTo>
                  <a:lnTo>
                    <a:pt x="0" y="21073"/>
                  </a:lnTo>
                  <a:cubicBezTo>
                    <a:pt x="0" y="15484"/>
                    <a:pt x="2220" y="10124"/>
                    <a:pt x="6172" y="6172"/>
                  </a:cubicBezTo>
                  <a:cubicBezTo>
                    <a:pt x="10124" y="2220"/>
                    <a:pt x="15484" y="0"/>
                    <a:pt x="21073" y="0"/>
                  </a:cubicBezTo>
                  <a:close/>
                </a:path>
              </a:pathLst>
            </a:custGeom>
            <a:solidFill>
              <a:srgbClr val="C8DCF4"/>
            </a:solidFill>
            <a:ln>
              <a:noFill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863485" y="1071086"/>
            <a:ext cx="8206333" cy="8263573"/>
            <a:chOff x="0" y="0"/>
            <a:chExt cx="10941778" cy="1101809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1117970" y="10599843"/>
              <a:ext cx="976709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Item 1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3183735" y="10599843"/>
              <a:ext cx="1037134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Item 2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286458" y="10599843"/>
              <a:ext cx="1023640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Item 3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7370379" y="10599843"/>
              <a:ext cx="1047750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Item 4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9472457" y="10599843"/>
              <a:ext cx="1035546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Item 5</a:t>
              </a:r>
            </a:p>
          </p:txBody>
        </p: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654778" y="190077"/>
              <a:ext cx="10287000" cy="10287000"/>
              <a:chOff x="0" y="0"/>
              <a:chExt cx="10287000" cy="102870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14B7D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14B7D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14B7D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14B7D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14B7D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14B7D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34727" y="-38100"/>
              <a:ext cx="459184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25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2019300"/>
              <a:ext cx="493911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20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95250" y="4076700"/>
              <a:ext cx="398661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15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60424" y="6134100"/>
              <a:ext cx="433487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10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27707" y="8191500"/>
              <a:ext cx="266204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5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92980" y="10248900"/>
              <a:ext cx="300930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659"/>
                </a:lnSpc>
              </a:pPr>
              <a:r>
                <a:rPr lang="en-US" sz="1899">
                  <a:solidFill>
                    <a:srgbClr val="214B7D"/>
                  </a:solidFill>
                  <a:latin typeface="Montserrat Classic Bold"/>
                </a:rPr>
                <a:t>0 </a:t>
              </a:r>
            </a:p>
          </p:txBody>
        </p:sp>
        <p:grpSp>
          <p:nvGrpSpPr>
            <p:cNvPr name="Group 24" id="24"/>
            <p:cNvGrpSpPr>
              <a:grpSpLocks noChangeAspect="true"/>
            </p:cNvGrpSpPr>
            <p:nvPr/>
          </p:nvGrpSpPr>
          <p:grpSpPr>
            <a:xfrm rot="0">
              <a:off x="1297609" y="1418167"/>
              <a:ext cx="9644168" cy="9058910"/>
              <a:chOff x="642832" y="1228090"/>
              <a:chExt cx="9644168" cy="905891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10287000"/>
                <a:ext cx="617432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617432">
                    <a:moveTo>
                      <a:pt x="0" y="0"/>
                    </a:moveTo>
                    <a:lnTo>
                      <a:pt x="0" y="0"/>
                    </a:lnTo>
                    <a:lnTo>
                      <a:pt x="617432" y="0"/>
                    </a:lnTo>
                    <a:lnTo>
                      <a:pt x="61743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2095976" y="6988810"/>
                <a:ext cx="617431" cy="3298190"/>
              </a:xfrm>
              <a:custGeom>
                <a:avLst/>
                <a:gdLst/>
                <a:ahLst/>
                <a:cxnLst/>
                <a:rect r="r" b="b" t="t" l="l"/>
                <a:pathLst>
                  <a:path h="3298190" w="617431">
                    <a:moveTo>
                      <a:pt x="0" y="3298190"/>
                    </a:moveTo>
                    <a:lnTo>
                      <a:pt x="0" y="308716"/>
                    </a:lnTo>
                    <a:cubicBezTo>
                      <a:pt x="0" y="226839"/>
                      <a:pt x="32525" y="148316"/>
                      <a:pt x="90421" y="90421"/>
                    </a:cubicBezTo>
                    <a:cubicBezTo>
                      <a:pt x="148316" y="32525"/>
                      <a:pt x="226839" y="0"/>
                      <a:pt x="308716" y="0"/>
                    </a:cubicBezTo>
                    <a:lnTo>
                      <a:pt x="308716" y="0"/>
                    </a:lnTo>
                    <a:cubicBezTo>
                      <a:pt x="390593" y="0"/>
                      <a:pt x="469116" y="32525"/>
                      <a:pt x="527011" y="90421"/>
                    </a:cubicBezTo>
                    <a:cubicBezTo>
                      <a:pt x="584907" y="148316"/>
                      <a:pt x="617432" y="226839"/>
                      <a:pt x="617432" y="308716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4191953" y="4108450"/>
                <a:ext cx="617432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617432">
                    <a:moveTo>
                      <a:pt x="0" y="6178550"/>
                    </a:moveTo>
                    <a:lnTo>
                      <a:pt x="0" y="308716"/>
                    </a:lnTo>
                    <a:cubicBezTo>
                      <a:pt x="0" y="138217"/>
                      <a:pt x="138216" y="0"/>
                      <a:pt x="308715" y="0"/>
                    </a:cubicBezTo>
                    <a:lnTo>
                      <a:pt x="308715" y="0"/>
                    </a:lnTo>
                    <a:cubicBezTo>
                      <a:pt x="390592" y="0"/>
                      <a:pt x="469115" y="32525"/>
                      <a:pt x="527011" y="90420"/>
                    </a:cubicBezTo>
                    <a:cubicBezTo>
                      <a:pt x="584906" y="148316"/>
                      <a:pt x="617431" y="226839"/>
                      <a:pt x="617431" y="308716"/>
                    </a:cubicBezTo>
                    <a:lnTo>
                      <a:pt x="617431" y="61785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6287929" y="2874010"/>
                <a:ext cx="617432" cy="7412990"/>
              </a:xfrm>
              <a:custGeom>
                <a:avLst/>
                <a:gdLst/>
                <a:ahLst/>
                <a:cxnLst/>
                <a:rect r="r" b="b" t="t" l="l"/>
                <a:pathLst>
                  <a:path h="7412990" w="617432">
                    <a:moveTo>
                      <a:pt x="0" y="7412990"/>
                    </a:moveTo>
                    <a:lnTo>
                      <a:pt x="0" y="308716"/>
                    </a:lnTo>
                    <a:cubicBezTo>
                      <a:pt x="0" y="226839"/>
                      <a:pt x="32525" y="148316"/>
                      <a:pt x="90420" y="90421"/>
                    </a:cubicBezTo>
                    <a:cubicBezTo>
                      <a:pt x="148316" y="32525"/>
                      <a:pt x="226839" y="0"/>
                      <a:pt x="308716" y="0"/>
                    </a:cubicBezTo>
                    <a:lnTo>
                      <a:pt x="308716" y="0"/>
                    </a:lnTo>
                    <a:cubicBezTo>
                      <a:pt x="390592" y="0"/>
                      <a:pt x="469115" y="32525"/>
                      <a:pt x="527011" y="90421"/>
                    </a:cubicBezTo>
                    <a:cubicBezTo>
                      <a:pt x="584907" y="148316"/>
                      <a:pt x="617432" y="226839"/>
                      <a:pt x="617432" y="308716"/>
                    </a:cubicBezTo>
                    <a:lnTo>
                      <a:pt x="617432" y="741299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8383905" y="1228090"/>
                <a:ext cx="617431" cy="9058910"/>
              </a:xfrm>
              <a:custGeom>
                <a:avLst/>
                <a:gdLst/>
                <a:ahLst/>
                <a:cxnLst/>
                <a:rect r="r" b="b" t="t" l="l"/>
                <a:pathLst>
                  <a:path h="9058910" w="617431">
                    <a:moveTo>
                      <a:pt x="0" y="9058910"/>
                    </a:moveTo>
                    <a:lnTo>
                      <a:pt x="0" y="308716"/>
                    </a:lnTo>
                    <a:cubicBezTo>
                      <a:pt x="0" y="138217"/>
                      <a:pt x="138217" y="0"/>
                      <a:pt x="308716" y="0"/>
                    </a:cubicBezTo>
                    <a:lnTo>
                      <a:pt x="308716" y="0"/>
                    </a:lnTo>
                    <a:cubicBezTo>
                      <a:pt x="390592" y="0"/>
                      <a:pt x="469115" y="32525"/>
                      <a:pt x="527011" y="90421"/>
                    </a:cubicBezTo>
                    <a:cubicBezTo>
                      <a:pt x="584906" y="148316"/>
                      <a:pt x="617432" y="226839"/>
                      <a:pt x="617432" y="308716"/>
                    </a:cubicBezTo>
                    <a:lnTo>
                      <a:pt x="617432" y="905891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642832" y="8216900"/>
                <a:ext cx="617432" cy="2070100"/>
              </a:xfrm>
              <a:custGeom>
                <a:avLst/>
                <a:gdLst/>
                <a:ahLst/>
                <a:cxnLst/>
                <a:rect r="r" b="b" t="t" l="l"/>
                <a:pathLst>
                  <a:path h="2070100" w="617432">
                    <a:moveTo>
                      <a:pt x="0" y="2070100"/>
                    </a:moveTo>
                    <a:lnTo>
                      <a:pt x="0" y="308716"/>
                    </a:lnTo>
                    <a:cubicBezTo>
                      <a:pt x="0" y="226840"/>
                      <a:pt x="32525" y="148317"/>
                      <a:pt x="90420" y="90421"/>
                    </a:cubicBezTo>
                    <a:cubicBezTo>
                      <a:pt x="148316" y="32525"/>
                      <a:pt x="226839" y="0"/>
                      <a:pt x="308715" y="0"/>
                    </a:cubicBezTo>
                    <a:lnTo>
                      <a:pt x="308716" y="0"/>
                    </a:lnTo>
                    <a:cubicBezTo>
                      <a:pt x="390592" y="0"/>
                      <a:pt x="469115" y="32525"/>
                      <a:pt x="527011" y="90421"/>
                    </a:cubicBezTo>
                    <a:cubicBezTo>
                      <a:pt x="584906" y="148317"/>
                      <a:pt x="617431" y="226840"/>
                      <a:pt x="617431" y="308716"/>
                    </a:cubicBezTo>
                    <a:lnTo>
                      <a:pt x="617431" y="2070100"/>
                    </a:lnTo>
                    <a:close/>
                  </a:path>
                </a:pathLst>
              </a:custGeom>
              <a:solidFill>
                <a:srgbClr val="83A2C6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2738808" y="6988810"/>
                <a:ext cx="617432" cy="3298190"/>
              </a:xfrm>
              <a:custGeom>
                <a:avLst/>
                <a:gdLst/>
                <a:ahLst/>
                <a:cxnLst/>
                <a:rect r="r" b="b" t="t" l="l"/>
                <a:pathLst>
                  <a:path h="3298190" w="617432">
                    <a:moveTo>
                      <a:pt x="0" y="3298190"/>
                    </a:moveTo>
                    <a:lnTo>
                      <a:pt x="0" y="308716"/>
                    </a:lnTo>
                    <a:cubicBezTo>
                      <a:pt x="0" y="226839"/>
                      <a:pt x="32525" y="148316"/>
                      <a:pt x="90420" y="90421"/>
                    </a:cubicBezTo>
                    <a:cubicBezTo>
                      <a:pt x="148316" y="32525"/>
                      <a:pt x="226839" y="0"/>
                      <a:pt x="308716" y="0"/>
                    </a:cubicBezTo>
                    <a:lnTo>
                      <a:pt x="308716" y="0"/>
                    </a:lnTo>
                    <a:cubicBezTo>
                      <a:pt x="390592" y="0"/>
                      <a:pt x="469116" y="32525"/>
                      <a:pt x="527011" y="90421"/>
                    </a:cubicBezTo>
                    <a:cubicBezTo>
                      <a:pt x="584907" y="148316"/>
                      <a:pt x="617432" y="226839"/>
                      <a:pt x="617432" y="308716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83A2C6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4834784" y="6167967"/>
                <a:ext cx="617431" cy="4119033"/>
              </a:xfrm>
              <a:custGeom>
                <a:avLst/>
                <a:gdLst/>
                <a:ahLst/>
                <a:cxnLst/>
                <a:rect r="r" b="b" t="t" l="l"/>
                <a:pathLst>
                  <a:path h="4119033" w="617431">
                    <a:moveTo>
                      <a:pt x="0" y="4119033"/>
                    </a:moveTo>
                    <a:lnTo>
                      <a:pt x="0" y="308716"/>
                    </a:lnTo>
                    <a:cubicBezTo>
                      <a:pt x="0" y="226839"/>
                      <a:pt x="32525" y="148316"/>
                      <a:pt x="90421" y="90420"/>
                    </a:cubicBezTo>
                    <a:cubicBezTo>
                      <a:pt x="148316" y="32525"/>
                      <a:pt x="226840" y="0"/>
                      <a:pt x="308716" y="0"/>
                    </a:cubicBezTo>
                    <a:lnTo>
                      <a:pt x="308716" y="0"/>
                    </a:lnTo>
                    <a:cubicBezTo>
                      <a:pt x="390592" y="0"/>
                      <a:pt x="469116" y="32525"/>
                      <a:pt x="527011" y="90420"/>
                    </a:cubicBezTo>
                    <a:cubicBezTo>
                      <a:pt x="584907" y="148316"/>
                      <a:pt x="617432" y="226839"/>
                      <a:pt x="617432" y="308716"/>
                    </a:cubicBezTo>
                    <a:lnTo>
                      <a:pt x="617432" y="4119033"/>
                    </a:lnTo>
                    <a:close/>
                  </a:path>
                </a:pathLst>
              </a:custGeom>
              <a:solidFill>
                <a:srgbClr val="83A2C6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6930761" y="4521341"/>
                <a:ext cx="617431" cy="5765659"/>
              </a:xfrm>
              <a:custGeom>
                <a:avLst/>
                <a:gdLst/>
                <a:ahLst/>
                <a:cxnLst/>
                <a:rect r="r" b="b" t="t" l="l"/>
                <a:pathLst>
                  <a:path h="5765659" w="617431">
                    <a:moveTo>
                      <a:pt x="0" y="5765659"/>
                    </a:moveTo>
                    <a:lnTo>
                      <a:pt x="0" y="308716"/>
                    </a:lnTo>
                    <a:cubicBezTo>
                      <a:pt x="0" y="138217"/>
                      <a:pt x="138216" y="0"/>
                      <a:pt x="308715" y="0"/>
                    </a:cubicBezTo>
                    <a:lnTo>
                      <a:pt x="308715" y="0"/>
                    </a:lnTo>
                    <a:cubicBezTo>
                      <a:pt x="390591" y="0"/>
                      <a:pt x="469114" y="32525"/>
                      <a:pt x="527010" y="90421"/>
                    </a:cubicBezTo>
                    <a:cubicBezTo>
                      <a:pt x="584906" y="148316"/>
                      <a:pt x="617431" y="226839"/>
                      <a:pt x="617431" y="308716"/>
                    </a:cubicBezTo>
                    <a:lnTo>
                      <a:pt x="617431" y="5765659"/>
                    </a:lnTo>
                    <a:close/>
                  </a:path>
                </a:pathLst>
              </a:custGeom>
              <a:solidFill>
                <a:srgbClr val="83A2C6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9026737" y="2051627"/>
                <a:ext cx="617432" cy="8235373"/>
              </a:xfrm>
              <a:custGeom>
                <a:avLst/>
                <a:gdLst/>
                <a:ahLst/>
                <a:cxnLst/>
                <a:rect r="r" b="b" t="t" l="l"/>
                <a:pathLst>
                  <a:path h="8235373" w="617432">
                    <a:moveTo>
                      <a:pt x="0" y="8235373"/>
                    </a:moveTo>
                    <a:lnTo>
                      <a:pt x="0" y="308716"/>
                    </a:lnTo>
                    <a:cubicBezTo>
                      <a:pt x="0" y="226840"/>
                      <a:pt x="32525" y="148316"/>
                      <a:pt x="90420" y="90421"/>
                    </a:cubicBezTo>
                    <a:cubicBezTo>
                      <a:pt x="148316" y="32526"/>
                      <a:pt x="226839" y="0"/>
                      <a:pt x="308716" y="0"/>
                    </a:cubicBezTo>
                    <a:lnTo>
                      <a:pt x="308716" y="0"/>
                    </a:lnTo>
                    <a:cubicBezTo>
                      <a:pt x="390592" y="0"/>
                      <a:pt x="469115" y="32526"/>
                      <a:pt x="527011" y="90421"/>
                    </a:cubicBezTo>
                    <a:cubicBezTo>
                      <a:pt x="584907" y="148316"/>
                      <a:pt x="617432" y="226840"/>
                      <a:pt x="617432" y="308716"/>
                    </a:cubicBezTo>
                    <a:lnTo>
                      <a:pt x="617432" y="8235373"/>
                    </a:lnTo>
                    <a:close/>
                  </a:path>
                </a:pathLst>
              </a:custGeom>
              <a:solidFill>
                <a:srgbClr val="83A2C6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1285663" y="8216900"/>
                <a:ext cx="617432" cy="2070100"/>
              </a:xfrm>
              <a:custGeom>
                <a:avLst/>
                <a:gdLst/>
                <a:ahLst/>
                <a:cxnLst/>
                <a:rect r="r" b="b" t="t" l="l"/>
                <a:pathLst>
                  <a:path h="2070100" w="617432">
                    <a:moveTo>
                      <a:pt x="0" y="2070100"/>
                    </a:moveTo>
                    <a:lnTo>
                      <a:pt x="0" y="308716"/>
                    </a:lnTo>
                    <a:cubicBezTo>
                      <a:pt x="0" y="226840"/>
                      <a:pt x="32526" y="148317"/>
                      <a:pt x="90421" y="90421"/>
                    </a:cubicBezTo>
                    <a:cubicBezTo>
                      <a:pt x="148317" y="32525"/>
                      <a:pt x="226840" y="0"/>
                      <a:pt x="308716" y="0"/>
                    </a:cubicBezTo>
                    <a:lnTo>
                      <a:pt x="308716" y="0"/>
                    </a:lnTo>
                    <a:cubicBezTo>
                      <a:pt x="390593" y="0"/>
                      <a:pt x="469116" y="32525"/>
                      <a:pt x="527011" y="90421"/>
                    </a:cubicBezTo>
                    <a:cubicBezTo>
                      <a:pt x="584907" y="148317"/>
                      <a:pt x="617432" y="226840"/>
                      <a:pt x="617432" y="308716"/>
                    </a:cubicBezTo>
                    <a:lnTo>
                      <a:pt x="617432" y="2070100"/>
                    </a:lnTo>
                    <a:close/>
                  </a:path>
                </a:pathLst>
              </a:custGeom>
              <a:solidFill>
                <a:srgbClr val="F4C37D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3381640" y="8637905"/>
                <a:ext cx="617432" cy="1649095"/>
              </a:xfrm>
              <a:custGeom>
                <a:avLst/>
                <a:gdLst/>
                <a:ahLst/>
                <a:cxnLst/>
                <a:rect r="r" b="b" t="t" l="l"/>
                <a:pathLst>
                  <a:path h="1649095" w="617432">
                    <a:moveTo>
                      <a:pt x="0" y="1649095"/>
                    </a:moveTo>
                    <a:lnTo>
                      <a:pt x="0" y="308716"/>
                    </a:lnTo>
                    <a:cubicBezTo>
                      <a:pt x="0" y="138217"/>
                      <a:pt x="138216" y="0"/>
                      <a:pt x="308715" y="0"/>
                    </a:cubicBezTo>
                    <a:lnTo>
                      <a:pt x="308715" y="0"/>
                    </a:lnTo>
                    <a:cubicBezTo>
                      <a:pt x="479214" y="0"/>
                      <a:pt x="617431" y="138217"/>
                      <a:pt x="617431" y="308716"/>
                    </a:cubicBezTo>
                    <a:lnTo>
                      <a:pt x="617431" y="1649095"/>
                    </a:lnTo>
                    <a:close/>
                  </a:path>
                </a:pathLst>
              </a:custGeom>
              <a:solidFill>
                <a:srgbClr val="F4C37D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5477616" y="8227483"/>
                <a:ext cx="617432" cy="2059517"/>
              </a:xfrm>
              <a:custGeom>
                <a:avLst/>
                <a:gdLst/>
                <a:ahLst/>
                <a:cxnLst/>
                <a:rect r="r" b="b" t="t" l="l"/>
                <a:pathLst>
                  <a:path h="2059517" w="617432">
                    <a:moveTo>
                      <a:pt x="0" y="2059517"/>
                    </a:moveTo>
                    <a:lnTo>
                      <a:pt x="0" y="308716"/>
                    </a:lnTo>
                    <a:cubicBezTo>
                      <a:pt x="0" y="226840"/>
                      <a:pt x="32525" y="148317"/>
                      <a:pt x="90420" y="90421"/>
                    </a:cubicBezTo>
                    <a:cubicBezTo>
                      <a:pt x="148316" y="32525"/>
                      <a:pt x="226839" y="0"/>
                      <a:pt x="308716" y="0"/>
                    </a:cubicBezTo>
                    <a:lnTo>
                      <a:pt x="308716" y="0"/>
                    </a:lnTo>
                    <a:cubicBezTo>
                      <a:pt x="390592" y="0"/>
                      <a:pt x="469115" y="32525"/>
                      <a:pt x="527011" y="90421"/>
                    </a:cubicBezTo>
                    <a:cubicBezTo>
                      <a:pt x="584906" y="148317"/>
                      <a:pt x="617431" y="226840"/>
                      <a:pt x="617431" y="308716"/>
                    </a:cubicBezTo>
                    <a:lnTo>
                      <a:pt x="617431" y="2059517"/>
                    </a:lnTo>
                    <a:close/>
                  </a:path>
                </a:pathLst>
              </a:custGeom>
              <a:solidFill>
                <a:srgbClr val="F4C37D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7573592" y="6992338"/>
                <a:ext cx="617432" cy="3294662"/>
              </a:xfrm>
              <a:custGeom>
                <a:avLst/>
                <a:gdLst/>
                <a:ahLst/>
                <a:cxnLst/>
                <a:rect r="r" b="b" t="t" l="l"/>
                <a:pathLst>
                  <a:path h="3294662" w="617432">
                    <a:moveTo>
                      <a:pt x="0" y="3294662"/>
                    </a:moveTo>
                    <a:lnTo>
                      <a:pt x="0" y="308716"/>
                    </a:lnTo>
                    <a:cubicBezTo>
                      <a:pt x="0" y="226839"/>
                      <a:pt x="32525" y="148316"/>
                      <a:pt x="90421" y="90420"/>
                    </a:cubicBezTo>
                    <a:cubicBezTo>
                      <a:pt x="148317" y="32525"/>
                      <a:pt x="226840" y="0"/>
                      <a:pt x="308716" y="0"/>
                    </a:cubicBezTo>
                    <a:lnTo>
                      <a:pt x="308716" y="0"/>
                    </a:lnTo>
                    <a:cubicBezTo>
                      <a:pt x="390592" y="0"/>
                      <a:pt x="469116" y="32525"/>
                      <a:pt x="527011" y="90420"/>
                    </a:cubicBezTo>
                    <a:cubicBezTo>
                      <a:pt x="584907" y="148316"/>
                      <a:pt x="617432" y="226839"/>
                      <a:pt x="617432" y="308716"/>
                    </a:cubicBezTo>
                    <a:lnTo>
                      <a:pt x="617432" y="3294662"/>
                    </a:lnTo>
                    <a:close/>
                  </a:path>
                </a:pathLst>
              </a:custGeom>
              <a:solidFill>
                <a:srgbClr val="F4C37D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9669569" y="6992851"/>
                <a:ext cx="617431" cy="3294149"/>
              </a:xfrm>
              <a:custGeom>
                <a:avLst/>
                <a:gdLst/>
                <a:ahLst/>
                <a:cxnLst/>
                <a:rect r="r" b="b" t="t" l="l"/>
                <a:pathLst>
                  <a:path h="3294149" w="617431">
                    <a:moveTo>
                      <a:pt x="0" y="3294149"/>
                    </a:moveTo>
                    <a:lnTo>
                      <a:pt x="0" y="308716"/>
                    </a:lnTo>
                    <a:cubicBezTo>
                      <a:pt x="0" y="138217"/>
                      <a:pt x="138216" y="0"/>
                      <a:pt x="308715" y="0"/>
                    </a:cubicBezTo>
                    <a:lnTo>
                      <a:pt x="308715" y="0"/>
                    </a:lnTo>
                    <a:cubicBezTo>
                      <a:pt x="390591" y="0"/>
                      <a:pt x="469114" y="32525"/>
                      <a:pt x="527010" y="90421"/>
                    </a:cubicBezTo>
                    <a:cubicBezTo>
                      <a:pt x="584906" y="148316"/>
                      <a:pt x="617431" y="226839"/>
                      <a:pt x="617431" y="308716"/>
                    </a:cubicBezTo>
                    <a:lnTo>
                      <a:pt x="617431" y="3294149"/>
                    </a:lnTo>
                    <a:close/>
                  </a:path>
                </a:pathLst>
              </a:custGeom>
              <a:solidFill>
                <a:srgbClr val="F4C37D"/>
              </a:solidFill>
            </p:spPr>
          </p:sp>
        </p:grpSp>
      </p:grpSp>
      <p:sp>
        <p:nvSpPr>
          <p:cNvPr name="TextBox 40" id="40"/>
          <p:cNvSpPr txBox="true"/>
          <p:nvPr/>
        </p:nvSpPr>
        <p:spPr>
          <a:xfrm rot="0">
            <a:off x="783566" y="1235652"/>
            <a:ext cx="7057996" cy="1712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764"/>
              </a:lnSpc>
            </a:pPr>
            <a:r>
              <a:rPr lang="en-US" sz="5499">
                <a:solidFill>
                  <a:srgbClr val="51749D"/>
                </a:solidFill>
                <a:latin typeface="Montserrat Extra-Bold"/>
              </a:rPr>
              <a:t>Write Your</a:t>
            </a:r>
          </a:p>
          <a:p>
            <a:pPr algn="l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>
                <a:solidFill>
                  <a:srgbClr val="51749D"/>
                </a:solidFill>
                <a:latin typeface="Montserrat Extra-Bold"/>
              </a:rPr>
              <a:t>Topic or Idea</a:t>
            </a:r>
          </a:p>
        </p:txBody>
      </p:sp>
      <p:grpSp>
        <p:nvGrpSpPr>
          <p:cNvPr name="Group 41" id="41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42" id="42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51749D"/>
            </a:solidFill>
          </p:spPr>
        </p:sp>
      </p:grpSp>
      <p:sp>
        <p:nvSpPr>
          <p:cNvPr name="TextBox 43" id="43"/>
          <p:cNvSpPr txBox="true"/>
          <p:nvPr/>
        </p:nvSpPr>
        <p:spPr>
          <a:xfrm rot="0">
            <a:off x="783566" y="9115425"/>
            <a:ext cx="5665445" cy="28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>
                <a:solidFill>
                  <a:srgbClr val="214B7D"/>
                </a:solidFill>
                <a:latin typeface="Montserrat Classic"/>
              </a:rPr>
              <a:t>Elaborate on what you </a:t>
            </a:r>
            <a:r>
              <a:rPr lang="en-US" sz="1900">
                <a:solidFill>
                  <a:srgbClr val="214B7D"/>
                </a:solidFill>
                <a:latin typeface="Montserrat Classic"/>
              </a:rPr>
              <a:t>want to discuss. 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455612" y="2900814"/>
            <a:ext cx="3376776" cy="1299190"/>
            <a:chOff x="0" y="0"/>
            <a:chExt cx="4502367" cy="1732254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502367" cy="1732254"/>
              <a:chOff x="0" y="0"/>
              <a:chExt cx="889357" cy="342174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889357" cy="342174"/>
              </a:xfrm>
              <a:custGeom>
                <a:avLst/>
                <a:gdLst/>
                <a:ahLst/>
                <a:cxnLst/>
                <a:rect r="r" b="b" t="t" l="l"/>
                <a:pathLst>
                  <a:path h="342174" w="889357">
                    <a:moveTo>
                      <a:pt x="25220" y="0"/>
                    </a:moveTo>
                    <a:lnTo>
                      <a:pt x="864137" y="0"/>
                    </a:lnTo>
                    <a:cubicBezTo>
                      <a:pt x="878065" y="0"/>
                      <a:pt x="889357" y="11291"/>
                      <a:pt x="889357" y="25220"/>
                    </a:cubicBezTo>
                    <a:lnTo>
                      <a:pt x="889357" y="316954"/>
                    </a:lnTo>
                    <a:cubicBezTo>
                      <a:pt x="889357" y="330882"/>
                      <a:pt x="878065" y="342174"/>
                      <a:pt x="864137" y="342174"/>
                    </a:cubicBezTo>
                    <a:lnTo>
                      <a:pt x="25220" y="342174"/>
                    </a:lnTo>
                    <a:cubicBezTo>
                      <a:pt x="18531" y="342174"/>
                      <a:pt x="12116" y="339516"/>
                      <a:pt x="7387" y="334787"/>
                    </a:cubicBezTo>
                    <a:cubicBezTo>
                      <a:pt x="2657" y="330057"/>
                      <a:pt x="0" y="323643"/>
                      <a:pt x="0" y="316954"/>
                    </a:cubicBezTo>
                    <a:lnTo>
                      <a:pt x="0" y="25220"/>
                    </a:lnTo>
                    <a:cubicBezTo>
                      <a:pt x="0" y="18531"/>
                      <a:pt x="2657" y="12116"/>
                      <a:pt x="7387" y="7387"/>
                    </a:cubicBezTo>
                    <a:cubicBezTo>
                      <a:pt x="12116" y="2657"/>
                      <a:pt x="18531" y="0"/>
                      <a:pt x="252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AutoShape 6" id="6"/>
            <p:cNvSpPr/>
            <p:nvPr/>
          </p:nvSpPr>
          <p:spPr>
            <a:xfrm rot="0">
              <a:off x="0" y="0"/>
              <a:ext cx="4502367" cy="0"/>
            </a:xfrm>
            <a:prstGeom prst="line">
              <a:avLst/>
            </a:prstGeom>
            <a:ln cap="rnd" w="1143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2502585" y="6998296"/>
            <a:ext cx="4349561" cy="610833"/>
            <a:chOff x="0" y="0"/>
            <a:chExt cx="5799414" cy="814445"/>
          </a:xfrm>
        </p:grpSpPr>
        <p:sp>
          <p:nvSpPr>
            <p:cNvPr name="AutoShape 8" id="8"/>
            <p:cNvSpPr/>
            <p:nvPr/>
          </p:nvSpPr>
          <p:spPr>
            <a:xfrm rot="-5400000">
              <a:off x="2696096" y="178211"/>
              <a:ext cx="407222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-10800000">
              <a:off x="0" y="356422"/>
              <a:ext cx="5799414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rot="-5400000">
              <a:off x="-203611" y="560033"/>
              <a:ext cx="458022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-5400000">
              <a:off x="5545003" y="560033"/>
              <a:ext cx="458022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435854" y="6998296"/>
            <a:ext cx="4349561" cy="610833"/>
            <a:chOff x="0" y="0"/>
            <a:chExt cx="5799414" cy="814445"/>
          </a:xfrm>
        </p:grpSpPr>
        <p:sp>
          <p:nvSpPr>
            <p:cNvPr name="AutoShape 13" id="13"/>
            <p:cNvSpPr/>
            <p:nvPr/>
          </p:nvSpPr>
          <p:spPr>
            <a:xfrm rot="-5400000">
              <a:off x="2696096" y="178211"/>
              <a:ext cx="407222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rot="-10800000">
              <a:off x="0" y="356422"/>
              <a:ext cx="5799414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 rot="-5400000">
              <a:off x="-203611" y="560033"/>
              <a:ext cx="458022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 rot="-5400000">
              <a:off x="5545003" y="560033"/>
              <a:ext cx="458022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4639266" y="4200004"/>
            <a:ext cx="8990419" cy="610833"/>
            <a:chOff x="0" y="0"/>
            <a:chExt cx="11987225" cy="814445"/>
          </a:xfrm>
        </p:grpSpPr>
        <p:sp>
          <p:nvSpPr>
            <p:cNvPr name="AutoShape 18" id="18"/>
            <p:cNvSpPr/>
            <p:nvPr/>
          </p:nvSpPr>
          <p:spPr>
            <a:xfrm rot="-5400000">
              <a:off x="5802701" y="178211"/>
              <a:ext cx="407222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 rot="-10800000">
              <a:off x="50800" y="356422"/>
              <a:ext cx="11911025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 rot="-5400000">
              <a:off x="-203611" y="560033"/>
              <a:ext cx="458022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1" id="21"/>
            <p:cNvSpPr/>
            <p:nvPr/>
          </p:nvSpPr>
          <p:spPr>
            <a:xfrm rot="-5400000">
              <a:off x="11732814" y="560033"/>
              <a:ext cx="458022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1922247" y="5702019"/>
            <a:ext cx="3376776" cy="1299190"/>
            <a:chOff x="0" y="0"/>
            <a:chExt cx="4502367" cy="1732254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4502367" cy="1732254"/>
              <a:chOff x="0" y="0"/>
              <a:chExt cx="889357" cy="342174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0" y="0"/>
                <a:ext cx="889357" cy="342174"/>
              </a:xfrm>
              <a:custGeom>
                <a:avLst/>
                <a:gdLst/>
                <a:ahLst/>
                <a:cxnLst/>
                <a:rect r="r" b="b" t="t" l="l"/>
                <a:pathLst>
                  <a:path h="342174" w="889357">
                    <a:moveTo>
                      <a:pt x="25220" y="0"/>
                    </a:moveTo>
                    <a:lnTo>
                      <a:pt x="864137" y="0"/>
                    </a:lnTo>
                    <a:cubicBezTo>
                      <a:pt x="878065" y="0"/>
                      <a:pt x="889357" y="11291"/>
                      <a:pt x="889357" y="25220"/>
                    </a:cubicBezTo>
                    <a:lnTo>
                      <a:pt x="889357" y="316954"/>
                    </a:lnTo>
                    <a:cubicBezTo>
                      <a:pt x="889357" y="330882"/>
                      <a:pt x="878065" y="342174"/>
                      <a:pt x="864137" y="342174"/>
                    </a:cubicBezTo>
                    <a:lnTo>
                      <a:pt x="25220" y="342174"/>
                    </a:lnTo>
                    <a:cubicBezTo>
                      <a:pt x="18531" y="342174"/>
                      <a:pt x="12116" y="339516"/>
                      <a:pt x="7387" y="334787"/>
                    </a:cubicBezTo>
                    <a:cubicBezTo>
                      <a:pt x="2657" y="330057"/>
                      <a:pt x="0" y="323643"/>
                      <a:pt x="0" y="316954"/>
                    </a:cubicBezTo>
                    <a:lnTo>
                      <a:pt x="0" y="25220"/>
                    </a:lnTo>
                    <a:cubicBezTo>
                      <a:pt x="0" y="18531"/>
                      <a:pt x="2657" y="12116"/>
                      <a:pt x="7387" y="7387"/>
                    </a:cubicBezTo>
                    <a:cubicBezTo>
                      <a:pt x="12116" y="2657"/>
                      <a:pt x="18531" y="0"/>
                      <a:pt x="252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AutoShape 26" id="26"/>
            <p:cNvSpPr/>
            <p:nvPr/>
          </p:nvSpPr>
          <p:spPr>
            <a:xfrm rot="0">
              <a:off x="0" y="0"/>
              <a:ext cx="4502367" cy="0"/>
            </a:xfrm>
            <a:prstGeom prst="line">
              <a:avLst/>
            </a:prstGeom>
            <a:ln cap="rnd" w="1143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2988978" y="5702019"/>
            <a:ext cx="3376776" cy="1299190"/>
            <a:chOff x="0" y="0"/>
            <a:chExt cx="4502367" cy="1732254"/>
          </a:xfrm>
        </p:grpSpPr>
        <p:grpSp>
          <p:nvGrpSpPr>
            <p:cNvPr name="Group 28" id="28"/>
            <p:cNvGrpSpPr/>
            <p:nvPr/>
          </p:nvGrpSpPr>
          <p:grpSpPr>
            <a:xfrm rot="0">
              <a:off x="0" y="0"/>
              <a:ext cx="4502367" cy="1732254"/>
              <a:chOff x="0" y="0"/>
              <a:chExt cx="889357" cy="342174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889357" cy="342174"/>
              </a:xfrm>
              <a:custGeom>
                <a:avLst/>
                <a:gdLst/>
                <a:ahLst/>
                <a:cxnLst/>
                <a:rect r="r" b="b" t="t" l="l"/>
                <a:pathLst>
                  <a:path h="342174" w="889357">
                    <a:moveTo>
                      <a:pt x="25220" y="0"/>
                    </a:moveTo>
                    <a:lnTo>
                      <a:pt x="864137" y="0"/>
                    </a:lnTo>
                    <a:cubicBezTo>
                      <a:pt x="878065" y="0"/>
                      <a:pt x="889357" y="11291"/>
                      <a:pt x="889357" y="25220"/>
                    </a:cubicBezTo>
                    <a:lnTo>
                      <a:pt x="889357" y="316954"/>
                    </a:lnTo>
                    <a:cubicBezTo>
                      <a:pt x="889357" y="330882"/>
                      <a:pt x="878065" y="342174"/>
                      <a:pt x="864137" y="342174"/>
                    </a:cubicBezTo>
                    <a:lnTo>
                      <a:pt x="25220" y="342174"/>
                    </a:lnTo>
                    <a:cubicBezTo>
                      <a:pt x="18531" y="342174"/>
                      <a:pt x="12116" y="339516"/>
                      <a:pt x="7387" y="334787"/>
                    </a:cubicBezTo>
                    <a:cubicBezTo>
                      <a:pt x="2657" y="330057"/>
                      <a:pt x="0" y="323643"/>
                      <a:pt x="0" y="316954"/>
                    </a:cubicBezTo>
                    <a:lnTo>
                      <a:pt x="0" y="25220"/>
                    </a:lnTo>
                    <a:cubicBezTo>
                      <a:pt x="0" y="18531"/>
                      <a:pt x="2657" y="12116"/>
                      <a:pt x="7387" y="7387"/>
                    </a:cubicBezTo>
                    <a:cubicBezTo>
                      <a:pt x="12116" y="2657"/>
                      <a:pt x="18531" y="0"/>
                      <a:pt x="252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AutoShape 31" id="31"/>
            <p:cNvSpPr/>
            <p:nvPr/>
          </p:nvSpPr>
          <p:spPr>
            <a:xfrm rot="0">
              <a:off x="0" y="0"/>
              <a:ext cx="4502367" cy="0"/>
            </a:xfrm>
            <a:prstGeom prst="line">
              <a:avLst/>
            </a:prstGeom>
            <a:ln cap="rnd" w="1143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32" id="32"/>
          <p:cNvGrpSpPr>
            <a:grpSpLocks noChangeAspect="true"/>
          </p:cNvGrpSpPr>
          <p:nvPr/>
        </p:nvGrpSpPr>
        <p:grpSpPr>
          <a:xfrm rot="0">
            <a:off x="8559584" y="1992879"/>
            <a:ext cx="1168833" cy="1168828"/>
            <a:chOff x="0" y="0"/>
            <a:chExt cx="6350000" cy="6349975"/>
          </a:xfrm>
        </p:grpSpPr>
        <p:sp>
          <p:nvSpPr>
            <p:cNvPr name="Freeform 33" id="3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30742" r="-136296" t="-245639" b="-238122"/>
              </a:stretch>
            </a:blipFill>
          </p:spPr>
        </p:sp>
      </p:grpSp>
      <p:grpSp>
        <p:nvGrpSpPr>
          <p:cNvPr name="Group 34" id="34"/>
          <p:cNvGrpSpPr>
            <a:grpSpLocks noChangeAspect="true"/>
          </p:cNvGrpSpPr>
          <p:nvPr/>
        </p:nvGrpSpPr>
        <p:grpSpPr>
          <a:xfrm rot="0">
            <a:off x="4092949" y="4794084"/>
            <a:ext cx="1168833" cy="1168828"/>
            <a:chOff x="0" y="0"/>
            <a:chExt cx="6350000" cy="6349975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57204" r="-25547" t="-41996" b="-132303"/>
              </a:stretch>
            </a:blipFill>
          </p:spPr>
        </p:sp>
      </p:grpSp>
      <p:grpSp>
        <p:nvGrpSpPr>
          <p:cNvPr name="Group 36" id="36"/>
          <p:cNvGrpSpPr>
            <a:grpSpLocks noChangeAspect="true"/>
          </p:cNvGrpSpPr>
          <p:nvPr/>
        </p:nvGrpSpPr>
        <p:grpSpPr>
          <a:xfrm rot="0">
            <a:off x="13026218" y="4794084"/>
            <a:ext cx="1168833" cy="1168828"/>
            <a:chOff x="0" y="0"/>
            <a:chExt cx="6350000" cy="6349975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61064" r="-147466" t="0" b="-105559"/>
              </a:stretch>
            </a:blipFill>
          </p:spPr>
        </p:sp>
      </p:grpSp>
      <p:sp>
        <p:nvSpPr>
          <p:cNvPr name="TextBox 38" id="38"/>
          <p:cNvSpPr txBox="true"/>
          <p:nvPr/>
        </p:nvSpPr>
        <p:spPr>
          <a:xfrm rot="0">
            <a:off x="1028700" y="877252"/>
            <a:ext cx="16230600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Add a Chart Page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7929136" y="3344604"/>
            <a:ext cx="2429727" cy="609600"/>
            <a:chOff x="0" y="0"/>
            <a:chExt cx="3239636" cy="812800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 spc="95">
                  <a:solidFill>
                    <a:srgbClr val="214B7D"/>
                  </a:solidFill>
                  <a:latin typeface="Montserrat Extra-Bold"/>
                </a:rPr>
                <a:t>NAME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4318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3462502" y="6145809"/>
            <a:ext cx="2429727" cy="609600"/>
            <a:chOff x="0" y="0"/>
            <a:chExt cx="3239636" cy="812800"/>
          </a:xfrm>
        </p:grpSpPr>
        <p:sp>
          <p:nvSpPr>
            <p:cNvPr name="TextBox 43" id="43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 spc="95">
                  <a:solidFill>
                    <a:srgbClr val="214B7D"/>
                  </a:solidFill>
                  <a:latin typeface="Montserrat Extra-Bold"/>
                </a:rPr>
                <a:t>NAME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4318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9728416" y="8478348"/>
            <a:ext cx="3376776" cy="1299190"/>
            <a:chOff x="0" y="0"/>
            <a:chExt cx="4502367" cy="1732254"/>
          </a:xfrm>
        </p:grpSpPr>
        <p:grpSp>
          <p:nvGrpSpPr>
            <p:cNvPr name="Group 46" id="46"/>
            <p:cNvGrpSpPr/>
            <p:nvPr/>
          </p:nvGrpSpPr>
          <p:grpSpPr>
            <a:xfrm rot="0">
              <a:off x="0" y="0"/>
              <a:ext cx="4502367" cy="1732254"/>
              <a:chOff x="0" y="0"/>
              <a:chExt cx="889357" cy="342174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0" y="0"/>
                <a:ext cx="889357" cy="342174"/>
              </a:xfrm>
              <a:custGeom>
                <a:avLst/>
                <a:gdLst/>
                <a:ahLst/>
                <a:cxnLst/>
                <a:rect r="r" b="b" t="t" l="l"/>
                <a:pathLst>
                  <a:path h="342174" w="889357">
                    <a:moveTo>
                      <a:pt x="25220" y="0"/>
                    </a:moveTo>
                    <a:lnTo>
                      <a:pt x="864137" y="0"/>
                    </a:lnTo>
                    <a:cubicBezTo>
                      <a:pt x="878065" y="0"/>
                      <a:pt x="889357" y="11291"/>
                      <a:pt x="889357" y="25220"/>
                    </a:cubicBezTo>
                    <a:lnTo>
                      <a:pt x="889357" y="316954"/>
                    </a:lnTo>
                    <a:cubicBezTo>
                      <a:pt x="889357" y="330882"/>
                      <a:pt x="878065" y="342174"/>
                      <a:pt x="864137" y="342174"/>
                    </a:cubicBezTo>
                    <a:lnTo>
                      <a:pt x="25220" y="342174"/>
                    </a:lnTo>
                    <a:cubicBezTo>
                      <a:pt x="18531" y="342174"/>
                      <a:pt x="12116" y="339516"/>
                      <a:pt x="7387" y="334787"/>
                    </a:cubicBezTo>
                    <a:cubicBezTo>
                      <a:pt x="2657" y="330057"/>
                      <a:pt x="0" y="323643"/>
                      <a:pt x="0" y="316954"/>
                    </a:cubicBezTo>
                    <a:lnTo>
                      <a:pt x="0" y="25220"/>
                    </a:lnTo>
                    <a:cubicBezTo>
                      <a:pt x="0" y="18531"/>
                      <a:pt x="2657" y="12116"/>
                      <a:pt x="7387" y="7387"/>
                    </a:cubicBezTo>
                    <a:cubicBezTo>
                      <a:pt x="12116" y="2657"/>
                      <a:pt x="18531" y="0"/>
                      <a:pt x="252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AutoShape 49" id="49"/>
            <p:cNvSpPr/>
            <p:nvPr/>
          </p:nvSpPr>
          <p:spPr>
            <a:xfrm rot="0">
              <a:off x="0" y="0"/>
              <a:ext cx="4502367" cy="0"/>
            </a:xfrm>
            <a:prstGeom prst="line">
              <a:avLst/>
            </a:prstGeom>
            <a:ln cap="rnd" w="1143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14116077" y="8478348"/>
            <a:ext cx="3376776" cy="1299190"/>
            <a:chOff x="0" y="0"/>
            <a:chExt cx="4502367" cy="1732254"/>
          </a:xfrm>
        </p:grpSpPr>
        <p:grpSp>
          <p:nvGrpSpPr>
            <p:cNvPr name="Group 51" id="51"/>
            <p:cNvGrpSpPr/>
            <p:nvPr/>
          </p:nvGrpSpPr>
          <p:grpSpPr>
            <a:xfrm rot="0">
              <a:off x="0" y="0"/>
              <a:ext cx="4502367" cy="1732254"/>
              <a:chOff x="0" y="0"/>
              <a:chExt cx="889357" cy="342174"/>
            </a:xfrm>
          </p:grpSpPr>
          <p:sp>
            <p:nvSpPr>
              <p:cNvPr name="Freeform 52" id="52"/>
              <p:cNvSpPr/>
              <p:nvPr/>
            </p:nvSpPr>
            <p:spPr>
              <a:xfrm>
                <a:off x="0" y="0"/>
                <a:ext cx="889357" cy="342174"/>
              </a:xfrm>
              <a:custGeom>
                <a:avLst/>
                <a:gdLst/>
                <a:ahLst/>
                <a:cxnLst/>
                <a:rect r="r" b="b" t="t" l="l"/>
                <a:pathLst>
                  <a:path h="342174" w="889357">
                    <a:moveTo>
                      <a:pt x="25220" y="0"/>
                    </a:moveTo>
                    <a:lnTo>
                      <a:pt x="864137" y="0"/>
                    </a:lnTo>
                    <a:cubicBezTo>
                      <a:pt x="878065" y="0"/>
                      <a:pt x="889357" y="11291"/>
                      <a:pt x="889357" y="25220"/>
                    </a:cubicBezTo>
                    <a:lnTo>
                      <a:pt x="889357" y="316954"/>
                    </a:lnTo>
                    <a:cubicBezTo>
                      <a:pt x="889357" y="330882"/>
                      <a:pt x="878065" y="342174"/>
                      <a:pt x="864137" y="342174"/>
                    </a:cubicBezTo>
                    <a:lnTo>
                      <a:pt x="25220" y="342174"/>
                    </a:lnTo>
                    <a:cubicBezTo>
                      <a:pt x="18531" y="342174"/>
                      <a:pt x="12116" y="339516"/>
                      <a:pt x="7387" y="334787"/>
                    </a:cubicBezTo>
                    <a:cubicBezTo>
                      <a:pt x="2657" y="330057"/>
                      <a:pt x="0" y="323643"/>
                      <a:pt x="0" y="316954"/>
                    </a:cubicBezTo>
                    <a:lnTo>
                      <a:pt x="0" y="25220"/>
                    </a:lnTo>
                    <a:cubicBezTo>
                      <a:pt x="0" y="18531"/>
                      <a:pt x="2657" y="12116"/>
                      <a:pt x="7387" y="7387"/>
                    </a:cubicBezTo>
                    <a:cubicBezTo>
                      <a:pt x="12116" y="2657"/>
                      <a:pt x="18531" y="0"/>
                      <a:pt x="252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AutoShape 54" id="54"/>
            <p:cNvSpPr/>
            <p:nvPr/>
          </p:nvSpPr>
          <p:spPr>
            <a:xfrm rot="0">
              <a:off x="0" y="0"/>
              <a:ext cx="4502367" cy="0"/>
            </a:xfrm>
            <a:prstGeom prst="line">
              <a:avLst/>
            </a:prstGeom>
            <a:ln cap="rnd" w="1143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55" id="55"/>
          <p:cNvGrpSpPr>
            <a:grpSpLocks noChangeAspect="true"/>
          </p:cNvGrpSpPr>
          <p:nvPr/>
        </p:nvGrpSpPr>
        <p:grpSpPr>
          <a:xfrm rot="0">
            <a:off x="10832388" y="7570413"/>
            <a:ext cx="1168833" cy="1168828"/>
            <a:chOff x="0" y="0"/>
            <a:chExt cx="6350000" cy="6349975"/>
          </a:xfrm>
        </p:grpSpPr>
        <p:sp>
          <p:nvSpPr>
            <p:cNvPr name="Freeform 56" id="5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08415" r="-98264" t="-44378" b="-126573"/>
              </a:stretch>
            </a:blipFill>
          </p:spPr>
        </p:sp>
      </p:grpSp>
      <p:grpSp>
        <p:nvGrpSpPr>
          <p:cNvPr name="Group 57" id="57"/>
          <p:cNvGrpSpPr>
            <a:grpSpLocks noChangeAspect="true"/>
          </p:cNvGrpSpPr>
          <p:nvPr/>
        </p:nvGrpSpPr>
        <p:grpSpPr>
          <a:xfrm rot="0">
            <a:off x="15220049" y="7570413"/>
            <a:ext cx="1168833" cy="1168828"/>
            <a:chOff x="0" y="0"/>
            <a:chExt cx="6350000" cy="6349975"/>
          </a:xfrm>
        </p:grpSpPr>
        <p:sp>
          <p:nvSpPr>
            <p:cNvPr name="Freeform 58" id="5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7193" r="-32781" t="-8288" b="-146833"/>
              </a:stretch>
            </a:blipFill>
          </p:spPr>
        </p:sp>
      </p:grpSp>
      <p:grpSp>
        <p:nvGrpSpPr>
          <p:cNvPr name="Group 59" id="59"/>
          <p:cNvGrpSpPr/>
          <p:nvPr/>
        </p:nvGrpSpPr>
        <p:grpSpPr>
          <a:xfrm rot="0">
            <a:off x="10201940" y="8922138"/>
            <a:ext cx="2429727" cy="609600"/>
            <a:chOff x="0" y="0"/>
            <a:chExt cx="3239636" cy="812800"/>
          </a:xfrm>
        </p:grpSpPr>
        <p:sp>
          <p:nvSpPr>
            <p:cNvPr name="TextBox 60" id="60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 spc="95">
                  <a:solidFill>
                    <a:srgbClr val="214B7D"/>
                  </a:solidFill>
                  <a:latin typeface="Montserrat Extra-Bold"/>
                </a:rPr>
                <a:t>NAME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0" y="4318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4589601" y="8922138"/>
            <a:ext cx="2429727" cy="609600"/>
            <a:chOff x="0" y="0"/>
            <a:chExt cx="3239636" cy="812800"/>
          </a:xfrm>
        </p:grpSpPr>
        <p:sp>
          <p:nvSpPr>
            <p:cNvPr name="TextBox 63" id="63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 spc="95">
                  <a:solidFill>
                    <a:srgbClr val="214B7D"/>
                  </a:solidFill>
                  <a:latin typeface="Montserrat Extra-Bold"/>
                </a:rPr>
                <a:t>NAME</a:t>
              </a:r>
            </a:p>
          </p:txBody>
        </p:sp>
        <p:sp>
          <p:nvSpPr>
            <p:cNvPr name="TextBox 64" id="64"/>
            <p:cNvSpPr txBox="true"/>
            <p:nvPr/>
          </p:nvSpPr>
          <p:spPr>
            <a:xfrm rot="0">
              <a:off x="0" y="4318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2395771" y="6145809"/>
            <a:ext cx="2429727" cy="609600"/>
            <a:chOff x="0" y="0"/>
            <a:chExt cx="3239636" cy="812800"/>
          </a:xfrm>
        </p:grpSpPr>
        <p:sp>
          <p:nvSpPr>
            <p:cNvPr name="TextBox 66" id="66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 spc="95">
                  <a:solidFill>
                    <a:srgbClr val="214B7D"/>
                  </a:solidFill>
                  <a:latin typeface="Montserrat Extra-Bold"/>
                </a:rPr>
                <a:t>NAME</a:t>
              </a:r>
            </a:p>
          </p:txBody>
        </p:sp>
        <p:sp>
          <p:nvSpPr>
            <p:cNvPr name="TextBox 67" id="67"/>
            <p:cNvSpPr txBox="true"/>
            <p:nvPr/>
          </p:nvSpPr>
          <p:spPr>
            <a:xfrm rot="0">
              <a:off x="0" y="4318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795147" y="8478348"/>
            <a:ext cx="3376776" cy="1299190"/>
            <a:chOff x="0" y="0"/>
            <a:chExt cx="4502367" cy="1732254"/>
          </a:xfrm>
        </p:grpSpPr>
        <p:grpSp>
          <p:nvGrpSpPr>
            <p:cNvPr name="Group 69" id="69"/>
            <p:cNvGrpSpPr/>
            <p:nvPr/>
          </p:nvGrpSpPr>
          <p:grpSpPr>
            <a:xfrm rot="0">
              <a:off x="0" y="0"/>
              <a:ext cx="4502367" cy="1732254"/>
              <a:chOff x="0" y="0"/>
              <a:chExt cx="889357" cy="342174"/>
            </a:xfrm>
          </p:grpSpPr>
          <p:sp>
            <p:nvSpPr>
              <p:cNvPr name="Freeform 70" id="70"/>
              <p:cNvSpPr/>
              <p:nvPr/>
            </p:nvSpPr>
            <p:spPr>
              <a:xfrm>
                <a:off x="0" y="0"/>
                <a:ext cx="889357" cy="342174"/>
              </a:xfrm>
              <a:custGeom>
                <a:avLst/>
                <a:gdLst/>
                <a:ahLst/>
                <a:cxnLst/>
                <a:rect r="r" b="b" t="t" l="l"/>
                <a:pathLst>
                  <a:path h="342174" w="889357">
                    <a:moveTo>
                      <a:pt x="25220" y="0"/>
                    </a:moveTo>
                    <a:lnTo>
                      <a:pt x="864137" y="0"/>
                    </a:lnTo>
                    <a:cubicBezTo>
                      <a:pt x="878065" y="0"/>
                      <a:pt x="889357" y="11291"/>
                      <a:pt x="889357" y="25220"/>
                    </a:cubicBezTo>
                    <a:lnTo>
                      <a:pt x="889357" y="316954"/>
                    </a:lnTo>
                    <a:cubicBezTo>
                      <a:pt x="889357" y="330882"/>
                      <a:pt x="878065" y="342174"/>
                      <a:pt x="864137" y="342174"/>
                    </a:cubicBezTo>
                    <a:lnTo>
                      <a:pt x="25220" y="342174"/>
                    </a:lnTo>
                    <a:cubicBezTo>
                      <a:pt x="18531" y="342174"/>
                      <a:pt x="12116" y="339516"/>
                      <a:pt x="7387" y="334787"/>
                    </a:cubicBezTo>
                    <a:cubicBezTo>
                      <a:pt x="2657" y="330057"/>
                      <a:pt x="0" y="323643"/>
                      <a:pt x="0" y="316954"/>
                    </a:cubicBezTo>
                    <a:lnTo>
                      <a:pt x="0" y="25220"/>
                    </a:lnTo>
                    <a:cubicBezTo>
                      <a:pt x="0" y="18531"/>
                      <a:pt x="2657" y="12116"/>
                      <a:pt x="7387" y="7387"/>
                    </a:cubicBezTo>
                    <a:cubicBezTo>
                      <a:pt x="12116" y="2657"/>
                      <a:pt x="18531" y="0"/>
                      <a:pt x="252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AutoShape 72" id="72"/>
            <p:cNvSpPr/>
            <p:nvPr/>
          </p:nvSpPr>
          <p:spPr>
            <a:xfrm rot="0">
              <a:off x="0" y="0"/>
              <a:ext cx="4502367" cy="0"/>
            </a:xfrm>
            <a:prstGeom prst="line">
              <a:avLst/>
            </a:prstGeom>
            <a:ln cap="rnd" w="1143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5182808" y="8478348"/>
            <a:ext cx="3376776" cy="1299190"/>
            <a:chOff x="0" y="0"/>
            <a:chExt cx="4502367" cy="1732254"/>
          </a:xfrm>
        </p:grpSpPr>
        <p:grpSp>
          <p:nvGrpSpPr>
            <p:cNvPr name="Group 74" id="74"/>
            <p:cNvGrpSpPr/>
            <p:nvPr/>
          </p:nvGrpSpPr>
          <p:grpSpPr>
            <a:xfrm rot="0">
              <a:off x="0" y="0"/>
              <a:ext cx="4502367" cy="1732254"/>
              <a:chOff x="0" y="0"/>
              <a:chExt cx="889357" cy="342174"/>
            </a:xfrm>
          </p:grpSpPr>
          <p:sp>
            <p:nvSpPr>
              <p:cNvPr name="Freeform 75" id="75"/>
              <p:cNvSpPr/>
              <p:nvPr/>
            </p:nvSpPr>
            <p:spPr>
              <a:xfrm>
                <a:off x="0" y="0"/>
                <a:ext cx="889357" cy="342174"/>
              </a:xfrm>
              <a:custGeom>
                <a:avLst/>
                <a:gdLst/>
                <a:ahLst/>
                <a:cxnLst/>
                <a:rect r="r" b="b" t="t" l="l"/>
                <a:pathLst>
                  <a:path h="342174" w="889357">
                    <a:moveTo>
                      <a:pt x="25220" y="0"/>
                    </a:moveTo>
                    <a:lnTo>
                      <a:pt x="864137" y="0"/>
                    </a:lnTo>
                    <a:cubicBezTo>
                      <a:pt x="878065" y="0"/>
                      <a:pt x="889357" y="11291"/>
                      <a:pt x="889357" y="25220"/>
                    </a:cubicBezTo>
                    <a:lnTo>
                      <a:pt x="889357" y="316954"/>
                    </a:lnTo>
                    <a:cubicBezTo>
                      <a:pt x="889357" y="330882"/>
                      <a:pt x="878065" y="342174"/>
                      <a:pt x="864137" y="342174"/>
                    </a:cubicBezTo>
                    <a:lnTo>
                      <a:pt x="25220" y="342174"/>
                    </a:lnTo>
                    <a:cubicBezTo>
                      <a:pt x="18531" y="342174"/>
                      <a:pt x="12116" y="339516"/>
                      <a:pt x="7387" y="334787"/>
                    </a:cubicBezTo>
                    <a:cubicBezTo>
                      <a:pt x="2657" y="330057"/>
                      <a:pt x="0" y="323643"/>
                      <a:pt x="0" y="316954"/>
                    </a:cubicBezTo>
                    <a:lnTo>
                      <a:pt x="0" y="25220"/>
                    </a:lnTo>
                    <a:cubicBezTo>
                      <a:pt x="0" y="18531"/>
                      <a:pt x="2657" y="12116"/>
                      <a:pt x="7387" y="7387"/>
                    </a:cubicBezTo>
                    <a:cubicBezTo>
                      <a:pt x="12116" y="2657"/>
                      <a:pt x="18531" y="0"/>
                      <a:pt x="252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76" id="7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AutoShape 77" id="77"/>
            <p:cNvSpPr/>
            <p:nvPr/>
          </p:nvSpPr>
          <p:spPr>
            <a:xfrm rot="0">
              <a:off x="0" y="0"/>
              <a:ext cx="4502367" cy="0"/>
            </a:xfrm>
            <a:prstGeom prst="line">
              <a:avLst/>
            </a:prstGeom>
            <a:ln cap="rnd" w="1143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78" id="78"/>
          <p:cNvGrpSpPr>
            <a:grpSpLocks noChangeAspect="true"/>
          </p:cNvGrpSpPr>
          <p:nvPr/>
        </p:nvGrpSpPr>
        <p:grpSpPr>
          <a:xfrm rot="0">
            <a:off x="1899119" y="7570413"/>
            <a:ext cx="1168833" cy="1168828"/>
            <a:chOff x="0" y="0"/>
            <a:chExt cx="6350000" cy="6349975"/>
          </a:xfrm>
        </p:grpSpPr>
        <p:sp>
          <p:nvSpPr>
            <p:cNvPr name="Freeform 79" id="7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93222" r="-74239" t="-66646" b="-234798"/>
              </a:stretch>
            </a:blipFill>
          </p:spPr>
        </p:sp>
      </p:grpSp>
      <p:grpSp>
        <p:nvGrpSpPr>
          <p:cNvPr name="Group 80" id="80"/>
          <p:cNvGrpSpPr>
            <a:grpSpLocks noChangeAspect="true"/>
          </p:cNvGrpSpPr>
          <p:nvPr/>
        </p:nvGrpSpPr>
        <p:grpSpPr>
          <a:xfrm rot="0">
            <a:off x="6286780" y="7570413"/>
            <a:ext cx="1168833" cy="1168828"/>
            <a:chOff x="0" y="0"/>
            <a:chExt cx="6350000" cy="6349975"/>
          </a:xfrm>
        </p:grpSpPr>
        <p:sp>
          <p:nvSpPr>
            <p:cNvPr name="Freeform 81" id="8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43865" r="-111540" t="-81985" b="-201363"/>
              </a:stretch>
            </a:blipFill>
          </p:spPr>
        </p:sp>
      </p:grpSp>
      <p:grpSp>
        <p:nvGrpSpPr>
          <p:cNvPr name="Group 82" id="82"/>
          <p:cNvGrpSpPr/>
          <p:nvPr/>
        </p:nvGrpSpPr>
        <p:grpSpPr>
          <a:xfrm rot="0">
            <a:off x="1268672" y="8922138"/>
            <a:ext cx="2429727" cy="609600"/>
            <a:chOff x="0" y="0"/>
            <a:chExt cx="3239636" cy="812800"/>
          </a:xfrm>
        </p:grpSpPr>
        <p:sp>
          <p:nvSpPr>
            <p:cNvPr name="TextBox 83" id="83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 spc="95">
                  <a:solidFill>
                    <a:srgbClr val="214B7D"/>
                  </a:solidFill>
                  <a:latin typeface="Montserrat Extra-Bold"/>
                </a:rPr>
                <a:t>NAME</a:t>
              </a:r>
            </a:p>
          </p:txBody>
        </p:sp>
        <p:sp>
          <p:nvSpPr>
            <p:cNvPr name="TextBox 84" id="84"/>
            <p:cNvSpPr txBox="true"/>
            <p:nvPr/>
          </p:nvSpPr>
          <p:spPr>
            <a:xfrm rot="0">
              <a:off x="0" y="4318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85" id="85"/>
          <p:cNvGrpSpPr/>
          <p:nvPr/>
        </p:nvGrpSpPr>
        <p:grpSpPr>
          <a:xfrm rot="0">
            <a:off x="5656332" y="8922138"/>
            <a:ext cx="2429727" cy="609600"/>
            <a:chOff x="0" y="0"/>
            <a:chExt cx="3239636" cy="812800"/>
          </a:xfrm>
        </p:grpSpPr>
        <p:sp>
          <p:nvSpPr>
            <p:cNvPr name="TextBox 86" id="86"/>
            <p:cNvSpPr txBox="true"/>
            <p:nvPr/>
          </p:nvSpPr>
          <p:spPr>
            <a:xfrm rot="0">
              <a:off x="0" y="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80"/>
                </a:lnSpc>
              </a:pPr>
              <a:r>
                <a:rPr lang="en-US" sz="1900" spc="95">
                  <a:solidFill>
                    <a:srgbClr val="214B7D"/>
                  </a:solidFill>
                  <a:latin typeface="Montserrat Extra-Bold"/>
                </a:rPr>
                <a:t>NAME</a:t>
              </a:r>
            </a:p>
          </p:txBody>
        </p:sp>
        <p:sp>
          <p:nvSpPr>
            <p:cNvPr name="TextBox 87" id="87"/>
            <p:cNvSpPr txBox="true"/>
            <p:nvPr/>
          </p:nvSpPr>
          <p:spPr>
            <a:xfrm rot="0">
              <a:off x="0" y="431800"/>
              <a:ext cx="3239636" cy="38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Title or Position</a:t>
              </a:r>
            </a:p>
          </p:txBody>
        </p:sp>
      </p:grpSp>
      <p:grpSp>
        <p:nvGrpSpPr>
          <p:cNvPr name="Group 88" id="88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89" id="8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51749D"/>
            </a:solidFill>
          </p:spPr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51749D"/>
            </a:solid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3265" y="506284"/>
            <a:ext cx="2019666" cy="172589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1631173" y="624583"/>
            <a:ext cx="2720549" cy="16075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83978" y="709530"/>
            <a:ext cx="2017970" cy="152265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8923265" y="6255239"/>
            <a:ext cx="2330075" cy="138957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80221" y="4313869"/>
            <a:ext cx="2022452" cy="146719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5012682" y="4469629"/>
            <a:ext cx="2089266" cy="150427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3265" y="2535457"/>
            <a:ext cx="2048994" cy="149390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3265" y="4550906"/>
            <a:ext cx="2019666" cy="123016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45407" y="2516688"/>
            <a:ext cx="2083298" cy="145830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80221" y="6095080"/>
            <a:ext cx="2022452" cy="170989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4516" y="2535457"/>
            <a:ext cx="2004423" cy="143954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21099" y="6095080"/>
            <a:ext cx="2207606" cy="170989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14442" y="8166649"/>
            <a:ext cx="2431067" cy="1569143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80221" y="8166649"/>
            <a:ext cx="2024904" cy="1594152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45407" y="8025461"/>
            <a:ext cx="2113893" cy="1710332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028700" y="1602105"/>
            <a:ext cx="5059131" cy="1712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Resource </a:t>
            </a:r>
          </a:p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Page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7829550"/>
            <a:ext cx="5059131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Use these design resources in your</a:t>
            </a: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Canva Presentation. Happy designing! </a:t>
            </a: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Don't forget to delete this page</a:t>
            </a: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before presenting. 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51749D"/>
            </a:solid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1282"/>
          <a:stretch>
            <a:fillRect/>
          </a:stretch>
        </p:blipFill>
        <p:spPr>
          <a:xfrm flipH="false" flipV="false" rot="0">
            <a:off x="10514258" y="806132"/>
            <a:ext cx="2103516" cy="127250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20718" y="9004691"/>
            <a:ext cx="1140669" cy="66988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89724" y="8819946"/>
            <a:ext cx="822050" cy="103937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11849" y="8936809"/>
            <a:ext cx="954970" cy="80564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24232" y="2883908"/>
            <a:ext cx="1280744" cy="126655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84073" y="8928234"/>
            <a:ext cx="822796" cy="82279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15689" y="8845264"/>
            <a:ext cx="913234" cy="98873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54216" y="685937"/>
            <a:ext cx="2198067" cy="139269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9460730" y="2701749"/>
            <a:ext cx="2029704" cy="156206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80337" y="3007445"/>
            <a:ext cx="1144851" cy="114302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79749" y="771608"/>
            <a:ext cx="1735956" cy="134154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77680" y="584031"/>
            <a:ext cx="2091860" cy="1596508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57821" y="4852595"/>
            <a:ext cx="1943183" cy="151412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20147" y="4769118"/>
            <a:ext cx="1644981" cy="159760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6733" y="4862371"/>
            <a:ext cx="2089895" cy="141109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93772" y="4852595"/>
            <a:ext cx="3343861" cy="152480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71726" y="2812436"/>
            <a:ext cx="1161430" cy="1409502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77680" y="2707532"/>
            <a:ext cx="2459953" cy="1557325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96493" y="6763177"/>
            <a:ext cx="2343188" cy="1409662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28563" y="6773684"/>
            <a:ext cx="1702852" cy="1431264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20297" y="6608926"/>
            <a:ext cx="1009422" cy="1877645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39132" y="8930127"/>
            <a:ext cx="835725" cy="819010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42925" y="8842225"/>
            <a:ext cx="1643089" cy="994816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18601" y="6865479"/>
            <a:ext cx="1588269" cy="1491702"/>
          </a:xfrm>
          <a:prstGeom prst="rect">
            <a:avLst/>
          </a:prstGeom>
        </p:spPr>
      </p:pic>
      <p:sp>
        <p:nvSpPr>
          <p:cNvPr name="TextBox 29" id="29"/>
          <p:cNvSpPr txBox="true"/>
          <p:nvPr/>
        </p:nvSpPr>
        <p:spPr>
          <a:xfrm rot="0">
            <a:off x="1028700" y="1602105"/>
            <a:ext cx="5059131" cy="1712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Resource </a:t>
            </a:r>
          </a:p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Page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28700" y="7829550"/>
            <a:ext cx="5059131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Use these design resources in your</a:t>
            </a: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Canva Presentation. Happy designing! </a:t>
            </a: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Don't forget to delete this page</a:t>
            </a: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before presenting. 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51749D"/>
            </a:solid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20235" y="1201256"/>
            <a:ext cx="832459" cy="71591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70002" y="1128165"/>
            <a:ext cx="862097" cy="8620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59622" y="1053200"/>
            <a:ext cx="704739" cy="101202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35855" y="1201256"/>
            <a:ext cx="1164950" cy="71591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47264" y="1128165"/>
            <a:ext cx="862097" cy="86209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64741" y="1053200"/>
            <a:ext cx="1119949" cy="1012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36885" y="1053200"/>
            <a:ext cx="675298" cy="101202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37249" y="1053200"/>
            <a:ext cx="732340" cy="101202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05196" y="3064911"/>
            <a:ext cx="862536" cy="8625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18805" y="3064911"/>
            <a:ext cx="862536" cy="86253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32414" y="3064911"/>
            <a:ext cx="856263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36352" y="3060768"/>
            <a:ext cx="714074" cy="87082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98101" y="3064911"/>
            <a:ext cx="903609" cy="8625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52783" y="3064911"/>
            <a:ext cx="757464" cy="86253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15097" y="3064911"/>
            <a:ext cx="857832" cy="86253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40108" y="3165916"/>
            <a:ext cx="1110978" cy="66052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29092" y="4980429"/>
            <a:ext cx="885701" cy="76170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67192" y="4980429"/>
            <a:ext cx="761703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81294" y="4980429"/>
            <a:ext cx="761703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95396" y="4980429"/>
            <a:ext cx="760318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08114" y="4980429"/>
            <a:ext cx="827938" cy="76170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88451" y="4980429"/>
            <a:ext cx="614902" cy="76170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55752" y="5046621"/>
            <a:ext cx="1095335" cy="62932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17850" y="6679656"/>
            <a:ext cx="914303" cy="816223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69538" y="6647007"/>
            <a:ext cx="642709" cy="88152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49632" y="6647007"/>
            <a:ext cx="827027" cy="88152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14044" y="6647007"/>
            <a:ext cx="644312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95741" y="6739185"/>
            <a:ext cx="1158432" cy="697166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91558" y="6647007"/>
            <a:ext cx="1117135" cy="88152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46078" y="6647007"/>
            <a:ext cx="881521" cy="88152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64984" y="6647007"/>
            <a:ext cx="881521" cy="881521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24342" y="8479532"/>
            <a:ext cx="424245" cy="7882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68216" y="8479532"/>
            <a:ext cx="610569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98413" y="8479532"/>
            <a:ext cx="680799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98840" y="8479532"/>
            <a:ext cx="397013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15482" y="8479532"/>
            <a:ext cx="788293" cy="78829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23404" y="8479532"/>
            <a:ext cx="963470" cy="788293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06502" y="8580080"/>
            <a:ext cx="838854" cy="587198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58720" y="8479532"/>
            <a:ext cx="689398" cy="788293"/>
          </a:xfrm>
          <a:prstGeom prst="rect">
            <a:avLst/>
          </a:prstGeom>
        </p:spPr>
      </p:pic>
      <p:sp>
        <p:nvSpPr>
          <p:cNvPr name="TextBox 44" id="44"/>
          <p:cNvSpPr txBox="true"/>
          <p:nvPr/>
        </p:nvSpPr>
        <p:spPr>
          <a:xfrm rot="0">
            <a:off x="1028700" y="1602105"/>
            <a:ext cx="5059131" cy="1712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Resource </a:t>
            </a:r>
          </a:p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51749D"/>
                </a:solidFill>
                <a:latin typeface="Montserrat Extra-Bold"/>
              </a:rPr>
              <a:t>Page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28700" y="7829550"/>
            <a:ext cx="5059131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Use these design resources in your</a:t>
            </a: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Canva Presentation. Happy designing! </a:t>
            </a: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Don't forget to delete this page</a:t>
            </a:r>
          </a:p>
          <a:p>
            <a:pPr algn="l" marL="0" indent="0" lvl="0">
              <a:lnSpc>
                <a:spcPts val="228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before presenting. 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14B7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125275" y="580644"/>
            <a:ext cx="4037451" cy="95830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71783" y="5539274"/>
            <a:ext cx="1190819" cy="229658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2973" y="5529749"/>
            <a:ext cx="2870313" cy="220657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08634" y="5444024"/>
            <a:ext cx="2298369" cy="2206575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C8DCF4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2511079" y="2644309"/>
            <a:ext cx="13284265" cy="1896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44"/>
              </a:lnSpc>
            </a:pPr>
            <a:r>
              <a:rPr lang="en-US" sz="5499" u="none">
                <a:solidFill>
                  <a:srgbClr val="F4C37D"/>
                </a:solidFill>
                <a:latin typeface="Montserrat Extra-Bold"/>
              </a:rPr>
              <a:t>Free templates for all</a:t>
            </a:r>
          </a:p>
          <a:p>
            <a:pPr algn="ctr" marL="0" indent="0" lvl="0">
              <a:lnSpc>
                <a:spcPts val="7644"/>
              </a:lnSpc>
            </a:pPr>
            <a:r>
              <a:rPr lang="en-US" sz="5499" u="none">
                <a:solidFill>
                  <a:srgbClr val="F4C37D"/>
                </a:solidFill>
                <a:latin typeface="Montserrat Extra-Bold"/>
              </a:rPr>
              <a:t>your presentation needs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48609" y="8336205"/>
            <a:ext cx="3839042" cy="642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22"/>
              </a:lnSpc>
            </a:pPr>
            <a:r>
              <a:rPr lang="en-US" sz="1900" u="none">
                <a:solidFill>
                  <a:srgbClr val="F4C37D"/>
                </a:solidFill>
                <a:latin typeface="Montserrat Classic"/>
              </a:rPr>
              <a:t>For PowerPoint,</a:t>
            </a:r>
          </a:p>
          <a:p>
            <a:pPr algn="ctr" marL="0" indent="0" lvl="0">
              <a:lnSpc>
                <a:spcPts val="2622"/>
              </a:lnSpc>
            </a:pPr>
            <a:r>
              <a:rPr lang="en-US" sz="1900" u="none">
                <a:solidFill>
                  <a:srgbClr val="F4C37D"/>
                </a:solidFill>
                <a:latin typeface="Montserrat Classic"/>
              </a:rPr>
              <a:t>Google Slides, and Canva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900910" y="8336205"/>
            <a:ext cx="3839042" cy="642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22"/>
              </a:lnSpc>
              <a:spcBef>
                <a:spcPct val="0"/>
              </a:spcBef>
            </a:pPr>
            <a:r>
              <a:rPr lang="en-US" sz="1900" u="none">
                <a:solidFill>
                  <a:srgbClr val="F4C37D"/>
                </a:solidFill>
                <a:latin typeface="Montserrat Classic"/>
              </a:rPr>
              <a:t>100% free for personal</a:t>
            </a:r>
          </a:p>
          <a:p>
            <a:pPr algn="ctr" marL="0" indent="0" lvl="0">
              <a:lnSpc>
                <a:spcPts val="2622"/>
              </a:lnSpc>
              <a:spcBef>
                <a:spcPct val="0"/>
              </a:spcBef>
            </a:pPr>
            <a:r>
              <a:rPr lang="en-US" sz="1900" u="none">
                <a:solidFill>
                  <a:srgbClr val="F4C37D"/>
                </a:solidFill>
                <a:latin typeface="Montserrat Classic"/>
              </a:rPr>
              <a:t>or commercial use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97740" y="6036828"/>
            <a:ext cx="2845382" cy="1019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90"/>
              </a:lnSpc>
              <a:spcBef>
                <a:spcPct val="0"/>
              </a:spcBef>
            </a:pPr>
            <a:r>
              <a:rPr lang="en-US" sz="6741">
                <a:solidFill>
                  <a:srgbClr val="FFFFFF"/>
                </a:solidFill>
                <a:latin typeface="Montserrat Classic"/>
              </a:rPr>
              <a:t>FREE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479659" y="8336205"/>
            <a:ext cx="3839042" cy="642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22"/>
              </a:lnSpc>
              <a:spcBef>
                <a:spcPct val="0"/>
              </a:spcBef>
            </a:pPr>
            <a:r>
              <a:rPr lang="en-US" sz="1900" u="none">
                <a:solidFill>
                  <a:srgbClr val="F4C37D"/>
                </a:solidFill>
                <a:latin typeface="Montserrat Classic"/>
              </a:rPr>
              <a:t>Ready to use, professional,</a:t>
            </a:r>
          </a:p>
          <a:p>
            <a:pPr algn="ctr" marL="0" indent="0" lvl="0">
              <a:lnSpc>
                <a:spcPts val="2622"/>
              </a:lnSpc>
              <a:spcBef>
                <a:spcPct val="0"/>
              </a:spcBef>
            </a:pPr>
            <a:r>
              <a:rPr lang="en-US" sz="1900" u="none">
                <a:solidFill>
                  <a:srgbClr val="F4C37D"/>
                </a:solidFill>
                <a:latin typeface="Montserrat Classic"/>
              </a:rPr>
              <a:t>and customizable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657517" y="8336205"/>
            <a:ext cx="3839042" cy="642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22"/>
              </a:lnSpc>
              <a:spcBef>
                <a:spcPct val="0"/>
              </a:spcBef>
            </a:pPr>
            <a:r>
              <a:rPr lang="en-US" sz="1900" u="none">
                <a:solidFill>
                  <a:srgbClr val="F4C37D"/>
                </a:solidFill>
                <a:latin typeface="Montserrat Classic"/>
              </a:rPr>
              <a:t>Blow your audience away</a:t>
            </a:r>
          </a:p>
          <a:p>
            <a:pPr algn="ctr" marL="0" indent="0" lvl="0">
              <a:lnSpc>
                <a:spcPts val="2622"/>
              </a:lnSpc>
              <a:spcBef>
                <a:spcPct val="0"/>
              </a:spcBef>
            </a:pPr>
            <a:r>
              <a:rPr lang="en-US" sz="1900" u="none">
                <a:solidFill>
                  <a:srgbClr val="F4C37D"/>
                </a:solidFill>
                <a:latin typeface="Montserrat Classic"/>
              </a:rPr>
              <a:t>with attractive visuals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264779" y="6292139"/>
            <a:ext cx="4036019" cy="2253881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629587" y="3531255"/>
            <a:ext cx="5811517" cy="1552920"/>
            <a:chOff x="0" y="0"/>
            <a:chExt cx="7748689" cy="207056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256605" cy="1394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74"/>
                </a:lnSpc>
                <a:spcBef>
                  <a:spcPct val="0"/>
                </a:spcBef>
              </a:pPr>
              <a:r>
                <a:rPr lang="en-US" sz="6808" u="none">
                  <a:solidFill>
                    <a:srgbClr val="FFFFFF"/>
                  </a:solidFill>
                  <a:latin typeface="Montserrat Extra-Bold"/>
                </a:rPr>
                <a:t>01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562023" y="211068"/>
              <a:ext cx="6186666" cy="18594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Click on the "Canva" button next</a:t>
              </a:r>
            </a:p>
            <a:p>
              <a:pPr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to this presentation. Start editing your presentation. You may need</a:t>
              </a:r>
            </a:p>
            <a:p>
              <a:pPr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to sign in to your Canva account.</a:t>
              </a: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801105" y="5639860"/>
            <a:ext cx="3759252" cy="379147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884767" y="5639860"/>
            <a:ext cx="2432466" cy="3791475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6633475" y="3525250"/>
            <a:ext cx="5314292" cy="1558925"/>
            <a:chOff x="0" y="0"/>
            <a:chExt cx="7085723" cy="207856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1800264" y="219075"/>
              <a:ext cx="5285459" cy="18594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Click on the "Share" button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on the top right corner in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Canva and click on "More"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at the bottom of the menu.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19050"/>
              <a:ext cx="1480270" cy="1402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74"/>
                </a:lnSpc>
                <a:spcBef>
                  <a:spcPct val="0"/>
                </a:spcBef>
              </a:pPr>
              <a:r>
                <a:rPr lang="en-US" sz="6808" u="none">
                  <a:solidFill>
                    <a:srgbClr val="FFFFFF"/>
                  </a:solidFill>
                  <a:latin typeface="Montserrat Extra-Bold"/>
                </a:rPr>
                <a:t>02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947767" y="3525250"/>
            <a:ext cx="5957011" cy="2263775"/>
            <a:chOff x="0" y="0"/>
            <a:chExt cx="7942682" cy="3018366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19050"/>
              <a:ext cx="1484910" cy="1402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74"/>
                </a:lnSpc>
                <a:spcBef>
                  <a:spcPct val="0"/>
                </a:spcBef>
              </a:pPr>
              <a:r>
                <a:rPr lang="en-US" sz="6808" u="none">
                  <a:solidFill>
                    <a:srgbClr val="FFFFFF"/>
                  </a:solidFill>
                  <a:latin typeface="Montserrat Extra-Bold"/>
                </a:rPr>
                <a:t>03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756016" y="219075"/>
              <a:ext cx="6186666" cy="27992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Enter "Google Drive" in the search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bar and click on the Google Drive icon to add this design as a Google slide in your G Drive. It will ask you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to link your Google account to</a:t>
              </a:r>
            </a:p>
            <a:p>
              <a:pPr algn="l"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214B7D"/>
                  </a:solidFill>
                  <a:latin typeface="Montserrat Classic"/>
                </a:rPr>
                <a:t>Canva the first time.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801759" y="892851"/>
            <a:ext cx="14503143" cy="1383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32"/>
              </a:lnSpc>
            </a:pPr>
            <a:r>
              <a:rPr lang="en-US" sz="4497">
                <a:solidFill>
                  <a:srgbClr val="51749D"/>
                </a:solidFill>
                <a:latin typeface="Montserrat Extra-Bold"/>
              </a:rPr>
              <a:t>Download this presentation as a</a:t>
            </a:r>
          </a:p>
          <a:p>
            <a:pPr marL="0" indent="0" lvl="0">
              <a:lnSpc>
                <a:spcPts val="5532"/>
              </a:lnSpc>
              <a:spcBef>
                <a:spcPct val="0"/>
              </a:spcBef>
            </a:pPr>
            <a:r>
              <a:rPr lang="en-US" sz="4497">
                <a:solidFill>
                  <a:srgbClr val="51749D"/>
                </a:solidFill>
                <a:latin typeface="Montserrat Extra-Bold"/>
              </a:rPr>
              <a:t>Google Slide template in 3 steps</a:t>
            </a:r>
          </a:p>
        </p:txBody>
      </p:sp>
      <p:grpSp>
        <p:nvGrpSpPr>
          <p:cNvPr name="Group 15" id="15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C37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4913096"/>
            <a:chOff x="0" y="0"/>
            <a:chExt cx="24384000" cy="655079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26000"/>
            </a:blip>
            <a:srcRect l="0" t="24159" r="0" b="35517"/>
            <a:stretch>
              <a:fillRect/>
            </a:stretch>
          </p:blipFill>
          <p:spPr>
            <a:xfrm>
              <a:off x="0" y="0"/>
              <a:ext cx="24384000" cy="6550795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0" y="1521489"/>
            <a:ext cx="18288000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 u="none">
                <a:solidFill>
                  <a:srgbClr val="FFFFFF"/>
                </a:solidFill>
                <a:latin typeface="Montserrat Extra-Bold"/>
              </a:rPr>
              <a:t>Add an Agenda Page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0" y="4913096"/>
            <a:ext cx="18288000" cy="5373904"/>
            <a:chOff x="0" y="0"/>
            <a:chExt cx="4816593" cy="1415349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4816592" cy="1415349"/>
            </a:xfrm>
            <a:custGeom>
              <a:avLst/>
              <a:gdLst/>
              <a:ahLst/>
              <a:cxnLst/>
              <a:rect r="r" b="b" t="t" l="l"/>
              <a:pathLst>
                <a:path h="14153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15349"/>
                  </a:lnTo>
                  <a:lnTo>
                    <a:pt x="0" y="1415349"/>
                  </a:lnTo>
                  <a:close/>
                </a:path>
              </a:pathLst>
            </a:custGeom>
            <a:solidFill>
              <a:srgbClr val="83A2C6"/>
            </a:solidFill>
            <a:ln>
              <a:noFill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7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01979" y="4119002"/>
            <a:ext cx="15284042" cy="4843908"/>
            <a:chOff x="0" y="0"/>
            <a:chExt cx="4025427" cy="1275762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4025427" cy="1275762"/>
            </a:xfrm>
            <a:custGeom>
              <a:avLst/>
              <a:gdLst/>
              <a:ahLst/>
              <a:cxnLst/>
              <a:rect r="r" b="b" t="t" l="l"/>
              <a:pathLst>
                <a:path h="1275762" w="4025427">
                  <a:moveTo>
                    <a:pt x="0" y="0"/>
                  </a:moveTo>
                  <a:lnTo>
                    <a:pt x="4025427" y="0"/>
                  </a:lnTo>
                  <a:lnTo>
                    <a:pt x="4025427" y="1275762"/>
                  </a:lnTo>
                  <a:lnTo>
                    <a:pt x="0" y="1275762"/>
                  </a:lnTo>
                  <a:close/>
                </a:path>
              </a:pathLst>
            </a:custGeom>
            <a:solidFill>
              <a:srgbClr val="C8DCF4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657728" y="4627346"/>
            <a:ext cx="6391022" cy="3175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55649" indent="-377824" lvl="1">
              <a:lnSpc>
                <a:spcPts val="8749"/>
              </a:lnSpc>
              <a:buFont typeface="Arial"/>
              <a:buChar char="•"/>
            </a:pPr>
            <a:r>
              <a:rPr lang="en-US" sz="3499">
                <a:solidFill>
                  <a:srgbClr val="214B7D"/>
                </a:solidFill>
                <a:latin typeface="Montserrat Classic"/>
              </a:rPr>
              <a:t>Write an agenda here.</a:t>
            </a:r>
          </a:p>
          <a:p>
            <a:pPr marL="755649" indent="-377824" lvl="1">
              <a:lnSpc>
                <a:spcPts val="8749"/>
              </a:lnSpc>
              <a:buFont typeface="Arial"/>
              <a:buChar char="•"/>
            </a:pPr>
            <a:r>
              <a:rPr lang="en-US" sz="3499">
                <a:solidFill>
                  <a:srgbClr val="214B7D"/>
                </a:solidFill>
                <a:latin typeface="Montserrat Classic"/>
              </a:rPr>
              <a:t>Write an agenda here.</a:t>
            </a:r>
          </a:p>
          <a:p>
            <a:pPr algn="l" marL="755649" indent="-377824" lvl="1">
              <a:lnSpc>
                <a:spcPts val="8749"/>
              </a:lnSpc>
              <a:buFont typeface="Arial"/>
              <a:buChar char="•"/>
            </a:pPr>
            <a:r>
              <a:rPr lang="en-US" sz="3499">
                <a:solidFill>
                  <a:srgbClr val="214B7D"/>
                </a:solidFill>
                <a:latin typeface="Montserrat Classic"/>
              </a:rPr>
              <a:t>Write an agenda here.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67119" y="4627346"/>
            <a:ext cx="6391022" cy="3175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55649" indent="-377824" lvl="1">
              <a:lnSpc>
                <a:spcPts val="8749"/>
              </a:lnSpc>
              <a:buFont typeface="Arial"/>
              <a:buChar char="•"/>
            </a:pPr>
            <a:r>
              <a:rPr lang="en-US" sz="3499">
                <a:solidFill>
                  <a:srgbClr val="214B7D"/>
                </a:solidFill>
                <a:latin typeface="Montserrat Classic"/>
              </a:rPr>
              <a:t>Write an agenda here.</a:t>
            </a:r>
          </a:p>
          <a:p>
            <a:pPr marL="755649" indent="-377824" lvl="1">
              <a:lnSpc>
                <a:spcPts val="8749"/>
              </a:lnSpc>
              <a:buFont typeface="Arial"/>
              <a:buChar char="•"/>
            </a:pPr>
            <a:r>
              <a:rPr lang="en-US" sz="3499">
                <a:solidFill>
                  <a:srgbClr val="214B7D"/>
                </a:solidFill>
                <a:latin typeface="Montserrat Classic"/>
              </a:rPr>
              <a:t>Write an agenda here.</a:t>
            </a:r>
          </a:p>
          <a:p>
            <a:pPr algn="l" marL="755649" indent="-377824" lvl="1">
              <a:lnSpc>
                <a:spcPts val="8749"/>
              </a:lnSpc>
              <a:buFont typeface="Arial"/>
              <a:buChar char="•"/>
            </a:pPr>
            <a:r>
              <a:rPr lang="en-US" sz="3499">
                <a:solidFill>
                  <a:srgbClr val="214B7D"/>
                </a:solidFill>
                <a:latin typeface="Montserrat Classic"/>
              </a:rPr>
              <a:t>Write an agenda here.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2657843" y="5732246"/>
            <a:ext cx="5864900" cy="0"/>
          </a:xfrm>
          <a:prstGeom prst="line">
            <a:avLst/>
          </a:prstGeom>
          <a:ln cap="flat" w="38100">
            <a:solidFill>
              <a:srgbClr val="51749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0">
            <a:off x="10130180" y="5732246"/>
            <a:ext cx="5864900" cy="0"/>
          </a:xfrm>
          <a:prstGeom prst="line">
            <a:avLst/>
          </a:prstGeom>
          <a:ln cap="flat" w="38100">
            <a:solidFill>
              <a:srgbClr val="51749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0">
            <a:off x="2657843" y="6870220"/>
            <a:ext cx="5864900" cy="0"/>
          </a:xfrm>
          <a:prstGeom prst="line">
            <a:avLst/>
          </a:prstGeom>
          <a:ln cap="flat" w="38100">
            <a:solidFill>
              <a:srgbClr val="51749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0">
            <a:off x="10130180" y="6870220"/>
            <a:ext cx="5864900" cy="0"/>
          </a:xfrm>
          <a:prstGeom prst="line">
            <a:avLst/>
          </a:prstGeom>
          <a:ln cap="flat" w="38100">
            <a:solidFill>
              <a:srgbClr val="51749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0">
            <a:off x="2657843" y="8008194"/>
            <a:ext cx="5864900" cy="0"/>
          </a:xfrm>
          <a:prstGeom prst="line">
            <a:avLst/>
          </a:prstGeom>
          <a:ln cap="flat" w="38100">
            <a:solidFill>
              <a:srgbClr val="51749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rot="0">
            <a:off x="10130180" y="8008194"/>
            <a:ext cx="5864900" cy="0"/>
          </a:xfrm>
          <a:prstGeom prst="line">
            <a:avLst/>
          </a:prstGeom>
          <a:ln cap="flat" w="38100">
            <a:solidFill>
              <a:srgbClr val="51749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9" id="19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8065856"/>
            <a:ext cx="17259300" cy="0"/>
          </a:xfrm>
          <a:prstGeom prst="line">
            <a:avLst/>
          </a:prstGeom>
          <a:ln cap="flat" w="38100">
            <a:solidFill>
              <a:srgbClr val="83A2C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75880" y="622042"/>
            <a:ext cx="7550120" cy="547726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481726" y="6579925"/>
            <a:ext cx="4013293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2600" u="none">
                <a:solidFill>
                  <a:srgbClr val="51749D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35967" y="6579925"/>
            <a:ext cx="4013293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2600" u="none">
                <a:solidFill>
                  <a:srgbClr val="51749D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829394" y="6579925"/>
            <a:ext cx="4013293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2600" u="none">
                <a:solidFill>
                  <a:srgbClr val="51749D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384950" y="6579925"/>
            <a:ext cx="4013293" cy="71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2600" u="none">
                <a:solidFill>
                  <a:srgbClr val="51749D"/>
                </a:solidFill>
                <a:latin typeface="Montserrat Classic Bold"/>
              </a:rPr>
              <a:t>Add a 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05910" y="8757632"/>
            <a:ext cx="3364925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Elaborate on what</a:t>
            </a:r>
          </a:p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960151" y="8757632"/>
            <a:ext cx="3364925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Elaborate on what</a:t>
            </a:r>
          </a:p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53578" y="8757632"/>
            <a:ext cx="3364925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Elaborate on what</a:t>
            </a:r>
          </a:p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709134" y="8757632"/>
            <a:ext cx="3364925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Elaborate on what</a:t>
            </a:r>
          </a:p>
          <a:p>
            <a:pPr algn="ctr" marL="0" indent="0" lvl="0">
              <a:lnSpc>
                <a:spcPts val="2470"/>
              </a:lnSpc>
              <a:spcBef>
                <a:spcPct val="0"/>
              </a:spcBef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4425" y="2591320"/>
            <a:ext cx="8753925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>
                <a:solidFill>
                  <a:srgbClr val="51749D"/>
                </a:solidFill>
                <a:latin typeface="Montserrat Extra-Bold"/>
              </a:rPr>
              <a:t>Add a Timeline Page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2101397" y="7716981"/>
            <a:ext cx="773952" cy="773952"/>
            <a:chOff x="0" y="0"/>
            <a:chExt cx="1031936" cy="1031936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031936" cy="1031936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85622" y="271523"/>
              <a:ext cx="809892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74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FFFFFF"/>
                  </a:solidFill>
                  <a:latin typeface="Montserrat Extra-Bold"/>
                </a:rPr>
                <a:t>01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255637" y="7716981"/>
            <a:ext cx="793002" cy="773952"/>
            <a:chOff x="0" y="0"/>
            <a:chExt cx="1057336" cy="1031936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00" y="0"/>
              <a:ext cx="1031936" cy="1031936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0" y="271523"/>
              <a:ext cx="1031936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74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Montserrat Extra-Bold"/>
                </a:rPr>
                <a:t>02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445928" y="7716981"/>
            <a:ext cx="777088" cy="773952"/>
            <a:chOff x="0" y="0"/>
            <a:chExt cx="1036117" cy="1031936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181" y="0"/>
              <a:ext cx="1031936" cy="1031936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0" y="271523"/>
              <a:ext cx="1036117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74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Montserrat Extra-Bold"/>
                </a:rPr>
                <a:t>03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5004620" y="7716981"/>
            <a:ext cx="773952" cy="773952"/>
            <a:chOff x="0" y="0"/>
            <a:chExt cx="1031936" cy="1031936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031936" cy="1031936"/>
            </a:xfrm>
            <a:prstGeom prst="rect">
              <a:avLst/>
            </a:prstGeom>
          </p:spPr>
        </p:pic>
        <p:sp>
          <p:nvSpPr>
            <p:cNvPr name="TextBox 24" id="24"/>
            <p:cNvSpPr txBox="true"/>
            <p:nvPr/>
          </p:nvSpPr>
          <p:spPr>
            <a:xfrm rot="0">
              <a:off x="0" y="271523"/>
              <a:ext cx="1031936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74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Montserrat Extra-Bold"/>
                </a:rPr>
                <a:t>04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8DC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04425" y="1449229"/>
            <a:ext cx="15252965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>
                <a:solidFill>
                  <a:srgbClr val="214B7D"/>
                </a:solidFill>
                <a:latin typeface="Montserrat Extra-Bold"/>
              </a:rPr>
              <a:t>Add a Timeline Page</a:t>
            </a:r>
          </a:p>
        </p:txBody>
      </p:sp>
      <p:sp>
        <p:nvSpPr>
          <p:cNvPr name="AutoShape 3" id="3"/>
          <p:cNvSpPr/>
          <p:nvPr/>
        </p:nvSpPr>
        <p:spPr>
          <a:xfrm rot="1495323">
            <a:off x="3721046" y="5888073"/>
            <a:ext cx="509576" cy="0"/>
          </a:xfrm>
          <a:prstGeom prst="line">
            <a:avLst/>
          </a:prstGeom>
          <a:ln cap="rnd" w="57150">
            <a:solidFill>
              <a:srgbClr val="51749D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8710646">
            <a:off x="6936164" y="5746458"/>
            <a:ext cx="749625" cy="0"/>
          </a:xfrm>
          <a:prstGeom prst="line">
            <a:avLst/>
          </a:prstGeom>
          <a:ln cap="rnd" w="57150">
            <a:solidFill>
              <a:srgbClr val="51749D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8806127">
            <a:off x="14174531" y="6021877"/>
            <a:ext cx="398246" cy="0"/>
          </a:xfrm>
          <a:prstGeom prst="line">
            <a:avLst/>
          </a:prstGeom>
          <a:ln cap="rnd" w="57150">
            <a:solidFill>
              <a:srgbClr val="51749D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9402687">
            <a:off x="10944749" y="5550911"/>
            <a:ext cx="563750" cy="0"/>
          </a:xfrm>
          <a:prstGeom prst="line">
            <a:avLst/>
          </a:prstGeom>
          <a:ln cap="rnd" w="57150">
            <a:solidFill>
              <a:srgbClr val="51749D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262835" y="7213723"/>
            <a:ext cx="3735551" cy="1188731"/>
            <a:chOff x="0" y="0"/>
            <a:chExt cx="4980734" cy="1584974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214B7D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402332" y="785298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7431877" y="7213723"/>
            <a:ext cx="3735551" cy="1188731"/>
            <a:chOff x="0" y="0"/>
            <a:chExt cx="4980734" cy="1584974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214B7D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402332" y="785298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289614" y="7213723"/>
            <a:ext cx="3735551" cy="1188731"/>
            <a:chOff x="0" y="0"/>
            <a:chExt cx="4980734" cy="1584974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214B7D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02332" y="785298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696637" y="3774243"/>
            <a:ext cx="3735551" cy="1188731"/>
            <a:chOff x="0" y="0"/>
            <a:chExt cx="4980734" cy="1584974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214B7D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402332" y="785298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865679" y="3774243"/>
            <a:ext cx="3735551" cy="1188731"/>
            <a:chOff x="0" y="0"/>
            <a:chExt cx="4980734" cy="1584974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214B7D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402332" y="785298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564584" y="3752374"/>
            <a:ext cx="3132053" cy="3132053"/>
            <a:chOff x="0" y="0"/>
            <a:chExt cx="4176071" cy="4176071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176071" cy="4176071"/>
            </a:xfrm>
            <a:prstGeom prst="rect">
              <a:avLst/>
            </a:prstGeom>
          </p:spPr>
        </p:pic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15072" y="415072"/>
              <a:ext cx="3345927" cy="3345927"/>
            </a:xfrm>
            <a:prstGeom prst="rect">
              <a:avLst/>
            </a:prstGeom>
          </p:spPr>
        </p:pic>
        <p:sp>
          <p:nvSpPr>
            <p:cNvPr name="TextBox 25" id="25"/>
            <p:cNvSpPr txBox="true"/>
            <p:nvPr/>
          </p:nvSpPr>
          <p:spPr>
            <a:xfrm rot="0">
              <a:off x="1407643" y="1679983"/>
              <a:ext cx="1360785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304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Montserrat Extra-Bold"/>
                </a:rPr>
                <a:t>2015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7736988" y="3752374"/>
            <a:ext cx="3132053" cy="3132053"/>
            <a:chOff x="0" y="0"/>
            <a:chExt cx="4176071" cy="4176071"/>
          </a:xfrm>
        </p:grpSpPr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176071" cy="4176071"/>
            </a:xfrm>
            <a:prstGeom prst="rect">
              <a:avLst/>
            </a:prstGeom>
          </p:spPr>
        </p:pic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10589" y="415072"/>
              <a:ext cx="3345927" cy="3345927"/>
            </a:xfrm>
            <a:prstGeom prst="rect">
              <a:avLst/>
            </a:prstGeom>
          </p:spPr>
        </p:pic>
        <p:sp>
          <p:nvSpPr>
            <p:cNvPr name="TextBox 29" id="29"/>
            <p:cNvSpPr txBox="true"/>
            <p:nvPr/>
          </p:nvSpPr>
          <p:spPr>
            <a:xfrm rot="0">
              <a:off x="1395768" y="1679983"/>
              <a:ext cx="1375569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304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Montserrat Extra-Bold"/>
                </a:rPr>
                <a:t>2017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4572313" y="3752374"/>
            <a:ext cx="3132053" cy="3132053"/>
            <a:chOff x="0" y="0"/>
            <a:chExt cx="4176071" cy="4176071"/>
          </a:xfrm>
        </p:grpSpPr>
        <p:pic>
          <p:nvPicPr>
            <p:cNvPr name="Picture 31" id="3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176071" cy="4176071"/>
            </a:xfrm>
            <a:prstGeom prst="rect">
              <a:avLst/>
            </a:prstGeom>
          </p:spPr>
        </p:pic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40472" y="415072"/>
              <a:ext cx="3345927" cy="3345927"/>
            </a:xfrm>
            <a:prstGeom prst="rect">
              <a:avLst/>
            </a:prstGeom>
          </p:spPr>
        </p:pic>
        <p:sp>
          <p:nvSpPr>
            <p:cNvPr name="TextBox 33" id="33"/>
            <p:cNvSpPr txBox="true"/>
            <p:nvPr/>
          </p:nvSpPr>
          <p:spPr>
            <a:xfrm rot="0">
              <a:off x="1420591" y="1679983"/>
              <a:ext cx="1385689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304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Montserrat Extra-Bold"/>
                </a:rPr>
                <a:t>2019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3998386" y="5289718"/>
            <a:ext cx="3132053" cy="3132053"/>
            <a:chOff x="0" y="0"/>
            <a:chExt cx="4176071" cy="4176071"/>
          </a:xfrm>
        </p:grpSpPr>
        <p:pic>
          <p:nvPicPr>
            <p:cNvPr name="Picture 35" id="3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176071" cy="4176071"/>
            </a:xfrm>
            <a:prstGeom prst="rect">
              <a:avLst/>
            </a:prstGeom>
          </p:spPr>
        </p:pic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10800000">
              <a:off x="415072" y="415072"/>
              <a:ext cx="3345927" cy="3345927"/>
            </a:xfrm>
            <a:prstGeom prst="rect">
              <a:avLst/>
            </a:prstGeom>
          </p:spPr>
        </p:pic>
        <p:sp>
          <p:nvSpPr>
            <p:cNvPr name="TextBox 37" id="37"/>
            <p:cNvSpPr txBox="true"/>
            <p:nvPr/>
          </p:nvSpPr>
          <p:spPr>
            <a:xfrm rot="0">
              <a:off x="1395191" y="1679983"/>
              <a:ext cx="1385689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304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Montserrat Extra-Bold"/>
                </a:rPr>
                <a:t>2016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1167427" y="5289718"/>
            <a:ext cx="3132053" cy="3132053"/>
            <a:chOff x="0" y="0"/>
            <a:chExt cx="4176071" cy="4176071"/>
          </a:xfrm>
        </p:grpSpPr>
        <p:pic>
          <p:nvPicPr>
            <p:cNvPr name="Picture 39" id="3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176071" cy="4176071"/>
            </a:xfrm>
            <a:prstGeom prst="rect">
              <a:avLst/>
            </a:prstGeom>
          </p:spPr>
        </p:pic>
        <p:pic>
          <p:nvPicPr>
            <p:cNvPr name="Picture 40" id="40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10800000">
              <a:off x="415072" y="415072"/>
              <a:ext cx="3345927" cy="3345927"/>
            </a:xfrm>
            <a:prstGeom prst="rect">
              <a:avLst/>
            </a:prstGeom>
          </p:spPr>
        </p:pic>
        <p:sp>
          <p:nvSpPr>
            <p:cNvPr name="TextBox 41" id="41"/>
            <p:cNvSpPr txBox="true"/>
            <p:nvPr/>
          </p:nvSpPr>
          <p:spPr>
            <a:xfrm rot="0">
              <a:off x="1389287" y="1679983"/>
              <a:ext cx="1397496" cy="725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304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Montserrat Extra-Bold"/>
                </a:rPr>
                <a:t>2018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51749D"/>
            </a:solid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3A2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6959" y="3865301"/>
            <a:ext cx="17234082" cy="3465234"/>
            <a:chOff x="0" y="0"/>
            <a:chExt cx="22978775" cy="4620313"/>
          </a:xfrm>
        </p:grpSpPr>
        <p:sp>
          <p:nvSpPr>
            <p:cNvPr name="AutoShape 3" id="3"/>
            <p:cNvSpPr/>
            <p:nvPr/>
          </p:nvSpPr>
          <p:spPr>
            <a:xfrm rot="0">
              <a:off x="18759729" y="24093"/>
              <a:ext cx="4219047" cy="0"/>
            </a:xfrm>
            <a:prstGeom prst="line">
              <a:avLst/>
            </a:prstGeom>
            <a:ln cap="rnd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 rot="0">
              <a:off x="0" y="4474263"/>
              <a:ext cx="4176071" cy="0"/>
            </a:xfrm>
            <a:prstGeom prst="line">
              <a:avLst/>
            </a:prstGeom>
            <a:ln cap="rnd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rot="-3600000">
              <a:off x="3743218" y="3924995"/>
              <a:ext cx="1385797" cy="0"/>
            </a:xfrm>
            <a:prstGeom prst="line">
              <a:avLst/>
            </a:prstGeom>
            <a:ln cap="rnd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rot="-3600000">
              <a:off x="8398452" y="2793403"/>
              <a:ext cx="1385797" cy="0"/>
            </a:xfrm>
            <a:prstGeom prst="line">
              <a:avLst/>
            </a:prstGeom>
            <a:ln cap="rnd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rot="-3600000">
              <a:off x="13094705" y="1680860"/>
              <a:ext cx="1385797" cy="0"/>
            </a:xfrm>
            <a:prstGeom prst="line">
              <a:avLst/>
            </a:prstGeom>
            <a:ln cap="rnd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-3600000">
              <a:off x="17806495" y="568318"/>
              <a:ext cx="1385797" cy="0"/>
            </a:xfrm>
            <a:prstGeom prst="line">
              <a:avLst/>
            </a:prstGeom>
            <a:ln cap="rnd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0">
              <a:off x="4700676" y="3361720"/>
              <a:ext cx="4122731" cy="0"/>
            </a:xfrm>
            <a:prstGeom prst="line">
              <a:avLst/>
            </a:prstGeom>
            <a:ln cap="rnd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rot="0">
              <a:off x="9351771" y="2249178"/>
              <a:ext cx="4166649" cy="0"/>
            </a:xfrm>
            <a:prstGeom prst="line">
              <a:avLst/>
            </a:prstGeom>
            <a:ln cap="rnd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0">
              <a:off x="14049140" y="1136635"/>
              <a:ext cx="4174538" cy="0"/>
            </a:xfrm>
            <a:prstGeom prst="line">
              <a:avLst/>
            </a:prstGeom>
            <a:ln cap="rnd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2259932" y="6621548"/>
            <a:ext cx="8733508" cy="6288126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15128365" y="1750754"/>
            <a:ext cx="2133298" cy="1831286"/>
            <a:chOff x="0" y="0"/>
            <a:chExt cx="2844398" cy="2441715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1300832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14B7D"/>
                  </a:solidFill>
                  <a:latin typeface="Montserrat Classic Bold"/>
                </a:rPr>
                <a:t>2019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-5400000">
              <a:off x="328934" y="-45288"/>
              <a:ext cx="1484856" cy="15754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12000"/>
                </a:lnSpc>
                <a:spcBef>
                  <a:spcPct val="0"/>
                </a:spcBef>
              </a:pPr>
              <a:r>
                <a:rPr lang="en-US" sz="4800" u="none">
                  <a:solidFill>
                    <a:srgbClr val="FFFFFF"/>
                  </a:solidFill>
                  <a:latin typeface="Montserrat Classic Bold"/>
                </a:rPr>
                <a:t>05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25210" y="7742666"/>
            <a:ext cx="3735551" cy="1156305"/>
            <a:chOff x="0" y="0"/>
            <a:chExt cx="4980734" cy="154174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402332" y="742063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</a:pPr>
              <a:r>
                <a:rPr lang="en-US" sz="1900">
                  <a:solidFill>
                    <a:srgbClr val="214B7D"/>
                  </a:solidFill>
                  <a:latin typeface="Montserrat Classic"/>
                </a:rPr>
                <a:t>E</a:t>
              </a: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laborate on what</a:t>
              </a:r>
            </a:p>
            <a:p>
              <a:pPr algn="ctr" marL="0" indent="0" lvl="0">
                <a:lnSpc>
                  <a:spcPts val="2470"/>
                </a:lnSpc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3750718" y="6929856"/>
            <a:ext cx="3735551" cy="1156305"/>
            <a:chOff x="0" y="0"/>
            <a:chExt cx="4980734" cy="154174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402332" y="742063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276225" y="6034808"/>
            <a:ext cx="3735551" cy="1156305"/>
            <a:chOff x="0" y="0"/>
            <a:chExt cx="4980734" cy="1541740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02332" y="742063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763632" y="5200401"/>
            <a:ext cx="3735551" cy="1156305"/>
            <a:chOff x="0" y="0"/>
            <a:chExt cx="4980734" cy="1541740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02332" y="742063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4289139" y="4356469"/>
            <a:ext cx="3735551" cy="1156305"/>
            <a:chOff x="0" y="0"/>
            <a:chExt cx="4980734" cy="1541740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-323850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402332" y="742063"/>
              <a:ext cx="4176071" cy="799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Elaborate on what</a:t>
              </a:r>
            </a:p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14B7D"/>
                  </a:solidFill>
                  <a:latin typeface="Montserrat Classic"/>
                </a:rPr>
                <a:t>you want to discuss.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026337" y="5088381"/>
            <a:ext cx="2133298" cy="1831286"/>
            <a:chOff x="0" y="0"/>
            <a:chExt cx="2844398" cy="2441715"/>
          </a:xfrm>
        </p:grpSpPr>
        <p:sp>
          <p:nvSpPr>
            <p:cNvPr name="TextBox 32" id="32"/>
            <p:cNvSpPr txBox="true"/>
            <p:nvPr/>
          </p:nvSpPr>
          <p:spPr>
            <a:xfrm rot="0">
              <a:off x="0" y="1300832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14B7D"/>
                  </a:solidFill>
                  <a:latin typeface="Montserrat Classic Bold"/>
                </a:rPr>
                <a:t>2015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-5400000">
              <a:off x="328934" y="-45288"/>
              <a:ext cx="1484856" cy="15754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12000"/>
                </a:lnSpc>
                <a:spcBef>
                  <a:spcPct val="0"/>
                </a:spcBef>
              </a:pPr>
              <a:r>
                <a:rPr lang="en-US" sz="4800" u="none">
                  <a:solidFill>
                    <a:srgbClr val="FFFFFF"/>
                  </a:solidFill>
                  <a:latin typeface="Montserrat Classic Bold"/>
                </a:rPr>
                <a:t>01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4551844" y="4253974"/>
            <a:ext cx="2133298" cy="1831286"/>
            <a:chOff x="0" y="0"/>
            <a:chExt cx="2844398" cy="2441715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0" y="1300832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14B7D"/>
                  </a:solidFill>
                  <a:latin typeface="Montserrat Classic Bold"/>
                </a:rPr>
                <a:t>2016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-5400000">
              <a:off x="328934" y="-45288"/>
              <a:ext cx="1484856" cy="15754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12000"/>
                </a:lnSpc>
                <a:spcBef>
                  <a:spcPct val="0"/>
                </a:spcBef>
              </a:pPr>
              <a:r>
                <a:rPr lang="en-US" sz="4800" u="none">
                  <a:solidFill>
                    <a:srgbClr val="FFFFFF"/>
                  </a:solidFill>
                  <a:latin typeface="Montserrat Classic Bold"/>
                </a:rPr>
                <a:t>02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8077351" y="3419567"/>
            <a:ext cx="2133298" cy="1831286"/>
            <a:chOff x="0" y="0"/>
            <a:chExt cx="2844398" cy="2441715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1300832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14B7D"/>
                  </a:solidFill>
                  <a:latin typeface="Montserrat Classic Bold"/>
                </a:rPr>
                <a:t>2017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-5400000">
              <a:off x="328934" y="-45288"/>
              <a:ext cx="1484856" cy="15754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12000"/>
                </a:lnSpc>
                <a:spcBef>
                  <a:spcPct val="0"/>
                </a:spcBef>
              </a:pPr>
              <a:r>
                <a:rPr lang="en-US" sz="4800" u="none">
                  <a:solidFill>
                    <a:srgbClr val="FFFFFF"/>
                  </a:solidFill>
                  <a:latin typeface="Montserrat Classic Bold"/>
                </a:rPr>
                <a:t>03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1602858" y="2585161"/>
            <a:ext cx="2133298" cy="1831286"/>
            <a:chOff x="0" y="0"/>
            <a:chExt cx="2844398" cy="2441715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0" y="1300832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14B7D"/>
                  </a:solidFill>
                  <a:latin typeface="Montserrat Classic Bold"/>
                </a:rPr>
                <a:t>2018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-5400000">
              <a:off x="328934" y="-45288"/>
              <a:ext cx="1484856" cy="15754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12000"/>
                </a:lnSpc>
                <a:spcBef>
                  <a:spcPct val="0"/>
                </a:spcBef>
              </a:pPr>
              <a:r>
                <a:rPr lang="en-US" sz="4800" u="none">
                  <a:solidFill>
                    <a:srgbClr val="FFFFFF"/>
                  </a:solidFill>
                  <a:latin typeface="Montserrat Classic Bold"/>
                </a:rPr>
                <a:t>04</a:t>
              </a:r>
            </a:p>
          </p:txBody>
        </p:sp>
      </p:grpSp>
      <p:sp>
        <p:nvSpPr>
          <p:cNvPr name="TextBox 43" id="43"/>
          <p:cNvSpPr txBox="true"/>
          <p:nvPr/>
        </p:nvSpPr>
        <p:spPr>
          <a:xfrm rot="0">
            <a:off x="904425" y="1449229"/>
            <a:ext cx="13594757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Montserrat Extra-Bold"/>
              </a:rPr>
              <a:t>Add a Timeline Page</a:t>
            </a:r>
          </a:p>
        </p:txBody>
      </p:sp>
      <p:grpSp>
        <p:nvGrpSpPr>
          <p:cNvPr name="Group 44" id="44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45" id="45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580711"/>
            <a:ext cx="18288000" cy="6706289"/>
            <a:chOff x="0" y="0"/>
            <a:chExt cx="4816593" cy="176626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766265"/>
            </a:xfrm>
            <a:custGeom>
              <a:avLst/>
              <a:gdLst/>
              <a:ahLst/>
              <a:cxnLst/>
              <a:rect r="r" b="b" t="t" l="l"/>
              <a:pathLst>
                <a:path h="17662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766265"/>
                  </a:lnTo>
                  <a:lnTo>
                    <a:pt x="0" y="1766265"/>
                  </a:lnTo>
                  <a:close/>
                </a:path>
              </a:pathLst>
            </a:custGeom>
            <a:solidFill>
              <a:srgbClr val="83A2C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7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77212" y="5373693"/>
            <a:ext cx="16533576" cy="3407384"/>
            <a:chOff x="0" y="0"/>
            <a:chExt cx="22044768" cy="4543178"/>
          </a:xfrm>
        </p:grpSpPr>
        <p:sp>
          <p:nvSpPr>
            <p:cNvPr name="AutoShape 6" id="6"/>
            <p:cNvSpPr/>
            <p:nvPr/>
          </p:nvSpPr>
          <p:spPr>
            <a:xfrm rot="0">
              <a:off x="0" y="0"/>
              <a:ext cx="20877223" cy="0"/>
            </a:xfrm>
            <a:prstGeom prst="line">
              <a:avLst/>
            </a:prstGeom>
            <a:ln cap="flat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rot="0">
              <a:off x="1167545" y="2208089"/>
              <a:ext cx="19709679" cy="0"/>
            </a:xfrm>
            <a:prstGeom prst="line">
              <a:avLst/>
            </a:prstGeom>
            <a:ln cap="flat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0">
              <a:off x="1167545" y="4416178"/>
              <a:ext cx="20293451" cy="0"/>
            </a:xfrm>
            <a:prstGeom prst="line">
              <a:avLst/>
            </a:prstGeom>
            <a:ln cap="flat" w="127000">
              <a:solidFill>
                <a:srgbClr val="F4C37D"/>
              </a:solidFill>
              <a:prstDash val="solid"/>
              <a:headEnd type="none" len="sm" w="sm"/>
              <a:tailEnd type="none" len="sm" w="sm"/>
            </a:ln>
          </p:spPr>
        </p:sp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5400000">
              <a:off x="20293451" y="583772"/>
              <a:ext cx="2335089" cy="1167545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583772" y="2791861"/>
              <a:ext cx="2335089" cy="1167545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949213" y="5166572"/>
            <a:ext cx="509492" cy="509492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3A2C6"/>
            </a:solidFill>
            <a:ln w="95250">
              <a:solidFill>
                <a:srgbClr val="F4C37D"/>
              </a:solidFill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7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949213" y="8478706"/>
            <a:ext cx="509492" cy="509492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3A2C6"/>
            </a:solidFill>
            <a:ln w="95250">
              <a:solidFill>
                <a:srgbClr val="F4C37D"/>
              </a:solidFill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889254" y="6788504"/>
            <a:ext cx="509492" cy="509492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3A2C6"/>
            </a:solidFill>
            <a:ln w="95250">
              <a:solidFill>
                <a:srgbClr val="F4C37D"/>
              </a:solidFill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930960" y="5166572"/>
            <a:ext cx="509492" cy="509492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3A2C6"/>
            </a:solidFill>
            <a:ln w="95250">
              <a:solidFill>
                <a:srgbClr val="F4C37D"/>
              </a:solidFill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930960" y="8478706"/>
            <a:ext cx="509492" cy="509492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3A2C6"/>
            </a:solidFill>
            <a:ln w="95250">
              <a:solidFill>
                <a:srgbClr val="F4C37D"/>
              </a:solidFill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70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28" id="2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82621" y="515809"/>
            <a:ext cx="4553358" cy="3074427"/>
          </a:xfrm>
          <a:prstGeom prst="rect">
            <a:avLst/>
          </a:prstGeom>
        </p:spPr>
      </p:pic>
      <p:sp>
        <p:nvSpPr>
          <p:cNvPr name="TextBox 29" id="29"/>
          <p:cNvSpPr txBox="true"/>
          <p:nvPr/>
        </p:nvSpPr>
        <p:spPr>
          <a:xfrm rot="0">
            <a:off x="904425" y="1449229"/>
            <a:ext cx="12861837" cy="85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764"/>
              </a:lnSpc>
              <a:spcBef>
                <a:spcPct val="0"/>
              </a:spcBef>
            </a:pPr>
            <a:r>
              <a:rPr lang="en-US" sz="5499">
                <a:solidFill>
                  <a:srgbClr val="51749D"/>
                </a:solidFill>
                <a:latin typeface="Montserrat Extra-Bold"/>
              </a:rPr>
              <a:t>Add a Timeline Page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637932" y="5650865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</a:pPr>
            <a:r>
              <a:rPr lang="en-US" sz="1900">
                <a:solidFill>
                  <a:srgbClr val="214B7D"/>
                </a:solidFill>
                <a:latin typeface="Montserrat Classic"/>
              </a:rPr>
              <a:t>E</a:t>
            </a:r>
            <a:r>
              <a:rPr lang="en-US" sz="1900" u="none">
                <a:solidFill>
                  <a:srgbClr val="214B7D"/>
                </a:solidFill>
                <a:latin typeface="Montserrat Classic"/>
              </a:rPr>
              <a:t>laborate on what</a:t>
            </a:r>
          </a:p>
          <a:p>
            <a:pPr algn="ctr" marL="0" indent="0" lvl="0">
              <a:lnSpc>
                <a:spcPts val="2470"/>
              </a:lnSpc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637932" y="8981192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</a:pPr>
            <a:r>
              <a:rPr lang="en-US" sz="1900">
                <a:solidFill>
                  <a:srgbClr val="214B7D"/>
                </a:solidFill>
                <a:latin typeface="Montserrat Classic"/>
              </a:rPr>
              <a:t>E</a:t>
            </a:r>
            <a:r>
              <a:rPr lang="en-US" sz="1900" u="none">
                <a:solidFill>
                  <a:srgbClr val="214B7D"/>
                </a:solidFill>
                <a:latin typeface="Montserrat Classic"/>
              </a:rPr>
              <a:t>laborate on what</a:t>
            </a:r>
          </a:p>
          <a:p>
            <a:pPr algn="ctr" marL="0" indent="0" lvl="0">
              <a:lnSpc>
                <a:spcPts val="2470"/>
              </a:lnSpc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2619679" y="5650865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</a:pPr>
            <a:r>
              <a:rPr lang="en-US" sz="1900">
                <a:solidFill>
                  <a:srgbClr val="214B7D"/>
                </a:solidFill>
                <a:latin typeface="Montserrat Classic"/>
              </a:rPr>
              <a:t>E</a:t>
            </a:r>
            <a:r>
              <a:rPr lang="en-US" sz="1900" u="none">
                <a:solidFill>
                  <a:srgbClr val="214B7D"/>
                </a:solidFill>
                <a:latin typeface="Montserrat Classic"/>
              </a:rPr>
              <a:t>laborate on what</a:t>
            </a:r>
          </a:p>
          <a:p>
            <a:pPr algn="ctr" marL="0" indent="0" lvl="0">
              <a:lnSpc>
                <a:spcPts val="2470"/>
              </a:lnSpc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628806" y="7300899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</a:pPr>
            <a:r>
              <a:rPr lang="en-US" sz="1900">
                <a:solidFill>
                  <a:srgbClr val="214B7D"/>
                </a:solidFill>
                <a:latin typeface="Montserrat Classic"/>
              </a:rPr>
              <a:t>E</a:t>
            </a:r>
            <a:r>
              <a:rPr lang="en-US" sz="1900" u="none">
                <a:solidFill>
                  <a:srgbClr val="214B7D"/>
                </a:solidFill>
                <a:latin typeface="Montserrat Classic"/>
              </a:rPr>
              <a:t>laborate on what</a:t>
            </a:r>
          </a:p>
          <a:p>
            <a:pPr algn="ctr" marL="0" indent="0" lvl="0">
              <a:lnSpc>
                <a:spcPts val="2470"/>
              </a:lnSpc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2336184" y="4099484"/>
            <a:ext cx="3735551" cy="1017035"/>
            <a:chOff x="0" y="0"/>
            <a:chExt cx="4980734" cy="1356046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0" y="512344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1068168" y="-438150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Classic Bold"/>
                </a:rPr>
                <a:t>2015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2336184" y="7429810"/>
            <a:ext cx="3735551" cy="1017035"/>
            <a:chOff x="0" y="0"/>
            <a:chExt cx="4980734" cy="1356046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512344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1068168" y="-438150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Classic Bold"/>
                </a:rPr>
                <a:t>2015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2317930" y="4099484"/>
            <a:ext cx="3735551" cy="1017035"/>
            <a:chOff x="0" y="0"/>
            <a:chExt cx="4980734" cy="1356046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0" y="512344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1068168" y="-438150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Classic Bold"/>
                </a:rPr>
                <a:t>2016</a:t>
              </a:r>
            </a:p>
          </p:txBody>
        </p:sp>
      </p:grpSp>
      <p:sp>
        <p:nvSpPr>
          <p:cNvPr name="TextBox 43" id="43"/>
          <p:cNvSpPr txBox="true"/>
          <p:nvPr/>
        </p:nvSpPr>
        <p:spPr>
          <a:xfrm rot="0">
            <a:off x="12619679" y="8981192"/>
            <a:ext cx="3132053" cy="604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70"/>
              </a:lnSpc>
            </a:pPr>
            <a:r>
              <a:rPr lang="en-US" sz="1900">
                <a:solidFill>
                  <a:srgbClr val="214B7D"/>
                </a:solidFill>
                <a:latin typeface="Montserrat Classic"/>
              </a:rPr>
              <a:t>E</a:t>
            </a:r>
            <a:r>
              <a:rPr lang="en-US" sz="1900" u="none">
                <a:solidFill>
                  <a:srgbClr val="214B7D"/>
                </a:solidFill>
                <a:latin typeface="Montserrat Classic"/>
              </a:rPr>
              <a:t>laborate on what</a:t>
            </a:r>
          </a:p>
          <a:p>
            <a:pPr algn="ctr" marL="0" indent="0" lvl="0">
              <a:lnSpc>
                <a:spcPts val="2470"/>
              </a:lnSpc>
            </a:pPr>
            <a:r>
              <a:rPr lang="en-US" sz="1900" u="none">
                <a:solidFill>
                  <a:srgbClr val="214B7D"/>
                </a:solidFill>
                <a:latin typeface="Montserrat Classic"/>
              </a:rPr>
              <a:t>you want to discuss.</a:t>
            </a:r>
          </a:p>
        </p:txBody>
      </p:sp>
      <p:grpSp>
        <p:nvGrpSpPr>
          <p:cNvPr name="Group 44" id="44"/>
          <p:cNvGrpSpPr/>
          <p:nvPr/>
        </p:nvGrpSpPr>
        <p:grpSpPr>
          <a:xfrm rot="0">
            <a:off x="12317930" y="7429810"/>
            <a:ext cx="3735551" cy="1017035"/>
            <a:chOff x="0" y="0"/>
            <a:chExt cx="4980734" cy="1356046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512344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1068168" y="-438150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Classic Bold"/>
                </a:rPr>
                <a:t>2016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7327057" y="5749517"/>
            <a:ext cx="3735551" cy="1017035"/>
            <a:chOff x="0" y="0"/>
            <a:chExt cx="4980734" cy="1356046"/>
          </a:xfrm>
        </p:grpSpPr>
        <p:sp>
          <p:nvSpPr>
            <p:cNvPr name="TextBox 48" id="48"/>
            <p:cNvSpPr txBox="true"/>
            <p:nvPr/>
          </p:nvSpPr>
          <p:spPr>
            <a:xfrm rot="0">
              <a:off x="0" y="512344"/>
              <a:ext cx="4980734" cy="843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6500"/>
                </a:lnSpc>
                <a:spcBef>
                  <a:spcPct val="0"/>
                </a:spcBef>
              </a:pPr>
              <a:r>
                <a:rPr lang="en-US" sz="2600" u="none">
                  <a:solidFill>
                    <a:srgbClr val="FFFFFF"/>
                  </a:solidFill>
                  <a:latin typeface="Montserrat Classic Bold"/>
                </a:rPr>
                <a:t>Add a main point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1068168" y="-438150"/>
              <a:ext cx="2844398" cy="1140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875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4C37D"/>
                  </a:solidFill>
                  <a:latin typeface="Montserrat Classic Bold"/>
                </a:rPr>
                <a:t>2016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DAFQ5DMx434</dc:identifier>
  <dcterms:modified xsi:type="dcterms:W3CDTF">2011-08-01T06:04:30Z</dcterms:modified>
  <cp:revision>1</cp:revision>
  <dc:title>Copia de Blue and Yellow Illustrative Curved Timeline Presentation</dc:title>
</cp:coreProperties>
</file>