
<file path=[Content_Types].xml><?xml version="1.0" encoding="utf-8"?>
<Types xmlns="http://schemas.openxmlformats.org/package/2006/content-types">
  <Default ContentType="application/x-fontdata" Extension="fntdata"/>
  <Default ContentType="image/gif" Extension="gif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35"/>
    <p:sldId id="257" r:id="rId36"/>
    <p:sldId id="258" r:id="rId37"/>
    <p:sldId id="259" r:id="rId38"/>
    <p:sldId id="260" r:id="rId39"/>
    <p:sldId id="261" r:id="rId40"/>
    <p:sldId id="262" r:id="rId41"/>
    <p:sldId id="263" r:id="rId42"/>
    <p:sldId id="264" r:id="rId43"/>
    <p:sldId id="265" r:id="rId44"/>
    <p:sldId id="266" r:id="rId45"/>
    <p:sldId id="267" r:id="rId46"/>
    <p:sldId id="268" r:id="rId47"/>
    <p:sldId id="269" r:id="rId48"/>
    <p:sldId id="270" r:id="rId49"/>
    <p:sldId id="271" r:id="rId50"/>
    <p:sldId id="272" r:id="rId51"/>
    <p:sldId id="273" r:id="rId52"/>
    <p:sldId id="274" r:id="rId53"/>
    <p:sldId id="275" r:id="rId54"/>
    <p:sldId id="276" r:id="rId55"/>
    <p:sldId id="277" r:id="rId56"/>
    <p:sldId id="278" r:id="rId57"/>
  </p:sldIdLst>
  <p:sldSz cx="18288000" cy="10287000"/>
  <p:notesSz cx="6858000" cy="9144000"/>
  <p:embeddedFontLst>
    <p:embeddedFont>
      <p:font typeface="Arimo" charset="1" panose="020B0604020202020204"/>
      <p:regular r:id="rId6"/>
    </p:embeddedFont>
    <p:embeddedFont>
      <p:font typeface="Arimo Bold" charset="1" panose="020B0704020202020204"/>
      <p:regular r:id="rId7"/>
    </p:embeddedFont>
    <p:embeddedFont>
      <p:font typeface="Arimo Italics" charset="1" panose="020B0604020202090204"/>
      <p:regular r:id="rId8"/>
    </p:embeddedFont>
    <p:embeddedFont>
      <p:font typeface="Arimo Bold Italics" charset="1" panose="020B0704020202090204"/>
      <p:regular r:id="rId9"/>
    </p:embeddedFont>
    <p:embeddedFont>
      <p:font typeface="Lato Bold" charset="1" panose="020F0502020204030203"/>
      <p:regular r:id="rId10"/>
    </p:embeddedFont>
    <p:embeddedFont>
      <p:font typeface="Lato Bold Bold" charset="1" panose="020F0502020204030203"/>
      <p:regular r:id="rId11"/>
    </p:embeddedFont>
    <p:embeddedFont>
      <p:font typeface="Lato Bold Italics" charset="1" panose="020F0502020204030203"/>
      <p:regular r:id="rId12"/>
    </p:embeddedFont>
    <p:embeddedFont>
      <p:font typeface="Lato Bold Bold Italics" charset="1" panose="020F0502020204030203"/>
      <p:regular r:id="rId13"/>
    </p:embeddedFont>
    <p:embeddedFont>
      <p:font typeface="Open Sauce" charset="1" panose="00000500000000000000"/>
      <p:regular r:id="rId14"/>
    </p:embeddedFont>
    <p:embeddedFont>
      <p:font typeface="Open Sauce Bold" charset="1" panose="00000800000000000000"/>
      <p:regular r:id="rId15"/>
    </p:embeddedFont>
    <p:embeddedFont>
      <p:font typeface="Open Sauce Italics" charset="1" panose="00000500000000000000"/>
      <p:regular r:id="rId16"/>
    </p:embeddedFont>
    <p:embeddedFont>
      <p:font typeface="Open Sauce Bold Italics" charset="1" panose="00000800000000000000"/>
      <p:regular r:id="rId17"/>
    </p:embeddedFont>
    <p:embeddedFont>
      <p:font typeface="Open Sauce SemiBold" charset="1" panose="00000700000000000000"/>
      <p:regular r:id="rId18"/>
    </p:embeddedFont>
    <p:embeddedFont>
      <p:font typeface="Open Sauce SemiBold Bold" charset="1" panose="00000A00000000000000"/>
      <p:regular r:id="rId19"/>
    </p:embeddedFont>
    <p:embeddedFont>
      <p:font typeface="Open Sauce SemiBold Italics" charset="1" panose="00000700000000000000"/>
      <p:regular r:id="rId20"/>
    </p:embeddedFont>
    <p:embeddedFont>
      <p:font typeface="Open Sauce SemiBold Bold Italics" charset="1" panose="00000A00000000000000"/>
      <p:regular r:id="rId21"/>
    </p:embeddedFont>
    <p:embeddedFont>
      <p:font typeface="Poppins ExtraBold" charset="1" panose="00000900000000000000"/>
      <p:regular r:id="rId22"/>
    </p:embeddedFont>
    <p:embeddedFont>
      <p:font typeface="Poppins ExtraBold Bold" charset="1" panose="00000A00000000000000"/>
      <p:regular r:id="rId23"/>
    </p:embeddedFont>
    <p:embeddedFont>
      <p:font typeface="Poppins ExtraBold Italics" charset="1" panose="00000900000000000000"/>
      <p:regular r:id="rId24"/>
    </p:embeddedFont>
    <p:embeddedFont>
      <p:font typeface="Poppins ExtraBold Bold Italics" charset="1" panose="00000A00000000000000"/>
      <p:regular r:id="rId25"/>
    </p:embeddedFont>
    <p:embeddedFont>
      <p:font typeface="Poppins" charset="1" panose="00000500000000000000"/>
      <p:regular r:id="rId26"/>
    </p:embeddedFont>
    <p:embeddedFont>
      <p:font typeface="Poppins Bold" charset="1" panose="00000800000000000000"/>
      <p:regular r:id="rId27"/>
    </p:embeddedFont>
    <p:embeddedFont>
      <p:font typeface="Poppins Italics" charset="1" panose="00000500000000000000"/>
      <p:regular r:id="rId28"/>
    </p:embeddedFont>
    <p:embeddedFont>
      <p:font typeface="Poppins Bold Italics" charset="1" panose="00000800000000000000"/>
      <p:regular r:id="rId29"/>
    </p:embeddedFont>
    <p:embeddedFont>
      <p:font typeface="Canva Sans" charset="1" panose="020B0503030501040103"/>
      <p:regular r:id="rId30"/>
    </p:embeddedFont>
    <p:embeddedFont>
      <p:font typeface="Canva Sans Bold" charset="1" panose="020B0803030501040103"/>
      <p:regular r:id="rId31"/>
    </p:embeddedFont>
    <p:embeddedFont>
      <p:font typeface="Canva Sans Italics" charset="1" panose="020B0503030501040103"/>
      <p:regular r:id="rId32"/>
    </p:embeddedFont>
    <p:embeddedFont>
      <p:font typeface="Canva Sans Bold Italics" charset="1" panose="020B0803030501040103"/>
      <p:regular r:id="rId33"/>
    </p:embeddedFont>
    <p:embeddedFont>
      <p:font typeface="Atma Bold" charset="1" panose="00000000000000000000"/>
      <p:regular r:id="rId3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12" Target="fonts/font12.fntdata" Type="http://schemas.openxmlformats.org/officeDocument/2006/relationships/font"/><Relationship Id="rId13" Target="fonts/font13.fntdata" Type="http://schemas.openxmlformats.org/officeDocument/2006/relationships/font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fonts/font21.fntdata" Type="http://schemas.openxmlformats.org/officeDocument/2006/relationships/font"/><Relationship Id="rId22" Target="fonts/font22.fntdata" Type="http://schemas.openxmlformats.org/officeDocument/2006/relationships/font"/><Relationship Id="rId23" Target="fonts/font23.fntdata" Type="http://schemas.openxmlformats.org/officeDocument/2006/relationships/font"/><Relationship Id="rId24" Target="fonts/font24.fntdata" Type="http://schemas.openxmlformats.org/officeDocument/2006/relationships/font"/><Relationship Id="rId25" Target="fonts/font25.fntdata" Type="http://schemas.openxmlformats.org/officeDocument/2006/relationships/font"/><Relationship Id="rId26" Target="fonts/font26.fntdata" Type="http://schemas.openxmlformats.org/officeDocument/2006/relationships/font"/><Relationship Id="rId27" Target="fonts/font27.fntdata" Type="http://schemas.openxmlformats.org/officeDocument/2006/relationships/font"/><Relationship Id="rId28" Target="fonts/font28.fntdata" Type="http://schemas.openxmlformats.org/officeDocument/2006/relationships/font"/><Relationship Id="rId29" Target="fonts/font29.fntdata" Type="http://schemas.openxmlformats.org/officeDocument/2006/relationships/font"/><Relationship Id="rId3" Target="viewProps.xml" Type="http://schemas.openxmlformats.org/officeDocument/2006/relationships/viewProps"/><Relationship Id="rId30" Target="fonts/font30.fntdata" Type="http://schemas.openxmlformats.org/officeDocument/2006/relationships/font"/><Relationship Id="rId31" Target="fonts/font31.fntdata" Type="http://schemas.openxmlformats.org/officeDocument/2006/relationships/font"/><Relationship Id="rId32" Target="fonts/font32.fntdata" Type="http://schemas.openxmlformats.org/officeDocument/2006/relationships/font"/><Relationship Id="rId33" Target="fonts/font33.fntdata" Type="http://schemas.openxmlformats.org/officeDocument/2006/relationships/font"/><Relationship Id="rId34" Target="fonts/font34.fntdata" Type="http://schemas.openxmlformats.org/officeDocument/2006/relationships/font"/><Relationship Id="rId35" Target="slides/slide1.xml" Type="http://schemas.openxmlformats.org/officeDocument/2006/relationships/slide"/><Relationship Id="rId36" Target="slides/slide2.xml" Type="http://schemas.openxmlformats.org/officeDocument/2006/relationships/slide"/><Relationship Id="rId37" Target="slides/slide3.xml" Type="http://schemas.openxmlformats.org/officeDocument/2006/relationships/slide"/><Relationship Id="rId38" Target="slides/slide4.xml" Type="http://schemas.openxmlformats.org/officeDocument/2006/relationships/slide"/><Relationship Id="rId39" Target="slides/slide5.xml" Type="http://schemas.openxmlformats.org/officeDocument/2006/relationships/slide"/><Relationship Id="rId4" Target="theme/theme1.xml" Type="http://schemas.openxmlformats.org/officeDocument/2006/relationships/theme"/><Relationship Id="rId40" Target="slides/slide6.xml" Type="http://schemas.openxmlformats.org/officeDocument/2006/relationships/slide"/><Relationship Id="rId41" Target="slides/slide7.xml" Type="http://schemas.openxmlformats.org/officeDocument/2006/relationships/slide"/><Relationship Id="rId42" Target="slides/slide8.xml" Type="http://schemas.openxmlformats.org/officeDocument/2006/relationships/slide"/><Relationship Id="rId43" Target="slides/slide9.xml" Type="http://schemas.openxmlformats.org/officeDocument/2006/relationships/slide"/><Relationship Id="rId44" Target="slides/slide10.xml" Type="http://schemas.openxmlformats.org/officeDocument/2006/relationships/slide"/><Relationship Id="rId45" Target="slides/slide11.xml" Type="http://schemas.openxmlformats.org/officeDocument/2006/relationships/slide"/><Relationship Id="rId46" Target="slides/slide12.xml" Type="http://schemas.openxmlformats.org/officeDocument/2006/relationships/slide"/><Relationship Id="rId47" Target="slides/slide13.xml" Type="http://schemas.openxmlformats.org/officeDocument/2006/relationships/slide"/><Relationship Id="rId48" Target="slides/slide14.xml" Type="http://schemas.openxmlformats.org/officeDocument/2006/relationships/slide"/><Relationship Id="rId49" Target="slides/slide15.xml" Type="http://schemas.openxmlformats.org/officeDocument/2006/relationships/slide"/><Relationship Id="rId5" Target="tableStyles.xml" Type="http://schemas.openxmlformats.org/officeDocument/2006/relationships/tableStyles"/><Relationship Id="rId50" Target="slides/slide16.xml" Type="http://schemas.openxmlformats.org/officeDocument/2006/relationships/slide"/><Relationship Id="rId51" Target="slides/slide17.xml" Type="http://schemas.openxmlformats.org/officeDocument/2006/relationships/slide"/><Relationship Id="rId52" Target="slides/slide18.xml" Type="http://schemas.openxmlformats.org/officeDocument/2006/relationships/slide"/><Relationship Id="rId53" Target="slides/slide19.xml" Type="http://schemas.openxmlformats.org/officeDocument/2006/relationships/slide"/><Relationship Id="rId54" Target="slides/slide20.xml" Type="http://schemas.openxmlformats.org/officeDocument/2006/relationships/slide"/><Relationship Id="rId55" Target="slides/slide21.xml" Type="http://schemas.openxmlformats.org/officeDocument/2006/relationships/slide"/><Relationship Id="rId56" Target="slides/slide22.xml" Type="http://schemas.openxmlformats.org/officeDocument/2006/relationships/slide"/><Relationship Id="rId57" Target="slides/slide23.xml" Type="http://schemas.openxmlformats.org/officeDocument/2006/relationships/slide"/><Relationship Id="rId6" Target="fonts/font6.fntdata" Type="http://schemas.openxmlformats.org/officeDocument/2006/relationships/font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5.png" Type="http://schemas.openxmlformats.org/officeDocument/2006/relationships/image"/><Relationship Id="rId11" Target="../media/image6.svg" Type="http://schemas.openxmlformats.org/officeDocument/2006/relationships/image"/><Relationship Id="rId2" Target="../media/image29.png" Type="http://schemas.openxmlformats.org/officeDocument/2006/relationships/image"/><Relationship Id="rId3" Target="../media/image30.svg" Type="http://schemas.openxmlformats.org/officeDocument/2006/relationships/image"/><Relationship Id="rId4" Target="../media/image31.gif" Type="http://schemas.openxmlformats.org/officeDocument/2006/relationships/image"/><Relationship Id="rId5" Target="../media/image32.jpeg" Type="http://schemas.openxmlformats.org/officeDocument/2006/relationships/image"/><Relationship Id="rId6" Target="../media/image33.jpeg" Type="http://schemas.openxmlformats.org/officeDocument/2006/relationships/image"/><Relationship Id="rId7" Target="../media/image34.jpeg" Type="http://schemas.openxmlformats.org/officeDocument/2006/relationships/image"/><Relationship Id="rId8" Target="../media/image35.png" Type="http://schemas.openxmlformats.org/officeDocument/2006/relationships/image"/><Relationship Id="rId9" Target="../media/image36.sv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7.png" Type="http://schemas.openxmlformats.org/officeDocument/2006/relationships/image"/><Relationship Id="rId3" Target="../media/image38.svg" Type="http://schemas.openxmlformats.org/officeDocument/2006/relationships/image"/><Relationship Id="rId4" Target="../media/image39.png" Type="http://schemas.openxmlformats.org/officeDocument/2006/relationships/image"/><Relationship Id="rId5" Target="../media/image40.svg" Type="http://schemas.openxmlformats.org/officeDocument/2006/relationships/image"/><Relationship Id="rId6" Target="../media/image41.png" Type="http://schemas.openxmlformats.org/officeDocument/2006/relationships/image"/><Relationship Id="rId7" Target="../media/image42.sv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7.png" Type="http://schemas.openxmlformats.org/officeDocument/2006/relationships/image"/><Relationship Id="rId11" Target="../media/image38.svg" Type="http://schemas.openxmlformats.org/officeDocument/2006/relationships/image"/><Relationship Id="rId12" Target="../media/image39.png" Type="http://schemas.openxmlformats.org/officeDocument/2006/relationships/image"/><Relationship Id="rId13" Target="../media/image40.svg" Type="http://schemas.openxmlformats.org/officeDocument/2006/relationships/image"/><Relationship Id="rId14" Target="../media/image41.png" Type="http://schemas.openxmlformats.org/officeDocument/2006/relationships/image"/><Relationship Id="rId15" Target="../media/image42.svg" Type="http://schemas.openxmlformats.org/officeDocument/2006/relationships/image"/><Relationship Id="rId2" Target="../media/image43.png" Type="http://schemas.openxmlformats.org/officeDocument/2006/relationships/image"/><Relationship Id="rId3" Target="../media/image44.svg" Type="http://schemas.openxmlformats.org/officeDocument/2006/relationships/image"/><Relationship Id="rId4" Target="../media/image14.gif" Type="http://schemas.openxmlformats.org/officeDocument/2006/relationships/image"/><Relationship Id="rId5" Target="../media/image15.gif" Type="http://schemas.openxmlformats.org/officeDocument/2006/relationships/image"/><Relationship Id="rId6" Target="../media/image16.gif" Type="http://schemas.openxmlformats.org/officeDocument/2006/relationships/image"/><Relationship Id="rId7" Target="../media/image45.gif" Type="http://schemas.openxmlformats.org/officeDocument/2006/relationships/image"/><Relationship Id="rId8" Target="../media/image46.png" Type="http://schemas.openxmlformats.org/officeDocument/2006/relationships/image"/><Relationship Id="rId9" Target="../media/image47.sv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7.gif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5.gif" Type="http://schemas.openxmlformats.org/officeDocument/2006/relationships/image"/><Relationship Id="rId3" Target="../media/image48.gif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57.svg" Type="http://schemas.openxmlformats.org/officeDocument/2006/relationships/image"/><Relationship Id="rId11" Target="../media/image58.png" Type="http://schemas.openxmlformats.org/officeDocument/2006/relationships/image"/><Relationship Id="rId12" Target="../media/image59.svg" Type="http://schemas.openxmlformats.org/officeDocument/2006/relationships/image"/><Relationship Id="rId2" Target="../media/image49.jpeg" Type="http://schemas.openxmlformats.org/officeDocument/2006/relationships/image"/><Relationship Id="rId3" Target="../media/image50.jpeg" Type="http://schemas.openxmlformats.org/officeDocument/2006/relationships/image"/><Relationship Id="rId4" Target="../media/image51.jpeg" Type="http://schemas.openxmlformats.org/officeDocument/2006/relationships/image"/><Relationship Id="rId5" Target="../media/image52.jpeg" Type="http://schemas.openxmlformats.org/officeDocument/2006/relationships/image"/><Relationship Id="rId6" Target="../media/image53.jpeg" Type="http://schemas.openxmlformats.org/officeDocument/2006/relationships/image"/><Relationship Id="rId7" Target="../media/image54.jpeg" Type="http://schemas.openxmlformats.org/officeDocument/2006/relationships/image"/><Relationship Id="rId8" Target="../media/image55.jpeg" Type="http://schemas.openxmlformats.org/officeDocument/2006/relationships/image"/><Relationship Id="rId9" Target="../media/image56.pn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0.png" Type="http://schemas.openxmlformats.org/officeDocument/2006/relationships/image"/><Relationship Id="rId3" Target="../media/image61.sv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7.png" Type="http://schemas.openxmlformats.org/officeDocument/2006/relationships/image"/><Relationship Id="rId11" Target="../media/image38.svg" Type="http://schemas.openxmlformats.org/officeDocument/2006/relationships/image"/><Relationship Id="rId12" Target="../media/image39.png" Type="http://schemas.openxmlformats.org/officeDocument/2006/relationships/image"/><Relationship Id="rId13" Target="../media/image40.svg" Type="http://schemas.openxmlformats.org/officeDocument/2006/relationships/image"/><Relationship Id="rId2" Target="../media/image62.jpeg" Type="http://schemas.openxmlformats.org/officeDocument/2006/relationships/image"/><Relationship Id="rId3" Target="../media/image63.png" Type="http://schemas.openxmlformats.org/officeDocument/2006/relationships/image"/><Relationship Id="rId4" Target="../media/image64.svg" Type="http://schemas.openxmlformats.org/officeDocument/2006/relationships/image"/><Relationship Id="rId5" Target="../media/image65.jpeg" Type="http://schemas.openxmlformats.org/officeDocument/2006/relationships/image"/><Relationship Id="rId6" Target="../media/image66.jpeg" Type="http://schemas.openxmlformats.org/officeDocument/2006/relationships/image"/><Relationship Id="rId7" Target="../media/image67.jpeg" Type="http://schemas.openxmlformats.org/officeDocument/2006/relationships/image"/><Relationship Id="rId8" Target="../media/image68.png" Type="http://schemas.openxmlformats.org/officeDocument/2006/relationships/image"/><Relationship Id="rId9" Target="../media/image69.sv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0.png" Type="http://schemas.openxmlformats.org/officeDocument/2006/relationships/image"/><Relationship Id="rId3" Target="../media/image71.svg" Type="http://schemas.openxmlformats.org/officeDocument/2006/relationships/image"/><Relationship Id="rId4" Target="../media/image37.png" Type="http://schemas.openxmlformats.org/officeDocument/2006/relationships/image"/><Relationship Id="rId5" Target="../media/image38.svg" Type="http://schemas.openxmlformats.org/officeDocument/2006/relationships/image"/><Relationship Id="rId6" Target="../media/image39.png" Type="http://schemas.openxmlformats.org/officeDocument/2006/relationships/image"/><Relationship Id="rId7" Target="../media/image40.svg" Type="http://schemas.openxmlformats.org/officeDocument/2006/relationships/image"/><Relationship Id="rId8" Target="../media/image68.png" Type="http://schemas.openxmlformats.org/officeDocument/2006/relationships/image"/><Relationship Id="rId9" Target="../media/image69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Relationship Id="rId3" Target="../media/image8.svg" Type="http://schemas.openxmlformats.org/officeDocument/2006/relationships/image"/><Relationship Id="rId4" Target="../media/image9.png" Type="http://schemas.openxmlformats.org/officeDocument/2006/relationships/image"/><Relationship Id="rId5" Target="../media/image10.svg" Type="http://schemas.openxmlformats.org/officeDocument/2006/relationships/image"/><Relationship Id="rId6" Target="../media/image11.png" Type="http://schemas.openxmlformats.org/officeDocument/2006/relationships/image"/><Relationship Id="rId7" Target="../media/image12.sv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9.png" Type="http://schemas.openxmlformats.org/officeDocument/2006/relationships/image"/><Relationship Id="rId3" Target="../media/image20.svg" Type="http://schemas.openxmlformats.org/officeDocument/2006/relationships/image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gif" Type="http://schemas.openxmlformats.org/officeDocument/2006/relationships/image"/><Relationship Id="rId3" Target="../media/image23.png" Type="http://schemas.openxmlformats.org/officeDocument/2006/relationships/image"/><Relationship Id="rId4" Target="../media/image24.svg" Type="http://schemas.openxmlformats.org/officeDocument/2006/relationships/image"/></Relationships>
</file>

<file path=ppt/slides/_rels/slide2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47.svg" Type="http://schemas.openxmlformats.org/officeDocument/2006/relationships/image"/><Relationship Id="rId11" Target="../media/image37.png" Type="http://schemas.openxmlformats.org/officeDocument/2006/relationships/image"/><Relationship Id="rId12" Target="../media/image38.svg" Type="http://schemas.openxmlformats.org/officeDocument/2006/relationships/image"/><Relationship Id="rId13" Target="../media/image39.png" Type="http://schemas.openxmlformats.org/officeDocument/2006/relationships/image"/><Relationship Id="rId14" Target="../media/image40.svg" Type="http://schemas.openxmlformats.org/officeDocument/2006/relationships/image"/><Relationship Id="rId15" Target="../media/image41.png" Type="http://schemas.openxmlformats.org/officeDocument/2006/relationships/image"/><Relationship Id="rId16" Target="../media/image42.svg" Type="http://schemas.openxmlformats.org/officeDocument/2006/relationships/image"/><Relationship Id="rId17" Target="../media/image60.png" Type="http://schemas.openxmlformats.org/officeDocument/2006/relationships/image"/><Relationship Id="rId18" Target="../media/image61.svg" Type="http://schemas.openxmlformats.org/officeDocument/2006/relationships/image"/><Relationship Id="rId19" Target="../media/image74.png" Type="http://schemas.openxmlformats.org/officeDocument/2006/relationships/image"/><Relationship Id="rId2" Target="../media/image56.png" Type="http://schemas.openxmlformats.org/officeDocument/2006/relationships/image"/><Relationship Id="rId20" Target="../media/image75.svg" Type="http://schemas.openxmlformats.org/officeDocument/2006/relationships/image"/><Relationship Id="rId21" Target="../media/image35.png" Type="http://schemas.openxmlformats.org/officeDocument/2006/relationships/image"/><Relationship Id="rId22" Target="../media/image36.svg" Type="http://schemas.openxmlformats.org/officeDocument/2006/relationships/image"/><Relationship Id="rId23" Target="../media/image25.gif" Type="http://schemas.openxmlformats.org/officeDocument/2006/relationships/image"/><Relationship Id="rId24" Target="../media/image13.gif" Type="http://schemas.openxmlformats.org/officeDocument/2006/relationships/image"/><Relationship Id="rId25" Target="../media/image23.png" Type="http://schemas.openxmlformats.org/officeDocument/2006/relationships/image"/><Relationship Id="rId26" Target="../media/image24.svg" Type="http://schemas.openxmlformats.org/officeDocument/2006/relationships/image"/><Relationship Id="rId27" Target="../media/image1.png" Type="http://schemas.openxmlformats.org/officeDocument/2006/relationships/image"/><Relationship Id="rId28" Target="../media/image2.svg" Type="http://schemas.openxmlformats.org/officeDocument/2006/relationships/image"/><Relationship Id="rId29" Target="../media/image19.png" Type="http://schemas.openxmlformats.org/officeDocument/2006/relationships/image"/><Relationship Id="rId3" Target="../media/image57.svg" Type="http://schemas.openxmlformats.org/officeDocument/2006/relationships/image"/><Relationship Id="rId30" Target="../media/image20.svg" Type="http://schemas.openxmlformats.org/officeDocument/2006/relationships/image"/><Relationship Id="rId4" Target="../media/image58.png" Type="http://schemas.openxmlformats.org/officeDocument/2006/relationships/image"/><Relationship Id="rId5" Target="../media/image59.svg" Type="http://schemas.openxmlformats.org/officeDocument/2006/relationships/image"/><Relationship Id="rId6" Target="../media/image72.png" Type="http://schemas.openxmlformats.org/officeDocument/2006/relationships/image"/><Relationship Id="rId7" Target="../media/image73.svg" Type="http://schemas.openxmlformats.org/officeDocument/2006/relationships/image"/><Relationship Id="rId8" Target="../media/image17.gif" Type="http://schemas.openxmlformats.org/officeDocument/2006/relationships/image"/><Relationship Id="rId9" Target="../media/image46.png" Type="http://schemas.openxmlformats.org/officeDocument/2006/relationships/image"/></Relationships>
</file>

<file path=ppt/slides/_rels/slide2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6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gif" Type="http://schemas.openxmlformats.org/officeDocument/2006/relationships/image"/><Relationship Id="rId3" Target="../media/image14.gif" Type="http://schemas.openxmlformats.org/officeDocument/2006/relationships/image"/><Relationship Id="rId4" Target="../media/image15.gif" Type="http://schemas.openxmlformats.org/officeDocument/2006/relationships/image"/><Relationship Id="rId5" Target="../media/image16.gif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7.gif" Type="http://schemas.openxmlformats.org/officeDocument/2006/relationships/image"/><Relationship Id="rId3" Target="../media/image14.gif" Type="http://schemas.openxmlformats.org/officeDocument/2006/relationships/image"/><Relationship Id="rId4" Target="../media/image15.gif" Type="http://schemas.openxmlformats.org/officeDocument/2006/relationships/image"/><Relationship Id="rId5" Target="../media/image16.gif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8.jpe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19.png" Type="http://schemas.openxmlformats.org/officeDocument/2006/relationships/image"/><Relationship Id="rId5" Target="../media/image20.svg" Type="http://schemas.openxmlformats.org/officeDocument/2006/relationships/image"/><Relationship Id="rId6" Target="../media/image21.png" Type="http://schemas.openxmlformats.org/officeDocument/2006/relationships/image"/><Relationship Id="rId7" Target="../media/image22.sv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3.png" Type="http://schemas.openxmlformats.org/officeDocument/2006/relationships/image"/><Relationship Id="rId3" Target="../media/image24.sv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5.gif" Type="http://schemas.openxmlformats.org/officeDocument/2006/relationships/image"/><Relationship Id="rId3" Target="../media/image13.gif" Type="http://schemas.openxmlformats.org/officeDocument/2006/relationships/image"/><Relationship Id="rId4" Target="../media/image26.jpe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gif" Type="http://schemas.openxmlformats.org/officeDocument/2006/relationships/image"/><Relationship Id="rId3" Target="../media/image15.gif" Type="http://schemas.openxmlformats.org/officeDocument/2006/relationships/image"/><Relationship Id="rId4" Target="../media/image16.gif" Type="http://schemas.openxmlformats.org/officeDocument/2006/relationships/image"/><Relationship Id="rId5" Target="../media/image27.png" Type="http://schemas.openxmlformats.org/officeDocument/2006/relationships/image"/><Relationship Id="rId6" Target="../media/image28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A7D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7479530" y="137271"/>
            <a:ext cx="38156222" cy="7943696"/>
            <a:chOff x="0" y="0"/>
            <a:chExt cx="50874962" cy="10591594"/>
          </a:xfrm>
        </p:grpSpPr>
        <p:grpSp>
          <p:nvGrpSpPr>
            <p:cNvPr name="Group 3" id="3"/>
            <p:cNvGrpSpPr/>
            <p:nvPr/>
          </p:nvGrpSpPr>
          <p:grpSpPr>
            <a:xfrm rot="-10770206">
              <a:off x="21303614" y="328219"/>
              <a:ext cx="6861892" cy="3948530"/>
              <a:chOff x="0" y="0"/>
              <a:chExt cx="687368" cy="395531"/>
            </a:xfrm>
          </p:grpSpPr>
          <p:sp>
            <p:nvSpPr>
              <p:cNvPr name="Freeform 4" id="4"/>
              <p:cNvSpPr/>
              <p:nvPr/>
            </p:nvSpPr>
            <p:spPr>
              <a:xfrm>
                <a:off x="0" y="0"/>
                <a:ext cx="687368" cy="395531"/>
              </a:xfrm>
              <a:custGeom>
                <a:avLst/>
                <a:gdLst/>
                <a:ahLst/>
                <a:cxnLst/>
                <a:rect r="r" b="b" t="t" l="l"/>
                <a:pathLst>
                  <a:path h="395531" w="687368">
                    <a:moveTo>
                      <a:pt x="343684" y="0"/>
                    </a:moveTo>
                    <a:lnTo>
                      <a:pt x="687368" y="395531"/>
                    </a:lnTo>
                    <a:lnTo>
                      <a:pt x="0" y="395531"/>
                    </a:lnTo>
                    <a:lnTo>
                      <a:pt x="343684" y="0"/>
                    </a:lnTo>
                    <a:close/>
                  </a:path>
                </a:pathLst>
              </a:custGeom>
              <a:solidFill>
                <a:srgbClr val="FF3624"/>
              </a:solidFill>
            </p:spPr>
          </p:sp>
          <p:sp>
            <p:nvSpPr>
              <p:cNvPr name="TextBox 5" id="5"/>
              <p:cNvSpPr txBox="true"/>
              <p:nvPr/>
            </p:nvSpPr>
            <p:spPr>
              <a:xfrm>
                <a:off x="127000" y="244475"/>
                <a:ext cx="558800" cy="4159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6625"/>
                  </a:lnSpc>
                </a:pPr>
              </a:p>
            </p:txBody>
          </p:sp>
        </p:grpSp>
        <p:grpSp>
          <p:nvGrpSpPr>
            <p:cNvPr name="Group 6" id="6"/>
            <p:cNvGrpSpPr/>
            <p:nvPr/>
          </p:nvGrpSpPr>
          <p:grpSpPr>
            <a:xfrm rot="-10770206">
              <a:off x="11413031" y="4238725"/>
              <a:ext cx="17829338" cy="5069458"/>
              <a:chOff x="0" y="0"/>
              <a:chExt cx="990739" cy="281699"/>
            </a:xfrm>
          </p:grpSpPr>
          <p:sp>
            <p:nvSpPr>
              <p:cNvPr name="Freeform 7" id="7"/>
              <p:cNvSpPr/>
              <p:nvPr/>
            </p:nvSpPr>
            <p:spPr>
              <a:xfrm>
                <a:off x="0" y="0"/>
                <a:ext cx="990739" cy="281699"/>
              </a:xfrm>
              <a:custGeom>
                <a:avLst/>
                <a:gdLst/>
                <a:ahLst/>
                <a:cxnLst/>
                <a:rect r="r" b="b" t="t" l="l"/>
                <a:pathLst>
                  <a:path h="281699" w="990739">
                    <a:moveTo>
                      <a:pt x="495369" y="0"/>
                    </a:moveTo>
                    <a:lnTo>
                      <a:pt x="990739" y="281699"/>
                    </a:lnTo>
                    <a:lnTo>
                      <a:pt x="0" y="281699"/>
                    </a:lnTo>
                    <a:lnTo>
                      <a:pt x="495369" y="0"/>
                    </a:lnTo>
                    <a:close/>
                  </a:path>
                </a:pathLst>
              </a:custGeom>
              <a:solidFill>
                <a:srgbClr val="87C7FC"/>
              </a:solidFill>
            </p:spPr>
          </p:sp>
          <p:sp>
            <p:nvSpPr>
              <p:cNvPr name="TextBox 8" id="8"/>
              <p:cNvSpPr txBox="true"/>
              <p:nvPr/>
            </p:nvSpPr>
            <p:spPr>
              <a:xfrm>
                <a:off x="127000" y="244475"/>
                <a:ext cx="558800" cy="4159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6625"/>
                  </a:lnSpc>
                </a:pPr>
              </a:p>
            </p:txBody>
          </p:sp>
        </p:grpSp>
        <p:grpSp>
          <p:nvGrpSpPr>
            <p:cNvPr name="Group 9" id="9"/>
            <p:cNvGrpSpPr/>
            <p:nvPr/>
          </p:nvGrpSpPr>
          <p:grpSpPr>
            <a:xfrm rot="-10770206">
              <a:off x="28461" y="2626132"/>
              <a:ext cx="15390540" cy="6634663"/>
              <a:chOff x="0" y="0"/>
              <a:chExt cx="551669" cy="237817"/>
            </a:xfrm>
          </p:grpSpPr>
          <p:sp>
            <p:nvSpPr>
              <p:cNvPr name="Freeform 10" id="10"/>
              <p:cNvSpPr/>
              <p:nvPr/>
            </p:nvSpPr>
            <p:spPr>
              <a:xfrm>
                <a:off x="0" y="0"/>
                <a:ext cx="551669" cy="237817"/>
              </a:xfrm>
              <a:custGeom>
                <a:avLst/>
                <a:gdLst/>
                <a:ahLst/>
                <a:cxnLst/>
                <a:rect r="r" b="b" t="t" l="l"/>
                <a:pathLst>
                  <a:path h="237817" w="551669">
                    <a:moveTo>
                      <a:pt x="275834" y="0"/>
                    </a:moveTo>
                    <a:lnTo>
                      <a:pt x="551669" y="237817"/>
                    </a:lnTo>
                    <a:lnTo>
                      <a:pt x="0" y="237817"/>
                    </a:lnTo>
                    <a:lnTo>
                      <a:pt x="275834" y="0"/>
                    </a:lnTo>
                    <a:close/>
                  </a:path>
                </a:pathLst>
              </a:custGeom>
              <a:solidFill>
                <a:srgbClr val="87C7FC"/>
              </a:solidFill>
            </p:spPr>
          </p:sp>
          <p:sp>
            <p:nvSpPr>
              <p:cNvPr name="TextBox 11" id="11"/>
              <p:cNvSpPr txBox="true"/>
              <p:nvPr/>
            </p:nvSpPr>
            <p:spPr>
              <a:xfrm>
                <a:off x="127000" y="244475"/>
                <a:ext cx="558800" cy="4159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6625"/>
                  </a:lnSpc>
                </a:pPr>
              </a:p>
            </p:txBody>
          </p:sp>
        </p:grpSp>
        <p:grpSp>
          <p:nvGrpSpPr>
            <p:cNvPr name="Group 12" id="12"/>
            <p:cNvGrpSpPr/>
            <p:nvPr/>
          </p:nvGrpSpPr>
          <p:grpSpPr>
            <a:xfrm rot="-10770206">
              <a:off x="41258953" y="339961"/>
              <a:ext cx="9585280" cy="7133075"/>
              <a:chOff x="0" y="0"/>
              <a:chExt cx="960174" cy="714533"/>
            </a:xfrm>
          </p:grpSpPr>
          <p:sp>
            <p:nvSpPr>
              <p:cNvPr name="Freeform 13" id="13"/>
              <p:cNvSpPr/>
              <p:nvPr/>
            </p:nvSpPr>
            <p:spPr>
              <a:xfrm>
                <a:off x="0" y="0"/>
                <a:ext cx="960174" cy="714533"/>
              </a:xfrm>
              <a:custGeom>
                <a:avLst/>
                <a:gdLst/>
                <a:ahLst/>
                <a:cxnLst/>
                <a:rect r="r" b="b" t="t" l="l"/>
                <a:pathLst>
                  <a:path h="714533" w="960174">
                    <a:moveTo>
                      <a:pt x="480087" y="0"/>
                    </a:moveTo>
                    <a:lnTo>
                      <a:pt x="960174" y="714533"/>
                    </a:lnTo>
                    <a:lnTo>
                      <a:pt x="0" y="714533"/>
                    </a:lnTo>
                    <a:lnTo>
                      <a:pt x="480087" y="0"/>
                    </a:lnTo>
                    <a:close/>
                  </a:path>
                </a:pathLst>
              </a:custGeom>
              <a:solidFill>
                <a:srgbClr val="87C7FC"/>
              </a:solidFill>
            </p:spPr>
          </p:sp>
          <p:sp>
            <p:nvSpPr>
              <p:cNvPr name="TextBox 14" id="14"/>
              <p:cNvSpPr txBox="true"/>
              <p:nvPr/>
            </p:nvSpPr>
            <p:spPr>
              <a:xfrm>
                <a:off x="127000" y="244475"/>
                <a:ext cx="558800" cy="4159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6625"/>
                  </a:lnSpc>
                </a:pPr>
              </a:p>
            </p:txBody>
          </p:sp>
        </p:grpSp>
        <p:grpSp>
          <p:nvGrpSpPr>
            <p:cNvPr name="Group 15" id="15"/>
            <p:cNvGrpSpPr/>
            <p:nvPr/>
          </p:nvGrpSpPr>
          <p:grpSpPr>
            <a:xfrm rot="-10770206">
              <a:off x="34050591" y="4625569"/>
              <a:ext cx="12369876" cy="4855156"/>
              <a:chOff x="0" y="0"/>
              <a:chExt cx="687368" cy="269791"/>
            </a:xfrm>
          </p:grpSpPr>
          <p:sp>
            <p:nvSpPr>
              <p:cNvPr name="Freeform 16" id="16"/>
              <p:cNvSpPr/>
              <p:nvPr/>
            </p:nvSpPr>
            <p:spPr>
              <a:xfrm>
                <a:off x="0" y="0"/>
                <a:ext cx="687368" cy="269791"/>
              </a:xfrm>
              <a:custGeom>
                <a:avLst/>
                <a:gdLst/>
                <a:ahLst/>
                <a:cxnLst/>
                <a:rect r="r" b="b" t="t" l="l"/>
                <a:pathLst>
                  <a:path h="269791" w="687368">
                    <a:moveTo>
                      <a:pt x="343684" y="0"/>
                    </a:moveTo>
                    <a:lnTo>
                      <a:pt x="687368" y="269791"/>
                    </a:lnTo>
                    <a:lnTo>
                      <a:pt x="0" y="269791"/>
                    </a:lnTo>
                    <a:lnTo>
                      <a:pt x="343684" y="0"/>
                    </a:lnTo>
                    <a:close/>
                  </a:path>
                </a:pathLst>
              </a:custGeom>
              <a:solidFill>
                <a:srgbClr val="87C7FC"/>
              </a:solidFill>
            </p:spPr>
          </p:sp>
          <p:sp>
            <p:nvSpPr>
              <p:cNvPr name="TextBox 17" id="17"/>
              <p:cNvSpPr txBox="true"/>
              <p:nvPr/>
            </p:nvSpPr>
            <p:spPr>
              <a:xfrm>
                <a:off x="127000" y="244475"/>
                <a:ext cx="558800" cy="4159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6625"/>
                  </a:lnSpc>
                </a:pPr>
              </a:p>
            </p:txBody>
          </p:sp>
        </p:grpSp>
        <p:grpSp>
          <p:nvGrpSpPr>
            <p:cNvPr name="Group 18" id="18"/>
            <p:cNvGrpSpPr/>
            <p:nvPr/>
          </p:nvGrpSpPr>
          <p:grpSpPr>
            <a:xfrm rot="-10770206">
              <a:off x="21306465" y="4655318"/>
              <a:ext cx="19234463" cy="4660207"/>
              <a:chOff x="0" y="0"/>
              <a:chExt cx="747639" cy="181141"/>
            </a:xfrm>
          </p:grpSpPr>
          <p:sp>
            <p:nvSpPr>
              <p:cNvPr name="Freeform 19" id="19"/>
              <p:cNvSpPr/>
              <p:nvPr/>
            </p:nvSpPr>
            <p:spPr>
              <a:xfrm>
                <a:off x="0" y="0"/>
                <a:ext cx="747639" cy="181141"/>
              </a:xfrm>
              <a:custGeom>
                <a:avLst/>
                <a:gdLst/>
                <a:ahLst/>
                <a:cxnLst/>
                <a:rect r="r" b="b" t="t" l="l"/>
                <a:pathLst>
                  <a:path h="181141" w="747639">
                    <a:moveTo>
                      <a:pt x="373820" y="0"/>
                    </a:moveTo>
                    <a:lnTo>
                      <a:pt x="747639" y="181141"/>
                    </a:lnTo>
                    <a:lnTo>
                      <a:pt x="0" y="181141"/>
                    </a:lnTo>
                    <a:lnTo>
                      <a:pt x="373820" y="0"/>
                    </a:lnTo>
                    <a:close/>
                  </a:path>
                </a:pathLst>
              </a:custGeom>
              <a:solidFill>
                <a:srgbClr val="87C7FC"/>
              </a:solidFill>
            </p:spPr>
          </p:sp>
          <p:sp>
            <p:nvSpPr>
              <p:cNvPr name="TextBox 20" id="20"/>
              <p:cNvSpPr txBox="true"/>
              <p:nvPr/>
            </p:nvSpPr>
            <p:spPr>
              <a:xfrm>
                <a:off x="127000" y="244475"/>
                <a:ext cx="558800" cy="4159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6625"/>
                  </a:lnSpc>
                </a:pPr>
              </a:p>
            </p:txBody>
          </p:sp>
        </p:grpSp>
        <p:grpSp>
          <p:nvGrpSpPr>
            <p:cNvPr name="Group 21" id="21"/>
            <p:cNvGrpSpPr/>
            <p:nvPr/>
          </p:nvGrpSpPr>
          <p:grpSpPr>
            <a:xfrm rot="-10770206">
              <a:off x="2866440" y="183347"/>
              <a:ext cx="42334617" cy="5270374"/>
              <a:chOff x="0" y="0"/>
              <a:chExt cx="4240733" cy="527943"/>
            </a:xfrm>
          </p:grpSpPr>
          <p:sp>
            <p:nvSpPr>
              <p:cNvPr name="Freeform 22" id="22"/>
              <p:cNvSpPr/>
              <p:nvPr/>
            </p:nvSpPr>
            <p:spPr>
              <a:xfrm>
                <a:off x="0" y="0"/>
                <a:ext cx="4240733" cy="527943"/>
              </a:xfrm>
              <a:custGeom>
                <a:avLst/>
                <a:gdLst/>
                <a:ahLst/>
                <a:cxnLst/>
                <a:rect r="r" b="b" t="t" l="l"/>
                <a:pathLst>
                  <a:path h="527943" w="4240733">
                    <a:moveTo>
                      <a:pt x="0" y="0"/>
                    </a:moveTo>
                    <a:lnTo>
                      <a:pt x="4240733" y="0"/>
                    </a:lnTo>
                    <a:lnTo>
                      <a:pt x="4240733" y="527943"/>
                    </a:lnTo>
                    <a:lnTo>
                      <a:pt x="0" y="527943"/>
                    </a:lnTo>
                    <a:close/>
                  </a:path>
                </a:pathLst>
              </a:custGeom>
              <a:solidFill>
                <a:srgbClr val="87C7FC"/>
              </a:solidFill>
            </p:spPr>
          </p:sp>
          <p:sp>
            <p:nvSpPr>
              <p:cNvPr name="TextBox 23" id="23"/>
              <p:cNvSpPr txBox="true"/>
              <p:nvPr/>
            </p:nvSpPr>
            <p:spPr>
              <a:xfrm>
                <a:off x="0" y="-85725"/>
                <a:ext cx="812800" cy="8985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6625"/>
                  </a:lnSpc>
                </a:pPr>
              </a:p>
            </p:txBody>
          </p:sp>
        </p:grpSp>
        <p:grpSp>
          <p:nvGrpSpPr>
            <p:cNvPr name="Group 24" id="24"/>
            <p:cNvGrpSpPr/>
            <p:nvPr/>
          </p:nvGrpSpPr>
          <p:grpSpPr>
            <a:xfrm rot="-10770206">
              <a:off x="5411409" y="3895121"/>
              <a:ext cx="14293044" cy="6634663"/>
              <a:chOff x="0" y="0"/>
              <a:chExt cx="512329" cy="237817"/>
            </a:xfrm>
          </p:grpSpPr>
          <p:sp>
            <p:nvSpPr>
              <p:cNvPr name="Freeform 25" id="25"/>
              <p:cNvSpPr/>
              <p:nvPr/>
            </p:nvSpPr>
            <p:spPr>
              <a:xfrm>
                <a:off x="0" y="0"/>
                <a:ext cx="512329" cy="237817"/>
              </a:xfrm>
              <a:custGeom>
                <a:avLst/>
                <a:gdLst/>
                <a:ahLst/>
                <a:cxnLst/>
                <a:rect r="r" b="b" t="t" l="l"/>
                <a:pathLst>
                  <a:path h="237817" w="512329">
                    <a:moveTo>
                      <a:pt x="256165" y="0"/>
                    </a:moveTo>
                    <a:lnTo>
                      <a:pt x="512329" y="237817"/>
                    </a:lnTo>
                    <a:lnTo>
                      <a:pt x="0" y="237817"/>
                    </a:lnTo>
                    <a:lnTo>
                      <a:pt x="256165" y="0"/>
                    </a:lnTo>
                    <a:close/>
                  </a:path>
                </a:pathLst>
              </a:custGeom>
              <a:solidFill>
                <a:srgbClr val="87C7FC"/>
              </a:solidFill>
            </p:spPr>
          </p:sp>
          <p:sp>
            <p:nvSpPr>
              <p:cNvPr name="TextBox 26" id="26"/>
              <p:cNvSpPr txBox="true"/>
              <p:nvPr/>
            </p:nvSpPr>
            <p:spPr>
              <a:xfrm>
                <a:off x="127000" y="244475"/>
                <a:ext cx="558800" cy="4159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6625"/>
                  </a:lnSpc>
                </a:pPr>
              </a:p>
            </p:txBody>
          </p:sp>
        </p:grpSp>
      </p:grpSp>
      <p:grpSp>
        <p:nvGrpSpPr>
          <p:cNvPr name="Group 27" id="27"/>
          <p:cNvGrpSpPr/>
          <p:nvPr/>
        </p:nvGrpSpPr>
        <p:grpSpPr>
          <a:xfrm rot="-10800000">
            <a:off x="-4266925" y="-1547130"/>
            <a:ext cx="5276928" cy="6058787"/>
            <a:chOff x="0" y="0"/>
            <a:chExt cx="619423" cy="711200"/>
          </a:xfrm>
        </p:grpSpPr>
        <p:sp>
          <p:nvSpPr>
            <p:cNvPr name="Freeform 28" id="28"/>
            <p:cNvSpPr/>
            <p:nvPr/>
          </p:nvSpPr>
          <p:spPr>
            <a:xfrm>
              <a:off x="0" y="0"/>
              <a:ext cx="619423" cy="711200"/>
            </a:xfrm>
            <a:custGeom>
              <a:avLst/>
              <a:gdLst/>
              <a:ahLst/>
              <a:cxnLst/>
              <a:rect r="r" b="b" t="t" l="l"/>
              <a:pathLst>
                <a:path h="711200" w="619423">
                  <a:moveTo>
                    <a:pt x="309711" y="0"/>
                  </a:moveTo>
                  <a:lnTo>
                    <a:pt x="619423" y="711200"/>
                  </a:lnTo>
                  <a:lnTo>
                    <a:pt x="0" y="711200"/>
                  </a:lnTo>
                  <a:lnTo>
                    <a:pt x="309711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9" id="29"/>
            <p:cNvSpPr txBox="true"/>
            <p:nvPr/>
          </p:nvSpPr>
          <p:spPr>
            <a:xfrm>
              <a:off x="127000" y="282575"/>
              <a:ext cx="558800" cy="3778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grpSp>
        <p:nvGrpSpPr>
          <p:cNvPr name="Group 30" id="30"/>
          <p:cNvGrpSpPr/>
          <p:nvPr/>
        </p:nvGrpSpPr>
        <p:grpSpPr>
          <a:xfrm rot="0">
            <a:off x="2547515" y="0"/>
            <a:ext cx="13192970" cy="5648554"/>
            <a:chOff x="0" y="0"/>
            <a:chExt cx="4825733" cy="2066132"/>
          </a:xfrm>
        </p:grpSpPr>
        <p:sp>
          <p:nvSpPr>
            <p:cNvPr name="Freeform 31" id="31"/>
            <p:cNvSpPr/>
            <p:nvPr/>
          </p:nvSpPr>
          <p:spPr>
            <a:xfrm>
              <a:off x="0" y="0"/>
              <a:ext cx="4825733" cy="2066132"/>
            </a:xfrm>
            <a:custGeom>
              <a:avLst/>
              <a:gdLst/>
              <a:ahLst/>
              <a:cxnLst/>
              <a:rect r="r" b="b" t="t" l="l"/>
              <a:pathLst>
                <a:path h="2066132" w="4825733">
                  <a:moveTo>
                    <a:pt x="4701273" y="2066132"/>
                  </a:moveTo>
                  <a:lnTo>
                    <a:pt x="124460" y="2066132"/>
                  </a:lnTo>
                  <a:cubicBezTo>
                    <a:pt x="55880" y="2066132"/>
                    <a:pt x="0" y="2010252"/>
                    <a:pt x="0" y="1941672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4701273" y="0"/>
                  </a:lnTo>
                  <a:cubicBezTo>
                    <a:pt x="4769853" y="0"/>
                    <a:pt x="4825733" y="55880"/>
                    <a:pt x="4825733" y="124460"/>
                  </a:cubicBezTo>
                  <a:lnTo>
                    <a:pt x="4825733" y="1941672"/>
                  </a:lnTo>
                  <a:cubicBezTo>
                    <a:pt x="4825733" y="2010252"/>
                    <a:pt x="4769853" y="2066132"/>
                    <a:pt x="4701273" y="2066132"/>
                  </a:cubicBezTo>
                  <a:close/>
                </a:path>
              </a:pathLst>
            </a:custGeom>
            <a:solidFill>
              <a:srgbClr val="FFF1EE"/>
            </a:solidFill>
          </p:spPr>
        </p:sp>
      </p:grpSp>
      <p:grpSp>
        <p:nvGrpSpPr>
          <p:cNvPr name="Group 32" id="32"/>
          <p:cNvGrpSpPr/>
          <p:nvPr/>
        </p:nvGrpSpPr>
        <p:grpSpPr>
          <a:xfrm rot="-10800000">
            <a:off x="12205226" y="-2701068"/>
            <a:ext cx="4261657" cy="4893087"/>
            <a:chOff x="0" y="0"/>
            <a:chExt cx="619423" cy="711200"/>
          </a:xfrm>
        </p:grpSpPr>
        <p:sp>
          <p:nvSpPr>
            <p:cNvPr name="Freeform 33" id="33"/>
            <p:cNvSpPr/>
            <p:nvPr/>
          </p:nvSpPr>
          <p:spPr>
            <a:xfrm>
              <a:off x="0" y="0"/>
              <a:ext cx="619423" cy="711200"/>
            </a:xfrm>
            <a:custGeom>
              <a:avLst/>
              <a:gdLst/>
              <a:ahLst/>
              <a:cxnLst/>
              <a:rect r="r" b="b" t="t" l="l"/>
              <a:pathLst>
                <a:path h="711200" w="619423">
                  <a:moveTo>
                    <a:pt x="309711" y="0"/>
                  </a:moveTo>
                  <a:lnTo>
                    <a:pt x="619423" y="711200"/>
                  </a:lnTo>
                  <a:lnTo>
                    <a:pt x="0" y="711200"/>
                  </a:lnTo>
                  <a:lnTo>
                    <a:pt x="309711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4" id="34"/>
            <p:cNvSpPr txBox="true"/>
            <p:nvPr/>
          </p:nvSpPr>
          <p:spPr>
            <a:xfrm>
              <a:off x="127000" y="282575"/>
              <a:ext cx="558800" cy="3778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grpSp>
        <p:nvGrpSpPr>
          <p:cNvPr name="Group 35" id="35"/>
          <p:cNvGrpSpPr/>
          <p:nvPr/>
        </p:nvGrpSpPr>
        <p:grpSpPr>
          <a:xfrm rot="-10800000">
            <a:off x="834824" y="-3244607"/>
            <a:ext cx="5276928" cy="6058787"/>
            <a:chOff x="0" y="0"/>
            <a:chExt cx="619423" cy="711200"/>
          </a:xfrm>
        </p:grpSpPr>
        <p:sp>
          <p:nvSpPr>
            <p:cNvPr name="Freeform 36" id="36"/>
            <p:cNvSpPr/>
            <p:nvPr/>
          </p:nvSpPr>
          <p:spPr>
            <a:xfrm>
              <a:off x="0" y="0"/>
              <a:ext cx="619423" cy="711200"/>
            </a:xfrm>
            <a:custGeom>
              <a:avLst/>
              <a:gdLst/>
              <a:ahLst/>
              <a:cxnLst/>
              <a:rect r="r" b="b" t="t" l="l"/>
              <a:pathLst>
                <a:path h="711200" w="619423">
                  <a:moveTo>
                    <a:pt x="309711" y="0"/>
                  </a:moveTo>
                  <a:lnTo>
                    <a:pt x="619423" y="711200"/>
                  </a:lnTo>
                  <a:lnTo>
                    <a:pt x="0" y="711200"/>
                  </a:lnTo>
                  <a:lnTo>
                    <a:pt x="309711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7" id="37"/>
            <p:cNvSpPr txBox="true"/>
            <p:nvPr/>
          </p:nvSpPr>
          <p:spPr>
            <a:xfrm>
              <a:off x="127000" y="282575"/>
              <a:ext cx="558800" cy="3778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grpSp>
        <p:nvGrpSpPr>
          <p:cNvPr name="Group 38" id="38"/>
          <p:cNvGrpSpPr/>
          <p:nvPr/>
        </p:nvGrpSpPr>
        <p:grpSpPr>
          <a:xfrm rot="-10800000">
            <a:off x="13965653" y="-783969"/>
            <a:ext cx="4261657" cy="4893087"/>
            <a:chOff x="0" y="0"/>
            <a:chExt cx="619423" cy="711200"/>
          </a:xfrm>
        </p:grpSpPr>
        <p:sp>
          <p:nvSpPr>
            <p:cNvPr name="Freeform 39" id="39"/>
            <p:cNvSpPr/>
            <p:nvPr/>
          </p:nvSpPr>
          <p:spPr>
            <a:xfrm>
              <a:off x="0" y="0"/>
              <a:ext cx="619423" cy="711200"/>
            </a:xfrm>
            <a:custGeom>
              <a:avLst/>
              <a:gdLst/>
              <a:ahLst/>
              <a:cxnLst/>
              <a:rect r="r" b="b" t="t" l="l"/>
              <a:pathLst>
                <a:path h="711200" w="619423">
                  <a:moveTo>
                    <a:pt x="309711" y="0"/>
                  </a:moveTo>
                  <a:lnTo>
                    <a:pt x="619423" y="711200"/>
                  </a:lnTo>
                  <a:lnTo>
                    <a:pt x="0" y="711200"/>
                  </a:lnTo>
                  <a:lnTo>
                    <a:pt x="309711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0" id="40"/>
            <p:cNvSpPr txBox="true"/>
            <p:nvPr/>
          </p:nvSpPr>
          <p:spPr>
            <a:xfrm>
              <a:off x="127000" y="282575"/>
              <a:ext cx="558800" cy="3778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grpSp>
        <p:nvGrpSpPr>
          <p:cNvPr name="Group 41" id="41"/>
          <p:cNvGrpSpPr/>
          <p:nvPr/>
        </p:nvGrpSpPr>
        <p:grpSpPr>
          <a:xfrm rot="-10800000">
            <a:off x="-1628461" y="-1343783"/>
            <a:ext cx="5276928" cy="6058787"/>
            <a:chOff x="0" y="0"/>
            <a:chExt cx="619423" cy="711200"/>
          </a:xfrm>
        </p:grpSpPr>
        <p:sp>
          <p:nvSpPr>
            <p:cNvPr name="Freeform 42" id="42"/>
            <p:cNvSpPr/>
            <p:nvPr/>
          </p:nvSpPr>
          <p:spPr>
            <a:xfrm>
              <a:off x="0" y="0"/>
              <a:ext cx="619423" cy="711200"/>
            </a:xfrm>
            <a:custGeom>
              <a:avLst/>
              <a:gdLst/>
              <a:ahLst/>
              <a:cxnLst/>
              <a:rect r="r" b="b" t="t" l="l"/>
              <a:pathLst>
                <a:path h="711200" w="619423">
                  <a:moveTo>
                    <a:pt x="309711" y="0"/>
                  </a:moveTo>
                  <a:lnTo>
                    <a:pt x="619423" y="711200"/>
                  </a:lnTo>
                  <a:lnTo>
                    <a:pt x="0" y="711200"/>
                  </a:lnTo>
                  <a:lnTo>
                    <a:pt x="309711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3" id="43"/>
            <p:cNvSpPr txBox="true"/>
            <p:nvPr/>
          </p:nvSpPr>
          <p:spPr>
            <a:xfrm>
              <a:off x="127000" y="282575"/>
              <a:ext cx="558800" cy="3778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grpSp>
        <p:nvGrpSpPr>
          <p:cNvPr name="Group 44" id="44"/>
          <p:cNvGrpSpPr/>
          <p:nvPr/>
        </p:nvGrpSpPr>
        <p:grpSpPr>
          <a:xfrm rot="-10800000">
            <a:off x="16096481" y="-601897"/>
            <a:ext cx="4261657" cy="4893087"/>
            <a:chOff x="0" y="0"/>
            <a:chExt cx="619423" cy="711200"/>
          </a:xfrm>
        </p:grpSpPr>
        <p:sp>
          <p:nvSpPr>
            <p:cNvPr name="Freeform 45" id="45"/>
            <p:cNvSpPr/>
            <p:nvPr/>
          </p:nvSpPr>
          <p:spPr>
            <a:xfrm>
              <a:off x="0" y="0"/>
              <a:ext cx="619423" cy="711200"/>
            </a:xfrm>
            <a:custGeom>
              <a:avLst/>
              <a:gdLst/>
              <a:ahLst/>
              <a:cxnLst/>
              <a:rect r="r" b="b" t="t" l="l"/>
              <a:pathLst>
                <a:path h="711200" w="619423">
                  <a:moveTo>
                    <a:pt x="309711" y="0"/>
                  </a:moveTo>
                  <a:lnTo>
                    <a:pt x="619423" y="711200"/>
                  </a:lnTo>
                  <a:lnTo>
                    <a:pt x="0" y="711200"/>
                  </a:lnTo>
                  <a:lnTo>
                    <a:pt x="309711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6" id="46"/>
            <p:cNvSpPr txBox="true"/>
            <p:nvPr/>
          </p:nvSpPr>
          <p:spPr>
            <a:xfrm>
              <a:off x="127000" y="282575"/>
              <a:ext cx="558800" cy="3778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pic>
        <p:nvPicPr>
          <p:cNvPr name="Picture 47" id="47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true" flipV="false" rot="0">
            <a:off x="12862612" y="3979935"/>
            <a:ext cx="4396688" cy="6153125"/>
          </a:xfrm>
          <a:prstGeom prst="rect">
            <a:avLst/>
          </a:prstGeom>
        </p:spPr>
      </p:pic>
      <p:pic>
        <p:nvPicPr>
          <p:cNvPr name="Picture 48" id="48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5391906" y="7996352"/>
            <a:ext cx="6578876" cy="2523896"/>
          </a:xfrm>
          <a:prstGeom prst="rect">
            <a:avLst/>
          </a:prstGeom>
        </p:spPr>
      </p:pic>
      <p:pic>
        <p:nvPicPr>
          <p:cNvPr name="Picture 49" id="49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408581" y="1133563"/>
            <a:ext cx="4843001" cy="9153437"/>
          </a:xfrm>
          <a:prstGeom prst="rect">
            <a:avLst/>
          </a:prstGeom>
        </p:spPr>
      </p:pic>
      <p:sp>
        <p:nvSpPr>
          <p:cNvPr name="TextBox 50" id="50"/>
          <p:cNvSpPr txBox="true"/>
          <p:nvPr/>
        </p:nvSpPr>
        <p:spPr>
          <a:xfrm rot="0">
            <a:off x="4322347" y="4874277"/>
            <a:ext cx="9643305" cy="4812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20"/>
              </a:lnSpc>
            </a:pPr>
            <a:r>
              <a:rPr lang="en-US" sz="2800">
                <a:solidFill>
                  <a:srgbClr val="033858"/>
                </a:solidFill>
                <a:latin typeface="Atma Bold"/>
              </a:rPr>
              <a:t>Canva Winter Presentation Template</a:t>
            </a:r>
          </a:p>
        </p:txBody>
      </p:sp>
      <p:sp>
        <p:nvSpPr>
          <p:cNvPr name="TextBox 51" id="51"/>
          <p:cNvSpPr txBox="true"/>
          <p:nvPr/>
        </p:nvSpPr>
        <p:spPr>
          <a:xfrm rot="0">
            <a:off x="2698875" y="1631690"/>
            <a:ext cx="12890249" cy="33828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3052"/>
              </a:lnSpc>
              <a:spcBef>
                <a:spcPct val="0"/>
              </a:spcBef>
            </a:pPr>
            <a:r>
              <a:rPr lang="en-US" sz="13052" u="none">
                <a:solidFill>
                  <a:srgbClr val="FF3624"/>
                </a:solidFill>
                <a:latin typeface="Atma Bold Bold Italics"/>
              </a:rPr>
              <a:t>WINTER WONDERLAND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3E9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6002327" y="-2274759"/>
            <a:ext cx="16190645" cy="7418259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4">
            <a:alphaModFix amt="50000"/>
          </a:blip>
          <a:srcRect l="0" t="0" r="0" b="0"/>
          <a:stretch>
            <a:fillRect/>
          </a:stretch>
        </p:blipFill>
        <p:spPr>
          <a:xfrm flipH="false" flipV="false" rot="0">
            <a:off x="0" y="-34925"/>
            <a:ext cx="18288000" cy="10424160"/>
          </a:xfrm>
          <a:prstGeom prst="rect">
            <a:avLst/>
          </a:prstGeom>
        </p:spPr>
      </p:pic>
      <p:grpSp>
        <p:nvGrpSpPr>
          <p:cNvPr name="Group 4" id="4"/>
          <p:cNvGrpSpPr/>
          <p:nvPr/>
        </p:nvGrpSpPr>
        <p:grpSpPr>
          <a:xfrm rot="0">
            <a:off x="0" y="0"/>
            <a:ext cx="5365076" cy="10287000"/>
            <a:chOff x="0" y="0"/>
            <a:chExt cx="7153435" cy="13716000"/>
          </a:xfrm>
        </p:grpSpPr>
        <p:pic>
          <p:nvPicPr>
            <p:cNvPr name="Picture 5" id="5"/>
            <p:cNvPicPr>
              <a:picLocks noChangeAspect="true"/>
            </p:cNvPicPr>
            <p:nvPr/>
          </p:nvPicPr>
          <p:blipFill>
            <a:blip r:embed="rId5"/>
            <a:srcRect l="10860" t="0" r="10860" b="0"/>
            <a:stretch>
              <a:fillRect/>
            </a:stretch>
          </p:blipFill>
          <p:spPr>
            <a:xfrm>
              <a:off x="0" y="0"/>
              <a:ext cx="7153435" cy="13716000"/>
            </a:xfrm>
            <a:prstGeom prst="rect">
              <a:avLst/>
            </a:prstGeom>
          </p:spPr>
        </p:pic>
      </p:grpSp>
      <p:grpSp>
        <p:nvGrpSpPr>
          <p:cNvPr name="Group 6" id="6"/>
          <p:cNvGrpSpPr/>
          <p:nvPr/>
        </p:nvGrpSpPr>
        <p:grpSpPr>
          <a:xfrm rot="0">
            <a:off x="5455324" y="0"/>
            <a:ext cx="5365076" cy="5102502"/>
            <a:chOff x="0" y="0"/>
            <a:chExt cx="7153435" cy="6803336"/>
          </a:xfrm>
        </p:grpSpPr>
        <p:pic>
          <p:nvPicPr>
            <p:cNvPr name="Picture 7" id="7"/>
            <p:cNvPicPr>
              <a:picLocks noChangeAspect="true"/>
            </p:cNvPicPr>
            <p:nvPr/>
          </p:nvPicPr>
          <p:blipFill>
            <a:blip r:embed="rId6"/>
            <a:srcRect l="10570" t="0" r="10570" b="0"/>
            <a:stretch>
              <a:fillRect/>
            </a:stretch>
          </p:blipFill>
          <p:spPr>
            <a:xfrm>
              <a:off x="0" y="0"/>
              <a:ext cx="7153435" cy="6803336"/>
            </a:xfrm>
            <a:prstGeom prst="rect">
              <a:avLst/>
            </a:prstGeom>
          </p:spPr>
        </p:pic>
      </p:grpSp>
      <p:grpSp>
        <p:nvGrpSpPr>
          <p:cNvPr name="Group 8" id="8"/>
          <p:cNvGrpSpPr/>
          <p:nvPr/>
        </p:nvGrpSpPr>
        <p:grpSpPr>
          <a:xfrm rot="0">
            <a:off x="5455324" y="5184498"/>
            <a:ext cx="5365076" cy="5102502"/>
            <a:chOff x="0" y="0"/>
            <a:chExt cx="7153435" cy="6803336"/>
          </a:xfrm>
        </p:grpSpPr>
        <p:pic>
          <p:nvPicPr>
            <p:cNvPr name="Picture 9" id="9"/>
            <p:cNvPicPr>
              <a:picLocks noChangeAspect="true"/>
            </p:cNvPicPr>
            <p:nvPr/>
          </p:nvPicPr>
          <p:blipFill>
            <a:blip r:embed="rId7"/>
            <a:srcRect l="14973" t="0" r="14973" b="0"/>
            <a:stretch>
              <a:fillRect/>
            </a:stretch>
          </p:blipFill>
          <p:spPr>
            <a:xfrm>
              <a:off x="0" y="0"/>
              <a:ext cx="7153435" cy="6803336"/>
            </a:xfrm>
            <a:prstGeom prst="rect">
              <a:avLst/>
            </a:prstGeom>
          </p:spPr>
        </p:pic>
      </p:grpSp>
      <p:pic>
        <p:nvPicPr>
          <p:cNvPr name="Picture 10" id="10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527450" y="8591567"/>
            <a:ext cx="4776900" cy="1832593"/>
          </a:xfrm>
          <a:prstGeom prst="rect">
            <a:avLst/>
          </a:prstGeom>
        </p:spPr>
      </p:pic>
      <p:sp>
        <p:nvSpPr>
          <p:cNvPr name="TextBox 11" id="11"/>
          <p:cNvSpPr txBox="true"/>
          <p:nvPr/>
        </p:nvSpPr>
        <p:spPr>
          <a:xfrm rot="0">
            <a:off x="11337882" y="1392538"/>
            <a:ext cx="6336659" cy="31241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8399"/>
              </a:lnSpc>
            </a:pPr>
            <a:r>
              <a:rPr lang="en-US" sz="5999">
                <a:solidFill>
                  <a:srgbClr val="FF3824"/>
                </a:solidFill>
                <a:latin typeface="Atma Bold"/>
              </a:rPr>
              <a:t>LOOK AT THAT!!!</a:t>
            </a:r>
          </a:p>
          <a:p>
            <a:pPr>
              <a:lnSpc>
                <a:spcPts val="8399"/>
              </a:lnSpc>
            </a:pPr>
            <a:r>
              <a:rPr lang="en-US" sz="5999">
                <a:solidFill>
                  <a:srgbClr val="FF3824"/>
                </a:solidFill>
                <a:latin typeface="Atma Bold"/>
              </a:rPr>
              <a:t>WOW!!! </a:t>
            </a:r>
          </a:p>
          <a:p>
            <a:pPr marL="0" indent="0" lvl="0">
              <a:lnSpc>
                <a:spcPts val="8399"/>
              </a:lnSpc>
              <a:spcBef>
                <a:spcPct val="0"/>
              </a:spcBef>
            </a:pPr>
          </a:p>
        </p:txBody>
      </p:sp>
      <p:sp>
        <p:nvSpPr>
          <p:cNvPr name="TextBox 12" id="12"/>
          <p:cNvSpPr txBox="true"/>
          <p:nvPr/>
        </p:nvSpPr>
        <p:spPr>
          <a:xfrm rot="0">
            <a:off x="11525250" y="5139055"/>
            <a:ext cx="6388013" cy="11366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550"/>
              </a:lnSpc>
            </a:pPr>
            <a:r>
              <a:rPr lang="en-US" sz="3500">
                <a:solidFill>
                  <a:srgbClr val="000000"/>
                </a:solidFill>
                <a:latin typeface="Lato Bold"/>
              </a:rPr>
              <a:t>Explain your great ideas to everyone!</a:t>
            </a:r>
          </a:p>
        </p:txBody>
      </p:sp>
      <p:pic>
        <p:nvPicPr>
          <p:cNvPr name="Picture 13" id="13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983164" y="4094990"/>
            <a:ext cx="3276136" cy="619201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5494694"/>
            <a:ext cx="4418394" cy="3757154"/>
            <a:chOff x="0" y="0"/>
            <a:chExt cx="5891191" cy="5009539"/>
          </a:xfrm>
        </p:grpSpPr>
        <p:sp>
          <p:nvSpPr>
            <p:cNvPr name="TextBox 3" id="3"/>
            <p:cNvSpPr txBox="true"/>
            <p:nvPr/>
          </p:nvSpPr>
          <p:spPr>
            <a:xfrm rot="0">
              <a:off x="0" y="-57150"/>
              <a:ext cx="5891191" cy="232791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7020"/>
                </a:lnSpc>
              </a:pPr>
              <a:r>
                <a:rPr lang="en-US" sz="5400">
                  <a:solidFill>
                    <a:srgbClr val="000000"/>
                  </a:solidFill>
                  <a:latin typeface="Lato Bold"/>
                </a:rPr>
                <a:t>Add a main point</a:t>
              </a:r>
            </a:p>
          </p:txBody>
        </p:sp>
        <p:sp>
          <p:nvSpPr>
            <p:cNvPr name="TextBox 4" id="4"/>
            <p:cNvSpPr txBox="true"/>
            <p:nvPr/>
          </p:nvSpPr>
          <p:spPr>
            <a:xfrm rot="0">
              <a:off x="0" y="3171002"/>
              <a:ext cx="3916132" cy="183853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3640"/>
                </a:lnSpc>
              </a:pPr>
              <a:r>
                <a:rPr lang="en-US" sz="2800">
                  <a:solidFill>
                    <a:srgbClr val="000000"/>
                  </a:solidFill>
                  <a:latin typeface="Poppins"/>
                </a:rPr>
                <a:t>Elaborate on what you want to discuss.</a:t>
              </a:r>
              <a:r>
                <a:rPr lang="en-US" sz="2800">
                  <a:solidFill>
                    <a:srgbClr val="000000"/>
                  </a:solidFill>
                  <a:latin typeface="Poppins"/>
                </a:rPr>
                <a:t> </a:t>
              </a: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-2378555" y="-196825"/>
            <a:ext cx="21061323" cy="5147174"/>
            <a:chOff x="0" y="0"/>
            <a:chExt cx="28081764" cy="6862899"/>
          </a:xfrm>
        </p:grpSpPr>
        <p:grpSp>
          <p:nvGrpSpPr>
            <p:cNvPr name="Group 6" id="6"/>
            <p:cNvGrpSpPr/>
            <p:nvPr/>
          </p:nvGrpSpPr>
          <p:grpSpPr>
            <a:xfrm rot="-10770206">
              <a:off x="5628858" y="315958"/>
              <a:ext cx="5209635" cy="2997774"/>
              <a:chOff x="0" y="0"/>
              <a:chExt cx="687368" cy="395531"/>
            </a:xfrm>
          </p:grpSpPr>
          <p:sp>
            <p:nvSpPr>
              <p:cNvPr name="Freeform 7" id="7"/>
              <p:cNvSpPr/>
              <p:nvPr/>
            </p:nvSpPr>
            <p:spPr>
              <a:xfrm>
                <a:off x="0" y="0"/>
                <a:ext cx="687368" cy="395531"/>
              </a:xfrm>
              <a:custGeom>
                <a:avLst/>
                <a:gdLst/>
                <a:ahLst/>
                <a:cxnLst/>
                <a:rect r="r" b="b" t="t" l="l"/>
                <a:pathLst>
                  <a:path h="395531" w="687368">
                    <a:moveTo>
                      <a:pt x="343684" y="0"/>
                    </a:moveTo>
                    <a:lnTo>
                      <a:pt x="687368" y="395531"/>
                    </a:lnTo>
                    <a:lnTo>
                      <a:pt x="0" y="395531"/>
                    </a:lnTo>
                    <a:lnTo>
                      <a:pt x="343684" y="0"/>
                    </a:lnTo>
                    <a:close/>
                  </a:path>
                </a:pathLst>
              </a:custGeom>
              <a:solidFill>
                <a:srgbClr val="87C7FC"/>
              </a:solidFill>
            </p:spPr>
          </p:sp>
          <p:sp>
            <p:nvSpPr>
              <p:cNvPr name="TextBox 8" id="8"/>
              <p:cNvSpPr txBox="true"/>
              <p:nvPr/>
            </p:nvSpPr>
            <p:spPr>
              <a:xfrm>
                <a:off x="127000" y="254000"/>
                <a:ext cx="558800" cy="4064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5030"/>
                  </a:lnSpc>
                </a:pPr>
              </a:p>
            </p:txBody>
          </p:sp>
        </p:grpSp>
        <p:grpSp>
          <p:nvGrpSpPr>
            <p:cNvPr name="Group 9" id="9"/>
            <p:cNvGrpSpPr/>
            <p:nvPr/>
          </p:nvGrpSpPr>
          <p:grpSpPr>
            <a:xfrm rot="-10770206">
              <a:off x="12067" y="3293063"/>
              <a:ext cx="11648351" cy="2835137"/>
              <a:chOff x="0" y="0"/>
              <a:chExt cx="852560" cy="207508"/>
            </a:xfrm>
          </p:grpSpPr>
          <p:sp>
            <p:nvSpPr>
              <p:cNvPr name="Freeform 10" id="10"/>
              <p:cNvSpPr/>
              <p:nvPr/>
            </p:nvSpPr>
            <p:spPr>
              <a:xfrm>
                <a:off x="0" y="0"/>
                <a:ext cx="852560" cy="207508"/>
              </a:xfrm>
              <a:custGeom>
                <a:avLst/>
                <a:gdLst/>
                <a:ahLst/>
                <a:cxnLst/>
                <a:rect r="r" b="b" t="t" l="l"/>
                <a:pathLst>
                  <a:path h="207508" w="852560">
                    <a:moveTo>
                      <a:pt x="426280" y="0"/>
                    </a:moveTo>
                    <a:lnTo>
                      <a:pt x="852560" y="207508"/>
                    </a:lnTo>
                    <a:lnTo>
                      <a:pt x="0" y="207508"/>
                    </a:lnTo>
                    <a:lnTo>
                      <a:pt x="426280" y="0"/>
                    </a:lnTo>
                    <a:close/>
                  </a:path>
                </a:pathLst>
              </a:custGeom>
              <a:solidFill>
                <a:srgbClr val="87C7FC"/>
              </a:solidFill>
            </p:spPr>
          </p:sp>
          <p:sp>
            <p:nvSpPr>
              <p:cNvPr name="TextBox 11" id="11"/>
              <p:cNvSpPr txBox="true"/>
              <p:nvPr/>
            </p:nvSpPr>
            <p:spPr>
              <a:xfrm>
                <a:off x="127000" y="254000"/>
                <a:ext cx="558800" cy="4064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5030"/>
                  </a:lnSpc>
                </a:pPr>
              </a:p>
            </p:txBody>
          </p:sp>
        </p:grpSp>
        <p:grpSp>
          <p:nvGrpSpPr>
            <p:cNvPr name="Group 12" id="12"/>
            <p:cNvGrpSpPr/>
            <p:nvPr/>
          </p:nvGrpSpPr>
          <p:grpSpPr>
            <a:xfrm rot="-10770206">
              <a:off x="20780186" y="98198"/>
              <a:ext cx="7277266" cy="5642199"/>
              <a:chOff x="0" y="0"/>
              <a:chExt cx="960174" cy="744441"/>
            </a:xfrm>
          </p:grpSpPr>
          <p:sp>
            <p:nvSpPr>
              <p:cNvPr name="Freeform 13" id="13"/>
              <p:cNvSpPr/>
              <p:nvPr/>
            </p:nvSpPr>
            <p:spPr>
              <a:xfrm>
                <a:off x="0" y="0"/>
                <a:ext cx="960174" cy="744441"/>
              </a:xfrm>
              <a:custGeom>
                <a:avLst/>
                <a:gdLst/>
                <a:ahLst/>
                <a:cxnLst/>
                <a:rect r="r" b="b" t="t" l="l"/>
                <a:pathLst>
                  <a:path h="744441" w="960174">
                    <a:moveTo>
                      <a:pt x="480087" y="0"/>
                    </a:moveTo>
                    <a:lnTo>
                      <a:pt x="960174" y="744441"/>
                    </a:lnTo>
                    <a:lnTo>
                      <a:pt x="0" y="744441"/>
                    </a:lnTo>
                    <a:lnTo>
                      <a:pt x="480087" y="0"/>
                    </a:lnTo>
                    <a:close/>
                  </a:path>
                </a:pathLst>
              </a:custGeom>
              <a:solidFill>
                <a:srgbClr val="87C7FC"/>
              </a:solidFill>
            </p:spPr>
          </p:sp>
          <p:sp>
            <p:nvSpPr>
              <p:cNvPr name="TextBox 14" id="14"/>
              <p:cNvSpPr txBox="true"/>
              <p:nvPr/>
            </p:nvSpPr>
            <p:spPr>
              <a:xfrm>
                <a:off x="127000" y="254000"/>
                <a:ext cx="558800" cy="4064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5030"/>
                  </a:lnSpc>
                </a:pPr>
              </a:p>
            </p:txBody>
          </p:sp>
        </p:grpSp>
        <p:grpSp>
          <p:nvGrpSpPr>
            <p:cNvPr name="Group 15" id="15"/>
            <p:cNvGrpSpPr/>
            <p:nvPr/>
          </p:nvGrpSpPr>
          <p:grpSpPr>
            <a:xfrm rot="-10770206">
              <a:off x="15308441" y="3578568"/>
              <a:ext cx="9391366" cy="3243696"/>
              <a:chOff x="0" y="0"/>
              <a:chExt cx="687368" cy="237411"/>
            </a:xfrm>
          </p:grpSpPr>
          <p:sp>
            <p:nvSpPr>
              <p:cNvPr name="Freeform 16" id="16"/>
              <p:cNvSpPr/>
              <p:nvPr/>
            </p:nvSpPr>
            <p:spPr>
              <a:xfrm>
                <a:off x="0" y="0"/>
                <a:ext cx="687368" cy="237411"/>
              </a:xfrm>
              <a:custGeom>
                <a:avLst/>
                <a:gdLst/>
                <a:ahLst/>
                <a:cxnLst/>
                <a:rect r="r" b="b" t="t" l="l"/>
                <a:pathLst>
                  <a:path h="237411" w="687368">
                    <a:moveTo>
                      <a:pt x="343684" y="0"/>
                    </a:moveTo>
                    <a:lnTo>
                      <a:pt x="687368" y="237411"/>
                    </a:lnTo>
                    <a:lnTo>
                      <a:pt x="0" y="237411"/>
                    </a:lnTo>
                    <a:lnTo>
                      <a:pt x="343684" y="0"/>
                    </a:lnTo>
                    <a:close/>
                  </a:path>
                </a:pathLst>
              </a:custGeom>
              <a:solidFill>
                <a:srgbClr val="87C7FC"/>
              </a:solidFill>
            </p:spPr>
          </p:sp>
          <p:sp>
            <p:nvSpPr>
              <p:cNvPr name="TextBox 17" id="17"/>
              <p:cNvSpPr txBox="true"/>
              <p:nvPr/>
            </p:nvSpPr>
            <p:spPr>
              <a:xfrm>
                <a:off x="127000" y="254000"/>
                <a:ext cx="558800" cy="4064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5030"/>
                  </a:lnSpc>
                </a:pPr>
              </a:p>
            </p:txBody>
          </p:sp>
        </p:grpSp>
        <p:grpSp>
          <p:nvGrpSpPr>
            <p:cNvPr name="Group 18" id="18"/>
            <p:cNvGrpSpPr/>
            <p:nvPr/>
          </p:nvGrpSpPr>
          <p:grpSpPr>
            <a:xfrm rot="-10770206">
              <a:off x="5562067" y="3917931"/>
              <a:ext cx="14603047" cy="2881743"/>
              <a:chOff x="0" y="0"/>
              <a:chExt cx="747639" cy="147538"/>
            </a:xfrm>
          </p:grpSpPr>
          <p:sp>
            <p:nvSpPr>
              <p:cNvPr name="Freeform 19" id="19"/>
              <p:cNvSpPr/>
              <p:nvPr/>
            </p:nvSpPr>
            <p:spPr>
              <a:xfrm>
                <a:off x="0" y="0"/>
                <a:ext cx="747639" cy="147538"/>
              </a:xfrm>
              <a:custGeom>
                <a:avLst/>
                <a:gdLst/>
                <a:ahLst/>
                <a:cxnLst/>
                <a:rect r="r" b="b" t="t" l="l"/>
                <a:pathLst>
                  <a:path h="147538" w="747639">
                    <a:moveTo>
                      <a:pt x="373820" y="0"/>
                    </a:moveTo>
                    <a:lnTo>
                      <a:pt x="747639" y="147538"/>
                    </a:lnTo>
                    <a:lnTo>
                      <a:pt x="0" y="147538"/>
                    </a:lnTo>
                    <a:lnTo>
                      <a:pt x="373820" y="0"/>
                    </a:lnTo>
                    <a:close/>
                  </a:path>
                </a:pathLst>
              </a:custGeom>
              <a:solidFill>
                <a:srgbClr val="87C7FC"/>
              </a:solidFill>
            </p:spPr>
          </p:sp>
          <p:sp>
            <p:nvSpPr>
              <p:cNvPr name="TextBox 20" id="20"/>
              <p:cNvSpPr txBox="true"/>
              <p:nvPr/>
            </p:nvSpPr>
            <p:spPr>
              <a:xfrm>
                <a:off x="127000" y="254000"/>
                <a:ext cx="558800" cy="4064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5030"/>
                  </a:lnSpc>
                </a:pPr>
              </a:p>
            </p:txBody>
          </p:sp>
        </p:grpSp>
        <p:grpSp>
          <p:nvGrpSpPr>
            <p:cNvPr name="Group 21" id="21"/>
            <p:cNvGrpSpPr/>
            <p:nvPr/>
          </p:nvGrpSpPr>
          <p:grpSpPr>
            <a:xfrm rot="-10770206">
              <a:off x="2686282" y="92183"/>
              <a:ext cx="21291644" cy="4163915"/>
              <a:chOff x="0" y="0"/>
              <a:chExt cx="2809255" cy="549394"/>
            </a:xfrm>
          </p:grpSpPr>
          <p:sp>
            <p:nvSpPr>
              <p:cNvPr name="Freeform 22" id="22"/>
              <p:cNvSpPr/>
              <p:nvPr/>
            </p:nvSpPr>
            <p:spPr>
              <a:xfrm>
                <a:off x="0" y="0"/>
                <a:ext cx="2809255" cy="549394"/>
              </a:xfrm>
              <a:custGeom>
                <a:avLst/>
                <a:gdLst/>
                <a:ahLst/>
                <a:cxnLst/>
                <a:rect r="r" b="b" t="t" l="l"/>
                <a:pathLst>
                  <a:path h="549394" w="2809255">
                    <a:moveTo>
                      <a:pt x="0" y="0"/>
                    </a:moveTo>
                    <a:lnTo>
                      <a:pt x="2809255" y="0"/>
                    </a:lnTo>
                    <a:lnTo>
                      <a:pt x="2809255" y="549394"/>
                    </a:lnTo>
                    <a:lnTo>
                      <a:pt x="0" y="549394"/>
                    </a:lnTo>
                    <a:close/>
                  </a:path>
                </a:pathLst>
              </a:custGeom>
              <a:solidFill>
                <a:srgbClr val="87C7FC"/>
              </a:solidFill>
            </p:spPr>
          </p:sp>
          <p:sp>
            <p:nvSpPr>
              <p:cNvPr name="TextBox 23" id="23"/>
              <p:cNvSpPr txBox="true"/>
              <p:nvPr/>
            </p:nvSpPr>
            <p:spPr>
              <a:xfrm>
                <a:off x="0" y="-76200"/>
                <a:ext cx="812800" cy="8890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5030"/>
                  </a:lnSpc>
                </a:pPr>
              </a:p>
            </p:txBody>
          </p:sp>
        </p:grpSp>
      </p:grpSp>
      <p:sp>
        <p:nvSpPr>
          <p:cNvPr name="TextBox 24" id="24"/>
          <p:cNvSpPr txBox="true"/>
          <p:nvPr/>
        </p:nvSpPr>
        <p:spPr>
          <a:xfrm rot="0">
            <a:off x="1028700" y="1028700"/>
            <a:ext cx="16230600" cy="1371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800"/>
              </a:lnSpc>
            </a:pPr>
            <a:r>
              <a:rPr lang="en-US" sz="9000">
                <a:solidFill>
                  <a:srgbClr val="FFFFFF"/>
                </a:solidFill>
                <a:latin typeface="Atma Bold"/>
              </a:rPr>
              <a:t>Write Your Topic or Idea</a:t>
            </a:r>
          </a:p>
        </p:txBody>
      </p:sp>
      <p:grpSp>
        <p:nvGrpSpPr>
          <p:cNvPr name="Group 25" id="25"/>
          <p:cNvGrpSpPr/>
          <p:nvPr/>
        </p:nvGrpSpPr>
        <p:grpSpPr>
          <a:xfrm rot="0">
            <a:off x="6934803" y="5494694"/>
            <a:ext cx="4418394" cy="3757154"/>
            <a:chOff x="0" y="0"/>
            <a:chExt cx="5891191" cy="5009539"/>
          </a:xfrm>
        </p:grpSpPr>
        <p:sp>
          <p:nvSpPr>
            <p:cNvPr name="TextBox 26" id="26"/>
            <p:cNvSpPr txBox="true"/>
            <p:nvPr/>
          </p:nvSpPr>
          <p:spPr>
            <a:xfrm rot="0">
              <a:off x="0" y="-57150"/>
              <a:ext cx="5891191" cy="232791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7020"/>
                </a:lnSpc>
              </a:pPr>
              <a:r>
                <a:rPr lang="en-US" sz="5400">
                  <a:solidFill>
                    <a:srgbClr val="000000"/>
                  </a:solidFill>
                  <a:latin typeface="Lato Bold"/>
                </a:rPr>
                <a:t>Add a main point</a:t>
              </a:r>
            </a:p>
          </p:txBody>
        </p:sp>
        <p:sp>
          <p:nvSpPr>
            <p:cNvPr name="TextBox 27" id="27"/>
            <p:cNvSpPr txBox="true"/>
            <p:nvPr/>
          </p:nvSpPr>
          <p:spPr>
            <a:xfrm rot="0">
              <a:off x="0" y="3171002"/>
              <a:ext cx="3916132" cy="183853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3640"/>
                </a:lnSpc>
              </a:pPr>
              <a:r>
                <a:rPr lang="en-US" sz="2800">
                  <a:solidFill>
                    <a:srgbClr val="000000"/>
                  </a:solidFill>
                  <a:latin typeface="Poppins"/>
                </a:rPr>
                <a:t>Elaborate on what you want to discuss.</a:t>
              </a:r>
              <a:r>
                <a:rPr lang="en-US" sz="2800">
                  <a:solidFill>
                    <a:srgbClr val="000000"/>
                  </a:solidFill>
                  <a:latin typeface="Poppins"/>
                </a:rPr>
                <a:t> </a:t>
              </a: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12840906" y="5494694"/>
            <a:ext cx="4418394" cy="3757154"/>
            <a:chOff x="0" y="0"/>
            <a:chExt cx="5891191" cy="5009539"/>
          </a:xfrm>
        </p:grpSpPr>
        <p:sp>
          <p:nvSpPr>
            <p:cNvPr name="TextBox 29" id="29"/>
            <p:cNvSpPr txBox="true"/>
            <p:nvPr/>
          </p:nvSpPr>
          <p:spPr>
            <a:xfrm rot="0">
              <a:off x="0" y="-57150"/>
              <a:ext cx="5891191" cy="232791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7020"/>
                </a:lnSpc>
              </a:pPr>
              <a:r>
                <a:rPr lang="en-US" sz="5400">
                  <a:solidFill>
                    <a:srgbClr val="000000"/>
                  </a:solidFill>
                  <a:latin typeface="Lato Bold"/>
                </a:rPr>
                <a:t>Add a main point</a:t>
              </a:r>
            </a:p>
          </p:txBody>
        </p:sp>
        <p:sp>
          <p:nvSpPr>
            <p:cNvPr name="TextBox 30" id="30"/>
            <p:cNvSpPr txBox="true"/>
            <p:nvPr/>
          </p:nvSpPr>
          <p:spPr>
            <a:xfrm rot="0">
              <a:off x="0" y="3171002"/>
              <a:ext cx="3916132" cy="183853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3640"/>
                </a:lnSpc>
              </a:pPr>
              <a:r>
                <a:rPr lang="en-US" sz="2800">
                  <a:solidFill>
                    <a:srgbClr val="000000"/>
                  </a:solidFill>
                  <a:latin typeface="Poppins"/>
                </a:rPr>
                <a:t>Elaborate on what you want to discuss.</a:t>
              </a:r>
              <a:r>
                <a:rPr lang="en-US" sz="2800">
                  <a:solidFill>
                    <a:srgbClr val="000000"/>
                  </a:solidFill>
                  <a:latin typeface="Poppins"/>
                </a:rPr>
                <a:t> </a:t>
              </a:r>
            </a:p>
          </p:txBody>
        </p:sp>
      </p:grpSp>
      <p:pic>
        <p:nvPicPr>
          <p:cNvPr name="Picture 31" id="31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1792820">
            <a:off x="9930751" y="7132100"/>
            <a:ext cx="1445662" cy="1743672"/>
          </a:xfrm>
          <a:prstGeom prst="rect">
            <a:avLst/>
          </a:prstGeom>
        </p:spPr>
      </p:pic>
      <p:pic>
        <p:nvPicPr>
          <p:cNvPr name="Picture 32" id="32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1591972">
            <a:off x="4217035" y="6603091"/>
            <a:ext cx="1326086" cy="1458694"/>
          </a:xfrm>
          <a:prstGeom prst="rect">
            <a:avLst/>
          </a:prstGeom>
        </p:spPr>
      </p:pic>
      <p:pic>
        <p:nvPicPr>
          <p:cNvPr name="Picture 33" id="33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2829876">
            <a:off x="15714993" y="6110094"/>
            <a:ext cx="2245039" cy="1298041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3E9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311529" y="3591751"/>
            <a:ext cx="20544169" cy="9778619"/>
            <a:chOff x="0" y="0"/>
            <a:chExt cx="27392225" cy="13038158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0" y="2761077"/>
              <a:ext cx="8131317" cy="7114903"/>
              <a:chOff x="0" y="0"/>
              <a:chExt cx="812800" cy="711200"/>
            </a:xfrm>
          </p:grpSpPr>
          <p:sp>
            <p:nvSpPr>
              <p:cNvPr name="Freeform 4" id="4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r="r" b="b" t="t" l="l"/>
                <a:pathLst>
                  <a:path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5" id="5"/>
              <p:cNvSpPr txBox="true"/>
              <p:nvPr/>
            </p:nvSpPr>
            <p:spPr>
              <a:xfrm>
                <a:off x="127000" y="244475"/>
                <a:ext cx="558800" cy="4159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5877"/>
                  </a:lnSpc>
                </a:pPr>
              </a:p>
            </p:txBody>
          </p:sp>
        </p:grpSp>
        <p:grpSp>
          <p:nvGrpSpPr>
            <p:cNvPr name="Group 6" id="6"/>
            <p:cNvGrpSpPr/>
            <p:nvPr/>
          </p:nvGrpSpPr>
          <p:grpSpPr>
            <a:xfrm rot="0">
              <a:off x="5270298" y="0"/>
              <a:ext cx="9630454" cy="9875979"/>
              <a:chOff x="0" y="0"/>
              <a:chExt cx="693519" cy="711200"/>
            </a:xfrm>
          </p:grpSpPr>
          <p:sp>
            <p:nvSpPr>
              <p:cNvPr name="Freeform 7" id="7"/>
              <p:cNvSpPr/>
              <p:nvPr/>
            </p:nvSpPr>
            <p:spPr>
              <a:xfrm>
                <a:off x="0" y="0"/>
                <a:ext cx="693519" cy="711200"/>
              </a:xfrm>
              <a:custGeom>
                <a:avLst/>
                <a:gdLst/>
                <a:ahLst/>
                <a:cxnLst/>
                <a:rect r="r" b="b" t="t" l="l"/>
                <a:pathLst>
                  <a:path h="711200" w="693519">
                    <a:moveTo>
                      <a:pt x="346759" y="0"/>
                    </a:moveTo>
                    <a:lnTo>
                      <a:pt x="693519" y="711200"/>
                    </a:lnTo>
                    <a:lnTo>
                      <a:pt x="0" y="711200"/>
                    </a:lnTo>
                    <a:lnTo>
                      <a:pt x="346759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8" id="8"/>
              <p:cNvSpPr txBox="true"/>
              <p:nvPr/>
            </p:nvSpPr>
            <p:spPr>
              <a:xfrm>
                <a:off x="127000" y="244475"/>
                <a:ext cx="558800" cy="4159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5877"/>
                  </a:lnSpc>
                </a:pPr>
              </a:p>
            </p:txBody>
          </p:sp>
        </p:grpSp>
        <p:grpSp>
          <p:nvGrpSpPr>
            <p:cNvPr name="Group 9" id="9"/>
            <p:cNvGrpSpPr/>
            <p:nvPr/>
          </p:nvGrpSpPr>
          <p:grpSpPr>
            <a:xfrm rot="0">
              <a:off x="10390017" y="1857153"/>
              <a:ext cx="12491473" cy="9875979"/>
              <a:chOff x="0" y="0"/>
              <a:chExt cx="899550" cy="711200"/>
            </a:xfrm>
          </p:grpSpPr>
          <p:sp>
            <p:nvSpPr>
              <p:cNvPr name="Freeform 10" id="10"/>
              <p:cNvSpPr/>
              <p:nvPr/>
            </p:nvSpPr>
            <p:spPr>
              <a:xfrm>
                <a:off x="0" y="0"/>
                <a:ext cx="899550" cy="711200"/>
              </a:xfrm>
              <a:custGeom>
                <a:avLst/>
                <a:gdLst/>
                <a:ahLst/>
                <a:cxnLst/>
                <a:rect r="r" b="b" t="t" l="l"/>
                <a:pathLst>
                  <a:path h="711200" w="899550">
                    <a:moveTo>
                      <a:pt x="449775" y="0"/>
                    </a:moveTo>
                    <a:lnTo>
                      <a:pt x="899550" y="711200"/>
                    </a:lnTo>
                    <a:lnTo>
                      <a:pt x="0" y="711200"/>
                    </a:lnTo>
                    <a:lnTo>
                      <a:pt x="449775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11" id="11"/>
              <p:cNvSpPr txBox="true"/>
              <p:nvPr/>
            </p:nvSpPr>
            <p:spPr>
              <a:xfrm>
                <a:off x="127000" y="244475"/>
                <a:ext cx="558800" cy="4159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5877"/>
                  </a:lnSpc>
                </a:pPr>
              </a:p>
            </p:txBody>
          </p:sp>
        </p:grpSp>
        <p:grpSp>
          <p:nvGrpSpPr>
            <p:cNvPr name="Group 12" id="12"/>
            <p:cNvGrpSpPr/>
            <p:nvPr/>
          </p:nvGrpSpPr>
          <p:grpSpPr>
            <a:xfrm rot="0">
              <a:off x="14900752" y="3162179"/>
              <a:ext cx="12491473" cy="9875979"/>
              <a:chOff x="0" y="0"/>
              <a:chExt cx="899550" cy="711200"/>
            </a:xfrm>
          </p:grpSpPr>
          <p:sp>
            <p:nvSpPr>
              <p:cNvPr name="Freeform 13" id="13"/>
              <p:cNvSpPr/>
              <p:nvPr/>
            </p:nvSpPr>
            <p:spPr>
              <a:xfrm>
                <a:off x="0" y="0"/>
                <a:ext cx="899550" cy="711200"/>
              </a:xfrm>
              <a:custGeom>
                <a:avLst/>
                <a:gdLst/>
                <a:ahLst/>
                <a:cxnLst/>
                <a:rect r="r" b="b" t="t" l="l"/>
                <a:pathLst>
                  <a:path h="711200" w="899550">
                    <a:moveTo>
                      <a:pt x="449775" y="0"/>
                    </a:moveTo>
                    <a:lnTo>
                      <a:pt x="899550" y="711200"/>
                    </a:lnTo>
                    <a:lnTo>
                      <a:pt x="0" y="711200"/>
                    </a:lnTo>
                    <a:lnTo>
                      <a:pt x="449775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14" id="14"/>
              <p:cNvSpPr txBox="true"/>
              <p:nvPr/>
            </p:nvSpPr>
            <p:spPr>
              <a:xfrm>
                <a:off x="127000" y="244475"/>
                <a:ext cx="558800" cy="4159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5877"/>
                  </a:lnSpc>
                </a:pPr>
              </a:p>
            </p:txBody>
          </p:sp>
        </p:grpSp>
      </p:grpSp>
      <p:pic>
        <p:nvPicPr>
          <p:cNvPr name="Picture 15" id="15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028916" y="4537075"/>
            <a:ext cx="4230168" cy="4114800"/>
          </a:xfrm>
          <a:prstGeom prst="rect">
            <a:avLst/>
          </a:prstGeom>
        </p:spPr>
      </p:pic>
      <p:pic>
        <p:nvPicPr>
          <p:cNvPr name="Picture 16" id="16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7613248" y="4939081"/>
            <a:ext cx="380289" cy="908131"/>
          </a:xfrm>
          <a:prstGeom prst="rect">
            <a:avLst/>
          </a:prstGeom>
        </p:spPr>
      </p:pic>
      <p:pic>
        <p:nvPicPr>
          <p:cNvPr name="Picture 17" id="17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0">
            <a:off x="10074856" y="4932662"/>
            <a:ext cx="629690" cy="914550"/>
          </a:xfrm>
          <a:prstGeom prst="rect">
            <a:avLst/>
          </a:prstGeom>
        </p:spPr>
      </p:pic>
      <p:pic>
        <p:nvPicPr>
          <p:cNvPr name="Picture 18" id="18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0">
            <a:off x="10074856" y="7318294"/>
            <a:ext cx="623363" cy="923501"/>
          </a:xfrm>
          <a:prstGeom prst="rect">
            <a:avLst/>
          </a:prstGeom>
        </p:spPr>
      </p:pic>
      <p:pic>
        <p:nvPicPr>
          <p:cNvPr name="Picture 19" id="19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0">
            <a:off x="7445859" y="7318294"/>
            <a:ext cx="715065" cy="918637"/>
          </a:xfrm>
          <a:prstGeom prst="rect">
            <a:avLst/>
          </a:prstGeom>
        </p:spPr>
      </p:pic>
      <p:pic>
        <p:nvPicPr>
          <p:cNvPr name="Picture 20" id="20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2931256">
            <a:off x="14815643" y="162179"/>
            <a:ext cx="2303957" cy="2346623"/>
          </a:xfrm>
          <a:prstGeom prst="rect">
            <a:avLst/>
          </a:prstGeom>
        </p:spPr>
      </p:pic>
      <p:pic>
        <p:nvPicPr>
          <p:cNvPr name="Picture 21" id="21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1440856">
            <a:off x="1445236" y="8453691"/>
            <a:ext cx="1202990" cy="1450975"/>
          </a:xfrm>
          <a:prstGeom prst="rect">
            <a:avLst/>
          </a:prstGeom>
        </p:spPr>
      </p:pic>
      <p:pic>
        <p:nvPicPr>
          <p:cNvPr name="Picture 22" id="22"/>
          <p:cNvPicPr>
            <a:picLocks noChangeAspect="true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1591972">
            <a:off x="16457174" y="8067950"/>
            <a:ext cx="1122124" cy="1234337"/>
          </a:xfrm>
          <a:prstGeom prst="rect">
            <a:avLst/>
          </a:prstGeom>
        </p:spPr>
      </p:pic>
      <p:pic>
        <p:nvPicPr>
          <p:cNvPr name="Picture 23" id="23"/>
          <p:cNvPicPr>
            <a:picLocks noChangeAspect="true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3033423">
            <a:off x="796295" y="3259071"/>
            <a:ext cx="2323073" cy="1343159"/>
          </a:xfrm>
          <a:prstGeom prst="rect">
            <a:avLst/>
          </a:prstGeom>
        </p:spPr>
      </p:pic>
      <p:sp>
        <p:nvSpPr>
          <p:cNvPr name="TextBox 24" id="24"/>
          <p:cNvSpPr txBox="true"/>
          <p:nvPr/>
        </p:nvSpPr>
        <p:spPr>
          <a:xfrm rot="0">
            <a:off x="3423825" y="3921125"/>
            <a:ext cx="3364925" cy="495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840"/>
              </a:lnSpc>
              <a:spcBef>
                <a:spcPct val="0"/>
              </a:spcBef>
            </a:pPr>
            <a:r>
              <a:rPr lang="en-US" sz="3200" u="none">
                <a:solidFill>
                  <a:srgbClr val="000000"/>
                </a:solidFill>
                <a:latin typeface="Lato Bold"/>
              </a:rPr>
              <a:t>Add a main point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3423825" y="4705604"/>
            <a:ext cx="3364925" cy="8439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399">
                <a:solidFill>
                  <a:srgbClr val="000000"/>
                </a:solidFill>
                <a:latin typeface="Poppins"/>
              </a:rPr>
              <a:t>E</a:t>
            </a:r>
            <a:r>
              <a:rPr lang="en-US" sz="2399" u="none">
                <a:solidFill>
                  <a:srgbClr val="000000"/>
                </a:solidFill>
                <a:latin typeface="Poppins"/>
              </a:rPr>
              <a:t>laborate on what you want to discuss. 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3423825" y="7629906"/>
            <a:ext cx="3364925" cy="495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840"/>
              </a:lnSpc>
              <a:spcBef>
                <a:spcPct val="0"/>
              </a:spcBef>
            </a:pPr>
            <a:r>
              <a:rPr lang="en-US" sz="3200" u="none">
                <a:solidFill>
                  <a:srgbClr val="000000"/>
                </a:solidFill>
                <a:latin typeface="Lato Bold"/>
              </a:rPr>
              <a:t>Add a main point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3423825" y="8414385"/>
            <a:ext cx="3364925" cy="8439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399">
                <a:solidFill>
                  <a:srgbClr val="000000"/>
                </a:solidFill>
                <a:latin typeface="Poppins"/>
              </a:rPr>
              <a:t>Elaborate on what you want to discuss.</a:t>
            </a:r>
            <a:r>
              <a:rPr lang="en-US" sz="2399">
                <a:solidFill>
                  <a:srgbClr val="000000"/>
                </a:solidFill>
                <a:latin typeface="Poppins"/>
              </a:rPr>
              <a:t> 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11499251" y="7629906"/>
            <a:ext cx="3364925" cy="495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840"/>
              </a:lnSpc>
              <a:spcBef>
                <a:spcPct val="0"/>
              </a:spcBef>
            </a:pPr>
            <a:r>
              <a:rPr lang="en-US" sz="3200" u="none">
                <a:solidFill>
                  <a:srgbClr val="000000"/>
                </a:solidFill>
                <a:latin typeface="Lato Bold"/>
              </a:rPr>
              <a:t>Add a main point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11499251" y="8414385"/>
            <a:ext cx="3364925" cy="8439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399">
                <a:solidFill>
                  <a:srgbClr val="000000"/>
                </a:solidFill>
                <a:latin typeface="Poppins"/>
              </a:rPr>
              <a:t>Elaborate on what you want to discuss.</a:t>
            </a:r>
            <a:r>
              <a:rPr lang="en-US" sz="2399">
                <a:solidFill>
                  <a:srgbClr val="000000"/>
                </a:solidFill>
                <a:latin typeface="Poppins"/>
              </a:rPr>
              <a:t> 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11499251" y="3921125"/>
            <a:ext cx="3364925" cy="495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840"/>
              </a:lnSpc>
              <a:spcBef>
                <a:spcPct val="0"/>
              </a:spcBef>
            </a:pPr>
            <a:r>
              <a:rPr lang="en-US" sz="3200" u="none">
                <a:solidFill>
                  <a:srgbClr val="000000"/>
                </a:solidFill>
                <a:latin typeface="Lato Bold"/>
              </a:rPr>
              <a:t>Add a main point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11499251" y="4705604"/>
            <a:ext cx="3364925" cy="8439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399">
                <a:solidFill>
                  <a:srgbClr val="000000"/>
                </a:solidFill>
                <a:latin typeface="Poppins"/>
              </a:rPr>
              <a:t>Elaborate on what you want to discuss.</a:t>
            </a:r>
            <a:r>
              <a:rPr lang="en-US" sz="2399">
                <a:solidFill>
                  <a:srgbClr val="000000"/>
                </a:solidFill>
                <a:latin typeface="Poppins"/>
              </a:rPr>
              <a:t> 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3423825" y="1028700"/>
            <a:ext cx="11440350" cy="1333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0560"/>
              </a:lnSpc>
              <a:spcBef>
                <a:spcPct val="0"/>
              </a:spcBef>
            </a:pPr>
            <a:r>
              <a:rPr lang="en-US" sz="8800">
                <a:solidFill>
                  <a:srgbClr val="327EEC"/>
                </a:solidFill>
                <a:latin typeface="Atma Bold Bold"/>
              </a:rPr>
              <a:t>Add a Timeline Page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87C7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696915" y="-540714"/>
            <a:ext cx="7324680" cy="1790078"/>
            <a:chOff x="0" y="0"/>
            <a:chExt cx="9766240" cy="2386770"/>
          </a:xfrm>
        </p:grpSpPr>
        <p:grpSp>
          <p:nvGrpSpPr>
            <p:cNvPr name="Group 3" id="3"/>
            <p:cNvGrpSpPr/>
            <p:nvPr/>
          </p:nvGrpSpPr>
          <p:grpSpPr>
            <a:xfrm rot="-10770206">
              <a:off x="1957597" y="109883"/>
              <a:ext cx="1811800" cy="1042562"/>
              <a:chOff x="0" y="0"/>
              <a:chExt cx="687368" cy="395531"/>
            </a:xfrm>
          </p:grpSpPr>
          <p:sp>
            <p:nvSpPr>
              <p:cNvPr name="Freeform 4" id="4"/>
              <p:cNvSpPr/>
              <p:nvPr/>
            </p:nvSpPr>
            <p:spPr>
              <a:xfrm>
                <a:off x="0" y="0"/>
                <a:ext cx="687368" cy="395531"/>
              </a:xfrm>
              <a:custGeom>
                <a:avLst/>
                <a:gdLst/>
                <a:ahLst/>
                <a:cxnLst/>
                <a:rect r="r" b="b" t="t" l="l"/>
                <a:pathLst>
                  <a:path h="395531" w="687368">
                    <a:moveTo>
                      <a:pt x="343684" y="0"/>
                    </a:moveTo>
                    <a:lnTo>
                      <a:pt x="687368" y="395531"/>
                    </a:lnTo>
                    <a:lnTo>
                      <a:pt x="0" y="395531"/>
                    </a:lnTo>
                    <a:lnTo>
                      <a:pt x="343684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5" id="5"/>
              <p:cNvSpPr txBox="true"/>
              <p:nvPr/>
            </p:nvSpPr>
            <p:spPr>
              <a:xfrm>
                <a:off x="127000" y="301625"/>
                <a:ext cx="558800" cy="3587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1749"/>
                  </a:lnSpc>
                </a:pPr>
              </a:p>
            </p:txBody>
          </p:sp>
        </p:grpSp>
        <p:grpSp>
          <p:nvGrpSpPr>
            <p:cNvPr name="Group 6" id="6"/>
            <p:cNvGrpSpPr/>
            <p:nvPr/>
          </p:nvGrpSpPr>
          <p:grpSpPr>
            <a:xfrm rot="-10770206">
              <a:off x="4197" y="1145257"/>
              <a:ext cx="4051049" cy="986000"/>
              <a:chOff x="0" y="0"/>
              <a:chExt cx="852560" cy="207508"/>
            </a:xfrm>
          </p:grpSpPr>
          <p:sp>
            <p:nvSpPr>
              <p:cNvPr name="Freeform 7" id="7"/>
              <p:cNvSpPr/>
              <p:nvPr/>
            </p:nvSpPr>
            <p:spPr>
              <a:xfrm>
                <a:off x="0" y="0"/>
                <a:ext cx="852560" cy="207508"/>
              </a:xfrm>
              <a:custGeom>
                <a:avLst/>
                <a:gdLst/>
                <a:ahLst/>
                <a:cxnLst/>
                <a:rect r="r" b="b" t="t" l="l"/>
                <a:pathLst>
                  <a:path h="207508" w="852560">
                    <a:moveTo>
                      <a:pt x="426280" y="0"/>
                    </a:moveTo>
                    <a:lnTo>
                      <a:pt x="852560" y="207508"/>
                    </a:lnTo>
                    <a:lnTo>
                      <a:pt x="0" y="207508"/>
                    </a:lnTo>
                    <a:lnTo>
                      <a:pt x="426280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8" id="8"/>
              <p:cNvSpPr txBox="true"/>
              <p:nvPr/>
            </p:nvSpPr>
            <p:spPr>
              <a:xfrm>
                <a:off x="127000" y="301625"/>
                <a:ext cx="558800" cy="3587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1749"/>
                  </a:lnSpc>
                </a:pPr>
              </a:p>
            </p:txBody>
          </p:sp>
        </p:grpSp>
        <p:grpSp>
          <p:nvGrpSpPr>
            <p:cNvPr name="Group 9" id="9"/>
            <p:cNvGrpSpPr/>
            <p:nvPr/>
          </p:nvGrpSpPr>
          <p:grpSpPr>
            <a:xfrm rot="-10770206">
              <a:off x="7226906" y="34151"/>
              <a:ext cx="2530878" cy="1962237"/>
              <a:chOff x="0" y="0"/>
              <a:chExt cx="960174" cy="744441"/>
            </a:xfrm>
          </p:grpSpPr>
          <p:sp>
            <p:nvSpPr>
              <p:cNvPr name="Freeform 10" id="10"/>
              <p:cNvSpPr/>
              <p:nvPr/>
            </p:nvSpPr>
            <p:spPr>
              <a:xfrm>
                <a:off x="0" y="0"/>
                <a:ext cx="960174" cy="744441"/>
              </a:xfrm>
              <a:custGeom>
                <a:avLst/>
                <a:gdLst/>
                <a:ahLst/>
                <a:cxnLst/>
                <a:rect r="r" b="b" t="t" l="l"/>
                <a:pathLst>
                  <a:path h="744441" w="960174">
                    <a:moveTo>
                      <a:pt x="480087" y="0"/>
                    </a:moveTo>
                    <a:lnTo>
                      <a:pt x="960174" y="744441"/>
                    </a:lnTo>
                    <a:lnTo>
                      <a:pt x="0" y="744441"/>
                    </a:lnTo>
                    <a:lnTo>
                      <a:pt x="480087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11" id="11"/>
              <p:cNvSpPr txBox="true"/>
              <p:nvPr/>
            </p:nvSpPr>
            <p:spPr>
              <a:xfrm>
                <a:off x="127000" y="301625"/>
                <a:ext cx="558800" cy="3587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1749"/>
                  </a:lnSpc>
                </a:pPr>
              </a:p>
            </p:txBody>
          </p:sp>
        </p:grpSp>
        <p:grpSp>
          <p:nvGrpSpPr>
            <p:cNvPr name="Group 12" id="12"/>
            <p:cNvGrpSpPr/>
            <p:nvPr/>
          </p:nvGrpSpPr>
          <p:grpSpPr>
            <a:xfrm rot="-10770206">
              <a:off x="5323950" y="1244550"/>
              <a:ext cx="3266117" cy="1128089"/>
              <a:chOff x="0" y="0"/>
              <a:chExt cx="687368" cy="237411"/>
            </a:xfrm>
          </p:grpSpPr>
          <p:sp>
            <p:nvSpPr>
              <p:cNvPr name="Freeform 13" id="13"/>
              <p:cNvSpPr/>
              <p:nvPr/>
            </p:nvSpPr>
            <p:spPr>
              <a:xfrm>
                <a:off x="0" y="0"/>
                <a:ext cx="687368" cy="237411"/>
              </a:xfrm>
              <a:custGeom>
                <a:avLst/>
                <a:gdLst/>
                <a:ahLst/>
                <a:cxnLst/>
                <a:rect r="r" b="b" t="t" l="l"/>
                <a:pathLst>
                  <a:path h="237411" w="687368">
                    <a:moveTo>
                      <a:pt x="343684" y="0"/>
                    </a:moveTo>
                    <a:lnTo>
                      <a:pt x="687368" y="237411"/>
                    </a:lnTo>
                    <a:lnTo>
                      <a:pt x="0" y="237411"/>
                    </a:lnTo>
                    <a:lnTo>
                      <a:pt x="343684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14" id="14"/>
              <p:cNvSpPr txBox="true"/>
              <p:nvPr/>
            </p:nvSpPr>
            <p:spPr>
              <a:xfrm>
                <a:off x="127000" y="301625"/>
                <a:ext cx="558800" cy="3587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1749"/>
                  </a:lnSpc>
                </a:pPr>
              </a:p>
            </p:txBody>
          </p:sp>
        </p:grpSp>
        <p:grpSp>
          <p:nvGrpSpPr>
            <p:cNvPr name="Group 15" id="15"/>
            <p:cNvGrpSpPr/>
            <p:nvPr/>
          </p:nvGrpSpPr>
          <p:grpSpPr>
            <a:xfrm rot="-10770206">
              <a:off x="1934369" y="1362573"/>
              <a:ext cx="5078629" cy="1002209"/>
              <a:chOff x="0" y="0"/>
              <a:chExt cx="747639" cy="147538"/>
            </a:xfrm>
          </p:grpSpPr>
          <p:sp>
            <p:nvSpPr>
              <p:cNvPr name="Freeform 16" id="16"/>
              <p:cNvSpPr/>
              <p:nvPr/>
            </p:nvSpPr>
            <p:spPr>
              <a:xfrm>
                <a:off x="0" y="0"/>
                <a:ext cx="747639" cy="147538"/>
              </a:xfrm>
              <a:custGeom>
                <a:avLst/>
                <a:gdLst/>
                <a:ahLst/>
                <a:cxnLst/>
                <a:rect r="r" b="b" t="t" l="l"/>
                <a:pathLst>
                  <a:path h="147538" w="747639">
                    <a:moveTo>
                      <a:pt x="373820" y="0"/>
                    </a:moveTo>
                    <a:lnTo>
                      <a:pt x="747639" y="147538"/>
                    </a:lnTo>
                    <a:lnTo>
                      <a:pt x="0" y="147538"/>
                    </a:lnTo>
                    <a:lnTo>
                      <a:pt x="373820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17" id="17"/>
              <p:cNvSpPr txBox="true"/>
              <p:nvPr/>
            </p:nvSpPr>
            <p:spPr>
              <a:xfrm>
                <a:off x="127000" y="301625"/>
                <a:ext cx="558800" cy="3587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1749"/>
                  </a:lnSpc>
                </a:pPr>
              </a:p>
            </p:txBody>
          </p:sp>
        </p:grpSp>
        <p:grpSp>
          <p:nvGrpSpPr>
            <p:cNvPr name="Group 18" id="18"/>
            <p:cNvGrpSpPr/>
            <p:nvPr/>
          </p:nvGrpSpPr>
          <p:grpSpPr>
            <a:xfrm rot="-10770206">
              <a:off x="934232" y="32059"/>
              <a:ext cx="7404781" cy="1448121"/>
              <a:chOff x="0" y="0"/>
              <a:chExt cx="2809255" cy="549394"/>
            </a:xfrm>
          </p:grpSpPr>
          <p:sp>
            <p:nvSpPr>
              <p:cNvPr name="Freeform 19" id="19"/>
              <p:cNvSpPr/>
              <p:nvPr/>
            </p:nvSpPr>
            <p:spPr>
              <a:xfrm>
                <a:off x="0" y="0"/>
                <a:ext cx="2809255" cy="549394"/>
              </a:xfrm>
              <a:custGeom>
                <a:avLst/>
                <a:gdLst/>
                <a:ahLst/>
                <a:cxnLst/>
                <a:rect r="r" b="b" t="t" l="l"/>
                <a:pathLst>
                  <a:path h="549394" w="2809255">
                    <a:moveTo>
                      <a:pt x="0" y="0"/>
                    </a:moveTo>
                    <a:lnTo>
                      <a:pt x="2809255" y="0"/>
                    </a:lnTo>
                    <a:lnTo>
                      <a:pt x="2809255" y="549394"/>
                    </a:lnTo>
                    <a:lnTo>
                      <a:pt x="0" y="549394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20" id="20"/>
              <p:cNvSpPr txBox="true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1749"/>
                  </a:lnSpc>
                </a:pPr>
              </a:p>
            </p:txBody>
          </p:sp>
        </p:grpSp>
      </p:grpSp>
      <p:graphicFrame>
        <p:nvGraphicFramePr>
          <p:cNvPr name="Table 21" id="21"/>
          <p:cNvGraphicFramePr>
            <a:graphicFrameLocks noGrp="true"/>
          </p:cNvGraphicFramePr>
          <p:nvPr/>
        </p:nvGraphicFramePr>
        <p:xfrm>
          <a:off x="1028700" y="1610704"/>
          <a:ext cx="16230600" cy="8174383"/>
        </p:xfrm>
        <a:graphic>
          <a:graphicData uri="http://schemas.openxmlformats.org/drawingml/2006/table">
            <a:tbl>
              <a:tblPr/>
              <a:tblGrid>
                <a:gridCol w="4057650"/>
                <a:gridCol w="4189072"/>
                <a:gridCol w="3926228"/>
                <a:gridCol w="4057650"/>
              </a:tblGrid>
              <a:tr h="1590154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5000">
                          <a:solidFill>
                            <a:srgbClr val="FFFFFF"/>
                          </a:solidFill>
                          <a:latin typeface="Atma Bold Bold"/>
                        </a:rPr>
                        <a:t>S</a:t>
                      </a:r>
                      <a:endParaRPr lang="en-US" sz="1100"/>
                    </a:p>
                  </a:txBody>
                  <a:tcPr>
                    <a:lnL cmpd="sng" algn="ctr" cap="flat" w="1905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3385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5000">
                          <a:solidFill>
                            <a:srgbClr val="FFFFFF"/>
                          </a:solidFill>
                          <a:latin typeface="Atma Bold Bold"/>
                        </a:rPr>
                        <a:t>W</a:t>
                      </a:r>
                      <a:endParaRPr lang="en-US" sz="1100"/>
                    </a:p>
                  </a:txBody>
                  <a:tcPr>
                    <a:lnL cmpd="sng" algn="ctr" cap="flat" w="1905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624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5000">
                          <a:solidFill>
                            <a:srgbClr val="FFFFFF"/>
                          </a:solidFill>
                          <a:latin typeface="Atma Bold Bold"/>
                        </a:rPr>
                        <a:t>O</a:t>
                      </a:r>
                      <a:endParaRPr lang="en-US" sz="1100"/>
                    </a:p>
                  </a:txBody>
                  <a:tcPr>
                    <a:lnL cmpd="sng" algn="ctr" cap="flat" w="1905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33858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5000">
                          <a:solidFill>
                            <a:srgbClr val="FFFFFF"/>
                          </a:solidFill>
                          <a:latin typeface="Atma Bold Bold"/>
                        </a:rPr>
                        <a:t>T</a:t>
                      </a:r>
                      <a:endParaRPr lang="en-US" sz="1100"/>
                    </a:p>
                  </a:txBody>
                  <a:tcPr>
                    <a:lnL cmpd="sng" algn="ctr" cap="flat" w="1905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624"/>
                    </a:solidFill>
                  </a:tcPr>
                </a:tc>
              </a:tr>
              <a:tr h="799896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Lato Bold Bold"/>
                        </a:rPr>
                        <a:t>STRENGTHS</a:t>
                      </a:r>
                      <a:endParaRPr lang="en-US" sz="1100"/>
                    </a:p>
                  </a:txBody>
                  <a:tcPr>
                    <a:lnL cmpd="sng" algn="ctr" cap="flat" w="1905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8BBA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Lato Bold Bold"/>
                        </a:rPr>
                        <a:t>WEAKNESSES</a:t>
                      </a:r>
                      <a:endParaRPr lang="en-US" sz="1100"/>
                    </a:p>
                  </a:txBody>
                  <a:tcPr>
                    <a:lnL cmpd="sng" algn="ctr" cap="flat" w="1905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7966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Lato Bold Bold"/>
                        </a:rPr>
                        <a:t>OPPORTUNITIES</a:t>
                      </a:r>
                      <a:endParaRPr lang="en-US" sz="1100"/>
                    </a:p>
                  </a:txBody>
                  <a:tcPr>
                    <a:lnL cmpd="sng" algn="ctr" cap="flat" w="1905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D8BBA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Lato Bold Bold"/>
                        </a:rPr>
                        <a:t>THREATS</a:t>
                      </a:r>
                      <a:endParaRPr lang="en-US" sz="1100"/>
                    </a:p>
                  </a:txBody>
                  <a:tcPr>
                    <a:lnL cmpd="sng" algn="ctr" cap="flat" w="1905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7966"/>
                    </a:solidFill>
                  </a:tcPr>
                </a:tc>
              </a:tr>
              <a:tr h="5784333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/>
                        <a:t>What are you doing well? </a:t>
                      </a:r>
                    </a:p>
                    <a:p>
                      <a:r>
                        <a:rPr lang="en-US" sz="1500">
                          <a:solidFill>
                            <a:srgbClr val="000000"/>
                          </a:solidFill>
                          <a:latin typeface="Poppins"/>
                        </a:rPr>
                        <a:t>What sets you apart? What are your good qualities?</a:t>
                      </a:r>
                    </a:p>
                  </a:txBody>
                  <a:tcPr>
                    <a:lnL cmpd="sng" algn="ctr" cap="flat" w="0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/>
                        <a:t>Where do you need to improve? </a:t>
                      </a:r>
                    </a:p>
                    <a:p>
                      <a:r>
                        <a:rPr lang="en-US" sz="1500">
                          <a:solidFill>
                            <a:srgbClr val="000000"/>
                          </a:solidFill>
                          <a:latin typeface="Poppins"/>
                        </a:rPr>
                        <a:t>Are resources adequate? What do others do better than you?</a:t>
                      </a:r>
                    </a:p>
                  </a:txBody>
                  <a:tcPr>
                    <a:lnL cmpd="sng" algn="ctr" cap="flat" w="0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/>
                        <a:t>What are your goals? </a:t>
                      </a:r>
                    </a:p>
                    <a:p>
                      <a:r>
                        <a:rPr lang="en-US" sz="1500">
                          <a:solidFill>
                            <a:srgbClr val="000000"/>
                          </a:solidFill>
                          <a:latin typeface="Poppins"/>
                        </a:rPr>
                        <a:t>Are demands shifting? How can it be improved?</a:t>
                      </a:r>
                    </a:p>
                  </a:txBody>
                  <a:tcPr>
                    <a:lnL cmpd="sng" algn="ctr" cap="flat" w="0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/>
                        <a:t>What are the blockers you're facing? </a:t>
                      </a:r>
                    </a:p>
                    <a:p>
                      <a:r>
                        <a:rPr lang="en-US" sz="1500">
                          <a:solidFill>
                            <a:srgbClr val="000000"/>
                          </a:solidFill>
                          <a:latin typeface="Poppins"/>
                        </a:rPr>
                        <a:t>What are factors outside of your control?</a:t>
                      </a:r>
                    </a:p>
                  </a:txBody>
                  <a:tcPr>
                    <a:lnL cmpd="sng" algn="ctr" cap="flat" w="0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DFD"/>
                    </a:solidFill>
                  </a:tcPr>
                </a:tc>
              </a:tr>
            </a:tbl>
          </a:graphicData>
        </a:graphic>
      </p:graphicFrame>
      <p:pic>
        <p:nvPicPr>
          <p:cNvPr name="Picture 22" id="2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176468" y="1397617"/>
            <a:ext cx="1273741" cy="1222792"/>
          </a:xfrm>
          <a:prstGeom prst="rect">
            <a:avLst/>
          </a:prstGeom>
        </p:spPr>
      </p:pic>
      <p:grpSp>
        <p:nvGrpSpPr>
          <p:cNvPr name="Group 23" id="23"/>
          <p:cNvGrpSpPr/>
          <p:nvPr/>
        </p:nvGrpSpPr>
        <p:grpSpPr>
          <a:xfrm rot="0">
            <a:off x="4458884" y="-392461"/>
            <a:ext cx="7324680" cy="1790078"/>
            <a:chOff x="0" y="0"/>
            <a:chExt cx="9766240" cy="2386770"/>
          </a:xfrm>
        </p:grpSpPr>
        <p:grpSp>
          <p:nvGrpSpPr>
            <p:cNvPr name="Group 24" id="24"/>
            <p:cNvGrpSpPr/>
            <p:nvPr/>
          </p:nvGrpSpPr>
          <p:grpSpPr>
            <a:xfrm rot="-10770206">
              <a:off x="1957597" y="109883"/>
              <a:ext cx="1811800" cy="1042562"/>
              <a:chOff x="0" y="0"/>
              <a:chExt cx="687368" cy="395531"/>
            </a:xfrm>
          </p:grpSpPr>
          <p:sp>
            <p:nvSpPr>
              <p:cNvPr name="Freeform 25" id="25"/>
              <p:cNvSpPr/>
              <p:nvPr/>
            </p:nvSpPr>
            <p:spPr>
              <a:xfrm>
                <a:off x="0" y="0"/>
                <a:ext cx="687368" cy="395531"/>
              </a:xfrm>
              <a:custGeom>
                <a:avLst/>
                <a:gdLst/>
                <a:ahLst/>
                <a:cxnLst/>
                <a:rect r="r" b="b" t="t" l="l"/>
                <a:pathLst>
                  <a:path h="395531" w="687368">
                    <a:moveTo>
                      <a:pt x="343684" y="0"/>
                    </a:moveTo>
                    <a:lnTo>
                      <a:pt x="687368" y="395531"/>
                    </a:lnTo>
                    <a:lnTo>
                      <a:pt x="0" y="395531"/>
                    </a:lnTo>
                    <a:lnTo>
                      <a:pt x="343684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26" id="26"/>
              <p:cNvSpPr txBox="true"/>
              <p:nvPr/>
            </p:nvSpPr>
            <p:spPr>
              <a:xfrm>
                <a:off x="127000" y="301625"/>
                <a:ext cx="558800" cy="3587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1749"/>
                  </a:lnSpc>
                </a:pPr>
              </a:p>
            </p:txBody>
          </p:sp>
        </p:grpSp>
        <p:grpSp>
          <p:nvGrpSpPr>
            <p:cNvPr name="Group 27" id="27"/>
            <p:cNvGrpSpPr/>
            <p:nvPr/>
          </p:nvGrpSpPr>
          <p:grpSpPr>
            <a:xfrm rot="-10770206">
              <a:off x="4197" y="1145257"/>
              <a:ext cx="4051049" cy="986000"/>
              <a:chOff x="0" y="0"/>
              <a:chExt cx="852560" cy="207508"/>
            </a:xfrm>
          </p:grpSpPr>
          <p:sp>
            <p:nvSpPr>
              <p:cNvPr name="Freeform 28" id="28"/>
              <p:cNvSpPr/>
              <p:nvPr/>
            </p:nvSpPr>
            <p:spPr>
              <a:xfrm>
                <a:off x="0" y="0"/>
                <a:ext cx="852560" cy="207508"/>
              </a:xfrm>
              <a:custGeom>
                <a:avLst/>
                <a:gdLst/>
                <a:ahLst/>
                <a:cxnLst/>
                <a:rect r="r" b="b" t="t" l="l"/>
                <a:pathLst>
                  <a:path h="207508" w="852560">
                    <a:moveTo>
                      <a:pt x="426280" y="0"/>
                    </a:moveTo>
                    <a:lnTo>
                      <a:pt x="852560" y="207508"/>
                    </a:lnTo>
                    <a:lnTo>
                      <a:pt x="0" y="207508"/>
                    </a:lnTo>
                    <a:lnTo>
                      <a:pt x="426280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29" id="29"/>
              <p:cNvSpPr txBox="true"/>
              <p:nvPr/>
            </p:nvSpPr>
            <p:spPr>
              <a:xfrm>
                <a:off x="127000" y="301625"/>
                <a:ext cx="558800" cy="3587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1749"/>
                  </a:lnSpc>
                </a:pPr>
              </a:p>
            </p:txBody>
          </p:sp>
        </p:grpSp>
        <p:grpSp>
          <p:nvGrpSpPr>
            <p:cNvPr name="Group 30" id="30"/>
            <p:cNvGrpSpPr/>
            <p:nvPr/>
          </p:nvGrpSpPr>
          <p:grpSpPr>
            <a:xfrm rot="-10770206">
              <a:off x="7226906" y="34151"/>
              <a:ext cx="2530878" cy="1962237"/>
              <a:chOff x="0" y="0"/>
              <a:chExt cx="960174" cy="744441"/>
            </a:xfrm>
          </p:grpSpPr>
          <p:sp>
            <p:nvSpPr>
              <p:cNvPr name="Freeform 31" id="31"/>
              <p:cNvSpPr/>
              <p:nvPr/>
            </p:nvSpPr>
            <p:spPr>
              <a:xfrm>
                <a:off x="0" y="0"/>
                <a:ext cx="960174" cy="744441"/>
              </a:xfrm>
              <a:custGeom>
                <a:avLst/>
                <a:gdLst/>
                <a:ahLst/>
                <a:cxnLst/>
                <a:rect r="r" b="b" t="t" l="l"/>
                <a:pathLst>
                  <a:path h="744441" w="960174">
                    <a:moveTo>
                      <a:pt x="480087" y="0"/>
                    </a:moveTo>
                    <a:lnTo>
                      <a:pt x="960174" y="744441"/>
                    </a:lnTo>
                    <a:lnTo>
                      <a:pt x="0" y="744441"/>
                    </a:lnTo>
                    <a:lnTo>
                      <a:pt x="480087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32" id="32"/>
              <p:cNvSpPr txBox="true"/>
              <p:nvPr/>
            </p:nvSpPr>
            <p:spPr>
              <a:xfrm>
                <a:off x="127000" y="301625"/>
                <a:ext cx="558800" cy="3587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1749"/>
                  </a:lnSpc>
                </a:pPr>
              </a:p>
            </p:txBody>
          </p:sp>
        </p:grpSp>
        <p:grpSp>
          <p:nvGrpSpPr>
            <p:cNvPr name="Group 33" id="33"/>
            <p:cNvGrpSpPr/>
            <p:nvPr/>
          </p:nvGrpSpPr>
          <p:grpSpPr>
            <a:xfrm rot="-10770206">
              <a:off x="5323950" y="1244550"/>
              <a:ext cx="3266117" cy="1128089"/>
              <a:chOff x="0" y="0"/>
              <a:chExt cx="687368" cy="237411"/>
            </a:xfrm>
          </p:grpSpPr>
          <p:sp>
            <p:nvSpPr>
              <p:cNvPr name="Freeform 34" id="34"/>
              <p:cNvSpPr/>
              <p:nvPr/>
            </p:nvSpPr>
            <p:spPr>
              <a:xfrm>
                <a:off x="0" y="0"/>
                <a:ext cx="687368" cy="237411"/>
              </a:xfrm>
              <a:custGeom>
                <a:avLst/>
                <a:gdLst/>
                <a:ahLst/>
                <a:cxnLst/>
                <a:rect r="r" b="b" t="t" l="l"/>
                <a:pathLst>
                  <a:path h="237411" w="687368">
                    <a:moveTo>
                      <a:pt x="343684" y="0"/>
                    </a:moveTo>
                    <a:lnTo>
                      <a:pt x="687368" y="237411"/>
                    </a:lnTo>
                    <a:lnTo>
                      <a:pt x="0" y="237411"/>
                    </a:lnTo>
                    <a:lnTo>
                      <a:pt x="343684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35" id="35"/>
              <p:cNvSpPr txBox="true"/>
              <p:nvPr/>
            </p:nvSpPr>
            <p:spPr>
              <a:xfrm>
                <a:off x="127000" y="301625"/>
                <a:ext cx="558800" cy="3587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1749"/>
                  </a:lnSpc>
                </a:pPr>
              </a:p>
            </p:txBody>
          </p:sp>
        </p:grpSp>
        <p:grpSp>
          <p:nvGrpSpPr>
            <p:cNvPr name="Group 36" id="36"/>
            <p:cNvGrpSpPr/>
            <p:nvPr/>
          </p:nvGrpSpPr>
          <p:grpSpPr>
            <a:xfrm rot="-10770206">
              <a:off x="1934369" y="1362573"/>
              <a:ext cx="5078629" cy="1002209"/>
              <a:chOff x="0" y="0"/>
              <a:chExt cx="747639" cy="147538"/>
            </a:xfrm>
          </p:grpSpPr>
          <p:sp>
            <p:nvSpPr>
              <p:cNvPr name="Freeform 37" id="37"/>
              <p:cNvSpPr/>
              <p:nvPr/>
            </p:nvSpPr>
            <p:spPr>
              <a:xfrm>
                <a:off x="0" y="0"/>
                <a:ext cx="747639" cy="147538"/>
              </a:xfrm>
              <a:custGeom>
                <a:avLst/>
                <a:gdLst/>
                <a:ahLst/>
                <a:cxnLst/>
                <a:rect r="r" b="b" t="t" l="l"/>
                <a:pathLst>
                  <a:path h="147538" w="747639">
                    <a:moveTo>
                      <a:pt x="373820" y="0"/>
                    </a:moveTo>
                    <a:lnTo>
                      <a:pt x="747639" y="147538"/>
                    </a:lnTo>
                    <a:lnTo>
                      <a:pt x="0" y="147538"/>
                    </a:lnTo>
                    <a:lnTo>
                      <a:pt x="373820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38" id="38"/>
              <p:cNvSpPr txBox="true"/>
              <p:nvPr/>
            </p:nvSpPr>
            <p:spPr>
              <a:xfrm>
                <a:off x="127000" y="301625"/>
                <a:ext cx="558800" cy="3587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1749"/>
                  </a:lnSpc>
                </a:pPr>
              </a:p>
            </p:txBody>
          </p:sp>
        </p:grpSp>
        <p:grpSp>
          <p:nvGrpSpPr>
            <p:cNvPr name="Group 39" id="39"/>
            <p:cNvGrpSpPr/>
            <p:nvPr/>
          </p:nvGrpSpPr>
          <p:grpSpPr>
            <a:xfrm rot="-10770206">
              <a:off x="934232" y="32059"/>
              <a:ext cx="7404781" cy="1448121"/>
              <a:chOff x="0" y="0"/>
              <a:chExt cx="2809255" cy="549394"/>
            </a:xfrm>
          </p:grpSpPr>
          <p:sp>
            <p:nvSpPr>
              <p:cNvPr name="Freeform 40" id="40"/>
              <p:cNvSpPr/>
              <p:nvPr/>
            </p:nvSpPr>
            <p:spPr>
              <a:xfrm>
                <a:off x="0" y="0"/>
                <a:ext cx="2809255" cy="549394"/>
              </a:xfrm>
              <a:custGeom>
                <a:avLst/>
                <a:gdLst/>
                <a:ahLst/>
                <a:cxnLst/>
                <a:rect r="r" b="b" t="t" l="l"/>
                <a:pathLst>
                  <a:path h="549394" w="2809255">
                    <a:moveTo>
                      <a:pt x="0" y="0"/>
                    </a:moveTo>
                    <a:lnTo>
                      <a:pt x="2809255" y="0"/>
                    </a:lnTo>
                    <a:lnTo>
                      <a:pt x="2809255" y="549394"/>
                    </a:lnTo>
                    <a:lnTo>
                      <a:pt x="0" y="549394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41" id="41"/>
              <p:cNvSpPr txBox="true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1749"/>
                  </a:lnSpc>
                </a:pPr>
              </a:p>
            </p:txBody>
          </p:sp>
        </p:grpSp>
      </p:grpSp>
      <p:grpSp>
        <p:nvGrpSpPr>
          <p:cNvPr name="Group 42" id="42"/>
          <p:cNvGrpSpPr/>
          <p:nvPr/>
        </p:nvGrpSpPr>
        <p:grpSpPr>
          <a:xfrm rot="0">
            <a:off x="10040283" y="-540714"/>
            <a:ext cx="7324680" cy="1790078"/>
            <a:chOff x="0" y="0"/>
            <a:chExt cx="9766240" cy="2386770"/>
          </a:xfrm>
        </p:grpSpPr>
        <p:grpSp>
          <p:nvGrpSpPr>
            <p:cNvPr name="Group 43" id="43"/>
            <p:cNvGrpSpPr/>
            <p:nvPr/>
          </p:nvGrpSpPr>
          <p:grpSpPr>
            <a:xfrm rot="-10770206">
              <a:off x="1957597" y="109883"/>
              <a:ext cx="1811800" cy="1042562"/>
              <a:chOff x="0" y="0"/>
              <a:chExt cx="687368" cy="395531"/>
            </a:xfrm>
          </p:grpSpPr>
          <p:sp>
            <p:nvSpPr>
              <p:cNvPr name="Freeform 44" id="44"/>
              <p:cNvSpPr/>
              <p:nvPr/>
            </p:nvSpPr>
            <p:spPr>
              <a:xfrm>
                <a:off x="0" y="0"/>
                <a:ext cx="687368" cy="395531"/>
              </a:xfrm>
              <a:custGeom>
                <a:avLst/>
                <a:gdLst/>
                <a:ahLst/>
                <a:cxnLst/>
                <a:rect r="r" b="b" t="t" l="l"/>
                <a:pathLst>
                  <a:path h="395531" w="687368">
                    <a:moveTo>
                      <a:pt x="343684" y="0"/>
                    </a:moveTo>
                    <a:lnTo>
                      <a:pt x="687368" y="395531"/>
                    </a:lnTo>
                    <a:lnTo>
                      <a:pt x="0" y="395531"/>
                    </a:lnTo>
                    <a:lnTo>
                      <a:pt x="343684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45" id="45"/>
              <p:cNvSpPr txBox="true"/>
              <p:nvPr/>
            </p:nvSpPr>
            <p:spPr>
              <a:xfrm>
                <a:off x="127000" y="301625"/>
                <a:ext cx="558800" cy="3587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1749"/>
                  </a:lnSpc>
                </a:pPr>
              </a:p>
            </p:txBody>
          </p:sp>
        </p:grpSp>
        <p:grpSp>
          <p:nvGrpSpPr>
            <p:cNvPr name="Group 46" id="46"/>
            <p:cNvGrpSpPr/>
            <p:nvPr/>
          </p:nvGrpSpPr>
          <p:grpSpPr>
            <a:xfrm rot="-10770206">
              <a:off x="4197" y="1145257"/>
              <a:ext cx="4051049" cy="986000"/>
              <a:chOff x="0" y="0"/>
              <a:chExt cx="852560" cy="207508"/>
            </a:xfrm>
          </p:grpSpPr>
          <p:sp>
            <p:nvSpPr>
              <p:cNvPr name="Freeform 47" id="47"/>
              <p:cNvSpPr/>
              <p:nvPr/>
            </p:nvSpPr>
            <p:spPr>
              <a:xfrm>
                <a:off x="0" y="0"/>
                <a:ext cx="852560" cy="207508"/>
              </a:xfrm>
              <a:custGeom>
                <a:avLst/>
                <a:gdLst/>
                <a:ahLst/>
                <a:cxnLst/>
                <a:rect r="r" b="b" t="t" l="l"/>
                <a:pathLst>
                  <a:path h="207508" w="852560">
                    <a:moveTo>
                      <a:pt x="426280" y="0"/>
                    </a:moveTo>
                    <a:lnTo>
                      <a:pt x="852560" y="207508"/>
                    </a:lnTo>
                    <a:lnTo>
                      <a:pt x="0" y="207508"/>
                    </a:lnTo>
                    <a:lnTo>
                      <a:pt x="426280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48" id="48"/>
              <p:cNvSpPr txBox="true"/>
              <p:nvPr/>
            </p:nvSpPr>
            <p:spPr>
              <a:xfrm>
                <a:off x="127000" y="301625"/>
                <a:ext cx="558800" cy="3587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1749"/>
                  </a:lnSpc>
                </a:pPr>
              </a:p>
            </p:txBody>
          </p:sp>
        </p:grpSp>
        <p:grpSp>
          <p:nvGrpSpPr>
            <p:cNvPr name="Group 49" id="49"/>
            <p:cNvGrpSpPr/>
            <p:nvPr/>
          </p:nvGrpSpPr>
          <p:grpSpPr>
            <a:xfrm rot="-10770206">
              <a:off x="7226906" y="34151"/>
              <a:ext cx="2530878" cy="1962237"/>
              <a:chOff x="0" y="0"/>
              <a:chExt cx="960174" cy="744441"/>
            </a:xfrm>
          </p:grpSpPr>
          <p:sp>
            <p:nvSpPr>
              <p:cNvPr name="Freeform 50" id="50"/>
              <p:cNvSpPr/>
              <p:nvPr/>
            </p:nvSpPr>
            <p:spPr>
              <a:xfrm>
                <a:off x="0" y="0"/>
                <a:ext cx="960174" cy="744441"/>
              </a:xfrm>
              <a:custGeom>
                <a:avLst/>
                <a:gdLst/>
                <a:ahLst/>
                <a:cxnLst/>
                <a:rect r="r" b="b" t="t" l="l"/>
                <a:pathLst>
                  <a:path h="744441" w="960174">
                    <a:moveTo>
                      <a:pt x="480087" y="0"/>
                    </a:moveTo>
                    <a:lnTo>
                      <a:pt x="960174" y="744441"/>
                    </a:lnTo>
                    <a:lnTo>
                      <a:pt x="0" y="744441"/>
                    </a:lnTo>
                    <a:lnTo>
                      <a:pt x="480087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51" id="51"/>
              <p:cNvSpPr txBox="true"/>
              <p:nvPr/>
            </p:nvSpPr>
            <p:spPr>
              <a:xfrm>
                <a:off x="127000" y="301625"/>
                <a:ext cx="558800" cy="3587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1749"/>
                  </a:lnSpc>
                </a:pPr>
              </a:p>
            </p:txBody>
          </p:sp>
        </p:grpSp>
        <p:grpSp>
          <p:nvGrpSpPr>
            <p:cNvPr name="Group 52" id="52"/>
            <p:cNvGrpSpPr/>
            <p:nvPr/>
          </p:nvGrpSpPr>
          <p:grpSpPr>
            <a:xfrm rot="-10770206">
              <a:off x="5323950" y="1244550"/>
              <a:ext cx="3266117" cy="1128089"/>
              <a:chOff x="0" y="0"/>
              <a:chExt cx="687368" cy="237411"/>
            </a:xfrm>
          </p:grpSpPr>
          <p:sp>
            <p:nvSpPr>
              <p:cNvPr name="Freeform 53" id="53"/>
              <p:cNvSpPr/>
              <p:nvPr/>
            </p:nvSpPr>
            <p:spPr>
              <a:xfrm>
                <a:off x="0" y="0"/>
                <a:ext cx="687368" cy="237411"/>
              </a:xfrm>
              <a:custGeom>
                <a:avLst/>
                <a:gdLst/>
                <a:ahLst/>
                <a:cxnLst/>
                <a:rect r="r" b="b" t="t" l="l"/>
                <a:pathLst>
                  <a:path h="237411" w="687368">
                    <a:moveTo>
                      <a:pt x="343684" y="0"/>
                    </a:moveTo>
                    <a:lnTo>
                      <a:pt x="687368" y="237411"/>
                    </a:lnTo>
                    <a:lnTo>
                      <a:pt x="0" y="237411"/>
                    </a:lnTo>
                    <a:lnTo>
                      <a:pt x="343684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54" id="54"/>
              <p:cNvSpPr txBox="true"/>
              <p:nvPr/>
            </p:nvSpPr>
            <p:spPr>
              <a:xfrm>
                <a:off x="127000" y="301625"/>
                <a:ext cx="558800" cy="3587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1749"/>
                  </a:lnSpc>
                </a:pPr>
              </a:p>
            </p:txBody>
          </p:sp>
        </p:grpSp>
        <p:grpSp>
          <p:nvGrpSpPr>
            <p:cNvPr name="Group 55" id="55"/>
            <p:cNvGrpSpPr/>
            <p:nvPr/>
          </p:nvGrpSpPr>
          <p:grpSpPr>
            <a:xfrm rot="-10770206">
              <a:off x="1934369" y="1362573"/>
              <a:ext cx="5078629" cy="1002209"/>
              <a:chOff x="0" y="0"/>
              <a:chExt cx="747639" cy="147538"/>
            </a:xfrm>
          </p:grpSpPr>
          <p:sp>
            <p:nvSpPr>
              <p:cNvPr name="Freeform 56" id="56"/>
              <p:cNvSpPr/>
              <p:nvPr/>
            </p:nvSpPr>
            <p:spPr>
              <a:xfrm>
                <a:off x="0" y="0"/>
                <a:ext cx="747639" cy="147538"/>
              </a:xfrm>
              <a:custGeom>
                <a:avLst/>
                <a:gdLst/>
                <a:ahLst/>
                <a:cxnLst/>
                <a:rect r="r" b="b" t="t" l="l"/>
                <a:pathLst>
                  <a:path h="147538" w="747639">
                    <a:moveTo>
                      <a:pt x="373820" y="0"/>
                    </a:moveTo>
                    <a:lnTo>
                      <a:pt x="747639" y="147538"/>
                    </a:lnTo>
                    <a:lnTo>
                      <a:pt x="0" y="147538"/>
                    </a:lnTo>
                    <a:lnTo>
                      <a:pt x="373820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57" id="57"/>
              <p:cNvSpPr txBox="true"/>
              <p:nvPr/>
            </p:nvSpPr>
            <p:spPr>
              <a:xfrm>
                <a:off x="127000" y="301625"/>
                <a:ext cx="558800" cy="3587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1749"/>
                  </a:lnSpc>
                </a:pPr>
              </a:p>
            </p:txBody>
          </p:sp>
        </p:grpSp>
        <p:grpSp>
          <p:nvGrpSpPr>
            <p:cNvPr name="Group 58" id="58"/>
            <p:cNvGrpSpPr/>
            <p:nvPr/>
          </p:nvGrpSpPr>
          <p:grpSpPr>
            <a:xfrm rot="-10770206">
              <a:off x="934232" y="32059"/>
              <a:ext cx="7404781" cy="1448121"/>
              <a:chOff x="0" y="0"/>
              <a:chExt cx="2809255" cy="549394"/>
            </a:xfrm>
          </p:grpSpPr>
          <p:sp>
            <p:nvSpPr>
              <p:cNvPr name="Freeform 59" id="59"/>
              <p:cNvSpPr/>
              <p:nvPr/>
            </p:nvSpPr>
            <p:spPr>
              <a:xfrm>
                <a:off x="0" y="0"/>
                <a:ext cx="2809255" cy="549394"/>
              </a:xfrm>
              <a:custGeom>
                <a:avLst/>
                <a:gdLst/>
                <a:ahLst/>
                <a:cxnLst/>
                <a:rect r="r" b="b" t="t" l="l"/>
                <a:pathLst>
                  <a:path h="549394" w="2809255">
                    <a:moveTo>
                      <a:pt x="0" y="0"/>
                    </a:moveTo>
                    <a:lnTo>
                      <a:pt x="2809255" y="0"/>
                    </a:lnTo>
                    <a:lnTo>
                      <a:pt x="2809255" y="549394"/>
                    </a:lnTo>
                    <a:lnTo>
                      <a:pt x="0" y="549394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60" id="60"/>
              <p:cNvSpPr txBox="true"/>
              <p:nvPr/>
            </p:nvSpPr>
            <p:spPr>
              <a:xfrm>
                <a:off x="0" y="-28575"/>
                <a:ext cx="812800" cy="84137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1749"/>
                  </a:lnSpc>
                </a:pPr>
              </a:p>
            </p:txBody>
          </p:sp>
        </p:grpSp>
      </p:grp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1106749">
            <a:off x="13872554" y="4060834"/>
            <a:ext cx="1772761" cy="4545542"/>
          </a:xfrm>
          <a:prstGeom prst="rect">
            <a:avLst/>
          </a:prstGeom>
        </p:spPr>
      </p:pic>
      <p:grpSp>
        <p:nvGrpSpPr>
          <p:cNvPr name="Group 3" id="3"/>
          <p:cNvGrpSpPr/>
          <p:nvPr/>
        </p:nvGrpSpPr>
        <p:grpSpPr>
          <a:xfrm rot="0">
            <a:off x="-1130792" y="-2082304"/>
            <a:ext cx="20549583" cy="5164404"/>
            <a:chOff x="0" y="0"/>
            <a:chExt cx="27399444" cy="6885872"/>
          </a:xfrm>
        </p:grpSpPr>
        <p:grpSp>
          <p:nvGrpSpPr>
            <p:cNvPr name="Group 4" id="4"/>
            <p:cNvGrpSpPr/>
            <p:nvPr/>
          </p:nvGrpSpPr>
          <p:grpSpPr>
            <a:xfrm rot="-10770206">
              <a:off x="5492090" y="498007"/>
              <a:ext cx="5083054" cy="2924935"/>
              <a:chOff x="0" y="0"/>
              <a:chExt cx="687368" cy="395531"/>
            </a:xfrm>
          </p:grpSpPr>
          <p:sp>
            <p:nvSpPr>
              <p:cNvPr name="Freeform 5" id="5"/>
              <p:cNvSpPr/>
              <p:nvPr/>
            </p:nvSpPr>
            <p:spPr>
              <a:xfrm>
                <a:off x="0" y="0"/>
                <a:ext cx="687368" cy="395531"/>
              </a:xfrm>
              <a:custGeom>
                <a:avLst/>
                <a:gdLst/>
                <a:ahLst/>
                <a:cxnLst/>
                <a:rect r="r" b="b" t="t" l="l"/>
                <a:pathLst>
                  <a:path h="395531" w="687368">
                    <a:moveTo>
                      <a:pt x="343684" y="0"/>
                    </a:moveTo>
                    <a:lnTo>
                      <a:pt x="687368" y="395531"/>
                    </a:lnTo>
                    <a:lnTo>
                      <a:pt x="0" y="395531"/>
                    </a:lnTo>
                    <a:lnTo>
                      <a:pt x="343684" y="0"/>
                    </a:lnTo>
                    <a:close/>
                  </a:path>
                </a:pathLst>
              </a:custGeom>
              <a:solidFill>
                <a:srgbClr val="87C7FC"/>
              </a:solidFill>
            </p:spPr>
          </p:sp>
          <p:sp>
            <p:nvSpPr>
              <p:cNvPr name="TextBox 6" id="6"/>
              <p:cNvSpPr txBox="true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</p:spPr>
            <p:txBody>
              <a:bodyPr anchor="ctr" rtlCol="false" tIns="44825" lIns="44825" bIns="44825" rIns="44825"/>
              <a:lstStyle/>
              <a:p>
                <a:pPr algn="ctr">
                  <a:lnSpc>
                    <a:spcPts val="4908"/>
                  </a:lnSpc>
                </a:pPr>
              </a:p>
            </p:txBody>
          </p:sp>
        </p:grpSp>
        <p:grpSp>
          <p:nvGrpSpPr>
            <p:cNvPr name="Group 7" id="7"/>
            <p:cNvGrpSpPr/>
            <p:nvPr/>
          </p:nvGrpSpPr>
          <p:grpSpPr>
            <a:xfrm rot="-10770206">
              <a:off x="11773" y="3402775"/>
              <a:ext cx="11365324" cy="2766250"/>
              <a:chOff x="0" y="0"/>
              <a:chExt cx="852560" cy="207508"/>
            </a:xfrm>
          </p:grpSpPr>
          <p:sp>
            <p:nvSpPr>
              <p:cNvPr name="Freeform 8" id="8"/>
              <p:cNvSpPr/>
              <p:nvPr/>
            </p:nvSpPr>
            <p:spPr>
              <a:xfrm>
                <a:off x="0" y="0"/>
                <a:ext cx="852560" cy="207508"/>
              </a:xfrm>
              <a:custGeom>
                <a:avLst/>
                <a:gdLst/>
                <a:ahLst/>
                <a:cxnLst/>
                <a:rect r="r" b="b" t="t" l="l"/>
                <a:pathLst>
                  <a:path h="207508" w="852560">
                    <a:moveTo>
                      <a:pt x="426280" y="0"/>
                    </a:moveTo>
                    <a:lnTo>
                      <a:pt x="852560" y="207508"/>
                    </a:lnTo>
                    <a:lnTo>
                      <a:pt x="0" y="207508"/>
                    </a:lnTo>
                    <a:lnTo>
                      <a:pt x="426280" y="0"/>
                    </a:lnTo>
                    <a:close/>
                  </a:path>
                </a:pathLst>
              </a:custGeom>
              <a:solidFill>
                <a:srgbClr val="87C7FC"/>
              </a:solidFill>
            </p:spPr>
          </p:sp>
          <p:sp>
            <p:nvSpPr>
              <p:cNvPr name="TextBox 9" id="9"/>
              <p:cNvSpPr txBox="true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</p:spPr>
            <p:txBody>
              <a:bodyPr anchor="ctr" rtlCol="false" tIns="44825" lIns="44825" bIns="44825" rIns="44825"/>
              <a:lstStyle/>
              <a:p>
                <a:pPr algn="ctr">
                  <a:lnSpc>
                    <a:spcPts val="4908"/>
                  </a:lnSpc>
                </a:pPr>
              </a:p>
            </p:txBody>
          </p:sp>
        </p:grpSp>
        <p:grpSp>
          <p:nvGrpSpPr>
            <p:cNvPr name="Group 10" id="10"/>
            <p:cNvGrpSpPr/>
            <p:nvPr/>
          </p:nvGrpSpPr>
          <p:grpSpPr>
            <a:xfrm rot="-10770206">
              <a:off x="20275277" y="285538"/>
              <a:ext cx="7100446" cy="5505107"/>
              <a:chOff x="0" y="0"/>
              <a:chExt cx="960174" cy="744441"/>
            </a:xfrm>
          </p:grpSpPr>
          <p:sp>
            <p:nvSpPr>
              <p:cNvPr name="Freeform 11" id="11"/>
              <p:cNvSpPr/>
              <p:nvPr/>
            </p:nvSpPr>
            <p:spPr>
              <a:xfrm>
                <a:off x="0" y="0"/>
                <a:ext cx="960174" cy="744441"/>
              </a:xfrm>
              <a:custGeom>
                <a:avLst/>
                <a:gdLst/>
                <a:ahLst/>
                <a:cxnLst/>
                <a:rect r="r" b="b" t="t" l="l"/>
                <a:pathLst>
                  <a:path h="744441" w="960174">
                    <a:moveTo>
                      <a:pt x="480087" y="0"/>
                    </a:moveTo>
                    <a:lnTo>
                      <a:pt x="960174" y="744441"/>
                    </a:lnTo>
                    <a:lnTo>
                      <a:pt x="0" y="744441"/>
                    </a:lnTo>
                    <a:lnTo>
                      <a:pt x="480087" y="0"/>
                    </a:lnTo>
                    <a:close/>
                  </a:path>
                </a:pathLst>
              </a:custGeom>
              <a:solidFill>
                <a:srgbClr val="87C7FC"/>
              </a:solidFill>
            </p:spPr>
          </p:sp>
          <p:sp>
            <p:nvSpPr>
              <p:cNvPr name="TextBox 12" id="12"/>
              <p:cNvSpPr txBox="true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</p:spPr>
            <p:txBody>
              <a:bodyPr anchor="ctr" rtlCol="false" tIns="44825" lIns="44825" bIns="44825" rIns="44825"/>
              <a:lstStyle/>
              <a:p>
                <a:pPr algn="ctr">
                  <a:lnSpc>
                    <a:spcPts val="4908"/>
                  </a:lnSpc>
                </a:pPr>
              </a:p>
            </p:txBody>
          </p:sp>
        </p:grpSp>
        <p:grpSp>
          <p:nvGrpSpPr>
            <p:cNvPr name="Group 13" id="13"/>
            <p:cNvGrpSpPr/>
            <p:nvPr/>
          </p:nvGrpSpPr>
          <p:grpSpPr>
            <a:xfrm rot="-10770206">
              <a:off x="14936482" y="3681343"/>
              <a:ext cx="9163178" cy="3164882"/>
              <a:chOff x="0" y="0"/>
              <a:chExt cx="687368" cy="237411"/>
            </a:xfrm>
          </p:grpSpPr>
          <p:sp>
            <p:nvSpPr>
              <p:cNvPr name="Freeform 14" id="14"/>
              <p:cNvSpPr/>
              <p:nvPr/>
            </p:nvSpPr>
            <p:spPr>
              <a:xfrm>
                <a:off x="0" y="0"/>
                <a:ext cx="687368" cy="237411"/>
              </a:xfrm>
              <a:custGeom>
                <a:avLst/>
                <a:gdLst/>
                <a:ahLst/>
                <a:cxnLst/>
                <a:rect r="r" b="b" t="t" l="l"/>
                <a:pathLst>
                  <a:path h="237411" w="687368">
                    <a:moveTo>
                      <a:pt x="343684" y="0"/>
                    </a:moveTo>
                    <a:lnTo>
                      <a:pt x="687368" y="237411"/>
                    </a:lnTo>
                    <a:lnTo>
                      <a:pt x="0" y="237411"/>
                    </a:lnTo>
                    <a:lnTo>
                      <a:pt x="343684" y="0"/>
                    </a:lnTo>
                    <a:close/>
                  </a:path>
                </a:pathLst>
              </a:custGeom>
              <a:solidFill>
                <a:srgbClr val="87C7FC"/>
              </a:solidFill>
            </p:spPr>
          </p:sp>
          <p:sp>
            <p:nvSpPr>
              <p:cNvPr name="TextBox 15" id="15"/>
              <p:cNvSpPr txBox="true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</p:spPr>
            <p:txBody>
              <a:bodyPr anchor="ctr" rtlCol="false" tIns="44825" lIns="44825" bIns="44825" rIns="44825"/>
              <a:lstStyle/>
              <a:p>
                <a:pPr algn="ctr">
                  <a:lnSpc>
                    <a:spcPts val="4908"/>
                  </a:lnSpc>
                </a:pPr>
              </a:p>
            </p:txBody>
          </p:sp>
        </p:grpSp>
        <p:grpSp>
          <p:nvGrpSpPr>
            <p:cNvPr name="Group 16" id="16"/>
            <p:cNvGrpSpPr/>
            <p:nvPr/>
          </p:nvGrpSpPr>
          <p:grpSpPr>
            <a:xfrm rot="-10770206">
              <a:off x="5426922" y="4012461"/>
              <a:ext cx="14248228" cy="2811724"/>
              <a:chOff x="0" y="0"/>
              <a:chExt cx="747639" cy="147538"/>
            </a:xfrm>
          </p:grpSpPr>
          <p:sp>
            <p:nvSpPr>
              <p:cNvPr name="Freeform 17" id="17"/>
              <p:cNvSpPr/>
              <p:nvPr/>
            </p:nvSpPr>
            <p:spPr>
              <a:xfrm>
                <a:off x="0" y="0"/>
                <a:ext cx="747639" cy="147538"/>
              </a:xfrm>
              <a:custGeom>
                <a:avLst/>
                <a:gdLst/>
                <a:ahLst/>
                <a:cxnLst/>
                <a:rect r="r" b="b" t="t" l="l"/>
                <a:pathLst>
                  <a:path h="147538" w="747639">
                    <a:moveTo>
                      <a:pt x="373820" y="0"/>
                    </a:moveTo>
                    <a:lnTo>
                      <a:pt x="747639" y="147538"/>
                    </a:lnTo>
                    <a:lnTo>
                      <a:pt x="0" y="147538"/>
                    </a:lnTo>
                    <a:lnTo>
                      <a:pt x="373820" y="0"/>
                    </a:lnTo>
                    <a:close/>
                  </a:path>
                </a:pathLst>
              </a:custGeom>
              <a:solidFill>
                <a:srgbClr val="87C7FC"/>
              </a:solidFill>
            </p:spPr>
          </p:sp>
          <p:sp>
            <p:nvSpPr>
              <p:cNvPr name="TextBox 18" id="18"/>
              <p:cNvSpPr txBox="true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</p:spPr>
            <p:txBody>
              <a:bodyPr anchor="ctr" rtlCol="false" tIns="44825" lIns="44825" bIns="44825" rIns="44825"/>
              <a:lstStyle/>
              <a:p>
                <a:pPr algn="ctr">
                  <a:lnSpc>
                    <a:spcPts val="4908"/>
                  </a:lnSpc>
                </a:pPr>
              </a:p>
            </p:txBody>
          </p:sp>
        </p:grpSp>
        <p:grpSp>
          <p:nvGrpSpPr>
            <p:cNvPr name="Group 19" id="19"/>
            <p:cNvGrpSpPr/>
            <p:nvPr/>
          </p:nvGrpSpPr>
          <p:grpSpPr>
            <a:xfrm rot="-10770206">
              <a:off x="1245235" y="95908"/>
              <a:ext cx="22150407" cy="3994298"/>
              <a:chOff x="0" y="0"/>
              <a:chExt cx="2995341" cy="540138"/>
            </a:xfrm>
          </p:grpSpPr>
          <p:sp>
            <p:nvSpPr>
              <p:cNvPr name="Freeform 20" id="20"/>
              <p:cNvSpPr/>
              <p:nvPr/>
            </p:nvSpPr>
            <p:spPr>
              <a:xfrm>
                <a:off x="0" y="0"/>
                <a:ext cx="2995341" cy="540138"/>
              </a:xfrm>
              <a:custGeom>
                <a:avLst/>
                <a:gdLst/>
                <a:ahLst/>
                <a:cxnLst/>
                <a:rect r="r" b="b" t="t" l="l"/>
                <a:pathLst>
                  <a:path h="540138" w="2995341">
                    <a:moveTo>
                      <a:pt x="0" y="0"/>
                    </a:moveTo>
                    <a:lnTo>
                      <a:pt x="2995341" y="0"/>
                    </a:lnTo>
                    <a:lnTo>
                      <a:pt x="2995341" y="540138"/>
                    </a:lnTo>
                    <a:lnTo>
                      <a:pt x="0" y="540138"/>
                    </a:lnTo>
                    <a:close/>
                  </a:path>
                </a:pathLst>
              </a:custGeom>
              <a:solidFill>
                <a:srgbClr val="87C7FC"/>
              </a:solidFill>
            </p:spPr>
          </p:sp>
          <p:sp>
            <p:nvSpPr>
              <p:cNvPr name="TextBox 21" id="21"/>
              <p:cNvSpPr txBox="true"/>
              <p:nvPr/>
            </p:nvSpPr>
            <p:spPr>
              <a:xfrm>
                <a:off x="0" y="-66675"/>
                <a:ext cx="812800" cy="879475"/>
              </a:xfrm>
              <a:prstGeom prst="rect">
                <a:avLst/>
              </a:prstGeom>
            </p:spPr>
            <p:txBody>
              <a:bodyPr anchor="ctr" rtlCol="false" tIns="44825" lIns="44825" bIns="44825" rIns="44825"/>
              <a:lstStyle/>
              <a:p>
                <a:pPr algn="ctr">
                  <a:lnSpc>
                    <a:spcPts val="4908"/>
                  </a:lnSpc>
                </a:pPr>
              </a:p>
            </p:txBody>
          </p:sp>
        </p:grpSp>
      </p:grpSp>
      <p:pic>
        <p:nvPicPr>
          <p:cNvPr name="Picture 22" id="22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-809907">
            <a:off x="3393948" y="4165298"/>
            <a:ext cx="1105144" cy="4604768"/>
          </a:xfrm>
          <a:prstGeom prst="rect">
            <a:avLst/>
          </a:prstGeom>
        </p:spPr>
      </p:pic>
      <p:sp>
        <p:nvSpPr>
          <p:cNvPr name="TextBox 23" id="23"/>
          <p:cNvSpPr txBox="true"/>
          <p:nvPr/>
        </p:nvSpPr>
        <p:spPr>
          <a:xfrm rot="0">
            <a:off x="4930324" y="6571730"/>
            <a:ext cx="8427352" cy="466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600"/>
              </a:lnSpc>
              <a:spcBef>
                <a:spcPct val="0"/>
              </a:spcBef>
            </a:pPr>
            <a:r>
              <a:rPr lang="en-US" sz="3000" u="none">
                <a:solidFill>
                  <a:srgbClr val="000000"/>
                </a:solidFill>
                <a:latin typeface="Lato Bold Bold"/>
              </a:rPr>
              <a:t>Elaborate on the featured statistic.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5984379" y="4689133"/>
            <a:ext cx="6319242" cy="14414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sz="8499">
                <a:solidFill>
                  <a:srgbClr val="FF3624"/>
                </a:solidFill>
                <a:latin typeface="Atma Bold"/>
              </a:rPr>
              <a:t>123,456,789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249814" y="-155936"/>
            <a:ext cx="20000227" cy="4163822"/>
            <a:chOff x="0" y="0"/>
            <a:chExt cx="26666970" cy="5551763"/>
          </a:xfrm>
        </p:grpSpPr>
        <p:grpSp>
          <p:nvGrpSpPr>
            <p:cNvPr name="Group 3" id="3"/>
            <p:cNvGrpSpPr/>
            <p:nvPr/>
          </p:nvGrpSpPr>
          <p:grpSpPr>
            <a:xfrm rot="-10770206">
              <a:off x="11166649" y="172042"/>
              <a:ext cx="3596777" cy="2069688"/>
              <a:chOff x="0" y="0"/>
              <a:chExt cx="687368" cy="395531"/>
            </a:xfrm>
          </p:grpSpPr>
          <p:sp>
            <p:nvSpPr>
              <p:cNvPr name="Freeform 4" id="4"/>
              <p:cNvSpPr/>
              <p:nvPr/>
            </p:nvSpPr>
            <p:spPr>
              <a:xfrm>
                <a:off x="0" y="0"/>
                <a:ext cx="687368" cy="395531"/>
              </a:xfrm>
              <a:custGeom>
                <a:avLst/>
                <a:gdLst/>
                <a:ahLst/>
                <a:cxnLst/>
                <a:rect r="r" b="b" t="t" l="l"/>
                <a:pathLst>
                  <a:path h="395531" w="687368">
                    <a:moveTo>
                      <a:pt x="343684" y="0"/>
                    </a:moveTo>
                    <a:lnTo>
                      <a:pt x="687368" y="395531"/>
                    </a:lnTo>
                    <a:lnTo>
                      <a:pt x="0" y="395531"/>
                    </a:lnTo>
                    <a:lnTo>
                      <a:pt x="343684" y="0"/>
                    </a:lnTo>
                    <a:close/>
                  </a:path>
                </a:pathLst>
              </a:custGeom>
              <a:solidFill>
                <a:srgbClr val="FF3624"/>
              </a:solidFill>
            </p:spPr>
          </p:sp>
          <p:sp>
            <p:nvSpPr>
              <p:cNvPr name="TextBox 5" id="5"/>
              <p:cNvSpPr txBox="true"/>
              <p:nvPr/>
            </p:nvSpPr>
            <p:spPr>
              <a:xfrm>
                <a:off x="127000" y="282575"/>
                <a:ext cx="558800" cy="3778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472"/>
                  </a:lnSpc>
                </a:pPr>
              </a:p>
            </p:txBody>
          </p:sp>
        </p:grpSp>
        <p:grpSp>
          <p:nvGrpSpPr>
            <p:cNvPr name="Group 6" id="6"/>
            <p:cNvGrpSpPr/>
            <p:nvPr/>
          </p:nvGrpSpPr>
          <p:grpSpPr>
            <a:xfrm rot="-10770206">
              <a:off x="5982333" y="2221799"/>
              <a:ext cx="9345548" cy="2657242"/>
              <a:chOff x="0" y="0"/>
              <a:chExt cx="990739" cy="281699"/>
            </a:xfrm>
          </p:grpSpPr>
          <p:sp>
            <p:nvSpPr>
              <p:cNvPr name="Freeform 7" id="7"/>
              <p:cNvSpPr/>
              <p:nvPr/>
            </p:nvSpPr>
            <p:spPr>
              <a:xfrm>
                <a:off x="0" y="0"/>
                <a:ext cx="990739" cy="281699"/>
              </a:xfrm>
              <a:custGeom>
                <a:avLst/>
                <a:gdLst/>
                <a:ahLst/>
                <a:cxnLst/>
                <a:rect r="r" b="b" t="t" l="l"/>
                <a:pathLst>
                  <a:path h="281699" w="990739">
                    <a:moveTo>
                      <a:pt x="495369" y="0"/>
                    </a:moveTo>
                    <a:lnTo>
                      <a:pt x="990739" y="281699"/>
                    </a:lnTo>
                    <a:lnTo>
                      <a:pt x="0" y="281699"/>
                    </a:lnTo>
                    <a:lnTo>
                      <a:pt x="495369" y="0"/>
                    </a:lnTo>
                    <a:close/>
                  </a:path>
                </a:pathLst>
              </a:custGeom>
              <a:solidFill>
                <a:srgbClr val="87C7FC"/>
              </a:solidFill>
            </p:spPr>
          </p:sp>
          <p:sp>
            <p:nvSpPr>
              <p:cNvPr name="TextBox 8" id="8"/>
              <p:cNvSpPr txBox="true"/>
              <p:nvPr/>
            </p:nvSpPr>
            <p:spPr>
              <a:xfrm>
                <a:off x="127000" y="282575"/>
                <a:ext cx="558800" cy="3778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472"/>
                  </a:lnSpc>
                </a:pPr>
              </a:p>
            </p:txBody>
          </p:sp>
        </p:grpSp>
        <p:grpSp>
          <p:nvGrpSpPr>
            <p:cNvPr name="Group 9" id="9"/>
            <p:cNvGrpSpPr/>
            <p:nvPr/>
          </p:nvGrpSpPr>
          <p:grpSpPr>
            <a:xfrm rot="-10770206">
              <a:off x="14918" y="1376531"/>
              <a:ext cx="8067211" cy="3477670"/>
              <a:chOff x="0" y="0"/>
              <a:chExt cx="551669" cy="237817"/>
            </a:xfrm>
          </p:grpSpPr>
          <p:sp>
            <p:nvSpPr>
              <p:cNvPr name="Freeform 10" id="10"/>
              <p:cNvSpPr/>
              <p:nvPr/>
            </p:nvSpPr>
            <p:spPr>
              <a:xfrm>
                <a:off x="0" y="0"/>
                <a:ext cx="551669" cy="237817"/>
              </a:xfrm>
              <a:custGeom>
                <a:avLst/>
                <a:gdLst/>
                <a:ahLst/>
                <a:cxnLst/>
                <a:rect r="r" b="b" t="t" l="l"/>
                <a:pathLst>
                  <a:path h="237817" w="551669">
                    <a:moveTo>
                      <a:pt x="275834" y="0"/>
                    </a:moveTo>
                    <a:lnTo>
                      <a:pt x="551669" y="237817"/>
                    </a:lnTo>
                    <a:lnTo>
                      <a:pt x="0" y="237817"/>
                    </a:lnTo>
                    <a:lnTo>
                      <a:pt x="275834" y="0"/>
                    </a:lnTo>
                    <a:close/>
                  </a:path>
                </a:pathLst>
              </a:custGeom>
              <a:solidFill>
                <a:srgbClr val="87C7FC"/>
              </a:solidFill>
            </p:spPr>
          </p:sp>
          <p:sp>
            <p:nvSpPr>
              <p:cNvPr name="TextBox 11" id="11"/>
              <p:cNvSpPr txBox="true"/>
              <p:nvPr/>
            </p:nvSpPr>
            <p:spPr>
              <a:xfrm>
                <a:off x="127000" y="282575"/>
                <a:ext cx="558800" cy="3778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472"/>
                  </a:lnSpc>
                </a:pPr>
              </a:p>
            </p:txBody>
          </p:sp>
        </p:grpSp>
        <p:grpSp>
          <p:nvGrpSpPr>
            <p:cNvPr name="Group 12" id="12"/>
            <p:cNvGrpSpPr/>
            <p:nvPr/>
          </p:nvGrpSpPr>
          <p:grpSpPr>
            <a:xfrm rot="-10770206">
              <a:off x="21626576" y="178196"/>
              <a:ext cx="5024286" cy="3738921"/>
              <a:chOff x="0" y="0"/>
              <a:chExt cx="960174" cy="714533"/>
            </a:xfrm>
          </p:grpSpPr>
          <p:sp>
            <p:nvSpPr>
              <p:cNvPr name="Freeform 13" id="13"/>
              <p:cNvSpPr/>
              <p:nvPr/>
            </p:nvSpPr>
            <p:spPr>
              <a:xfrm>
                <a:off x="0" y="0"/>
                <a:ext cx="960174" cy="714533"/>
              </a:xfrm>
              <a:custGeom>
                <a:avLst/>
                <a:gdLst/>
                <a:ahLst/>
                <a:cxnLst/>
                <a:rect r="r" b="b" t="t" l="l"/>
                <a:pathLst>
                  <a:path h="714533" w="960174">
                    <a:moveTo>
                      <a:pt x="480087" y="0"/>
                    </a:moveTo>
                    <a:lnTo>
                      <a:pt x="960174" y="714533"/>
                    </a:lnTo>
                    <a:lnTo>
                      <a:pt x="0" y="714533"/>
                    </a:lnTo>
                    <a:lnTo>
                      <a:pt x="480087" y="0"/>
                    </a:lnTo>
                    <a:close/>
                  </a:path>
                </a:pathLst>
              </a:custGeom>
              <a:solidFill>
                <a:srgbClr val="87C7FC"/>
              </a:solidFill>
            </p:spPr>
          </p:sp>
          <p:sp>
            <p:nvSpPr>
              <p:cNvPr name="TextBox 14" id="14"/>
              <p:cNvSpPr txBox="true"/>
              <p:nvPr/>
            </p:nvSpPr>
            <p:spPr>
              <a:xfrm>
                <a:off x="127000" y="282575"/>
                <a:ext cx="558800" cy="3778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472"/>
                  </a:lnSpc>
                </a:pPr>
              </a:p>
            </p:txBody>
          </p:sp>
        </p:grpSp>
        <p:grpSp>
          <p:nvGrpSpPr>
            <p:cNvPr name="Group 15" id="15"/>
            <p:cNvGrpSpPr/>
            <p:nvPr/>
          </p:nvGrpSpPr>
          <p:grpSpPr>
            <a:xfrm rot="-10770206">
              <a:off x="17848192" y="2424570"/>
              <a:ext cx="6483879" cy="2544912"/>
              <a:chOff x="0" y="0"/>
              <a:chExt cx="687368" cy="269791"/>
            </a:xfrm>
          </p:grpSpPr>
          <p:sp>
            <p:nvSpPr>
              <p:cNvPr name="Freeform 16" id="16"/>
              <p:cNvSpPr/>
              <p:nvPr/>
            </p:nvSpPr>
            <p:spPr>
              <a:xfrm>
                <a:off x="0" y="0"/>
                <a:ext cx="687368" cy="269791"/>
              </a:xfrm>
              <a:custGeom>
                <a:avLst/>
                <a:gdLst/>
                <a:ahLst/>
                <a:cxnLst/>
                <a:rect r="r" b="b" t="t" l="l"/>
                <a:pathLst>
                  <a:path h="269791" w="687368">
                    <a:moveTo>
                      <a:pt x="343684" y="0"/>
                    </a:moveTo>
                    <a:lnTo>
                      <a:pt x="687368" y="269791"/>
                    </a:lnTo>
                    <a:lnTo>
                      <a:pt x="0" y="269791"/>
                    </a:lnTo>
                    <a:lnTo>
                      <a:pt x="343684" y="0"/>
                    </a:lnTo>
                    <a:close/>
                  </a:path>
                </a:pathLst>
              </a:custGeom>
              <a:solidFill>
                <a:srgbClr val="87C7FC"/>
              </a:solidFill>
            </p:spPr>
          </p:sp>
          <p:sp>
            <p:nvSpPr>
              <p:cNvPr name="TextBox 17" id="17"/>
              <p:cNvSpPr txBox="true"/>
              <p:nvPr/>
            </p:nvSpPr>
            <p:spPr>
              <a:xfrm>
                <a:off x="127000" y="282575"/>
                <a:ext cx="558800" cy="3778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472"/>
                  </a:lnSpc>
                </a:pPr>
              </a:p>
            </p:txBody>
          </p:sp>
        </p:grpSp>
        <p:grpSp>
          <p:nvGrpSpPr>
            <p:cNvPr name="Group 18" id="18"/>
            <p:cNvGrpSpPr/>
            <p:nvPr/>
          </p:nvGrpSpPr>
          <p:grpSpPr>
            <a:xfrm rot="-10770206">
              <a:off x="11168143" y="2440164"/>
              <a:ext cx="10082068" cy="2442726"/>
              <a:chOff x="0" y="0"/>
              <a:chExt cx="747639" cy="181141"/>
            </a:xfrm>
          </p:grpSpPr>
          <p:sp>
            <p:nvSpPr>
              <p:cNvPr name="Freeform 19" id="19"/>
              <p:cNvSpPr/>
              <p:nvPr/>
            </p:nvSpPr>
            <p:spPr>
              <a:xfrm>
                <a:off x="0" y="0"/>
                <a:ext cx="747639" cy="181141"/>
              </a:xfrm>
              <a:custGeom>
                <a:avLst/>
                <a:gdLst/>
                <a:ahLst/>
                <a:cxnLst/>
                <a:rect r="r" b="b" t="t" l="l"/>
                <a:pathLst>
                  <a:path h="181141" w="747639">
                    <a:moveTo>
                      <a:pt x="373820" y="0"/>
                    </a:moveTo>
                    <a:lnTo>
                      <a:pt x="747639" y="181141"/>
                    </a:lnTo>
                    <a:lnTo>
                      <a:pt x="0" y="181141"/>
                    </a:lnTo>
                    <a:lnTo>
                      <a:pt x="373820" y="0"/>
                    </a:lnTo>
                    <a:close/>
                  </a:path>
                </a:pathLst>
              </a:custGeom>
              <a:solidFill>
                <a:srgbClr val="87C7FC"/>
              </a:solidFill>
            </p:spPr>
          </p:sp>
          <p:sp>
            <p:nvSpPr>
              <p:cNvPr name="TextBox 20" id="20"/>
              <p:cNvSpPr txBox="true"/>
              <p:nvPr/>
            </p:nvSpPr>
            <p:spPr>
              <a:xfrm>
                <a:off x="127000" y="282575"/>
                <a:ext cx="558800" cy="3778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472"/>
                  </a:lnSpc>
                </a:pPr>
              </a:p>
            </p:txBody>
          </p:sp>
        </p:grpSp>
        <p:grpSp>
          <p:nvGrpSpPr>
            <p:cNvPr name="Group 21" id="21"/>
            <p:cNvGrpSpPr/>
            <p:nvPr/>
          </p:nvGrpSpPr>
          <p:grpSpPr>
            <a:xfrm rot="-10770206">
              <a:off x="1502493" y="96104"/>
              <a:ext cx="22190403" cy="2762556"/>
              <a:chOff x="0" y="0"/>
              <a:chExt cx="4240733" cy="527943"/>
            </a:xfrm>
          </p:grpSpPr>
          <p:sp>
            <p:nvSpPr>
              <p:cNvPr name="Freeform 22" id="22"/>
              <p:cNvSpPr/>
              <p:nvPr/>
            </p:nvSpPr>
            <p:spPr>
              <a:xfrm>
                <a:off x="0" y="0"/>
                <a:ext cx="4240733" cy="527943"/>
              </a:xfrm>
              <a:custGeom>
                <a:avLst/>
                <a:gdLst/>
                <a:ahLst/>
                <a:cxnLst/>
                <a:rect r="r" b="b" t="t" l="l"/>
                <a:pathLst>
                  <a:path h="527943" w="4240733">
                    <a:moveTo>
                      <a:pt x="0" y="0"/>
                    </a:moveTo>
                    <a:lnTo>
                      <a:pt x="4240733" y="0"/>
                    </a:lnTo>
                    <a:lnTo>
                      <a:pt x="4240733" y="527943"/>
                    </a:lnTo>
                    <a:lnTo>
                      <a:pt x="0" y="527943"/>
                    </a:lnTo>
                    <a:close/>
                  </a:path>
                </a:pathLst>
              </a:custGeom>
              <a:solidFill>
                <a:srgbClr val="87C7FC"/>
              </a:solidFill>
            </p:spPr>
          </p:sp>
          <p:sp>
            <p:nvSpPr>
              <p:cNvPr name="TextBox 23" id="23"/>
              <p:cNvSpPr txBox="true"/>
              <p:nvPr/>
            </p:nvSpPr>
            <p:spPr>
              <a:xfrm>
                <a:off x="0" y="-47625"/>
                <a:ext cx="812800" cy="8604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472"/>
                  </a:lnSpc>
                </a:pPr>
              </a:p>
            </p:txBody>
          </p:sp>
        </p:grpSp>
        <p:grpSp>
          <p:nvGrpSpPr>
            <p:cNvPr name="Group 24" id="24"/>
            <p:cNvGrpSpPr/>
            <p:nvPr/>
          </p:nvGrpSpPr>
          <p:grpSpPr>
            <a:xfrm rot="-10770206">
              <a:off x="2836481" y="2041693"/>
              <a:ext cx="7491940" cy="3477670"/>
              <a:chOff x="0" y="0"/>
              <a:chExt cx="512329" cy="237817"/>
            </a:xfrm>
          </p:grpSpPr>
          <p:sp>
            <p:nvSpPr>
              <p:cNvPr name="Freeform 25" id="25"/>
              <p:cNvSpPr/>
              <p:nvPr/>
            </p:nvSpPr>
            <p:spPr>
              <a:xfrm>
                <a:off x="0" y="0"/>
                <a:ext cx="512329" cy="237817"/>
              </a:xfrm>
              <a:custGeom>
                <a:avLst/>
                <a:gdLst/>
                <a:ahLst/>
                <a:cxnLst/>
                <a:rect r="r" b="b" t="t" l="l"/>
                <a:pathLst>
                  <a:path h="237817" w="512329">
                    <a:moveTo>
                      <a:pt x="256165" y="0"/>
                    </a:moveTo>
                    <a:lnTo>
                      <a:pt x="512329" y="237817"/>
                    </a:lnTo>
                    <a:lnTo>
                      <a:pt x="0" y="237817"/>
                    </a:lnTo>
                    <a:lnTo>
                      <a:pt x="256165" y="0"/>
                    </a:lnTo>
                    <a:close/>
                  </a:path>
                </a:pathLst>
              </a:custGeom>
              <a:solidFill>
                <a:srgbClr val="87C7FC"/>
              </a:solidFill>
            </p:spPr>
          </p:sp>
          <p:sp>
            <p:nvSpPr>
              <p:cNvPr name="TextBox 26" id="26"/>
              <p:cNvSpPr txBox="true"/>
              <p:nvPr/>
            </p:nvSpPr>
            <p:spPr>
              <a:xfrm>
                <a:off x="127000" y="282575"/>
                <a:ext cx="558800" cy="3778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472"/>
                  </a:lnSpc>
                </a:pPr>
              </a:p>
            </p:txBody>
          </p:sp>
        </p:grpSp>
      </p:grpSp>
      <p:pic>
        <p:nvPicPr>
          <p:cNvPr name="Picture 27" id="27"/>
          <p:cNvPicPr>
            <a:picLocks noChangeAspect="true"/>
          </p:cNvPicPr>
          <p:nvPr/>
        </p:nvPicPr>
        <p:blipFill>
          <a:blip r:embed="rId2"/>
          <a:srcRect l="494" t="6985" r="494" b="0"/>
          <a:stretch>
            <a:fillRect/>
          </a:stretch>
        </p:blipFill>
        <p:spPr>
          <a:xfrm flipH="false" flipV="false" rot="0">
            <a:off x="13176867" y="7662368"/>
            <a:ext cx="706712" cy="994004"/>
          </a:xfrm>
          <a:prstGeom prst="rect">
            <a:avLst/>
          </a:prstGeom>
        </p:spPr>
      </p:pic>
      <p:pic>
        <p:nvPicPr>
          <p:cNvPr name="Picture 28" id="28"/>
          <p:cNvPicPr>
            <a:picLocks noChangeAspect="true"/>
          </p:cNvPicPr>
          <p:nvPr/>
        </p:nvPicPr>
        <p:blipFill>
          <a:blip r:embed="rId3"/>
          <a:srcRect l="30462" t="0" r="22080" b="0"/>
          <a:stretch>
            <a:fillRect/>
          </a:stretch>
        </p:blipFill>
        <p:spPr>
          <a:xfrm flipH="false" flipV="false" rot="0">
            <a:off x="1931266" y="7662368"/>
            <a:ext cx="706712" cy="994004"/>
          </a:xfrm>
          <a:prstGeom prst="rect">
            <a:avLst/>
          </a:prstGeom>
        </p:spPr>
      </p:pic>
      <p:pic>
        <p:nvPicPr>
          <p:cNvPr name="Picture 29" id="29"/>
          <p:cNvPicPr>
            <a:picLocks noChangeAspect="true"/>
          </p:cNvPicPr>
          <p:nvPr/>
        </p:nvPicPr>
        <p:blipFill>
          <a:blip r:embed="rId4"/>
          <a:srcRect l="26300" t="0" r="26300" b="0"/>
          <a:stretch>
            <a:fillRect/>
          </a:stretch>
        </p:blipFill>
        <p:spPr>
          <a:xfrm flipH="false" flipV="false" rot="0">
            <a:off x="5755035" y="7662368"/>
            <a:ext cx="706712" cy="994004"/>
          </a:xfrm>
          <a:prstGeom prst="rect">
            <a:avLst/>
          </a:prstGeom>
        </p:spPr>
      </p:pic>
      <p:pic>
        <p:nvPicPr>
          <p:cNvPr name="Picture 30" id="30"/>
          <p:cNvPicPr>
            <a:picLocks noChangeAspect="true"/>
          </p:cNvPicPr>
          <p:nvPr/>
        </p:nvPicPr>
        <p:blipFill>
          <a:blip r:embed="rId5"/>
          <a:srcRect l="26300" t="0" r="26300" b="0"/>
          <a:stretch>
            <a:fillRect/>
          </a:stretch>
        </p:blipFill>
        <p:spPr>
          <a:xfrm flipH="false" flipV="false" rot="0">
            <a:off x="9322351" y="7662368"/>
            <a:ext cx="706712" cy="994004"/>
          </a:xfrm>
          <a:prstGeom prst="rect">
            <a:avLst/>
          </a:prstGeom>
        </p:spPr>
      </p:pic>
      <p:pic>
        <p:nvPicPr>
          <p:cNvPr name="Picture 31" id="31"/>
          <p:cNvPicPr>
            <a:picLocks noChangeAspect="true"/>
          </p:cNvPicPr>
          <p:nvPr/>
        </p:nvPicPr>
        <p:blipFill>
          <a:blip r:embed="rId6"/>
          <a:srcRect l="609" t="7065" r="609" b="0"/>
          <a:stretch>
            <a:fillRect/>
          </a:stretch>
        </p:blipFill>
        <p:spPr>
          <a:xfrm flipH="false" flipV="false" rot="0">
            <a:off x="3372326" y="6068717"/>
            <a:ext cx="706712" cy="997320"/>
          </a:xfrm>
          <a:prstGeom prst="rect">
            <a:avLst/>
          </a:prstGeom>
        </p:spPr>
      </p:pic>
      <p:pic>
        <p:nvPicPr>
          <p:cNvPr name="Picture 32" id="32"/>
          <p:cNvPicPr>
            <a:picLocks noChangeAspect="true"/>
          </p:cNvPicPr>
          <p:nvPr/>
        </p:nvPicPr>
        <p:blipFill>
          <a:blip r:embed="rId7"/>
          <a:srcRect l="38176" t="1369" r="27955" b="26938"/>
          <a:stretch>
            <a:fillRect/>
          </a:stretch>
        </p:blipFill>
        <p:spPr>
          <a:xfrm flipH="false" flipV="false" rot="0">
            <a:off x="10750670" y="6068717"/>
            <a:ext cx="706712" cy="997320"/>
          </a:xfrm>
          <a:prstGeom prst="rect">
            <a:avLst/>
          </a:prstGeom>
        </p:spPr>
      </p:pic>
      <p:grpSp>
        <p:nvGrpSpPr>
          <p:cNvPr name="Group 33" id="33"/>
          <p:cNvGrpSpPr/>
          <p:nvPr/>
        </p:nvGrpSpPr>
        <p:grpSpPr>
          <a:xfrm rot="0">
            <a:off x="4079038" y="6072033"/>
            <a:ext cx="2486258" cy="994004"/>
            <a:chOff x="0" y="0"/>
            <a:chExt cx="466811" cy="186630"/>
          </a:xfrm>
        </p:grpSpPr>
        <p:sp>
          <p:nvSpPr>
            <p:cNvPr name="Freeform 34" id="34"/>
            <p:cNvSpPr/>
            <p:nvPr/>
          </p:nvSpPr>
          <p:spPr>
            <a:xfrm>
              <a:off x="0" y="0"/>
              <a:ext cx="466811" cy="186630"/>
            </a:xfrm>
            <a:custGeom>
              <a:avLst/>
              <a:gdLst/>
              <a:ahLst/>
              <a:cxnLst/>
              <a:rect r="r" b="b" t="t" l="l"/>
              <a:pathLst>
                <a:path h="186630" w="466811">
                  <a:moveTo>
                    <a:pt x="0" y="0"/>
                  </a:moveTo>
                  <a:lnTo>
                    <a:pt x="466811" y="0"/>
                  </a:lnTo>
                  <a:lnTo>
                    <a:pt x="466811" y="186630"/>
                  </a:lnTo>
                  <a:lnTo>
                    <a:pt x="0" y="186630"/>
                  </a:lnTo>
                  <a:close/>
                </a:path>
              </a:pathLst>
            </a:custGeom>
            <a:solidFill>
              <a:srgbClr val="87C7FC"/>
            </a:solidFill>
            <a:ln w="19050">
              <a:solidFill>
                <a:srgbClr val="87C7FC"/>
              </a:solidFill>
            </a:ln>
          </p:spPr>
        </p:sp>
        <p:sp>
          <p:nvSpPr>
            <p:cNvPr name="TextBox 35" id="35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>
                <a:lnSpc>
                  <a:spcPts val="1820"/>
                </a:lnSpc>
              </a:pPr>
              <a:r>
                <a:rPr lang="en-US" sz="1400" spc="70">
                  <a:solidFill>
                    <a:srgbClr val="000000"/>
                  </a:solidFill>
                  <a:latin typeface="Poppins"/>
                </a:rPr>
                <a:t>Name</a:t>
              </a:r>
            </a:p>
            <a:p>
              <a:pPr>
                <a:lnSpc>
                  <a:spcPts val="1820"/>
                </a:lnSpc>
              </a:pPr>
              <a:r>
                <a:rPr lang="en-US" sz="1400" spc="70">
                  <a:solidFill>
                    <a:srgbClr val="000000"/>
                  </a:solidFill>
                  <a:latin typeface="Poppins Bold"/>
                </a:rPr>
                <a:t>Job Title</a:t>
              </a:r>
            </a:p>
          </p:txBody>
        </p:sp>
      </p:grpSp>
      <p:grpSp>
        <p:nvGrpSpPr>
          <p:cNvPr name="Group 36" id="36"/>
          <p:cNvGrpSpPr/>
          <p:nvPr/>
        </p:nvGrpSpPr>
        <p:grpSpPr>
          <a:xfrm rot="0">
            <a:off x="11457382" y="6072033"/>
            <a:ext cx="2486258" cy="994004"/>
            <a:chOff x="0" y="0"/>
            <a:chExt cx="466811" cy="186630"/>
          </a:xfrm>
        </p:grpSpPr>
        <p:sp>
          <p:nvSpPr>
            <p:cNvPr name="Freeform 37" id="37"/>
            <p:cNvSpPr/>
            <p:nvPr/>
          </p:nvSpPr>
          <p:spPr>
            <a:xfrm>
              <a:off x="0" y="0"/>
              <a:ext cx="466811" cy="186630"/>
            </a:xfrm>
            <a:custGeom>
              <a:avLst/>
              <a:gdLst/>
              <a:ahLst/>
              <a:cxnLst/>
              <a:rect r="r" b="b" t="t" l="l"/>
              <a:pathLst>
                <a:path h="186630" w="466811">
                  <a:moveTo>
                    <a:pt x="0" y="0"/>
                  </a:moveTo>
                  <a:lnTo>
                    <a:pt x="466811" y="0"/>
                  </a:lnTo>
                  <a:lnTo>
                    <a:pt x="466811" y="186630"/>
                  </a:lnTo>
                  <a:lnTo>
                    <a:pt x="0" y="186630"/>
                  </a:lnTo>
                  <a:close/>
                </a:path>
              </a:pathLst>
            </a:custGeom>
            <a:solidFill>
              <a:srgbClr val="87C7FC"/>
            </a:solidFill>
            <a:ln w="19050">
              <a:solidFill>
                <a:srgbClr val="87C7FC"/>
              </a:solidFill>
            </a:ln>
          </p:spPr>
        </p:sp>
        <p:sp>
          <p:nvSpPr>
            <p:cNvPr name="TextBox 38" id="38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>
                <a:lnSpc>
                  <a:spcPts val="1820"/>
                </a:lnSpc>
              </a:pPr>
              <a:r>
                <a:rPr lang="en-US" sz="1400" spc="70">
                  <a:solidFill>
                    <a:srgbClr val="000000"/>
                  </a:solidFill>
                  <a:latin typeface="Poppins"/>
                </a:rPr>
                <a:t>Name</a:t>
              </a:r>
            </a:p>
            <a:p>
              <a:pPr>
                <a:lnSpc>
                  <a:spcPts val="1820"/>
                </a:lnSpc>
              </a:pPr>
              <a:r>
                <a:rPr lang="en-US" sz="1400" spc="70">
                  <a:solidFill>
                    <a:srgbClr val="000000"/>
                  </a:solidFill>
                  <a:latin typeface="Poppins Bold"/>
                </a:rPr>
                <a:t>Job Title</a:t>
              </a:r>
            </a:p>
          </p:txBody>
        </p:sp>
      </p:grpSp>
      <p:grpSp>
        <p:nvGrpSpPr>
          <p:cNvPr name="Group 39" id="39"/>
          <p:cNvGrpSpPr/>
          <p:nvPr/>
        </p:nvGrpSpPr>
        <p:grpSpPr>
          <a:xfrm rot="0">
            <a:off x="2637978" y="7662368"/>
            <a:ext cx="2486258" cy="994004"/>
            <a:chOff x="0" y="0"/>
            <a:chExt cx="466811" cy="186630"/>
          </a:xfrm>
        </p:grpSpPr>
        <p:sp>
          <p:nvSpPr>
            <p:cNvPr name="Freeform 40" id="40"/>
            <p:cNvSpPr/>
            <p:nvPr/>
          </p:nvSpPr>
          <p:spPr>
            <a:xfrm>
              <a:off x="0" y="0"/>
              <a:ext cx="466811" cy="186630"/>
            </a:xfrm>
            <a:custGeom>
              <a:avLst/>
              <a:gdLst/>
              <a:ahLst/>
              <a:cxnLst/>
              <a:rect r="r" b="b" t="t" l="l"/>
              <a:pathLst>
                <a:path h="186630" w="466811">
                  <a:moveTo>
                    <a:pt x="0" y="0"/>
                  </a:moveTo>
                  <a:lnTo>
                    <a:pt x="466811" y="0"/>
                  </a:lnTo>
                  <a:lnTo>
                    <a:pt x="466811" y="186630"/>
                  </a:lnTo>
                  <a:lnTo>
                    <a:pt x="0" y="186630"/>
                  </a:lnTo>
                  <a:close/>
                </a:path>
              </a:pathLst>
            </a:custGeom>
            <a:solidFill>
              <a:srgbClr val="FFDE59"/>
            </a:solidFill>
            <a:ln w="19050">
              <a:solidFill>
                <a:srgbClr val="07395A"/>
              </a:solidFill>
            </a:ln>
          </p:spPr>
        </p:sp>
        <p:sp>
          <p:nvSpPr>
            <p:cNvPr name="TextBox 41" id="41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>
                <a:lnSpc>
                  <a:spcPts val="1820"/>
                </a:lnSpc>
              </a:pPr>
              <a:r>
                <a:rPr lang="en-US" sz="1400" spc="70">
                  <a:solidFill>
                    <a:srgbClr val="000000"/>
                  </a:solidFill>
                  <a:latin typeface="Poppins"/>
                </a:rPr>
                <a:t>Name</a:t>
              </a:r>
            </a:p>
            <a:p>
              <a:pPr>
                <a:lnSpc>
                  <a:spcPts val="1820"/>
                </a:lnSpc>
              </a:pPr>
              <a:r>
                <a:rPr lang="en-US" sz="1400" spc="70">
                  <a:solidFill>
                    <a:srgbClr val="000000"/>
                  </a:solidFill>
                  <a:latin typeface="Poppins Bold"/>
                </a:rPr>
                <a:t>Job Title</a:t>
              </a:r>
            </a:p>
          </p:txBody>
        </p:sp>
      </p:grpSp>
      <p:grpSp>
        <p:nvGrpSpPr>
          <p:cNvPr name="Group 42" id="42"/>
          <p:cNvGrpSpPr/>
          <p:nvPr/>
        </p:nvGrpSpPr>
        <p:grpSpPr>
          <a:xfrm rot="0">
            <a:off x="6461748" y="7662368"/>
            <a:ext cx="2486258" cy="994004"/>
            <a:chOff x="0" y="0"/>
            <a:chExt cx="466811" cy="186630"/>
          </a:xfrm>
        </p:grpSpPr>
        <p:sp>
          <p:nvSpPr>
            <p:cNvPr name="Freeform 43" id="43"/>
            <p:cNvSpPr/>
            <p:nvPr/>
          </p:nvSpPr>
          <p:spPr>
            <a:xfrm>
              <a:off x="0" y="0"/>
              <a:ext cx="466811" cy="186630"/>
            </a:xfrm>
            <a:custGeom>
              <a:avLst/>
              <a:gdLst/>
              <a:ahLst/>
              <a:cxnLst/>
              <a:rect r="r" b="b" t="t" l="l"/>
              <a:pathLst>
                <a:path h="186630" w="466811">
                  <a:moveTo>
                    <a:pt x="0" y="0"/>
                  </a:moveTo>
                  <a:lnTo>
                    <a:pt x="466811" y="0"/>
                  </a:lnTo>
                  <a:lnTo>
                    <a:pt x="466811" y="186630"/>
                  </a:lnTo>
                  <a:lnTo>
                    <a:pt x="0" y="186630"/>
                  </a:lnTo>
                  <a:close/>
                </a:path>
              </a:pathLst>
            </a:custGeom>
            <a:solidFill>
              <a:srgbClr val="FFDE59"/>
            </a:solidFill>
            <a:ln w="19050">
              <a:solidFill>
                <a:srgbClr val="07395A"/>
              </a:solidFill>
            </a:ln>
          </p:spPr>
        </p:sp>
        <p:sp>
          <p:nvSpPr>
            <p:cNvPr name="TextBox 44" id="44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>
                <a:lnSpc>
                  <a:spcPts val="1820"/>
                </a:lnSpc>
              </a:pPr>
              <a:r>
                <a:rPr lang="en-US" sz="1400" spc="70">
                  <a:solidFill>
                    <a:srgbClr val="000000"/>
                  </a:solidFill>
                  <a:latin typeface="Poppins"/>
                </a:rPr>
                <a:t>Name</a:t>
              </a:r>
            </a:p>
            <a:p>
              <a:pPr>
                <a:lnSpc>
                  <a:spcPts val="1820"/>
                </a:lnSpc>
              </a:pPr>
              <a:r>
                <a:rPr lang="en-US" sz="1400" spc="70">
                  <a:solidFill>
                    <a:srgbClr val="000000"/>
                  </a:solidFill>
                  <a:latin typeface="Poppins Bold"/>
                </a:rPr>
                <a:t>Job Title</a:t>
              </a:r>
            </a:p>
          </p:txBody>
        </p:sp>
      </p:grpSp>
      <p:grpSp>
        <p:nvGrpSpPr>
          <p:cNvPr name="Group 45" id="45"/>
          <p:cNvGrpSpPr/>
          <p:nvPr/>
        </p:nvGrpSpPr>
        <p:grpSpPr>
          <a:xfrm rot="0">
            <a:off x="10029064" y="7662368"/>
            <a:ext cx="2486258" cy="994004"/>
            <a:chOff x="0" y="0"/>
            <a:chExt cx="466811" cy="186630"/>
          </a:xfrm>
        </p:grpSpPr>
        <p:sp>
          <p:nvSpPr>
            <p:cNvPr name="Freeform 46" id="46"/>
            <p:cNvSpPr/>
            <p:nvPr/>
          </p:nvSpPr>
          <p:spPr>
            <a:xfrm>
              <a:off x="0" y="0"/>
              <a:ext cx="466811" cy="186630"/>
            </a:xfrm>
            <a:custGeom>
              <a:avLst/>
              <a:gdLst/>
              <a:ahLst/>
              <a:cxnLst/>
              <a:rect r="r" b="b" t="t" l="l"/>
              <a:pathLst>
                <a:path h="186630" w="466811">
                  <a:moveTo>
                    <a:pt x="0" y="0"/>
                  </a:moveTo>
                  <a:lnTo>
                    <a:pt x="466811" y="0"/>
                  </a:lnTo>
                  <a:lnTo>
                    <a:pt x="466811" y="186630"/>
                  </a:lnTo>
                  <a:lnTo>
                    <a:pt x="0" y="186630"/>
                  </a:lnTo>
                  <a:close/>
                </a:path>
              </a:pathLst>
            </a:custGeom>
            <a:solidFill>
              <a:srgbClr val="FFDE59"/>
            </a:solidFill>
            <a:ln w="19050">
              <a:solidFill>
                <a:srgbClr val="07395A"/>
              </a:solidFill>
            </a:ln>
          </p:spPr>
        </p:sp>
        <p:sp>
          <p:nvSpPr>
            <p:cNvPr name="TextBox 47" id="47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>
                <a:lnSpc>
                  <a:spcPts val="1820"/>
                </a:lnSpc>
              </a:pPr>
              <a:r>
                <a:rPr lang="en-US" sz="1400" spc="70">
                  <a:solidFill>
                    <a:srgbClr val="000000"/>
                  </a:solidFill>
                  <a:latin typeface="Poppins"/>
                </a:rPr>
                <a:t>Name</a:t>
              </a:r>
            </a:p>
            <a:p>
              <a:pPr>
                <a:lnSpc>
                  <a:spcPts val="1820"/>
                </a:lnSpc>
              </a:pPr>
              <a:r>
                <a:rPr lang="en-US" sz="1400" spc="70">
                  <a:solidFill>
                    <a:srgbClr val="000000"/>
                  </a:solidFill>
                  <a:latin typeface="Poppins Bold"/>
                </a:rPr>
                <a:t>Job Title</a:t>
              </a:r>
            </a:p>
          </p:txBody>
        </p:sp>
      </p:grpSp>
      <p:grpSp>
        <p:nvGrpSpPr>
          <p:cNvPr name="Group 48" id="48"/>
          <p:cNvGrpSpPr/>
          <p:nvPr/>
        </p:nvGrpSpPr>
        <p:grpSpPr>
          <a:xfrm rot="0">
            <a:off x="13883580" y="7662368"/>
            <a:ext cx="2486258" cy="994004"/>
            <a:chOff x="0" y="0"/>
            <a:chExt cx="466811" cy="186630"/>
          </a:xfrm>
        </p:grpSpPr>
        <p:sp>
          <p:nvSpPr>
            <p:cNvPr name="Freeform 49" id="49"/>
            <p:cNvSpPr/>
            <p:nvPr/>
          </p:nvSpPr>
          <p:spPr>
            <a:xfrm>
              <a:off x="0" y="0"/>
              <a:ext cx="466811" cy="186630"/>
            </a:xfrm>
            <a:custGeom>
              <a:avLst/>
              <a:gdLst/>
              <a:ahLst/>
              <a:cxnLst/>
              <a:rect r="r" b="b" t="t" l="l"/>
              <a:pathLst>
                <a:path h="186630" w="466811">
                  <a:moveTo>
                    <a:pt x="0" y="0"/>
                  </a:moveTo>
                  <a:lnTo>
                    <a:pt x="466811" y="0"/>
                  </a:lnTo>
                  <a:lnTo>
                    <a:pt x="466811" y="186630"/>
                  </a:lnTo>
                  <a:lnTo>
                    <a:pt x="0" y="186630"/>
                  </a:lnTo>
                  <a:close/>
                </a:path>
              </a:pathLst>
            </a:custGeom>
            <a:solidFill>
              <a:srgbClr val="FFDE59"/>
            </a:solidFill>
            <a:ln w="19050">
              <a:solidFill>
                <a:srgbClr val="07395A"/>
              </a:solidFill>
            </a:ln>
          </p:spPr>
        </p:sp>
        <p:sp>
          <p:nvSpPr>
            <p:cNvPr name="TextBox 50" id="50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>
                <a:lnSpc>
                  <a:spcPts val="1820"/>
                </a:lnSpc>
              </a:pPr>
              <a:r>
                <a:rPr lang="en-US" sz="1400" spc="70">
                  <a:solidFill>
                    <a:srgbClr val="000000"/>
                  </a:solidFill>
                  <a:latin typeface="Poppins"/>
                </a:rPr>
                <a:t>Name</a:t>
              </a:r>
            </a:p>
            <a:p>
              <a:pPr>
                <a:lnSpc>
                  <a:spcPts val="1820"/>
                </a:lnSpc>
              </a:pPr>
              <a:r>
                <a:rPr lang="en-US" sz="1400" spc="70">
                  <a:solidFill>
                    <a:srgbClr val="000000"/>
                  </a:solidFill>
                  <a:latin typeface="Poppins Bold"/>
                </a:rPr>
                <a:t>Job Title</a:t>
              </a:r>
            </a:p>
          </p:txBody>
        </p:sp>
      </p:grpSp>
      <p:sp>
        <p:nvSpPr>
          <p:cNvPr name="AutoShape 51" id="51"/>
          <p:cNvSpPr/>
          <p:nvPr/>
        </p:nvSpPr>
        <p:spPr>
          <a:xfrm rot="-10800000">
            <a:off x="5305600" y="5700135"/>
            <a:ext cx="7404435" cy="0"/>
          </a:xfrm>
          <a:prstGeom prst="line">
            <a:avLst/>
          </a:prstGeom>
          <a:ln cap="flat" w="19050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52" id="52"/>
          <p:cNvSpPr/>
          <p:nvPr/>
        </p:nvSpPr>
        <p:spPr>
          <a:xfrm rot="-5399924">
            <a:off x="9055004" y="5538210"/>
            <a:ext cx="304800" cy="0"/>
          </a:xfrm>
          <a:prstGeom prst="line">
            <a:avLst/>
          </a:prstGeom>
          <a:ln cap="flat" w="19050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pic>
        <p:nvPicPr>
          <p:cNvPr name="Picture 53" id="53"/>
          <p:cNvPicPr>
            <a:picLocks noChangeAspect="true"/>
          </p:cNvPicPr>
          <p:nvPr/>
        </p:nvPicPr>
        <p:blipFill>
          <a:blip r:embed="rId8"/>
          <a:srcRect l="35589" t="21422" r="28051" b="1868"/>
          <a:stretch>
            <a:fillRect/>
          </a:stretch>
        </p:blipFill>
        <p:spPr>
          <a:xfrm flipH="false" flipV="false" rot="0">
            <a:off x="7557699" y="4485070"/>
            <a:ext cx="706712" cy="994004"/>
          </a:xfrm>
          <a:prstGeom prst="rect">
            <a:avLst/>
          </a:prstGeom>
        </p:spPr>
      </p:pic>
      <p:grpSp>
        <p:nvGrpSpPr>
          <p:cNvPr name="Group 54" id="54"/>
          <p:cNvGrpSpPr/>
          <p:nvPr/>
        </p:nvGrpSpPr>
        <p:grpSpPr>
          <a:xfrm rot="0">
            <a:off x="8264412" y="4485070"/>
            <a:ext cx="2486258" cy="994004"/>
            <a:chOff x="0" y="0"/>
            <a:chExt cx="466811" cy="186630"/>
          </a:xfrm>
        </p:grpSpPr>
        <p:sp>
          <p:nvSpPr>
            <p:cNvPr name="Freeform 55" id="55"/>
            <p:cNvSpPr/>
            <p:nvPr/>
          </p:nvSpPr>
          <p:spPr>
            <a:xfrm>
              <a:off x="0" y="0"/>
              <a:ext cx="466811" cy="186630"/>
            </a:xfrm>
            <a:custGeom>
              <a:avLst/>
              <a:gdLst/>
              <a:ahLst/>
              <a:cxnLst/>
              <a:rect r="r" b="b" t="t" l="l"/>
              <a:pathLst>
                <a:path h="186630" w="466811">
                  <a:moveTo>
                    <a:pt x="0" y="0"/>
                  </a:moveTo>
                  <a:lnTo>
                    <a:pt x="466811" y="0"/>
                  </a:lnTo>
                  <a:lnTo>
                    <a:pt x="466811" y="186630"/>
                  </a:lnTo>
                  <a:lnTo>
                    <a:pt x="0" y="186630"/>
                  </a:lnTo>
                  <a:close/>
                </a:path>
              </a:pathLst>
            </a:custGeom>
            <a:solidFill>
              <a:srgbClr val="FF3624"/>
            </a:solidFill>
            <a:ln w="19050">
              <a:solidFill>
                <a:srgbClr val="FF3624"/>
              </a:solidFill>
            </a:ln>
          </p:spPr>
        </p:sp>
        <p:sp>
          <p:nvSpPr>
            <p:cNvPr name="TextBox 56" id="56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>
                <a:lnSpc>
                  <a:spcPts val="1820"/>
                </a:lnSpc>
              </a:pPr>
              <a:r>
                <a:rPr lang="en-US" sz="1400" spc="70">
                  <a:solidFill>
                    <a:srgbClr val="FFFFFF"/>
                  </a:solidFill>
                  <a:latin typeface="Poppins"/>
                </a:rPr>
                <a:t>Name</a:t>
              </a:r>
            </a:p>
            <a:p>
              <a:pPr>
                <a:lnSpc>
                  <a:spcPts val="1820"/>
                </a:lnSpc>
              </a:pPr>
              <a:r>
                <a:rPr lang="en-US" sz="1400" spc="70">
                  <a:solidFill>
                    <a:srgbClr val="FFFFFF"/>
                  </a:solidFill>
                  <a:latin typeface="Poppins Bold"/>
                </a:rPr>
                <a:t>Job Title</a:t>
              </a:r>
            </a:p>
          </p:txBody>
        </p:sp>
      </p:grpSp>
      <p:sp>
        <p:nvSpPr>
          <p:cNvPr name="AutoShape 57" id="57"/>
          <p:cNvSpPr/>
          <p:nvPr/>
        </p:nvSpPr>
        <p:spPr>
          <a:xfrm rot="-5399999">
            <a:off x="12524087" y="5886084"/>
            <a:ext cx="352848" cy="0"/>
          </a:xfrm>
          <a:prstGeom prst="line">
            <a:avLst/>
          </a:prstGeom>
          <a:ln cap="flat" w="19050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58" id="58"/>
          <p:cNvSpPr/>
          <p:nvPr/>
        </p:nvSpPr>
        <p:spPr>
          <a:xfrm rot="-5468555">
            <a:off x="5142031" y="5885929"/>
            <a:ext cx="353229" cy="0"/>
          </a:xfrm>
          <a:prstGeom prst="line">
            <a:avLst/>
          </a:prstGeom>
          <a:ln cap="flat" w="19050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59" id="59"/>
          <p:cNvSpPr/>
          <p:nvPr/>
        </p:nvSpPr>
        <p:spPr>
          <a:xfrm rot="-10800000">
            <a:off x="4098088" y="7350299"/>
            <a:ext cx="2739325" cy="0"/>
          </a:xfrm>
          <a:prstGeom prst="line">
            <a:avLst/>
          </a:prstGeom>
          <a:ln cap="flat" w="19050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60" id="60"/>
          <p:cNvSpPr/>
          <p:nvPr/>
        </p:nvSpPr>
        <p:spPr>
          <a:xfrm rot="-5400000">
            <a:off x="5170511" y="7208168"/>
            <a:ext cx="303312" cy="0"/>
          </a:xfrm>
          <a:prstGeom prst="line">
            <a:avLst/>
          </a:prstGeom>
          <a:ln cap="flat" w="19050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61" id="61"/>
          <p:cNvSpPr/>
          <p:nvPr/>
        </p:nvSpPr>
        <p:spPr>
          <a:xfrm rot="-5512041">
            <a:off x="6686498" y="7505899"/>
            <a:ext cx="292305" cy="0"/>
          </a:xfrm>
          <a:prstGeom prst="line">
            <a:avLst/>
          </a:prstGeom>
          <a:ln cap="flat" w="19050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62" id="62"/>
          <p:cNvSpPr/>
          <p:nvPr/>
        </p:nvSpPr>
        <p:spPr>
          <a:xfrm rot="-5400000">
            <a:off x="3932529" y="7496809"/>
            <a:ext cx="312069" cy="0"/>
          </a:xfrm>
          <a:prstGeom prst="line">
            <a:avLst/>
          </a:prstGeom>
          <a:ln cap="flat" w="19050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63" id="63"/>
          <p:cNvSpPr/>
          <p:nvPr/>
        </p:nvSpPr>
        <p:spPr>
          <a:xfrm rot="-10800000">
            <a:off x="11476432" y="7346983"/>
            <a:ext cx="2739325" cy="0"/>
          </a:xfrm>
          <a:prstGeom prst="line">
            <a:avLst/>
          </a:prstGeom>
          <a:ln cap="flat" w="19050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64" id="64"/>
          <p:cNvSpPr/>
          <p:nvPr/>
        </p:nvSpPr>
        <p:spPr>
          <a:xfrm rot="-5400000">
            <a:off x="12550513" y="7206510"/>
            <a:ext cx="299996" cy="0"/>
          </a:xfrm>
          <a:prstGeom prst="line">
            <a:avLst/>
          </a:prstGeom>
          <a:ln cap="flat" w="19050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65" id="65"/>
          <p:cNvSpPr/>
          <p:nvPr/>
        </p:nvSpPr>
        <p:spPr>
          <a:xfrm rot="-5512041">
            <a:off x="14064842" y="7502583"/>
            <a:ext cx="292305" cy="0"/>
          </a:xfrm>
          <a:prstGeom prst="line">
            <a:avLst/>
          </a:prstGeom>
          <a:ln cap="flat" w="19050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66" id="66"/>
          <p:cNvSpPr/>
          <p:nvPr/>
        </p:nvSpPr>
        <p:spPr>
          <a:xfrm rot="-5400000">
            <a:off x="11310872" y="7493493"/>
            <a:ext cx="312069" cy="0"/>
          </a:xfrm>
          <a:prstGeom prst="line">
            <a:avLst/>
          </a:prstGeom>
          <a:ln cap="flat" w="19050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pic>
        <p:nvPicPr>
          <p:cNvPr name="Picture 67" id="67"/>
          <p:cNvPicPr>
            <a:picLocks noChangeAspect="true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099928" y="4771382"/>
            <a:ext cx="2269909" cy="2896636"/>
          </a:xfrm>
          <a:prstGeom prst="rect">
            <a:avLst/>
          </a:prstGeom>
        </p:spPr>
      </p:pic>
      <p:pic>
        <p:nvPicPr>
          <p:cNvPr name="Picture 68" id="68"/>
          <p:cNvPicPr>
            <a:picLocks noChangeAspect="true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802182" y="515638"/>
            <a:ext cx="1479808" cy="2633962"/>
          </a:xfrm>
          <a:prstGeom prst="rect">
            <a:avLst/>
          </a:prstGeom>
        </p:spPr>
      </p:pic>
      <p:sp>
        <p:nvSpPr>
          <p:cNvPr name="TextBox 69" id="69"/>
          <p:cNvSpPr txBox="true"/>
          <p:nvPr/>
        </p:nvSpPr>
        <p:spPr>
          <a:xfrm rot="0">
            <a:off x="3524377" y="1019175"/>
            <a:ext cx="11239246" cy="1152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000"/>
              </a:lnSpc>
            </a:pPr>
            <a:r>
              <a:rPr lang="en-US" sz="7500">
                <a:solidFill>
                  <a:srgbClr val="FFFFFF"/>
                </a:solidFill>
                <a:latin typeface="Atma Bold"/>
              </a:rPr>
              <a:t>Add a Chart Page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4935942" y="-409137"/>
            <a:ext cx="25902989" cy="6330428"/>
            <a:chOff x="0" y="0"/>
            <a:chExt cx="34537319" cy="8440571"/>
          </a:xfrm>
        </p:grpSpPr>
        <p:grpSp>
          <p:nvGrpSpPr>
            <p:cNvPr name="Group 3" id="3"/>
            <p:cNvGrpSpPr/>
            <p:nvPr/>
          </p:nvGrpSpPr>
          <p:grpSpPr>
            <a:xfrm rot="-10770206">
              <a:off x="6922844" y="388592"/>
              <a:ext cx="6407248" cy="3686915"/>
              <a:chOff x="0" y="0"/>
              <a:chExt cx="687368" cy="395531"/>
            </a:xfrm>
          </p:grpSpPr>
          <p:sp>
            <p:nvSpPr>
              <p:cNvPr name="Freeform 4" id="4"/>
              <p:cNvSpPr/>
              <p:nvPr/>
            </p:nvSpPr>
            <p:spPr>
              <a:xfrm>
                <a:off x="0" y="0"/>
                <a:ext cx="687368" cy="395531"/>
              </a:xfrm>
              <a:custGeom>
                <a:avLst/>
                <a:gdLst/>
                <a:ahLst/>
                <a:cxnLst/>
                <a:rect r="r" b="b" t="t" l="l"/>
                <a:pathLst>
                  <a:path h="395531" w="687368">
                    <a:moveTo>
                      <a:pt x="343684" y="0"/>
                    </a:moveTo>
                    <a:lnTo>
                      <a:pt x="687368" y="395531"/>
                    </a:lnTo>
                    <a:lnTo>
                      <a:pt x="0" y="395531"/>
                    </a:lnTo>
                    <a:lnTo>
                      <a:pt x="343684" y="0"/>
                    </a:lnTo>
                    <a:close/>
                  </a:path>
                </a:pathLst>
              </a:custGeom>
              <a:solidFill>
                <a:srgbClr val="87C7FC"/>
              </a:solidFill>
            </p:spPr>
          </p:sp>
          <p:sp>
            <p:nvSpPr>
              <p:cNvPr name="TextBox 5" id="5"/>
              <p:cNvSpPr txBox="true"/>
              <p:nvPr/>
            </p:nvSpPr>
            <p:spPr>
              <a:xfrm>
                <a:off x="127000" y="254000"/>
                <a:ext cx="558800" cy="4064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6186"/>
                  </a:lnSpc>
                </a:pPr>
              </a:p>
            </p:txBody>
          </p:sp>
        </p:grpSp>
        <p:grpSp>
          <p:nvGrpSpPr>
            <p:cNvPr name="Group 6" id="6"/>
            <p:cNvGrpSpPr/>
            <p:nvPr/>
          </p:nvGrpSpPr>
          <p:grpSpPr>
            <a:xfrm rot="-10770206">
              <a:off x="14841" y="4050086"/>
              <a:ext cx="14326124" cy="3486891"/>
              <a:chOff x="0" y="0"/>
              <a:chExt cx="852560" cy="207508"/>
            </a:xfrm>
          </p:grpSpPr>
          <p:sp>
            <p:nvSpPr>
              <p:cNvPr name="Freeform 7" id="7"/>
              <p:cNvSpPr/>
              <p:nvPr/>
            </p:nvSpPr>
            <p:spPr>
              <a:xfrm>
                <a:off x="0" y="0"/>
                <a:ext cx="852560" cy="207508"/>
              </a:xfrm>
              <a:custGeom>
                <a:avLst/>
                <a:gdLst/>
                <a:ahLst/>
                <a:cxnLst/>
                <a:rect r="r" b="b" t="t" l="l"/>
                <a:pathLst>
                  <a:path h="207508" w="852560">
                    <a:moveTo>
                      <a:pt x="426280" y="0"/>
                    </a:moveTo>
                    <a:lnTo>
                      <a:pt x="852560" y="207508"/>
                    </a:lnTo>
                    <a:lnTo>
                      <a:pt x="0" y="207508"/>
                    </a:lnTo>
                    <a:lnTo>
                      <a:pt x="426280" y="0"/>
                    </a:lnTo>
                    <a:close/>
                  </a:path>
                </a:pathLst>
              </a:custGeom>
              <a:solidFill>
                <a:srgbClr val="87C7FC"/>
              </a:solidFill>
            </p:spPr>
          </p:sp>
          <p:sp>
            <p:nvSpPr>
              <p:cNvPr name="TextBox 8" id="8"/>
              <p:cNvSpPr txBox="true"/>
              <p:nvPr/>
            </p:nvSpPr>
            <p:spPr>
              <a:xfrm>
                <a:off x="127000" y="254000"/>
                <a:ext cx="558800" cy="4064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6186"/>
                  </a:lnSpc>
                </a:pPr>
              </a:p>
            </p:txBody>
          </p:sp>
        </p:grpSp>
        <p:grpSp>
          <p:nvGrpSpPr>
            <p:cNvPr name="Group 9" id="9"/>
            <p:cNvGrpSpPr/>
            <p:nvPr/>
          </p:nvGrpSpPr>
          <p:grpSpPr>
            <a:xfrm rot="-10770206">
              <a:off x="25557223" y="120772"/>
              <a:ext cx="8950195" cy="6939252"/>
              <a:chOff x="0" y="0"/>
              <a:chExt cx="960174" cy="744441"/>
            </a:xfrm>
          </p:grpSpPr>
          <p:sp>
            <p:nvSpPr>
              <p:cNvPr name="Freeform 10" id="10"/>
              <p:cNvSpPr/>
              <p:nvPr/>
            </p:nvSpPr>
            <p:spPr>
              <a:xfrm>
                <a:off x="0" y="0"/>
                <a:ext cx="960174" cy="744441"/>
              </a:xfrm>
              <a:custGeom>
                <a:avLst/>
                <a:gdLst/>
                <a:ahLst/>
                <a:cxnLst/>
                <a:rect r="r" b="b" t="t" l="l"/>
                <a:pathLst>
                  <a:path h="744441" w="960174">
                    <a:moveTo>
                      <a:pt x="480087" y="0"/>
                    </a:moveTo>
                    <a:lnTo>
                      <a:pt x="960174" y="744441"/>
                    </a:lnTo>
                    <a:lnTo>
                      <a:pt x="0" y="744441"/>
                    </a:lnTo>
                    <a:lnTo>
                      <a:pt x="480087" y="0"/>
                    </a:lnTo>
                    <a:close/>
                  </a:path>
                </a:pathLst>
              </a:custGeom>
              <a:solidFill>
                <a:srgbClr val="87C7FC"/>
              </a:solidFill>
            </p:spPr>
          </p:sp>
          <p:sp>
            <p:nvSpPr>
              <p:cNvPr name="TextBox 11" id="11"/>
              <p:cNvSpPr txBox="true"/>
              <p:nvPr/>
            </p:nvSpPr>
            <p:spPr>
              <a:xfrm>
                <a:off x="127000" y="254000"/>
                <a:ext cx="558800" cy="4064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6186"/>
                  </a:lnSpc>
                </a:pPr>
              </a:p>
            </p:txBody>
          </p:sp>
        </p:grpSp>
        <p:grpSp>
          <p:nvGrpSpPr>
            <p:cNvPr name="Group 12" id="12"/>
            <p:cNvGrpSpPr/>
            <p:nvPr/>
          </p:nvGrpSpPr>
          <p:grpSpPr>
            <a:xfrm rot="-10770206">
              <a:off x="18827611" y="4401225"/>
              <a:ext cx="11550293" cy="3989371"/>
              <a:chOff x="0" y="0"/>
              <a:chExt cx="687368" cy="237411"/>
            </a:xfrm>
          </p:grpSpPr>
          <p:sp>
            <p:nvSpPr>
              <p:cNvPr name="Freeform 13" id="13"/>
              <p:cNvSpPr/>
              <p:nvPr/>
            </p:nvSpPr>
            <p:spPr>
              <a:xfrm>
                <a:off x="0" y="0"/>
                <a:ext cx="687368" cy="237411"/>
              </a:xfrm>
              <a:custGeom>
                <a:avLst/>
                <a:gdLst/>
                <a:ahLst/>
                <a:cxnLst/>
                <a:rect r="r" b="b" t="t" l="l"/>
                <a:pathLst>
                  <a:path h="237411" w="687368">
                    <a:moveTo>
                      <a:pt x="343684" y="0"/>
                    </a:moveTo>
                    <a:lnTo>
                      <a:pt x="687368" y="237411"/>
                    </a:lnTo>
                    <a:lnTo>
                      <a:pt x="0" y="237411"/>
                    </a:lnTo>
                    <a:lnTo>
                      <a:pt x="343684" y="0"/>
                    </a:lnTo>
                    <a:close/>
                  </a:path>
                </a:pathLst>
              </a:custGeom>
              <a:solidFill>
                <a:srgbClr val="87C7FC"/>
              </a:solidFill>
            </p:spPr>
          </p:sp>
          <p:sp>
            <p:nvSpPr>
              <p:cNvPr name="TextBox 14" id="14"/>
              <p:cNvSpPr txBox="true"/>
              <p:nvPr/>
            </p:nvSpPr>
            <p:spPr>
              <a:xfrm>
                <a:off x="127000" y="254000"/>
                <a:ext cx="558800" cy="4064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6186"/>
                  </a:lnSpc>
                </a:pPr>
              </a:p>
            </p:txBody>
          </p:sp>
        </p:grpSp>
        <p:grpSp>
          <p:nvGrpSpPr>
            <p:cNvPr name="Group 15" id="15"/>
            <p:cNvGrpSpPr/>
            <p:nvPr/>
          </p:nvGrpSpPr>
          <p:grpSpPr>
            <a:xfrm rot="-10770206">
              <a:off x="6840699" y="4818602"/>
              <a:ext cx="17960058" cy="3544211"/>
              <a:chOff x="0" y="0"/>
              <a:chExt cx="747639" cy="147538"/>
            </a:xfrm>
          </p:grpSpPr>
          <p:sp>
            <p:nvSpPr>
              <p:cNvPr name="Freeform 16" id="16"/>
              <p:cNvSpPr/>
              <p:nvPr/>
            </p:nvSpPr>
            <p:spPr>
              <a:xfrm>
                <a:off x="0" y="0"/>
                <a:ext cx="747639" cy="147538"/>
              </a:xfrm>
              <a:custGeom>
                <a:avLst/>
                <a:gdLst/>
                <a:ahLst/>
                <a:cxnLst/>
                <a:rect r="r" b="b" t="t" l="l"/>
                <a:pathLst>
                  <a:path h="147538" w="747639">
                    <a:moveTo>
                      <a:pt x="373820" y="0"/>
                    </a:moveTo>
                    <a:lnTo>
                      <a:pt x="747639" y="147538"/>
                    </a:lnTo>
                    <a:lnTo>
                      <a:pt x="0" y="147538"/>
                    </a:lnTo>
                    <a:lnTo>
                      <a:pt x="373820" y="0"/>
                    </a:lnTo>
                    <a:close/>
                  </a:path>
                </a:pathLst>
              </a:custGeom>
              <a:solidFill>
                <a:srgbClr val="87C7FC"/>
              </a:solidFill>
            </p:spPr>
          </p:sp>
          <p:sp>
            <p:nvSpPr>
              <p:cNvPr name="TextBox 17" id="17"/>
              <p:cNvSpPr txBox="true"/>
              <p:nvPr/>
            </p:nvSpPr>
            <p:spPr>
              <a:xfrm>
                <a:off x="127000" y="254000"/>
                <a:ext cx="558800" cy="4064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6186"/>
                  </a:lnSpc>
                </a:pPr>
              </a:p>
            </p:txBody>
          </p:sp>
        </p:grpSp>
        <p:grpSp>
          <p:nvGrpSpPr>
            <p:cNvPr name="Group 18" id="18"/>
            <p:cNvGrpSpPr/>
            <p:nvPr/>
          </p:nvGrpSpPr>
          <p:grpSpPr>
            <a:xfrm rot="-10770206">
              <a:off x="3303816" y="113375"/>
              <a:ext cx="26186258" cy="5121134"/>
              <a:chOff x="0" y="0"/>
              <a:chExt cx="2809255" cy="549394"/>
            </a:xfrm>
          </p:grpSpPr>
          <p:sp>
            <p:nvSpPr>
              <p:cNvPr name="Freeform 19" id="19"/>
              <p:cNvSpPr/>
              <p:nvPr/>
            </p:nvSpPr>
            <p:spPr>
              <a:xfrm>
                <a:off x="0" y="0"/>
                <a:ext cx="2809255" cy="549394"/>
              </a:xfrm>
              <a:custGeom>
                <a:avLst/>
                <a:gdLst/>
                <a:ahLst/>
                <a:cxnLst/>
                <a:rect r="r" b="b" t="t" l="l"/>
                <a:pathLst>
                  <a:path h="549394" w="2809255">
                    <a:moveTo>
                      <a:pt x="0" y="0"/>
                    </a:moveTo>
                    <a:lnTo>
                      <a:pt x="2809255" y="0"/>
                    </a:lnTo>
                    <a:lnTo>
                      <a:pt x="2809255" y="549394"/>
                    </a:lnTo>
                    <a:lnTo>
                      <a:pt x="0" y="549394"/>
                    </a:lnTo>
                    <a:close/>
                  </a:path>
                </a:pathLst>
              </a:custGeom>
              <a:solidFill>
                <a:srgbClr val="87C7FC"/>
              </a:solidFill>
            </p:spPr>
          </p:sp>
          <p:sp>
            <p:nvSpPr>
              <p:cNvPr name="TextBox 20" id="20"/>
              <p:cNvSpPr txBox="true"/>
              <p:nvPr/>
            </p:nvSpPr>
            <p:spPr>
              <a:xfrm>
                <a:off x="0" y="-76200"/>
                <a:ext cx="812800" cy="8890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6186"/>
                  </a:lnSpc>
                </a:pPr>
              </a:p>
            </p:txBody>
          </p:sp>
        </p:grpSp>
      </p:grpSp>
      <p:pic>
        <p:nvPicPr>
          <p:cNvPr name="Picture 21" id="21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458516" y="6872954"/>
            <a:ext cx="2827656" cy="3025702"/>
          </a:xfrm>
          <a:prstGeom prst="rect">
            <a:avLst/>
          </a:prstGeom>
        </p:spPr>
      </p:pic>
      <p:grpSp>
        <p:nvGrpSpPr>
          <p:cNvPr name="Group 22" id="22"/>
          <p:cNvGrpSpPr/>
          <p:nvPr/>
        </p:nvGrpSpPr>
        <p:grpSpPr>
          <a:xfrm rot="0">
            <a:off x="2741618" y="2061205"/>
            <a:ext cx="12804764" cy="6324600"/>
            <a:chOff x="0" y="0"/>
            <a:chExt cx="1734402" cy="856665"/>
          </a:xfrm>
        </p:grpSpPr>
        <p:sp>
          <p:nvSpPr>
            <p:cNvPr name="Freeform 23" id="23"/>
            <p:cNvSpPr/>
            <p:nvPr/>
          </p:nvSpPr>
          <p:spPr>
            <a:xfrm>
              <a:off x="0" y="0"/>
              <a:ext cx="1734402" cy="856665"/>
            </a:xfrm>
            <a:custGeom>
              <a:avLst/>
              <a:gdLst/>
              <a:ahLst/>
              <a:cxnLst/>
              <a:rect r="r" b="b" t="t" l="l"/>
              <a:pathLst>
                <a:path h="856665" w="1734402">
                  <a:moveTo>
                    <a:pt x="1734402" y="0"/>
                  </a:moveTo>
                  <a:lnTo>
                    <a:pt x="0" y="0"/>
                  </a:lnTo>
                  <a:lnTo>
                    <a:pt x="0" y="668705"/>
                  </a:lnTo>
                  <a:lnTo>
                    <a:pt x="157480" y="668705"/>
                  </a:lnTo>
                  <a:lnTo>
                    <a:pt x="157480" y="856665"/>
                  </a:lnTo>
                  <a:lnTo>
                    <a:pt x="463550" y="668705"/>
                  </a:lnTo>
                  <a:lnTo>
                    <a:pt x="1734402" y="668705"/>
                  </a:lnTo>
                  <a:lnTo>
                    <a:pt x="1734402" y="0"/>
                  </a:lnTo>
                  <a:close/>
                </a:path>
              </a:pathLst>
            </a:custGeom>
            <a:solidFill>
              <a:srgbClr val="FF3624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0" y="-47625"/>
              <a:ext cx="812800" cy="6699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sp>
        <p:nvSpPr>
          <p:cNvPr name="TextBox 25" id="25"/>
          <p:cNvSpPr txBox="true"/>
          <p:nvPr/>
        </p:nvSpPr>
        <p:spPr>
          <a:xfrm rot="0">
            <a:off x="3228580" y="2385154"/>
            <a:ext cx="11830841" cy="41146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800"/>
              </a:lnSpc>
            </a:pPr>
            <a:r>
              <a:rPr lang="en-US" sz="9000">
                <a:solidFill>
                  <a:srgbClr val="FDFDFD"/>
                </a:solidFill>
                <a:latin typeface="Atma Bold"/>
              </a:rPr>
              <a:t>Write an original statement or</a:t>
            </a:r>
          </a:p>
          <a:p>
            <a:pPr algn="ctr">
              <a:lnSpc>
                <a:spcPts val="10800"/>
              </a:lnSpc>
            </a:pPr>
            <a:r>
              <a:rPr lang="en-US" sz="9000">
                <a:solidFill>
                  <a:srgbClr val="FDFDFD"/>
                </a:solidFill>
                <a:latin typeface="Atma Bold"/>
              </a:rPr>
              <a:t>inspiring quote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3867716" y="8481072"/>
            <a:ext cx="11678665" cy="6229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5040"/>
              </a:lnSpc>
              <a:spcBef>
                <a:spcPct val="0"/>
              </a:spcBef>
            </a:pPr>
            <a:r>
              <a:rPr lang="en-US" sz="3600">
                <a:solidFill>
                  <a:srgbClr val="000000"/>
                </a:solidFill>
                <a:latin typeface="Lato Bold"/>
              </a:rPr>
              <a:t>— Include a credit, citation, or supporting message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4935942" y="-409137"/>
            <a:ext cx="14285523" cy="3491237"/>
            <a:chOff x="0" y="0"/>
            <a:chExt cx="19047364" cy="4654983"/>
          </a:xfrm>
        </p:grpSpPr>
        <p:grpSp>
          <p:nvGrpSpPr>
            <p:cNvPr name="Group 3" id="3"/>
            <p:cNvGrpSpPr/>
            <p:nvPr/>
          </p:nvGrpSpPr>
          <p:grpSpPr>
            <a:xfrm rot="-10770206">
              <a:off x="3817955" y="214309"/>
              <a:ext cx="3533603" cy="2033337"/>
              <a:chOff x="0" y="0"/>
              <a:chExt cx="687368" cy="395531"/>
            </a:xfrm>
          </p:grpSpPr>
          <p:sp>
            <p:nvSpPr>
              <p:cNvPr name="Freeform 4" id="4"/>
              <p:cNvSpPr/>
              <p:nvPr/>
            </p:nvSpPr>
            <p:spPr>
              <a:xfrm>
                <a:off x="0" y="0"/>
                <a:ext cx="687368" cy="395531"/>
              </a:xfrm>
              <a:custGeom>
                <a:avLst/>
                <a:gdLst/>
                <a:ahLst/>
                <a:cxnLst/>
                <a:rect r="r" b="b" t="t" l="l"/>
                <a:pathLst>
                  <a:path h="395531" w="687368">
                    <a:moveTo>
                      <a:pt x="343684" y="0"/>
                    </a:moveTo>
                    <a:lnTo>
                      <a:pt x="687368" y="395531"/>
                    </a:lnTo>
                    <a:lnTo>
                      <a:pt x="0" y="395531"/>
                    </a:lnTo>
                    <a:lnTo>
                      <a:pt x="343684" y="0"/>
                    </a:lnTo>
                    <a:close/>
                  </a:path>
                </a:pathLst>
              </a:custGeom>
              <a:solidFill>
                <a:srgbClr val="87C7FC"/>
              </a:solidFill>
            </p:spPr>
          </p:sp>
          <p:sp>
            <p:nvSpPr>
              <p:cNvPr name="TextBox 5" id="5"/>
              <p:cNvSpPr txBox="true"/>
              <p:nvPr/>
            </p:nvSpPr>
            <p:spPr>
              <a:xfrm>
                <a:off x="127000" y="282575"/>
                <a:ext cx="558800" cy="3778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411"/>
                  </a:lnSpc>
                </a:pPr>
              </a:p>
            </p:txBody>
          </p:sp>
        </p:grpSp>
        <p:grpSp>
          <p:nvGrpSpPr>
            <p:cNvPr name="Group 6" id="6"/>
            <p:cNvGrpSpPr/>
            <p:nvPr/>
          </p:nvGrpSpPr>
          <p:grpSpPr>
            <a:xfrm rot="-10770206">
              <a:off x="8185" y="2233626"/>
              <a:ext cx="7900871" cy="1923024"/>
              <a:chOff x="0" y="0"/>
              <a:chExt cx="852560" cy="207508"/>
            </a:xfrm>
          </p:grpSpPr>
          <p:sp>
            <p:nvSpPr>
              <p:cNvPr name="Freeform 7" id="7"/>
              <p:cNvSpPr/>
              <p:nvPr/>
            </p:nvSpPr>
            <p:spPr>
              <a:xfrm>
                <a:off x="0" y="0"/>
                <a:ext cx="852560" cy="207508"/>
              </a:xfrm>
              <a:custGeom>
                <a:avLst/>
                <a:gdLst/>
                <a:ahLst/>
                <a:cxnLst/>
                <a:rect r="r" b="b" t="t" l="l"/>
                <a:pathLst>
                  <a:path h="207508" w="852560">
                    <a:moveTo>
                      <a:pt x="426280" y="0"/>
                    </a:moveTo>
                    <a:lnTo>
                      <a:pt x="852560" y="207508"/>
                    </a:lnTo>
                    <a:lnTo>
                      <a:pt x="0" y="207508"/>
                    </a:lnTo>
                    <a:lnTo>
                      <a:pt x="426280" y="0"/>
                    </a:lnTo>
                    <a:close/>
                  </a:path>
                </a:pathLst>
              </a:custGeom>
              <a:solidFill>
                <a:srgbClr val="87C7FC"/>
              </a:solidFill>
            </p:spPr>
          </p:sp>
          <p:sp>
            <p:nvSpPr>
              <p:cNvPr name="TextBox 8" id="8"/>
              <p:cNvSpPr txBox="true"/>
              <p:nvPr/>
            </p:nvSpPr>
            <p:spPr>
              <a:xfrm>
                <a:off x="127000" y="282575"/>
                <a:ext cx="558800" cy="3778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411"/>
                  </a:lnSpc>
                </a:pPr>
              </a:p>
            </p:txBody>
          </p:sp>
        </p:grpSp>
        <p:grpSp>
          <p:nvGrpSpPr>
            <p:cNvPr name="Group 9" id="9"/>
            <p:cNvGrpSpPr/>
            <p:nvPr/>
          </p:nvGrpSpPr>
          <p:grpSpPr>
            <a:xfrm rot="-10770206">
              <a:off x="14094832" y="66606"/>
              <a:ext cx="4936041" cy="3827004"/>
              <a:chOff x="0" y="0"/>
              <a:chExt cx="960174" cy="744441"/>
            </a:xfrm>
          </p:grpSpPr>
          <p:sp>
            <p:nvSpPr>
              <p:cNvPr name="Freeform 10" id="10"/>
              <p:cNvSpPr/>
              <p:nvPr/>
            </p:nvSpPr>
            <p:spPr>
              <a:xfrm>
                <a:off x="0" y="0"/>
                <a:ext cx="960174" cy="744441"/>
              </a:xfrm>
              <a:custGeom>
                <a:avLst/>
                <a:gdLst/>
                <a:ahLst/>
                <a:cxnLst/>
                <a:rect r="r" b="b" t="t" l="l"/>
                <a:pathLst>
                  <a:path h="744441" w="960174">
                    <a:moveTo>
                      <a:pt x="480087" y="0"/>
                    </a:moveTo>
                    <a:lnTo>
                      <a:pt x="960174" y="744441"/>
                    </a:lnTo>
                    <a:lnTo>
                      <a:pt x="0" y="744441"/>
                    </a:lnTo>
                    <a:lnTo>
                      <a:pt x="480087" y="0"/>
                    </a:lnTo>
                    <a:close/>
                  </a:path>
                </a:pathLst>
              </a:custGeom>
              <a:solidFill>
                <a:srgbClr val="87C7FC"/>
              </a:solidFill>
            </p:spPr>
          </p:sp>
          <p:sp>
            <p:nvSpPr>
              <p:cNvPr name="TextBox 11" id="11"/>
              <p:cNvSpPr txBox="true"/>
              <p:nvPr/>
            </p:nvSpPr>
            <p:spPr>
              <a:xfrm>
                <a:off x="127000" y="282575"/>
                <a:ext cx="558800" cy="3778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411"/>
                  </a:lnSpc>
                </a:pPr>
              </a:p>
            </p:txBody>
          </p:sp>
        </p:grpSp>
        <p:grpSp>
          <p:nvGrpSpPr>
            <p:cNvPr name="Group 12" id="12"/>
            <p:cNvGrpSpPr/>
            <p:nvPr/>
          </p:nvGrpSpPr>
          <p:grpSpPr>
            <a:xfrm rot="-10770206">
              <a:off x="10383445" y="2427279"/>
              <a:ext cx="6369997" cy="2200142"/>
              <a:chOff x="0" y="0"/>
              <a:chExt cx="687368" cy="237411"/>
            </a:xfrm>
          </p:grpSpPr>
          <p:sp>
            <p:nvSpPr>
              <p:cNvPr name="Freeform 13" id="13"/>
              <p:cNvSpPr/>
              <p:nvPr/>
            </p:nvSpPr>
            <p:spPr>
              <a:xfrm>
                <a:off x="0" y="0"/>
                <a:ext cx="687368" cy="237411"/>
              </a:xfrm>
              <a:custGeom>
                <a:avLst/>
                <a:gdLst/>
                <a:ahLst/>
                <a:cxnLst/>
                <a:rect r="r" b="b" t="t" l="l"/>
                <a:pathLst>
                  <a:path h="237411" w="687368">
                    <a:moveTo>
                      <a:pt x="343684" y="0"/>
                    </a:moveTo>
                    <a:lnTo>
                      <a:pt x="687368" y="237411"/>
                    </a:lnTo>
                    <a:lnTo>
                      <a:pt x="0" y="237411"/>
                    </a:lnTo>
                    <a:lnTo>
                      <a:pt x="343684" y="0"/>
                    </a:lnTo>
                    <a:close/>
                  </a:path>
                </a:pathLst>
              </a:custGeom>
              <a:solidFill>
                <a:srgbClr val="87C7FC"/>
              </a:solidFill>
            </p:spPr>
          </p:sp>
          <p:sp>
            <p:nvSpPr>
              <p:cNvPr name="TextBox 14" id="14"/>
              <p:cNvSpPr txBox="true"/>
              <p:nvPr/>
            </p:nvSpPr>
            <p:spPr>
              <a:xfrm>
                <a:off x="127000" y="282575"/>
                <a:ext cx="558800" cy="3778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411"/>
                  </a:lnSpc>
                </a:pPr>
              </a:p>
            </p:txBody>
          </p:sp>
        </p:grpSp>
        <p:grpSp>
          <p:nvGrpSpPr>
            <p:cNvPr name="Group 15" id="15"/>
            <p:cNvGrpSpPr/>
            <p:nvPr/>
          </p:nvGrpSpPr>
          <p:grpSpPr>
            <a:xfrm rot="-10770206">
              <a:off x="3772652" y="2657463"/>
              <a:ext cx="9904989" cy="1954635"/>
              <a:chOff x="0" y="0"/>
              <a:chExt cx="747639" cy="147538"/>
            </a:xfrm>
          </p:grpSpPr>
          <p:sp>
            <p:nvSpPr>
              <p:cNvPr name="Freeform 16" id="16"/>
              <p:cNvSpPr/>
              <p:nvPr/>
            </p:nvSpPr>
            <p:spPr>
              <a:xfrm>
                <a:off x="0" y="0"/>
                <a:ext cx="747639" cy="147538"/>
              </a:xfrm>
              <a:custGeom>
                <a:avLst/>
                <a:gdLst/>
                <a:ahLst/>
                <a:cxnLst/>
                <a:rect r="r" b="b" t="t" l="l"/>
                <a:pathLst>
                  <a:path h="147538" w="747639">
                    <a:moveTo>
                      <a:pt x="373820" y="0"/>
                    </a:moveTo>
                    <a:lnTo>
                      <a:pt x="747639" y="147538"/>
                    </a:lnTo>
                    <a:lnTo>
                      <a:pt x="0" y="147538"/>
                    </a:lnTo>
                    <a:lnTo>
                      <a:pt x="373820" y="0"/>
                    </a:lnTo>
                    <a:close/>
                  </a:path>
                </a:pathLst>
              </a:custGeom>
              <a:solidFill>
                <a:srgbClr val="87C7FC"/>
              </a:solidFill>
            </p:spPr>
          </p:sp>
          <p:sp>
            <p:nvSpPr>
              <p:cNvPr name="TextBox 17" id="17"/>
              <p:cNvSpPr txBox="true"/>
              <p:nvPr/>
            </p:nvSpPr>
            <p:spPr>
              <a:xfrm>
                <a:off x="127000" y="282575"/>
                <a:ext cx="558800" cy="3778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411"/>
                  </a:lnSpc>
                </a:pPr>
              </a:p>
            </p:txBody>
          </p:sp>
        </p:grpSp>
        <p:grpSp>
          <p:nvGrpSpPr>
            <p:cNvPr name="Group 18" id="18"/>
            <p:cNvGrpSpPr/>
            <p:nvPr/>
          </p:nvGrpSpPr>
          <p:grpSpPr>
            <a:xfrm rot="-10770206">
              <a:off x="1822058" y="62526"/>
              <a:ext cx="14441746" cy="2824310"/>
              <a:chOff x="0" y="0"/>
              <a:chExt cx="2809255" cy="549394"/>
            </a:xfrm>
          </p:grpSpPr>
          <p:sp>
            <p:nvSpPr>
              <p:cNvPr name="Freeform 19" id="19"/>
              <p:cNvSpPr/>
              <p:nvPr/>
            </p:nvSpPr>
            <p:spPr>
              <a:xfrm>
                <a:off x="0" y="0"/>
                <a:ext cx="2809255" cy="549394"/>
              </a:xfrm>
              <a:custGeom>
                <a:avLst/>
                <a:gdLst/>
                <a:ahLst/>
                <a:cxnLst/>
                <a:rect r="r" b="b" t="t" l="l"/>
                <a:pathLst>
                  <a:path h="549394" w="2809255">
                    <a:moveTo>
                      <a:pt x="0" y="0"/>
                    </a:moveTo>
                    <a:lnTo>
                      <a:pt x="2809255" y="0"/>
                    </a:lnTo>
                    <a:lnTo>
                      <a:pt x="2809255" y="549394"/>
                    </a:lnTo>
                    <a:lnTo>
                      <a:pt x="0" y="549394"/>
                    </a:lnTo>
                    <a:close/>
                  </a:path>
                </a:pathLst>
              </a:custGeom>
              <a:solidFill>
                <a:srgbClr val="87C7FC"/>
              </a:solidFill>
            </p:spPr>
          </p:sp>
          <p:sp>
            <p:nvSpPr>
              <p:cNvPr name="TextBox 20" id="20"/>
              <p:cNvSpPr txBox="true"/>
              <p:nvPr/>
            </p:nvSpPr>
            <p:spPr>
              <a:xfrm>
                <a:off x="0" y="-47625"/>
                <a:ext cx="812800" cy="8604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411"/>
                  </a:lnSpc>
                </a:pPr>
              </a:p>
            </p:txBody>
          </p:sp>
        </p:grpSp>
      </p:grpSp>
      <p:grpSp>
        <p:nvGrpSpPr>
          <p:cNvPr name="Group 21" id="21"/>
          <p:cNvGrpSpPr/>
          <p:nvPr/>
        </p:nvGrpSpPr>
        <p:grpSpPr>
          <a:xfrm rot="0">
            <a:off x="8726686" y="853440"/>
            <a:ext cx="8532614" cy="8404860"/>
            <a:chOff x="0" y="0"/>
            <a:chExt cx="11376819" cy="11206480"/>
          </a:xfrm>
        </p:grpSpPr>
        <p:sp>
          <p:nvSpPr>
            <p:cNvPr name="TextBox 22" id="22"/>
            <p:cNvSpPr txBox="true"/>
            <p:nvPr/>
          </p:nvSpPr>
          <p:spPr>
            <a:xfrm rot="0">
              <a:off x="1512987" y="10662285"/>
              <a:ext cx="1211064" cy="54419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359"/>
                </a:lnSpc>
              </a:pPr>
              <a:r>
                <a:rPr lang="en-US" sz="2400">
                  <a:solidFill>
                    <a:srgbClr val="000000"/>
                  </a:solidFill>
                  <a:latin typeface="Canva Sans"/>
                </a:rPr>
                <a:t>Item 1</a:t>
              </a:r>
            </a:p>
          </p:txBody>
        </p:sp>
        <p:sp>
          <p:nvSpPr>
            <p:cNvPr name="TextBox 23" id="23"/>
            <p:cNvSpPr txBox="true"/>
            <p:nvPr/>
          </p:nvSpPr>
          <p:spPr>
            <a:xfrm rot="0">
              <a:off x="3567013" y="10662285"/>
              <a:ext cx="1217811" cy="54419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359"/>
                </a:lnSpc>
              </a:pPr>
              <a:r>
                <a:rPr lang="en-US" sz="2400">
                  <a:solidFill>
                    <a:srgbClr val="000000"/>
                  </a:solidFill>
                  <a:latin typeface="Canva Sans"/>
                </a:rPr>
                <a:t>Item 2</a:t>
              </a:r>
            </a:p>
          </p:txBody>
        </p:sp>
        <p:sp>
          <p:nvSpPr>
            <p:cNvPr name="TextBox 24" id="24"/>
            <p:cNvSpPr txBox="true"/>
            <p:nvPr/>
          </p:nvSpPr>
          <p:spPr>
            <a:xfrm rot="0">
              <a:off x="5618063" y="10662285"/>
              <a:ext cx="1230511" cy="54419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359"/>
                </a:lnSpc>
              </a:pPr>
              <a:r>
                <a:rPr lang="en-US" sz="2400">
                  <a:solidFill>
                    <a:srgbClr val="000000"/>
                  </a:solidFill>
                  <a:latin typeface="Canva Sans"/>
                </a:rPr>
                <a:t>Item 3</a:t>
              </a:r>
            </a:p>
          </p:txBody>
        </p:sp>
        <p:sp>
          <p:nvSpPr>
            <p:cNvPr name="TextBox 25" id="25"/>
            <p:cNvSpPr txBox="true"/>
            <p:nvPr/>
          </p:nvSpPr>
          <p:spPr>
            <a:xfrm rot="0">
              <a:off x="7670403" y="10662285"/>
              <a:ext cx="1240631" cy="54419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359"/>
                </a:lnSpc>
              </a:pPr>
              <a:r>
                <a:rPr lang="en-US" sz="2400">
                  <a:solidFill>
                    <a:srgbClr val="000000"/>
                  </a:solidFill>
                  <a:latin typeface="Canva Sans"/>
                </a:rPr>
                <a:t>Item 4</a:t>
              </a:r>
            </a:p>
          </p:txBody>
        </p:sp>
        <p:sp>
          <p:nvSpPr>
            <p:cNvPr name="TextBox 26" id="26"/>
            <p:cNvSpPr txBox="true"/>
            <p:nvPr/>
          </p:nvSpPr>
          <p:spPr>
            <a:xfrm rot="0">
              <a:off x="9730680" y="10662285"/>
              <a:ext cx="1234877" cy="54419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359"/>
                </a:lnSpc>
              </a:pPr>
              <a:r>
                <a:rPr lang="en-US" sz="2400">
                  <a:solidFill>
                    <a:srgbClr val="000000"/>
                  </a:solidFill>
                  <a:latin typeface="Canva Sans"/>
                </a:rPr>
                <a:t>Item 5</a:t>
              </a:r>
            </a:p>
          </p:txBody>
        </p:sp>
        <p:grpSp>
          <p:nvGrpSpPr>
            <p:cNvPr name="Group 27" id="27"/>
            <p:cNvGrpSpPr>
              <a:grpSpLocks noChangeAspect="true"/>
            </p:cNvGrpSpPr>
            <p:nvPr/>
          </p:nvGrpSpPr>
          <p:grpSpPr>
            <a:xfrm rot="0">
              <a:off x="1089819" y="238760"/>
              <a:ext cx="10287000" cy="10287000"/>
              <a:chOff x="0" y="0"/>
              <a:chExt cx="10287000" cy="10287000"/>
            </a:xfrm>
          </p:grpSpPr>
          <p:sp>
            <p:nvSpPr>
              <p:cNvPr name="Freeform 28" id="28"/>
              <p:cNvSpPr/>
              <p:nvPr/>
            </p:nvSpPr>
            <p:spPr>
              <a:xfrm>
                <a:off x="0" y="-6350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Freeform 29" id="29"/>
              <p:cNvSpPr/>
              <p:nvPr/>
            </p:nvSpPr>
            <p:spPr>
              <a:xfrm>
                <a:off x="0" y="2051050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Freeform 30" id="30"/>
              <p:cNvSpPr/>
              <p:nvPr/>
            </p:nvSpPr>
            <p:spPr>
              <a:xfrm>
                <a:off x="0" y="4108450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Freeform 31" id="31"/>
              <p:cNvSpPr/>
              <p:nvPr/>
            </p:nvSpPr>
            <p:spPr>
              <a:xfrm>
                <a:off x="0" y="6165850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Freeform 32" id="32"/>
              <p:cNvSpPr/>
              <p:nvPr/>
            </p:nvSpPr>
            <p:spPr>
              <a:xfrm>
                <a:off x="0" y="8223250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Freeform 33" id="33"/>
              <p:cNvSpPr/>
              <p:nvPr/>
            </p:nvSpPr>
            <p:spPr>
              <a:xfrm>
                <a:off x="0" y="10280650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sp>
          <p:nvSpPr>
            <p:cNvPr name="TextBox 34" id="34"/>
            <p:cNvSpPr txBox="true"/>
            <p:nvPr/>
          </p:nvSpPr>
          <p:spPr>
            <a:xfrm rot="0">
              <a:off x="107553" y="-66675"/>
              <a:ext cx="779066" cy="54419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359"/>
                </a:lnSpc>
              </a:pPr>
              <a:r>
                <a:rPr lang="en-US" sz="2400">
                  <a:solidFill>
                    <a:srgbClr val="000000"/>
                  </a:solidFill>
                  <a:latin typeface="Canva Sans"/>
                </a:rPr>
                <a:t>125 </a:t>
              </a:r>
            </a:p>
          </p:txBody>
        </p:sp>
        <p:sp>
          <p:nvSpPr>
            <p:cNvPr name="TextBox 35" id="35"/>
            <p:cNvSpPr txBox="true"/>
            <p:nvPr/>
          </p:nvSpPr>
          <p:spPr>
            <a:xfrm rot="0">
              <a:off x="0" y="1990725"/>
              <a:ext cx="886619" cy="54419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359"/>
                </a:lnSpc>
              </a:pPr>
              <a:r>
                <a:rPr lang="en-US" sz="2400">
                  <a:solidFill>
                    <a:srgbClr val="000000"/>
                  </a:solidFill>
                  <a:latin typeface="Canva Sans"/>
                </a:rPr>
                <a:t>100 </a:t>
              </a:r>
            </a:p>
          </p:txBody>
        </p:sp>
        <p:sp>
          <p:nvSpPr>
            <p:cNvPr name="TextBox 36" id="36"/>
            <p:cNvSpPr txBox="true"/>
            <p:nvPr/>
          </p:nvSpPr>
          <p:spPr>
            <a:xfrm rot="0">
              <a:off x="346472" y="4048125"/>
              <a:ext cx="540147" cy="54419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359"/>
                </a:lnSpc>
              </a:pPr>
              <a:r>
                <a:rPr lang="en-US" sz="2400">
                  <a:solidFill>
                    <a:srgbClr val="000000"/>
                  </a:solidFill>
                  <a:latin typeface="Canva Sans"/>
                </a:rPr>
                <a:t>75 </a:t>
              </a:r>
            </a:p>
          </p:txBody>
        </p:sp>
        <p:sp>
          <p:nvSpPr>
            <p:cNvPr name="TextBox 37" id="37"/>
            <p:cNvSpPr txBox="true"/>
            <p:nvPr/>
          </p:nvSpPr>
          <p:spPr>
            <a:xfrm rot="0">
              <a:off x="261541" y="6105525"/>
              <a:ext cx="625078" cy="54419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359"/>
                </a:lnSpc>
              </a:pPr>
              <a:r>
                <a:rPr lang="en-US" sz="2400">
                  <a:solidFill>
                    <a:srgbClr val="000000"/>
                  </a:solidFill>
                  <a:latin typeface="Canva Sans"/>
                </a:rPr>
                <a:t>50 </a:t>
              </a:r>
            </a:p>
          </p:txBody>
        </p:sp>
        <p:sp>
          <p:nvSpPr>
            <p:cNvPr name="TextBox 38" id="38"/>
            <p:cNvSpPr txBox="true"/>
            <p:nvPr/>
          </p:nvSpPr>
          <p:spPr>
            <a:xfrm rot="0">
              <a:off x="323850" y="8162925"/>
              <a:ext cx="562769" cy="54419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359"/>
                </a:lnSpc>
              </a:pPr>
              <a:r>
                <a:rPr lang="en-US" sz="2400">
                  <a:solidFill>
                    <a:srgbClr val="000000"/>
                  </a:solidFill>
                  <a:latin typeface="Canva Sans"/>
                </a:rPr>
                <a:t>25 </a:t>
              </a:r>
            </a:p>
          </p:txBody>
        </p:sp>
        <p:sp>
          <p:nvSpPr>
            <p:cNvPr name="TextBox 39" id="39"/>
            <p:cNvSpPr txBox="true"/>
            <p:nvPr/>
          </p:nvSpPr>
          <p:spPr>
            <a:xfrm rot="0">
              <a:off x="501650" y="10220325"/>
              <a:ext cx="384969" cy="54419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359"/>
                </a:lnSpc>
              </a:pPr>
              <a:r>
                <a:rPr lang="en-US" sz="2400">
                  <a:solidFill>
                    <a:srgbClr val="000000"/>
                  </a:solidFill>
                  <a:latin typeface="Canva Sans"/>
                </a:rPr>
                <a:t>0 </a:t>
              </a:r>
            </a:p>
          </p:txBody>
        </p:sp>
        <p:grpSp>
          <p:nvGrpSpPr>
            <p:cNvPr name="Group 40" id="40"/>
            <p:cNvGrpSpPr>
              <a:grpSpLocks noChangeAspect="true"/>
            </p:cNvGrpSpPr>
            <p:nvPr/>
          </p:nvGrpSpPr>
          <p:grpSpPr>
            <a:xfrm rot="0">
              <a:off x="2118519" y="321056"/>
              <a:ext cx="8229600" cy="10204704"/>
              <a:chOff x="1028700" y="82296"/>
              <a:chExt cx="8229600" cy="10204704"/>
            </a:xfrm>
          </p:grpSpPr>
          <p:sp>
            <p:nvSpPr>
              <p:cNvPr name="Freeform 41" id="41"/>
              <p:cNvSpPr/>
              <p:nvPr/>
            </p:nvSpPr>
            <p:spPr>
              <a:xfrm>
                <a:off x="1028700" y="82296"/>
                <a:ext cx="8229600" cy="10204704"/>
              </a:xfrm>
              <a:custGeom>
                <a:avLst/>
                <a:gdLst/>
                <a:ahLst/>
                <a:cxnLst/>
                <a:rect r="r" b="b" t="t" l="l"/>
                <a:pathLst>
                  <a:path h="10204704" w="8229600">
                    <a:moveTo>
                      <a:pt x="0" y="10204704"/>
                    </a:moveTo>
                    <a:lnTo>
                      <a:pt x="0" y="7735824"/>
                    </a:lnTo>
                    <a:lnTo>
                      <a:pt x="2057400" y="6419088"/>
                    </a:lnTo>
                    <a:lnTo>
                      <a:pt x="4114800" y="3374136"/>
                    </a:lnTo>
                    <a:lnTo>
                      <a:pt x="6172200" y="3209544"/>
                    </a:lnTo>
                    <a:lnTo>
                      <a:pt x="8229600" y="0"/>
                    </a:lnTo>
                    <a:lnTo>
                      <a:pt x="8229600" y="10204704"/>
                    </a:lnTo>
                    <a:close/>
                  </a:path>
                </a:pathLst>
              </a:custGeom>
              <a:solidFill>
                <a:srgbClr val="87C7FC"/>
              </a:solidFill>
            </p:spPr>
          </p:sp>
          <p:sp>
            <p:nvSpPr>
              <p:cNvPr name="Freeform 42" id="42"/>
              <p:cNvSpPr/>
              <p:nvPr/>
            </p:nvSpPr>
            <p:spPr>
              <a:xfrm>
                <a:off x="1028700" y="3538728"/>
                <a:ext cx="8229600" cy="6748272"/>
              </a:xfrm>
              <a:custGeom>
                <a:avLst/>
                <a:gdLst/>
                <a:ahLst/>
                <a:cxnLst/>
                <a:rect r="r" b="b" t="t" l="l"/>
                <a:pathLst>
                  <a:path h="6748272" w="8229600">
                    <a:moveTo>
                      <a:pt x="0" y="6748272"/>
                    </a:moveTo>
                    <a:lnTo>
                      <a:pt x="0" y="5760720"/>
                    </a:lnTo>
                    <a:lnTo>
                      <a:pt x="2057400" y="5431536"/>
                    </a:lnTo>
                    <a:lnTo>
                      <a:pt x="4114800" y="1975104"/>
                    </a:lnTo>
                    <a:lnTo>
                      <a:pt x="6172200" y="3044952"/>
                    </a:lnTo>
                    <a:lnTo>
                      <a:pt x="8229600" y="0"/>
                    </a:lnTo>
                    <a:lnTo>
                      <a:pt x="8229600" y="6748272"/>
                    </a:lnTo>
                    <a:close/>
                  </a:path>
                </a:pathLst>
              </a:custGeom>
              <a:solidFill>
                <a:srgbClr val="FF3824"/>
              </a:solidFill>
            </p:spPr>
          </p:sp>
          <p:sp>
            <p:nvSpPr>
              <p:cNvPr name="Freeform 43" id="43"/>
              <p:cNvSpPr/>
              <p:nvPr/>
            </p:nvSpPr>
            <p:spPr>
              <a:xfrm>
                <a:off x="1028700" y="7159752"/>
                <a:ext cx="8229600" cy="3127248"/>
              </a:xfrm>
              <a:custGeom>
                <a:avLst/>
                <a:gdLst/>
                <a:ahLst/>
                <a:cxnLst/>
                <a:rect r="r" b="b" t="t" l="l"/>
                <a:pathLst>
                  <a:path h="3127248" w="8229600">
                    <a:moveTo>
                      <a:pt x="0" y="3127248"/>
                    </a:moveTo>
                    <a:lnTo>
                      <a:pt x="0" y="3127248"/>
                    </a:lnTo>
                    <a:lnTo>
                      <a:pt x="2057400" y="2139696"/>
                    </a:lnTo>
                    <a:lnTo>
                      <a:pt x="4114800" y="0"/>
                    </a:lnTo>
                    <a:lnTo>
                      <a:pt x="6172200" y="658368"/>
                    </a:lnTo>
                    <a:lnTo>
                      <a:pt x="8229600" y="493776"/>
                    </a:lnTo>
                    <a:lnTo>
                      <a:pt x="8229600" y="3127248"/>
                    </a:lnTo>
                    <a:close/>
                  </a:path>
                </a:pathLst>
              </a:custGeom>
              <a:solidFill>
                <a:srgbClr val="327EEC"/>
              </a:solidFill>
            </p:spPr>
          </p:sp>
        </p:grpSp>
      </p:grpSp>
      <p:grpSp>
        <p:nvGrpSpPr>
          <p:cNvPr name="Group 44" id="44"/>
          <p:cNvGrpSpPr/>
          <p:nvPr/>
        </p:nvGrpSpPr>
        <p:grpSpPr>
          <a:xfrm rot="0">
            <a:off x="971550" y="4876800"/>
            <a:ext cx="7363108" cy="3794824"/>
            <a:chOff x="0" y="0"/>
            <a:chExt cx="9817477" cy="5059765"/>
          </a:xfrm>
        </p:grpSpPr>
        <p:sp>
          <p:nvSpPr>
            <p:cNvPr name="TextBox 45" id="45"/>
            <p:cNvSpPr txBox="true"/>
            <p:nvPr/>
          </p:nvSpPr>
          <p:spPr>
            <a:xfrm rot="0">
              <a:off x="0" y="-9525"/>
              <a:ext cx="9817477" cy="30575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9000"/>
                </a:lnSpc>
              </a:pPr>
              <a:r>
                <a:rPr lang="en-US" sz="7500">
                  <a:solidFill>
                    <a:srgbClr val="FF3824"/>
                  </a:solidFill>
                  <a:latin typeface="Atma Bold"/>
                </a:rPr>
                <a:t>Write Your Topic or Idea</a:t>
              </a:r>
            </a:p>
          </p:txBody>
        </p:sp>
        <p:sp>
          <p:nvSpPr>
            <p:cNvPr name="TextBox 46" id="46"/>
            <p:cNvSpPr txBox="true"/>
            <p:nvPr/>
          </p:nvSpPr>
          <p:spPr>
            <a:xfrm rot="0">
              <a:off x="0" y="3556932"/>
              <a:ext cx="8992689" cy="150283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4550"/>
                </a:lnSpc>
              </a:pPr>
              <a:r>
                <a:rPr lang="en-US" sz="3500">
                  <a:solidFill>
                    <a:srgbClr val="000000"/>
                  </a:solidFill>
                  <a:latin typeface="Lato Bold"/>
                </a:rPr>
                <a:t>Elaborate on what you want</a:t>
              </a:r>
            </a:p>
            <a:p>
              <a:pPr>
                <a:lnSpc>
                  <a:spcPts val="4550"/>
                </a:lnSpc>
              </a:pPr>
              <a:r>
                <a:rPr lang="en-US" sz="3500">
                  <a:solidFill>
                    <a:srgbClr val="000000"/>
                  </a:solidFill>
                  <a:latin typeface="Lato Bold"/>
                </a:rPr>
                <a:t>to discuss. </a:t>
              </a:r>
            </a:p>
          </p:txBody>
        </p:sp>
      </p:grp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87C7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2537" y="0"/>
            <a:ext cx="18300537" cy="2553364"/>
            <a:chOff x="0" y="0"/>
            <a:chExt cx="4819894" cy="672491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4819895" cy="672491"/>
            </a:xfrm>
            <a:custGeom>
              <a:avLst/>
              <a:gdLst/>
              <a:ahLst/>
              <a:cxnLst/>
              <a:rect r="r" b="b" t="t" l="l"/>
              <a:pathLst>
                <a:path h="672491" w="4819895">
                  <a:moveTo>
                    <a:pt x="0" y="0"/>
                  </a:moveTo>
                  <a:lnTo>
                    <a:pt x="4819895" y="0"/>
                  </a:lnTo>
                  <a:lnTo>
                    <a:pt x="4819895" y="672491"/>
                  </a:lnTo>
                  <a:lnTo>
                    <a:pt x="0" y="672491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-10770206">
            <a:off x="4783122" y="2281767"/>
            <a:ext cx="7822519" cy="1581497"/>
            <a:chOff x="0" y="0"/>
            <a:chExt cx="990739" cy="200300"/>
          </a:xfrm>
        </p:grpSpPr>
        <p:sp>
          <p:nvSpPr>
            <p:cNvPr name="Freeform 6" id="6"/>
            <p:cNvSpPr/>
            <p:nvPr/>
          </p:nvSpPr>
          <p:spPr>
            <a:xfrm>
              <a:off x="0" y="0"/>
              <a:ext cx="990739" cy="200300"/>
            </a:xfrm>
            <a:custGeom>
              <a:avLst/>
              <a:gdLst/>
              <a:ahLst/>
              <a:cxnLst/>
              <a:rect r="r" b="b" t="t" l="l"/>
              <a:pathLst>
                <a:path h="200300" w="990739">
                  <a:moveTo>
                    <a:pt x="495369" y="0"/>
                  </a:moveTo>
                  <a:lnTo>
                    <a:pt x="990739" y="200300"/>
                  </a:lnTo>
                  <a:lnTo>
                    <a:pt x="0" y="200300"/>
                  </a:lnTo>
                  <a:lnTo>
                    <a:pt x="495369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127000" y="273050"/>
              <a:ext cx="558800" cy="3873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875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-10770206">
            <a:off x="17769982" y="-980354"/>
            <a:ext cx="4205486" cy="3129595"/>
            <a:chOff x="0" y="0"/>
            <a:chExt cx="960174" cy="714533"/>
          </a:xfrm>
        </p:grpSpPr>
        <p:sp>
          <p:nvSpPr>
            <p:cNvPr name="Freeform 9" id="9"/>
            <p:cNvSpPr/>
            <p:nvPr/>
          </p:nvSpPr>
          <p:spPr>
            <a:xfrm>
              <a:off x="0" y="0"/>
              <a:ext cx="960174" cy="714533"/>
            </a:xfrm>
            <a:custGeom>
              <a:avLst/>
              <a:gdLst/>
              <a:ahLst/>
              <a:cxnLst/>
              <a:rect r="r" b="b" t="t" l="l"/>
              <a:pathLst>
                <a:path h="714533" w="960174">
                  <a:moveTo>
                    <a:pt x="480087" y="0"/>
                  </a:moveTo>
                  <a:lnTo>
                    <a:pt x="960174" y="714533"/>
                  </a:lnTo>
                  <a:lnTo>
                    <a:pt x="0" y="714533"/>
                  </a:lnTo>
                  <a:lnTo>
                    <a:pt x="480087" y="0"/>
                  </a:lnTo>
                  <a:close/>
                </a:path>
              </a:pathLst>
            </a:custGeom>
            <a:solidFill>
              <a:srgbClr val="87C7FC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127000" y="273050"/>
              <a:ext cx="558800" cy="3873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875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-10770206">
            <a:off x="11190088" y="2261412"/>
            <a:ext cx="3124987" cy="1574344"/>
            <a:chOff x="0" y="0"/>
            <a:chExt cx="395786" cy="199394"/>
          </a:xfrm>
        </p:grpSpPr>
        <p:sp>
          <p:nvSpPr>
            <p:cNvPr name="Freeform 12" id="12"/>
            <p:cNvSpPr/>
            <p:nvPr/>
          </p:nvSpPr>
          <p:spPr>
            <a:xfrm>
              <a:off x="0" y="0"/>
              <a:ext cx="395786" cy="199394"/>
            </a:xfrm>
            <a:custGeom>
              <a:avLst/>
              <a:gdLst/>
              <a:ahLst/>
              <a:cxnLst/>
              <a:rect r="r" b="b" t="t" l="l"/>
              <a:pathLst>
                <a:path h="199394" w="395786">
                  <a:moveTo>
                    <a:pt x="197893" y="0"/>
                  </a:moveTo>
                  <a:lnTo>
                    <a:pt x="395786" y="199394"/>
                  </a:lnTo>
                  <a:lnTo>
                    <a:pt x="0" y="199394"/>
                  </a:lnTo>
                  <a:lnTo>
                    <a:pt x="197893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127000" y="273050"/>
              <a:ext cx="558800" cy="3873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875"/>
                </a:lnSpc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-10770206">
            <a:off x="8535202" y="2190827"/>
            <a:ext cx="5411797" cy="1567334"/>
            <a:chOff x="0" y="0"/>
            <a:chExt cx="479449" cy="138855"/>
          </a:xfrm>
        </p:grpSpPr>
        <p:sp>
          <p:nvSpPr>
            <p:cNvPr name="Freeform 15" id="15"/>
            <p:cNvSpPr/>
            <p:nvPr/>
          </p:nvSpPr>
          <p:spPr>
            <a:xfrm>
              <a:off x="0" y="0"/>
              <a:ext cx="479449" cy="138855"/>
            </a:xfrm>
            <a:custGeom>
              <a:avLst/>
              <a:gdLst/>
              <a:ahLst/>
              <a:cxnLst/>
              <a:rect r="r" b="b" t="t" l="l"/>
              <a:pathLst>
                <a:path h="138855" w="479449">
                  <a:moveTo>
                    <a:pt x="239724" y="0"/>
                  </a:moveTo>
                  <a:lnTo>
                    <a:pt x="479449" y="138855"/>
                  </a:lnTo>
                  <a:lnTo>
                    <a:pt x="0" y="138855"/>
                  </a:lnTo>
                  <a:lnTo>
                    <a:pt x="239724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127000" y="273050"/>
              <a:ext cx="558800" cy="3873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875"/>
                </a:lnSpc>
              </a:pPr>
            </a:p>
          </p:txBody>
        </p:sp>
      </p:grpSp>
      <p:grpSp>
        <p:nvGrpSpPr>
          <p:cNvPr name="Group 17" id="17"/>
          <p:cNvGrpSpPr/>
          <p:nvPr/>
        </p:nvGrpSpPr>
        <p:grpSpPr>
          <a:xfrm rot="-10770206">
            <a:off x="1415959" y="2318852"/>
            <a:ext cx="7350651" cy="1705053"/>
            <a:chOff x="0" y="0"/>
            <a:chExt cx="542882" cy="125927"/>
          </a:xfrm>
        </p:grpSpPr>
        <p:sp>
          <p:nvSpPr>
            <p:cNvPr name="Freeform 18" id="18"/>
            <p:cNvSpPr/>
            <p:nvPr/>
          </p:nvSpPr>
          <p:spPr>
            <a:xfrm>
              <a:off x="0" y="0"/>
              <a:ext cx="542882" cy="125927"/>
            </a:xfrm>
            <a:custGeom>
              <a:avLst/>
              <a:gdLst/>
              <a:ahLst/>
              <a:cxnLst/>
              <a:rect r="r" b="b" t="t" l="l"/>
              <a:pathLst>
                <a:path h="125927" w="542882">
                  <a:moveTo>
                    <a:pt x="271441" y="0"/>
                  </a:moveTo>
                  <a:lnTo>
                    <a:pt x="542882" y="125927"/>
                  </a:lnTo>
                  <a:lnTo>
                    <a:pt x="0" y="125927"/>
                  </a:lnTo>
                  <a:lnTo>
                    <a:pt x="271441" y="0"/>
                  </a:lnTo>
                  <a:close/>
                </a:path>
              </a:pathLst>
            </a:custGeom>
            <a:solidFill>
              <a:srgbClr val="FDFDFD"/>
            </a:solidFill>
          </p:spPr>
        </p:sp>
        <p:sp>
          <p:nvSpPr>
            <p:cNvPr name="TextBox 19" id="19"/>
            <p:cNvSpPr txBox="true"/>
            <p:nvPr/>
          </p:nvSpPr>
          <p:spPr>
            <a:xfrm>
              <a:off x="127000" y="273050"/>
              <a:ext cx="558800" cy="3873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875"/>
                </a:lnSpc>
              </a:pP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2751583" y="3517491"/>
            <a:ext cx="2881227" cy="4385587"/>
            <a:chOff x="0" y="0"/>
            <a:chExt cx="3841636" cy="5847449"/>
          </a:xfrm>
        </p:grpSpPr>
        <p:pic>
          <p:nvPicPr>
            <p:cNvPr name="Picture 21" id="21"/>
            <p:cNvPicPr>
              <a:picLocks noChangeAspect="true"/>
            </p:cNvPicPr>
            <p:nvPr/>
          </p:nvPicPr>
          <p:blipFill>
            <a:blip r:embed="rId2"/>
            <a:srcRect l="40024" t="25623" r="32145" b="27442"/>
            <a:stretch>
              <a:fillRect/>
            </a:stretch>
          </p:blipFill>
          <p:spPr>
            <a:xfrm flipH="false" flipV="false" rot="-25487">
              <a:off x="211885" y="1674176"/>
              <a:ext cx="3274839" cy="3681933"/>
            </a:xfrm>
            <a:prstGeom prst="rect">
              <a:avLst/>
            </a:prstGeom>
          </p:spPr>
        </p:pic>
        <p:pic>
          <p:nvPicPr>
            <p:cNvPr name="Picture 22" id="22"/>
            <p:cNvPicPr>
              <a:picLocks noChangeAspect="true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-25487">
              <a:off x="21521" y="14002"/>
              <a:ext cx="3798594" cy="5819446"/>
            </a:xfrm>
            <a:prstGeom prst="rect">
              <a:avLst/>
            </a:prstGeom>
          </p:spPr>
        </p:pic>
      </p:grpSp>
      <p:grpSp>
        <p:nvGrpSpPr>
          <p:cNvPr name="Group 23" id="23"/>
          <p:cNvGrpSpPr/>
          <p:nvPr/>
        </p:nvGrpSpPr>
        <p:grpSpPr>
          <a:xfrm rot="-10770206">
            <a:off x="-507669" y="2263281"/>
            <a:ext cx="3556944" cy="1705053"/>
            <a:chOff x="0" y="0"/>
            <a:chExt cx="262698" cy="125927"/>
          </a:xfrm>
        </p:grpSpPr>
        <p:sp>
          <p:nvSpPr>
            <p:cNvPr name="Freeform 24" id="24"/>
            <p:cNvSpPr/>
            <p:nvPr/>
          </p:nvSpPr>
          <p:spPr>
            <a:xfrm>
              <a:off x="0" y="0"/>
              <a:ext cx="262698" cy="125927"/>
            </a:xfrm>
            <a:custGeom>
              <a:avLst/>
              <a:gdLst/>
              <a:ahLst/>
              <a:cxnLst/>
              <a:rect r="r" b="b" t="t" l="l"/>
              <a:pathLst>
                <a:path h="125927" w="262698">
                  <a:moveTo>
                    <a:pt x="131349" y="0"/>
                  </a:moveTo>
                  <a:lnTo>
                    <a:pt x="262698" y="125927"/>
                  </a:lnTo>
                  <a:lnTo>
                    <a:pt x="0" y="125927"/>
                  </a:lnTo>
                  <a:lnTo>
                    <a:pt x="131349" y="0"/>
                  </a:lnTo>
                  <a:close/>
                </a:path>
              </a:pathLst>
            </a:custGeom>
            <a:solidFill>
              <a:srgbClr val="FDFDFD"/>
            </a:solidFill>
          </p:spPr>
        </p:sp>
        <p:sp>
          <p:nvSpPr>
            <p:cNvPr name="TextBox 25" id="25"/>
            <p:cNvSpPr txBox="true"/>
            <p:nvPr/>
          </p:nvSpPr>
          <p:spPr>
            <a:xfrm>
              <a:off x="127000" y="273050"/>
              <a:ext cx="558800" cy="3873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875"/>
                </a:lnSpc>
              </a:pPr>
            </a:p>
          </p:txBody>
        </p:sp>
      </p:grpSp>
      <p:sp>
        <p:nvSpPr>
          <p:cNvPr name="TextBox 26" id="26"/>
          <p:cNvSpPr txBox="true"/>
          <p:nvPr/>
        </p:nvSpPr>
        <p:spPr>
          <a:xfrm rot="0">
            <a:off x="-228340" y="2527094"/>
            <a:ext cx="18288000" cy="565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50"/>
              </a:lnSpc>
            </a:pPr>
            <a:r>
              <a:rPr lang="en-US" sz="3500">
                <a:solidFill>
                  <a:srgbClr val="000000"/>
                </a:solidFill>
                <a:latin typeface="Lato Bold"/>
              </a:rPr>
              <a:t>Elaborate on what you want to discuss. </a:t>
            </a:r>
          </a:p>
        </p:txBody>
      </p:sp>
      <p:grpSp>
        <p:nvGrpSpPr>
          <p:cNvPr name="Group 27" id="27"/>
          <p:cNvGrpSpPr/>
          <p:nvPr/>
        </p:nvGrpSpPr>
        <p:grpSpPr>
          <a:xfrm rot="0">
            <a:off x="5981798" y="3251207"/>
            <a:ext cx="3099279" cy="4522539"/>
            <a:chOff x="0" y="0"/>
            <a:chExt cx="4132372" cy="6030051"/>
          </a:xfrm>
        </p:grpSpPr>
        <p:pic>
          <p:nvPicPr>
            <p:cNvPr name="Picture 28" id="28"/>
            <p:cNvPicPr>
              <a:picLocks noChangeAspect="true"/>
            </p:cNvPicPr>
            <p:nvPr/>
          </p:nvPicPr>
          <p:blipFill>
            <a:blip r:embed="rId5"/>
            <a:srcRect l="23607" t="0" r="17097" b="0"/>
            <a:stretch>
              <a:fillRect/>
            </a:stretch>
          </p:blipFill>
          <p:spPr>
            <a:xfrm flipH="false" flipV="false" rot="202262">
              <a:off x="333643" y="1811256"/>
              <a:ext cx="3239636" cy="3642355"/>
            </a:xfrm>
            <a:prstGeom prst="rect">
              <a:avLst/>
            </a:prstGeom>
          </p:spPr>
        </p:pic>
        <p:pic>
          <p:nvPicPr>
            <p:cNvPr name="Picture 29" id="29"/>
            <p:cNvPicPr>
              <a:picLocks noChangeAspect="true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202262">
              <a:off x="167736" y="106600"/>
              <a:ext cx="3796901" cy="5816852"/>
            </a:xfrm>
            <a:prstGeom prst="rect">
              <a:avLst/>
            </a:prstGeom>
          </p:spPr>
        </p:pic>
      </p:grpSp>
      <p:grpSp>
        <p:nvGrpSpPr>
          <p:cNvPr name="Group 30" id="30"/>
          <p:cNvGrpSpPr/>
          <p:nvPr/>
        </p:nvGrpSpPr>
        <p:grpSpPr>
          <a:xfrm rot="0">
            <a:off x="9247124" y="3389865"/>
            <a:ext cx="3162558" cy="4564678"/>
            <a:chOff x="0" y="0"/>
            <a:chExt cx="4216743" cy="6086238"/>
          </a:xfrm>
        </p:grpSpPr>
        <p:pic>
          <p:nvPicPr>
            <p:cNvPr name="Picture 31" id="31"/>
            <p:cNvPicPr>
              <a:picLocks noChangeAspect="true"/>
            </p:cNvPicPr>
            <p:nvPr/>
          </p:nvPicPr>
          <p:blipFill>
            <a:blip r:embed="rId6"/>
            <a:srcRect l="23574" t="0" r="17055" b="0"/>
            <a:stretch>
              <a:fillRect/>
            </a:stretch>
          </p:blipFill>
          <p:spPr>
            <a:xfrm flipH="false" flipV="false" rot="-251163">
              <a:off x="423345" y="1774445"/>
              <a:ext cx="3239636" cy="3642355"/>
            </a:xfrm>
            <a:prstGeom prst="rect">
              <a:avLst/>
            </a:prstGeom>
          </p:spPr>
        </p:pic>
        <p:pic>
          <p:nvPicPr>
            <p:cNvPr name="Picture 32" id="32"/>
            <p:cNvPicPr>
              <a:picLocks noChangeAspect="true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-251163">
              <a:off x="207502" y="130986"/>
              <a:ext cx="3801740" cy="5824265"/>
            </a:xfrm>
            <a:prstGeom prst="rect">
              <a:avLst/>
            </a:prstGeom>
          </p:spPr>
        </p:pic>
      </p:grpSp>
      <p:grpSp>
        <p:nvGrpSpPr>
          <p:cNvPr name="Group 33" id="33"/>
          <p:cNvGrpSpPr/>
          <p:nvPr/>
        </p:nvGrpSpPr>
        <p:grpSpPr>
          <a:xfrm rot="0">
            <a:off x="12752582" y="3123124"/>
            <a:ext cx="2919198" cy="4472211"/>
            <a:chOff x="0" y="0"/>
            <a:chExt cx="3892264" cy="5962948"/>
          </a:xfrm>
        </p:grpSpPr>
        <p:pic>
          <p:nvPicPr>
            <p:cNvPr name="Picture 34" id="34"/>
            <p:cNvPicPr>
              <a:picLocks noChangeAspect="true"/>
            </p:cNvPicPr>
            <p:nvPr/>
          </p:nvPicPr>
          <p:blipFill>
            <a:blip r:embed="rId7"/>
            <a:srcRect l="34572" t="517" r="23377" b="28566"/>
            <a:stretch>
              <a:fillRect/>
            </a:stretch>
          </p:blipFill>
          <p:spPr>
            <a:xfrm flipH="false" flipV="false" rot="0">
              <a:off x="226668" y="1729313"/>
              <a:ext cx="3239636" cy="3642355"/>
            </a:xfrm>
            <a:prstGeom prst="rect">
              <a:avLst/>
            </a:prstGeom>
          </p:spPr>
        </p:pic>
        <p:pic>
          <p:nvPicPr>
            <p:cNvPr name="Picture 35" id="35"/>
            <p:cNvPicPr>
              <a:picLocks noChangeAspect="true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3892264" cy="5962948"/>
            </a:xfrm>
            <a:prstGeom prst="rect">
              <a:avLst/>
            </a:prstGeom>
          </p:spPr>
        </p:pic>
      </p:grpSp>
      <p:pic>
        <p:nvPicPr>
          <p:cNvPr name="Picture 36" id="36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2829876">
            <a:off x="15559286" y="8210735"/>
            <a:ext cx="2245039" cy="1298041"/>
          </a:xfrm>
          <a:prstGeom prst="rect">
            <a:avLst/>
          </a:prstGeom>
        </p:spPr>
      </p:pic>
      <p:pic>
        <p:nvPicPr>
          <p:cNvPr name="Picture 37" id="37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1792820">
            <a:off x="949618" y="8099337"/>
            <a:ext cx="1161790" cy="1401281"/>
          </a:xfrm>
          <a:prstGeom prst="rect">
            <a:avLst/>
          </a:prstGeom>
        </p:spPr>
      </p:pic>
      <p:pic>
        <p:nvPicPr>
          <p:cNvPr name="Picture 38" id="38"/>
          <p:cNvPicPr>
            <a:picLocks noChangeAspect="true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1591972">
            <a:off x="959198" y="4163917"/>
            <a:ext cx="1065693" cy="1172263"/>
          </a:xfrm>
          <a:prstGeom prst="rect">
            <a:avLst/>
          </a:prstGeom>
        </p:spPr>
      </p:pic>
      <p:grpSp>
        <p:nvGrpSpPr>
          <p:cNvPr name="Group 39" id="39"/>
          <p:cNvGrpSpPr/>
          <p:nvPr/>
        </p:nvGrpSpPr>
        <p:grpSpPr>
          <a:xfrm rot="-10770206">
            <a:off x="12218747" y="2219989"/>
            <a:ext cx="7350651" cy="1705053"/>
            <a:chOff x="0" y="0"/>
            <a:chExt cx="542882" cy="125927"/>
          </a:xfrm>
        </p:grpSpPr>
        <p:sp>
          <p:nvSpPr>
            <p:cNvPr name="Freeform 40" id="40"/>
            <p:cNvSpPr/>
            <p:nvPr/>
          </p:nvSpPr>
          <p:spPr>
            <a:xfrm>
              <a:off x="0" y="0"/>
              <a:ext cx="542882" cy="125927"/>
            </a:xfrm>
            <a:custGeom>
              <a:avLst/>
              <a:gdLst/>
              <a:ahLst/>
              <a:cxnLst/>
              <a:rect r="r" b="b" t="t" l="l"/>
              <a:pathLst>
                <a:path h="125927" w="542882">
                  <a:moveTo>
                    <a:pt x="271441" y="0"/>
                  </a:moveTo>
                  <a:lnTo>
                    <a:pt x="542882" y="125927"/>
                  </a:lnTo>
                  <a:lnTo>
                    <a:pt x="0" y="125927"/>
                  </a:lnTo>
                  <a:lnTo>
                    <a:pt x="271441" y="0"/>
                  </a:lnTo>
                  <a:close/>
                </a:path>
              </a:pathLst>
            </a:custGeom>
            <a:solidFill>
              <a:srgbClr val="FDFDFD"/>
            </a:solidFill>
          </p:spPr>
        </p:sp>
        <p:sp>
          <p:nvSpPr>
            <p:cNvPr name="TextBox 41" id="41"/>
            <p:cNvSpPr txBox="true"/>
            <p:nvPr/>
          </p:nvSpPr>
          <p:spPr>
            <a:xfrm>
              <a:off x="127000" y="273050"/>
              <a:ext cx="558800" cy="3873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875"/>
                </a:lnSpc>
              </a:pPr>
            </a:p>
          </p:txBody>
        </p:sp>
      </p:grpSp>
      <p:sp>
        <p:nvSpPr>
          <p:cNvPr name="TextBox 42" id="42"/>
          <p:cNvSpPr txBox="true"/>
          <p:nvPr/>
        </p:nvSpPr>
        <p:spPr>
          <a:xfrm rot="0">
            <a:off x="0" y="1091360"/>
            <a:ext cx="18288000" cy="12192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600"/>
              </a:lnSpc>
            </a:pPr>
            <a:r>
              <a:rPr lang="en-US" sz="8000">
                <a:solidFill>
                  <a:srgbClr val="FF3624"/>
                </a:solidFill>
                <a:latin typeface="Atma Bold"/>
              </a:rPr>
              <a:t>Add a Team Members Page</a:t>
            </a:r>
          </a:p>
        </p:txBody>
      </p:sp>
      <p:grpSp>
        <p:nvGrpSpPr>
          <p:cNvPr name="Group 43" id="43"/>
          <p:cNvGrpSpPr/>
          <p:nvPr/>
        </p:nvGrpSpPr>
        <p:grpSpPr>
          <a:xfrm rot="0">
            <a:off x="2935691" y="8082660"/>
            <a:ext cx="2429727" cy="893460"/>
            <a:chOff x="0" y="0"/>
            <a:chExt cx="3239636" cy="1191280"/>
          </a:xfrm>
        </p:grpSpPr>
        <p:sp>
          <p:nvSpPr>
            <p:cNvPr name="TextBox 44" id="44"/>
            <p:cNvSpPr txBox="true"/>
            <p:nvPr/>
          </p:nvSpPr>
          <p:spPr>
            <a:xfrm rot="0">
              <a:off x="0" y="0"/>
              <a:ext cx="3239636" cy="4826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879"/>
                </a:lnSpc>
              </a:pPr>
              <a:r>
                <a:rPr lang="en-US" sz="2400" spc="120">
                  <a:solidFill>
                    <a:srgbClr val="000000"/>
                  </a:solidFill>
                  <a:latin typeface="Lato Bold Bold"/>
                </a:rPr>
                <a:t> Name</a:t>
              </a:r>
            </a:p>
          </p:txBody>
        </p:sp>
        <p:sp>
          <p:nvSpPr>
            <p:cNvPr name="TextBox 45" id="45"/>
            <p:cNvSpPr txBox="true"/>
            <p:nvPr/>
          </p:nvSpPr>
          <p:spPr>
            <a:xfrm rot="0">
              <a:off x="0" y="718205"/>
              <a:ext cx="3239636" cy="4730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625"/>
                </a:lnSpc>
              </a:pPr>
              <a:r>
                <a:rPr lang="en-US" sz="2188" spc="109">
                  <a:solidFill>
                    <a:srgbClr val="191919"/>
                  </a:solidFill>
                  <a:latin typeface="Poppins"/>
                </a:rPr>
                <a:t>Title or Position</a:t>
              </a:r>
            </a:p>
          </p:txBody>
        </p:sp>
      </p:grpSp>
      <p:grpSp>
        <p:nvGrpSpPr>
          <p:cNvPr name="Group 46" id="46"/>
          <p:cNvGrpSpPr/>
          <p:nvPr/>
        </p:nvGrpSpPr>
        <p:grpSpPr>
          <a:xfrm rot="0">
            <a:off x="6264655" y="8082660"/>
            <a:ext cx="2429727" cy="893460"/>
            <a:chOff x="0" y="0"/>
            <a:chExt cx="3239636" cy="1191280"/>
          </a:xfrm>
        </p:grpSpPr>
        <p:sp>
          <p:nvSpPr>
            <p:cNvPr name="TextBox 47" id="47"/>
            <p:cNvSpPr txBox="true"/>
            <p:nvPr/>
          </p:nvSpPr>
          <p:spPr>
            <a:xfrm rot="0">
              <a:off x="0" y="0"/>
              <a:ext cx="3239636" cy="4826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879"/>
                </a:lnSpc>
              </a:pPr>
              <a:r>
                <a:rPr lang="en-US" sz="2400" spc="120">
                  <a:solidFill>
                    <a:srgbClr val="191919"/>
                  </a:solidFill>
                  <a:latin typeface="Lato Bold Bold"/>
                </a:rPr>
                <a:t> Name</a:t>
              </a:r>
            </a:p>
          </p:txBody>
        </p:sp>
        <p:sp>
          <p:nvSpPr>
            <p:cNvPr name="TextBox 48" id="48"/>
            <p:cNvSpPr txBox="true"/>
            <p:nvPr/>
          </p:nvSpPr>
          <p:spPr>
            <a:xfrm rot="0">
              <a:off x="0" y="718205"/>
              <a:ext cx="3239636" cy="4730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625"/>
                </a:lnSpc>
              </a:pPr>
              <a:r>
                <a:rPr lang="en-US" sz="2188" spc="109">
                  <a:solidFill>
                    <a:srgbClr val="191919"/>
                  </a:solidFill>
                  <a:latin typeface="Poppins"/>
                </a:rPr>
                <a:t>Title or Position</a:t>
              </a:r>
            </a:p>
          </p:txBody>
        </p:sp>
      </p:grpSp>
      <p:grpSp>
        <p:nvGrpSpPr>
          <p:cNvPr name="Group 49" id="49"/>
          <p:cNvGrpSpPr/>
          <p:nvPr/>
        </p:nvGrpSpPr>
        <p:grpSpPr>
          <a:xfrm rot="0">
            <a:off x="9528177" y="8082660"/>
            <a:ext cx="2429727" cy="893460"/>
            <a:chOff x="0" y="0"/>
            <a:chExt cx="3239636" cy="1191280"/>
          </a:xfrm>
        </p:grpSpPr>
        <p:sp>
          <p:nvSpPr>
            <p:cNvPr name="TextBox 50" id="50"/>
            <p:cNvSpPr txBox="true"/>
            <p:nvPr/>
          </p:nvSpPr>
          <p:spPr>
            <a:xfrm rot="0">
              <a:off x="0" y="0"/>
              <a:ext cx="3239636" cy="4826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879"/>
                </a:lnSpc>
              </a:pPr>
              <a:r>
                <a:rPr lang="en-US" sz="2400" spc="120">
                  <a:solidFill>
                    <a:srgbClr val="191919"/>
                  </a:solidFill>
                  <a:latin typeface="Lato Bold Bold"/>
                </a:rPr>
                <a:t> Name</a:t>
              </a:r>
            </a:p>
          </p:txBody>
        </p:sp>
        <p:sp>
          <p:nvSpPr>
            <p:cNvPr name="TextBox 51" id="51"/>
            <p:cNvSpPr txBox="true"/>
            <p:nvPr/>
          </p:nvSpPr>
          <p:spPr>
            <a:xfrm rot="0">
              <a:off x="0" y="718205"/>
              <a:ext cx="3239636" cy="4730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625"/>
                </a:lnSpc>
              </a:pPr>
              <a:r>
                <a:rPr lang="en-US" sz="2188" spc="109">
                  <a:solidFill>
                    <a:srgbClr val="191919"/>
                  </a:solidFill>
                  <a:latin typeface="Poppins"/>
                </a:rPr>
                <a:t>Title or Position</a:t>
              </a:r>
            </a:p>
          </p:txBody>
        </p:sp>
      </p:grpSp>
      <p:grpSp>
        <p:nvGrpSpPr>
          <p:cNvPr name="Group 52" id="52"/>
          <p:cNvGrpSpPr/>
          <p:nvPr/>
        </p:nvGrpSpPr>
        <p:grpSpPr>
          <a:xfrm rot="0">
            <a:off x="12922582" y="8082660"/>
            <a:ext cx="2429727" cy="893460"/>
            <a:chOff x="0" y="0"/>
            <a:chExt cx="3239636" cy="1191280"/>
          </a:xfrm>
        </p:grpSpPr>
        <p:sp>
          <p:nvSpPr>
            <p:cNvPr name="TextBox 53" id="53"/>
            <p:cNvSpPr txBox="true"/>
            <p:nvPr/>
          </p:nvSpPr>
          <p:spPr>
            <a:xfrm rot="0">
              <a:off x="0" y="0"/>
              <a:ext cx="3239636" cy="4826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879"/>
                </a:lnSpc>
              </a:pPr>
              <a:r>
                <a:rPr lang="en-US" sz="2400" spc="120">
                  <a:solidFill>
                    <a:srgbClr val="191919"/>
                  </a:solidFill>
                  <a:latin typeface="Lato Bold Bold"/>
                </a:rPr>
                <a:t> Name</a:t>
              </a:r>
            </a:p>
          </p:txBody>
        </p:sp>
        <p:sp>
          <p:nvSpPr>
            <p:cNvPr name="TextBox 54" id="54"/>
            <p:cNvSpPr txBox="true"/>
            <p:nvPr/>
          </p:nvSpPr>
          <p:spPr>
            <a:xfrm rot="0">
              <a:off x="0" y="718205"/>
              <a:ext cx="3239636" cy="4730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625"/>
                </a:lnSpc>
              </a:pPr>
              <a:r>
                <a:rPr lang="en-US" sz="2188" spc="109">
                  <a:solidFill>
                    <a:srgbClr val="191919"/>
                  </a:solidFill>
                  <a:latin typeface="Poppins"/>
                </a:rPr>
                <a:t>Title or Position</a:t>
              </a:r>
            </a:p>
          </p:txBody>
        </p:sp>
      </p:grp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2500343" y="-358837"/>
            <a:ext cx="23288687" cy="5691519"/>
            <a:chOff x="0" y="0"/>
            <a:chExt cx="31051582" cy="7588692"/>
          </a:xfrm>
        </p:grpSpPr>
        <p:grpSp>
          <p:nvGrpSpPr>
            <p:cNvPr name="Group 3" id="3"/>
            <p:cNvGrpSpPr/>
            <p:nvPr/>
          </p:nvGrpSpPr>
          <p:grpSpPr>
            <a:xfrm rot="-10770206">
              <a:off x="6224144" y="349372"/>
              <a:ext cx="5760586" cy="3314806"/>
              <a:chOff x="0" y="0"/>
              <a:chExt cx="687368" cy="395531"/>
            </a:xfrm>
          </p:grpSpPr>
          <p:sp>
            <p:nvSpPr>
              <p:cNvPr name="Freeform 4" id="4"/>
              <p:cNvSpPr/>
              <p:nvPr/>
            </p:nvSpPr>
            <p:spPr>
              <a:xfrm>
                <a:off x="0" y="0"/>
                <a:ext cx="687368" cy="395531"/>
              </a:xfrm>
              <a:custGeom>
                <a:avLst/>
                <a:gdLst/>
                <a:ahLst/>
                <a:cxnLst/>
                <a:rect r="r" b="b" t="t" l="l"/>
                <a:pathLst>
                  <a:path h="395531" w="687368">
                    <a:moveTo>
                      <a:pt x="343684" y="0"/>
                    </a:moveTo>
                    <a:lnTo>
                      <a:pt x="687368" y="395531"/>
                    </a:lnTo>
                    <a:lnTo>
                      <a:pt x="0" y="395531"/>
                    </a:lnTo>
                    <a:lnTo>
                      <a:pt x="343684" y="0"/>
                    </a:lnTo>
                    <a:close/>
                  </a:path>
                </a:pathLst>
              </a:custGeom>
              <a:solidFill>
                <a:srgbClr val="87C7FC"/>
              </a:solidFill>
            </p:spPr>
          </p:sp>
          <p:sp>
            <p:nvSpPr>
              <p:cNvPr name="TextBox 5" id="5"/>
              <p:cNvSpPr txBox="true"/>
              <p:nvPr/>
            </p:nvSpPr>
            <p:spPr>
              <a:xfrm>
                <a:off x="127000" y="254000"/>
                <a:ext cx="558800" cy="4064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5562"/>
                  </a:lnSpc>
                </a:pPr>
              </a:p>
            </p:txBody>
          </p:sp>
        </p:grpSp>
        <p:grpSp>
          <p:nvGrpSpPr>
            <p:cNvPr name="Group 6" id="6"/>
            <p:cNvGrpSpPr/>
            <p:nvPr/>
          </p:nvGrpSpPr>
          <p:grpSpPr>
            <a:xfrm rot="-10770206">
              <a:off x="13343" y="3641325"/>
              <a:ext cx="12880236" cy="3134971"/>
              <a:chOff x="0" y="0"/>
              <a:chExt cx="852560" cy="207508"/>
            </a:xfrm>
          </p:grpSpPr>
          <p:sp>
            <p:nvSpPr>
              <p:cNvPr name="Freeform 7" id="7"/>
              <p:cNvSpPr/>
              <p:nvPr/>
            </p:nvSpPr>
            <p:spPr>
              <a:xfrm>
                <a:off x="0" y="0"/>
                <a:ext cx="852560" cy="207508"/>
              </a:xfrm>
              <a:custGeom>
                <a:avLst/>
                <a:gdLst/>
                <a:ahLst/>
                <a:cxnLst/>
                <a:rect r="r" b="b" t="t" l="l"/>
                <a:pathLst>
                  <a:path h="207508" w="852560">
                    <a:moveTo>
                      <a:pt x="426280" y="0"/>
                    </a:moveTo>
                    <a:lnTo>
                      <a:pt x="852560" y="207508"/>
                    </a:lnTo>
                    <a:lnTo>
                      <a:pt x="0" y="207508"/>
                    </a:lnTo>
                    <a:lnTo>
                      <a:pt x="426280" y="0"/>
                    </a:lnTo>
                    <a:close/>
                  </a:path>
                </a:pathLst>
              </a:custGeom>
              <a:solidFill>
                <a:srgbClr val="87C7FC"/>
              </a:solidFill>
            </p:spPr>
          </p:sp>
          <p:sp>
            <p:nvSpPr>
              <p:cNvPr name="TextBox 8" id="8"/>
              <p:cNvSpPr txBox="true"/>
              <p:nvPr/>
            </p:nvSpPr>
            <p:spPr>
              <a:xfrm>
                <a:off x="127000" y="254000"/>
                <a:ext cx="558800" cy="4064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5562"/>
                  </a:lnSpc>
                </a:pPr>
              </a:p>
            </p:txBody>
          </p:sp>
        </p:grpSp>
        <p:grpSp>
          <p:nvGrpSpPr>
            <p:cNvPr name="Group 9" id="9"/>
            <p:cNvGrpSpPr/>
            <p:nvPr/>
          </p:nvGrpSpPr>
          <p:grpSpPr>
            <a:xfrm rot="-10770206">
              <a:off x="22977818" y="108583"/>
              <a:ext cx="8046881" cy="6238896"/>
              <a:chOff x="0" y="0"/>
              <a:chExt cx="960174" cy="744441"/>
            </a:xfrm>
          </p:grpSpPr>
          <p:sp>
            <p:nvSpPr>
              <p:cNvPr name="Freeform 10" id="10"/>
              <p:cNvSpPr/>
              <p:nvPr/>
            </p:nvSpPr>
            <p:spPr>
              <a:xfrm>
                <a:off x="0" y="0"/>
                <a:ext cx="960174" cy="744441"/>
              </a:xfrm>
              <a:custGeom>
                <a:avLst/>
                <a:gdLst/>
                <a:ahLst/>
                <a:cxnLst/>
                <a:rect r="r" b="b" t="t" l="l"/>
                <a:pathLst>
                  <a:path h="744441" w="960174">
                    <a:moveTo>
                      <a:pt x="480087" y="0"/>
                    </a:moveTo>
                    <a:lnTo>
                      <a:pt x="960174" y="744441"/>
                    </a:lnTo>
                    <a:lnTo>
                      <a:pt x="0" y="744441"/>
                    </a:lnTo>
                    <a:lnTo>
                      <a:pt x="480087" y="0"/>
                    </a:lnTo>
                    <a:close/>
                  </a:path>
                </a:pathLst>
              </a:custGeom>
              <a:solidFill>
                <a:srgbClr val="87C7FC"/>
              </a:solidFill>
            </p:spPr>
          </p:sp>
          <p:sp>
            <p:nvSpPr>
              <p:cNvPr name="TextBox 11" id="11"/>
              <p:cNvSpPr txBox="true"/>
              <p:nvPr/>
            </p:nvSpPr>
            <p:spPr>
              <a:xfrm>
                <a:off x="127000" y="254000"/>
                <a:ext cx="558800" cy="4064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5562"/>
                  </a:lnSpc>
                </a:pPr>
              </a:p>
            </p:txBody>
          </p:sp>
        </p:grpSp>
        <p:grpSp>
          <p:nvGrpSpPr>
            <p:cNvPr name="Group 12" id="12"/>
            <p:cNvGrpSpPr/>
            <p:nvPr/>
          </p:nvGrpSpPr>
          <p:grpSpPr>
            <a:xfrm rot="-10770206">
              <a:off x="16927402" y="3957024"/>
              <a:ext cx="10384560" cy="3586737"/>
              <a:chOff x="0" y="0"/>
              <a:chExt cx="687368" cy="237411"/>
            </a:xfrm>
          </p:grpSpPr>
          <p:sp>
            <p:nvSpPr>
              <p:cNvPr name="Freeform 13" id="13"/>
              <p:cNvSpPr/>
              <p:nvPr/>
            </p:nvSpPr>
            <p:spPr>
              <a:xfrm>
                <a:off x="0" y="0"/>
                <a:ext cx="687368" cy="237411"/>
              </a:xfrm>
              <a:custGeom>
                <a:avLst/>
                <a:gdLst/>
                <a:ahLst/>
                <a:cxnLst/>
                <a:rect r="r" b="b" t="t" l="l"/>
                <a:pathLst>
                  <a:path h="237411" w="687368">
                    <a:moveTo>
                      <a:pt x="343684" y="0"/>
                    </a:moveTo>
                    <a:lnTo>
                      <a:pt x="687368" y="237411"/>
                    </a:lnTo>
                    <a:lnTo>
                      <a:pt x="0" y="237411"/>
                    </a:lnTo>
                    <a:lnTo>
                      <a:pt x="343684" y="0"/>
                    </a:lnTo>
                    <a:close/>
                  </a:path>
                </a:pathLst>
              </a:custGeom>
              <a:solidFill>
                <a:srgbClr val="87C7FC"/>
              </a:solidFill>
            </p:spPr>
          </p:sp>
          <p:sp>
            <p:nvSpPr>
              <p:cNvPr name="TextBox 14" id="14"/>
              <p:cNvSpPr txBox="true"/>
              <p:nvPr/>
            </p:nvSpPr>
            <p:spPr>
              <a:xfrm>
                <a:off x="127000" y="254000"/>
                <a:ext cx="558800" cy="4064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5562"/>
                  </a:lnSpc>
                </a:pPr>
              </a:p>
            </p:txBody>
          </p:sp>
        </p:grpSp>
        <p:grpSp>
          <p:nvGrpSpPr>
            <p:cNvPr name="Group 15" id="15"/>
            <p:cNvGrpSpPr/>
            <p:nvPr/>
          </p:nvGrpSpPr>
          <p:grpSpPr>
            <a:xfrm rot="-10770206">
              <a:off x="6150290" y="4332276"/>
              <a:ext cx="16147409" cy="3186505"/>
              <a:chOff x="0" y="0"/>
              <a:chExt cx="747639" cy="147538"/>
            </a:xfrm>
          </p:grpSpPr>
          <p:sp>
            <p:nvSpPr>
              <p:cNvPr name="Freeform 16" id="16"/>
              <p:cNvSpPr/>
              <p:nvPr/>
            </p:nvSpPr>
            <p:spPr>
              <a:xfrm>
                <a:off x="0" y="0"/>
                <a:ext cx="747639" cy="147538"/>
              </a:xfrm>
              <a:custGeom>
                <a:avLst/>
                <a:gdLst/>
                <a:ahLst/>
                <a:cxnLst/>
                <a:rect r="r" b="b" t="t" l="l"/>
                <a:pathLst>
                  <a:path h="147538" w="747639">
                    <a:moveTo>
                      <a:pt x="373820" y="0"/>
                    </a:moveTo>
                    <a:lnTo>
                      <a:pt x="747639" y="147538"/>
                    </a:lnTo>
                    <a:lnTo>
                      <a:pt x="0" y="147538"/>
                    </a:lnTo>
                    <a:lnTo>
                      <a:pt x="373820" y="0"/>
                    </a:lnTo>
                    <a:close/>
                  </a:path>
                </a:pathLst>
              </a:custGeom>
              <a:solidFill>
                <a:srgbClr val="87C7FC"/>
              </a:solidFill>
            </p:spPr>
          </p:sp>
          <p:sp>
            <p:nvSpPr>
              <p:cNvPr name="TextBox 17" id="17"/>
              <p:cNvSpPr txBox="true"/>
              <p:nvPr/>
            </p:nvSpPr>
            <p:spPr>
              <a:xfrm>
                <a:off x="127000" y="254000"/>
                <a:ext cx="558800" cy="4064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5562"/>
                  </a:lnSpc>
                </a:pPr>
              </a:p>
            </p:txBody>
          </p:sp>
        </p:grpSp>
        <p:grpSp>
          <p:nvGrpSpPr>
            <p:cNvPr name="Group 18" id="18"/>
            <p:cNvGrpSpPr/>
            <p:nvPr/>
          </p:nvGrpSpPr>
          <p:grpSpPr>
            <a:xfrm rot="-10770206">
              <a:off x="2970373" y="101932"/>
              <a:ext cx="23543366" cy="4604275"/>
              <a:chOff x="0" y="0"/>
              <a:chExt cx="2809255" cy="549394"/>
            </a:xfrm>
          </p:grpSpPr>
          <p:sp>
            <p:nvSpPr>
              <p:cNvPr name="Freeform 19" id="19"/>
              <p:cNvSpPr/>
              <p:nvPr/>
            </p:nvSpPr>
            <p:spPr>
              <a:xfrm>
                <a:off x="0" y="0"/>
                <a:ext cx="2809255" cy="549394"/>
              </a:xfrm>
              <a:custGeom>
                <a:avLst/>
                <a:gdLst/>
                <a:ahLst/>
                <a:cxnLst/>
                <a:rect r="r" b="b" t="t" l="l"/>
                <a:pathLst>
                  <a:path h="549394" w="2809255">
                    <a:moveTo>
                      <a:pt x="0" y="0"/>
                    </a:moveTo>
                    <a:lnTo>
                      <a:pt x="2809255" y="0"/>
                    </a:lnTo>
                    <a:lnTo>
                      <a:pt x="2809255" y="549394"/>
                    </a:lnTo>
                    <a:lnTo>
                      <a:pt x="0" y="549394"/>
                    </a:lnTo>
                    <a:close/>
                  </a:path>
                </a:pathLst>
              </a:custGeom>
              <a:solidFill>
                <a:srgbClr val="87C7FC"/>
              </a:solidFill>
            </p:spPr>
          </p:sp>
          <p:sp>
            <p:nvSpPr>
              <p:cNvPr name="TextBox 20" id="20"/>
              <p:cNvSpPr txBox="true"/>
              <p:nvPr/>
            </p:nvSpPr>
            <p:spPr>
              <a:xfrm>
                <a:off x="0" y="-76200"/>
                <a:ext cx="812800" cy="8890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5562"/>
                  </a:lnSpc>
                </a:pPr>
              </a:p>
            </p:txBody>
          </p:sp>
        </p:grpSp>
      </p:grpSp>
      <p:sp>
        <p:nvSpPr>
          <p:cNvPr name="TextBox 21" id="21"/>
          <p:cNvSpPr txBox="true"/>
          <p:nvPr/>
        </p:nvSpPr>
        <p:spPr>
          <a:xfrm rot="0">
            <a:off x="3729073" y="2357379"/>
            <a:ext cx="10829854" cy="1371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800"/>
              </a:lnSpc>
            </a:pPr>
            <a:r>
              <a:rPr lang="en-US" sz="9000">
                <a:solidFill>
                  <a:srgbClr val="FFFFFF"/>
                </a:solidFill>
                <a:latin typeface="Atma Bold"/>
              </a:rPr>
              <a:t>Thank you!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5703818" y="5658340"/>
            <a:ext cx="6880363" cy="12661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939"/>
              </a:lnSpc>
            </a:pPr>
            <a:r>
              <a:rPr lang="en-US" sz="3799">
                <a:solidFill>
                  <a:srgbClr val="000000"/>
                </a:solidFill>
                <a:latin typeface="Poppins"/>
              </a:rPr>
              <a:t>Write a closing statement or call-to-action here.</a:t>
            </a:r>
          </a:p>
        </p:txBody>
      </p:sp>
      <p:pic>
        <p:nvPicPr>
          <p:cNvPr name="Picture 23" id="23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9093755">
            <a:off x="14192813" y="6883326"/>
            <a:ext cx="2395034" cy="2277460"/>
          </a:xfrm>
          <a:prstGeom prst="rect">
            <a:avLst/>
          </a:prstGeom>
        </p:spPr>
      </p:pic>
      <p:pic>
        <p:nvPicPr>
          <p:cNvPr name="Picture 24" id="24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1440856">
            <a:off x="2757204" y="6749004"/>
            <a:ext cx="1556008" cy="1876765"/>
          </a:xfrm>
          <a:prstGeom prst="rect">
            <a:avLst/>
          </a:prstGeom>
        </p:spPr>
      </p:pic>
      <p:pic>
        <p:nvPicPr>
          <p:cNvPr name="Picture 25" id="25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1591972">
            <a:off x="13639110" y="1882883"/>
            <a:ext cx="1467876" cy="1614663"/>
          </a:xfrm>
          <a:prstGeom prst="rect">
            <a:avLst/>
          </a:prstGeom>
        </p:spPr>
      </p:pic>
      <p:pic>
        <p:nvPicPr>
          <p:cNvPr name="Picture 26" id="26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2051845">
            <a:off x="1241870" y="1879730"/>
            <a:ext cx="2803564" cy="162097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11715" y="4634553"/>
            <a:ext cx="3721777" cy="1487900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6485387" y="4634553"/>
            <a:ext cx="3721777" cy="1487900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216940" y="4634553"/>
            <a:ext cx="3721777" cy="1487900"/>
          </a:xfrm>
          <a:prstGeom prst="rect">
            <a:avLst/>
          </a:prstGeom>
        </p:spPr>
      </p:pic>
      <p:grpSp>
        <p:nvGrpSpPr>
          <p:cNvPr name="Group 5" id="5"/>
          <p:cNvGrpSpPr/>
          <p:nvPr/>
        </p:nvGrpSpPr>
        <p:grpSpPr>
          <a:xfrm rot="0">
            <a:off x="-808559" y="-407067"/>
            <a:ext cx="18251588" cy="4774920"/>
            <a:chOff x="0" y="0"/>
            <a:chExt cx="24335450" cy="6366560"/>
          </a:xfrm>
        </p:grpSpPr>
        <p:grpSp>
          <p:nvGrpSpPr>
            <p:cNvPr name="Group 6" id="6"/>
            <p:cNvGrpSpPr/>
            <p:nvPr/>
          </p:nvGrpSpPr>
          <p:grpSpPr>
            <a:xfrm rot="-10770206">
              <a:off x="4939847" y="711084"/>
              <a:ext cx="4500265" cy="2589581"/>
              <a:chOff x="0" y="0"/>
              <a:chExt cx="687368" cy="395531"/>
            </a:xfrm>
          </p:grpSpPr>
          <p:sp>
            <p:nvSpPr>
              <p:cNvPr name="Freeform 7" id="7"/>
              <p:cNvSpPr/>
              <p:nvPr/>
            </p:nvSpPr>
            <p:spPr>
              <a:xfrm>
                <a:off x="0" y="0"/>
                <a:ext cx="687368" cy="395531"/>
              </a:xfrm>
              <a:custGeom>
                <a:avLst/>
                <a:gdLst/>
                <a:ahLst/>
                <a:cxnLst/>
                <a:rect r="r" b="b" t="t" l="l"/>
                <a:pathLst>
                  <a:path h="395531" w="687368">
                    <a:moveTo>
                      <a:pt x="343684" y="0"/>
                    </a:moveTo>
                    <a:lnTo>
                      <a:pt x="687368" y="395531"/>
                    </a:lnTo>
                    <a:lnTo>
                      <a:pt x="0" y="395531"/>
                    </a:lnTo>
                    <a:lnTo>
                      <a:pt x="343684" y="0"/>
                    </a:lnTo>
                    <a:close/>
                  </a:path>
                </a:pathLst>
              </a:custGeom>
              <a:solidFill>
                <a:srgbClr val="87C7FC"/>
              </a:solidFill>
            </p:spPr>
          </p:sp>
          <p:sp>
            <p:nvSpPr>
              <p:cNvPr name="TextBox 8" id="8"/>
              <p:cNvSpPr txBox="true"/>
              <p:nvPr/>
            </p:nvSpPr>
            <p:spPr>
              <a:xfrm>
                <a:off x="127000" y="254000"/>
                <a:ext cx="558800" cy="4064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4605"/>
                  </a:lnSpc>
                </a:pPr>
              </a:p>
            </p:txBody>
          </p:sp>
        </p:grpSp>
        <p:grpSp>
          <p:nvGrpSpPr>
            <p:cNvPr name="Group 9" id="9"/>
            <p:cNvGrpSpPr/>
            <p:nvPr/>
          </p:nvGrpSpPr>
          <p:grpSpPr>
            <a:xfrm rot="-10770206">
              <a:off x="10424" y="3705905"/>
              <a:ext cx="10062252" cy="2449091"/>
              <a:chOff x="0" y="0"/>
              <a:chExt cx="852560" cy="207508"/>
            </a:xfrm>
          </p:grpSpPr>
          <p:sp>
            <p:nvSpPr>
              <p:cNvPr name="Freeform 10" id="10"/>
              <p:cNvSpPr/>
              <p:nvPr/>
            </p:nvSpPr>
            <p:spPr>
              <a:xfrm>
                <a:off x="0" y="0"/>
                <a:ext cx="852560" cy="207508"/>
              </a:xfrm>
              <a:custGeom>
                <a:avLst/>
                <a:gdLst/>
                <a:ahLst/>
                <a:cxnLst/>
                <a:rect r="r" b="b" t="t" l="l"/>
                <a:pathLst>
                  <a:path h="207508" w="852560">
                    <a:moveTo>
                      <a:pt x="426280" y="0"/>
                    </a:moveTo>
                    <a:lnTo>
                      <a:pt x="852560" y="207508"/>
                    </a:lnTo>
                    <a:lnTo>
                      <a:pt x="0" y="207508"/>
                    </a:lnTo>
                    <a:lnTo>
                      <a:pt x="426280" y="0"/>
                    </a:lnTo>
                    <a:close/>
                  </a:path>
                </a:pathLst>
              </a:custGeom>
              <a:solidFill>
                <a:srgbClr val="87C7FC"/>
              </a:solidFill>
            </p:spPr>
          </p:sp>
          <p:sp>
            <p:nvSpPr>
              <p:cNvPr name="TextBox 11" id="11"/>
              <p:cNvSpPr txBox="true"/>
              <p:nvPr/>
            </p:nvSpPr>
            <p:spPr>
              <a:xfrm>
                <a:off x="127000" y="254000"/>
                <a:ext cx="558800" cy="4064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4605"/>
                  </a:lnSpc>
                </a:pPr>
              </a:p>
            </p:txBody>
          </p:sp>
        </p:grpSp>
        <p:grpSp>
          <p:nvGrpSpPr>
            <p:cNvPr name="Group 12" id="12"/>
            <p:cNvGrpSpPr/>
            <p:nvPr/>
          </p:nvGrpSpPr>
          <p:grpSpPr>
            <a:xfrm rot="-10770206">
              <a:off x="18028093" y="522976"/>
              <a:ext cx="6286356" cy="4873928"/>
              <a:chOff x="0" y="0"/>
              <a:chExt cx="960174" cy="744441"/>
            </a:xfrm>
          </p:grpSpPr>
          <p:sp>
            <p:nvSpPr>
              <p:cNvPr name="Freeform 13" id="13"/>
              <p:cNvSpPr/>
              <p:nvPr/>
            </p:nvSpPr>
            <p:spPr>
              <a:xfrm>
                <a:off x="0" y="0"/>
                <a:ext cx="960174" cy="744441"/>
              </a:xfrm>
              <a:custGeom>
                <a:avLst/>
                <a:gdLst/>
                <a:ahLst/>
                <a:cxnLst/>
                <a:rect r="r" b="b" t="t" l="l"/>
                <a:pathLst>
                  <a:path h="744441" w="960174">
                    <a:moveTo>
                      <a:pt x="480087" y="0"/>
                    </a:moveTo>
                    <a:lnTo>
                      <a:pt x="960174" y="744441"/>
                    </a:lnTo>
                    <a:lnTo>
                      <a:pt x="0" y="744441"/>
                    </a:lnTo>
                    <a:lnTo>
                      <a:pt x="480087" y="0"/>
                    </a:lnTo>
                    <a:close/>
                  </a:path>
                </a:pathLst>
              </a:custGeom>
              <a:solidFill>
                <a:srgbClr val="87C7FC"/>
              </a:solidFill>
            </p:spPr>
          </p:sp>
          <p:sp>
            <p:nvSpPr>
              <p:cNvPr name="TextBox 14" id="14"/>
              <p:cNvSpPr txBox="true"/>
              <p:nvPr/>
            </p:nvSpPr>
            <p:spPr>
              <a:xfrm>
                <a:off x="127000" y="254000"/>
                <a:ext cx="558800" cy="4064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4605"/>
                  </a:lnSpc>
                </a:pPr>
              </a:p>
            </p:txBody>
          </p:sp>
        </p:grpSp>
        <p:grpSp>
          <p:nvGrpSpPr>
            <p:cNvPr name="Group 15" id="15"/>
            <p:cNvGrpSpPr/>
            <p:nvPr/>
          </p:nvGrpSpPr>
          <p:grpSpPr>
            <a:xfrm rot="-10770206">
              <a:off x="13301409" y="3529441"/>
              <a:ext cx="8112589" cy="2802018"/>
              <a:chOff x="0" y="0"/>
              <a:chExt cx="687368" cy="237411"/>
            </a:xfrm>
          </p:grpSpPr>
          <p:sp>
            <p:nvSpPr>
              <p:cNvPr name="Freeform 16" id="16"/>
              <p:cNvSpPr/>
              <p:nvPr/>
            </p:nvSpPr>
            <p:spPr>
              <a:xfrm>
                <a:off x="0" y="0"/>
                <a:ext cx="687368" cy="237411"/>
              </a:xfrm>
              <a:custGeom>
                <a:avLst/>
                <a:gdLst/>
                <a:ahLst/>
                <a:cxnLst/>
                <a:rect r="r" b="b" t="t" l="l"/>
                <a:pathLst>
                  <a:path h="237411" w="687368">
                    <a:moveTo>
                      <a:pt x="343684" y="0"/>
                    </a:moveTo>
                    <a:lnTo>
                      <a:pt x="687368" y="237411"/>
                    </a:lnTo>
                    <a:lnTo>
                      <a:pt x="0" y="237411"/>
                    </a:lnTo>
                    <a:lnTo>
                      <a:pt x="343684" y="0"/>
                    </a:lnTo>
                    <a:close/>
                  </a:path>
                </a:pathLst>
              </a:custGeom>
              <a:solidFill>
                <a:srgbClr val="87C7FC"/>
              </a:solidFill>
            </p:spPr>
          </p:sp>
          <p:sp>
            <p:nvSpPr>
              <p:cNvPr name="TextBox 17" id="17"/>
              <p:cNvSpPr txBox="true"/>
              <p:nvPr/>
            </p:nvSpPr>
            <p:spPr>
              <a:xfrm>
                <a:off x="127000" y="254000"/>
                <a:ext cx="558800" cy="4064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4605"/>
                  </a:lnSpc>
                </a:pPr>
              </a:p>
            </p:txBody>
          </p:sp>
        </p:grpSp>
        <p:grpSp>
          <p:nvGrpSpPr>
            <p:cNvPr name="Group 18" id="18"/>
            <p:cNvGrpSpPr/>
            <p:nvPr/>
          </p:nvGrpSpPr>
          <p:grpSpPr>
            <a:xfrm rot="-10770206">
              <a:off x="4882151" y="3822594"/>
              <a:ext cx="12614622" cy="2489350"/>
              <a:chOff x="0" y="0"/>
              <a:chExt cx="747639" cy="147538"/>
            </a:xfrm>
          </p:grpSpPr>
          <p:sp>
            <p:nvSpPr>
              <p:cNvPr name="Freeform 19" id="19"/>
              <p:cNvSpPr/>
              <p:nvPr/>
            </p:nvSpPr>
            <p:spPr>
              <a:xfrm>
                <a:off x="0" y="0"/>
                <a:ext cx="747639" cy="147538"/>
              </a:xfrm>
              <a:custGeom>
                <a:avLst/>
                <a:gdLst/>
                <a:ahLst/>
                <a:cxnLst/>
                <a:rect r="r" b="b" t="t" l="l"/>
                <a:pathLst>
                  <a:path h="147538" w="747639">
                    <a:moveTo>
                      <a:pt x="373820" y="0"/>
                    </a:moveTo>
                    <a:lnTo>
                      <a:pt x="747639" y="147538"/>
                    </a:lnTo>
                    <a:lnTo>
                      <a:pt x="0" y="147538"/>
                    </a:lnTo>
                    <a:lnTo>
                      <a:pt x="373820" y="0"/>
                    </a:lnTo>
                    <a:close/>
                  </a:path>
                </a:pathLst>
              </a:custGeom>
              <a:solidFill>
                <a:srgbClr val="87C7FC"/>
              </a:solidFill>
            </p:spPr>
          </p:sp>
          <p:sp>
            <p:nvSpPr>
              <p:cNvPr name="TextBox 20" id="20"/>
              <p:cNvSpPr txBox="true"/>
              <p:nvPr/>
            </p:nvSpPr>
            <p:spPr>
              <a:xfrm>
                <a:off x="127000" y="254000"/>
                <a:ext cx="558800" cy="4064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4605"/>
                  </a:lnSpc>
                </a:pPr>
              </a:p>
            </p:txBody>
          </p:sp>
        </p:grpSp>
        <p:grpSp>
          <p:nvGrpSpPr>
            <p:cNvPr name="Group 21" id="21"/>
            <p:cNvGrpSpPr/>
            <p:nvPr/>
          </p:nvGrpSpPr>
          <p:grpSpPr>
            <a:xfrm rot="-10770206">
              <a:off x="375301" y="91068"/>
              <a:ext cx="21033673" cy="4017555"/>
              <a:chOff x="0" y="0"/>
              <a:chExt cx="3212671" cy="613639"/>
            </a:xfrm>
          </p:grpSpPr>
          <p:sp>
            <p:nvSpPr>
              <p:cNvPr name="Freeform 22" id="22"/>
              <p:cNvSpPr/>
              <p:nvPr/>
            </p:nvSpPr>
            <p:spPr>
              <a:xfrm>
                <a:off x="0" y="0"/>
                <a:ext cx="3212671" cy="613639"/>
              </a:xfrm>
              <a:custGeom>
                <a:avLst/>
                <a:gdLst/>
                <a:ahLst/>
                <a:cxnLst/>
                <a:rect r="r" b="b" t="t" l="l"/>
                <a:pathLst>
                  <a:path h="613639" w="3212671">
                    <a:moveTo>
                      <a:pt x="0" y="0"/>
                    </a:moveTo>
                    <a:lnTo>
                      <a:pt x="3212671" y="0"/>
                    </a:lnTo>
                    <a:lnTo>
                      <a:pt x="3212671" y="613639"/>
                    </a:lnTo>
                    <a:lnTo>
                      <a:pt x="0" y="613639"/>
                    </a:lnTo>
                    <a:close/>
                  </a:path>
                </a:pathLst>
              </a:custGeom>
              <a:solidFill>
                <a:srgbClr val="87C7FC"/>
              </a:solidFill>
            </p:spPr>
          </p:sp>
          <p:sp>
            <p:nvSpPr>
              <p:cNvPr name="TextBox 23" id="23"/>
              <p:cNvSpPr txBox="true"/>
              <p:nvPr/>
            </p:nvSpPr>
            <p:spPr>
              <a:xfrm>
                <a:off x="0" y="-76200"/>
                <a:ext cx="812800" cy="8890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4605"/>
                  </a:lnSpc>
                </a:pPr>
              </a:p>
            </p:txBody>
          </p:sp>
        </p:grpSp>
        <p:sp>
          <p:nvSpPr>
            <p:cNvPr name="TextBox 24" id="24"/>
            <p:cNvSpPr txBox="true"/>
            <p:nvPr/>
          </p:nvSpPr>
          <p:spPr>
            <a:xfrm rot="0">
              <a:off x="2434202" y="2162720"/>
              <a:ext cx="21671754" cy="17049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10199"/>
                </a:lnSpc>
                <a:spcBef>
                  <a:spcPct val="0"/>
                </a:spcBef>
              </a:pPr>
              <a:r>
                <a:rPr lang="en-US" sz="8499">
                  <a:solidFill>
                    <a:srgbClr val="FFFFFF"/>
                  </a:solidFill>
                  <a:latin typeface="Atma Bold"/>
                </a:rPr>
                <a:t>How to Use This Presentation</a:t>
              </a:r>
            </a:p>
          </p:txBody>
        </p:sp>
      </p:grpSp>
      <p:sp>
        <p:nvSpPr>
          <p:cNvPr name="TextBox 25" id="25"/>
          <p:cNvSpPr txBox="true"/>
          <p:nvPr/>
        </p:nvSpPr>
        <p:spPr>
          <a:xfrm rot="0">
            <a:off x="1106538" y="6337935"/>
            <a:ext cx="4836501" cy="29199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359"/>
              </a:lnSpc>
            </a:pPr>
            <a:r>
              <a:rPr lang="en-US" sz="2400">
                <a:solidFill>
                  <a:srgbClr val="000000"/>
                </a:solidFill>
                <a:latin typeface="Open Sauce"/>
              </a:rPr>
              <a:t>Click on the "Google Slides" button below this</a:t>
            </a:r>
          </a:p>
          <a:p>
            <a:pPr>
              <a:lnSpc>
                <a:spcPts val="3359"/>
              </a:lnSpc>
            </a:pPr>
            <a:r>
              <a:rPr lang="en-US" sz="2400">
                <a:solidFill>
                  <a:srgbClr val="000000"/>
                </a:solidFill>
                <a:latin typeface="Open Sauce"/>
              </a:rPr>
              <a:t>presentation preview. </a:t>
            </a:r>
          </a:p>
          <a:p>
            <a:pPr>
              <a:lnSpc>
                <a:spcPts val="3359"/>
              </a:lnSpc>
            </a:pPr>
            <a:r>
              <a:rPr lang="en-US" sz="2400">
                <a:solidFill>
                  <a:srgbClr val="000000"/>
                </a:solidFill>
                <a:latin typeface="Open Sauce"/>
              </a:rPr>
              <a:t>Click on "Make a copy."</a:t>
            </a:r>
          </a:p>
          <a:p>
            <a:pPr>
              <a:lnSpc>
                <a:spcPts val="3359"/>
              </a:lnSpc>
            </a:pPr>
            <a:r>
              <a:rPr lang="en-US" sz="2400">
                <a:solidFill>
                  <a:srgbClr val="000000"/>
                </a:solidFill>
                <a:latin typeface="Open Sauce"/>
              </a:rPr>
              <a:t>Start editing your presentation.</a:t>
            </a:r>
          </a:p>
          <a:p>
            <a:pPr>
              <a:lnSpc>
                <a:spcPts val="3359"/>
              </a:lnSpc>
            </a:pPr>
            <a:r>
              <a:rPr lang="en-US" sz="2400">
                <a:solidFill>
                  <a:srgbClr val="000000"/>
                </a:solidFill>
                <a:latin typeface="Open Sauce"/>
              </a:rPr>
              <a:t>You need to sign in to your Google account.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1469556" y="5046028"/>
            <a:ext cx="3006094" cy="5118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160"/>
              </a:lnSpc>
              <a:spcBef>
                <a:spcPct val="0"/>
              </a:spcBef>
            </a:pPr>
            <a:r>
              <a:rPr lang="en-US" sz="3200">
                <a:solidFill>
                  <a:srgbClr val="FFFFFF"/>
                </a:solidFill>
                <a:latin typeface="Open Sauce SemiBold"/>
              </a:rPr>
              <a:t>Google Slides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12796410" y="5046028"/>
            <a:ext cx="1362801" cy="5118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160"/>
              </a:lnSpc>
              <a:spcBef>
                <a:spcPct val="0"/>
              </a:spcBef>
            </a:pPr>
            <a:r>
              <a:rPr lang="en-US" sz="3200">
                <a:solidFill>
                  <a:srgbClr val="FFFFFF"/>
                </a:solidFill>
                <a:latin typeface="Open Sauce SemiBold"/>
              </a:rPr>
              <a:t>Canva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12433392" y="6337935"/>
            <a:ext cx="4748070" cy="20818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359"/>
              </a:lnSpc>
            </a:pPr>
            <a:r>
              <a:rPr lang="en-US" sz="2400">
                <a:solidFill>
                  <a:srgbClr val="000000"/>
                </a:solidFill>
                <a:latin typeface="Open Sauce"/>
              </a:rPr>
              <a:t>Click on the "Canva" button under this presentation preview.</a:t>
            </a:r>
          </a:p>
          <a:p>
            <a:pPr>
              <a:lnSpc>
                <a:spcPts val="3359"/>
              </a:lnSpc>
            </a:pPr>
            <a:r>
              <a:rPr lang="en-US" sz="2400">
                <a:solidFill>
                  <a:srgbClr val="000000"/>
                </a:solidFill>
                <a:latin typeface="Open Sauce"/>
              </a:rPr>
              <a:t>Start editing your presentation.</a:t>
            </a:r>
          </a:p>
          <a:p>
            <a:pPr>
              <a:lnSpc>
                <a:spcPts val="3359"/>
              </a:lnSpc>
            </a:pPr>
            <a:r>
              <a:rPr lang="en-US" sz="2400">
                <a:solidFill>
                  <a:srgbClr val="000000"/>
                </a:solidFill>
                <a:latin typeface="Open Sauce"/>
              </a:rPr>
              <a:t>You need to sign in to your Canva account.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6936367" y="5046028"/>
            <a:ext cx="2463134" cy="5118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160"/>
              </a:lnSpc>
              <a:spcBef>
                <a:spcPct val="0"/>
              </a:spcBef>
            </a:pPr>
            <a:r>
              <a:rPr lang="en-US" sz="3200">
                <a:solidFill>
                  <a:srgbClr val="FFFFFF"/>
                </a:solidFill>
                <a:latin typeface="Open Sauce SemiBold"/>
              </a:rPr>
              <a:t>PowerPoint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6573349" y="6337935"/>
            <a:ext cx="5141301" cy="25012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359"/>
              </a:lnSpc>
            </a:pPr>
            <a:r>
              <a:rPr lang="en-US" sz="2400">
                <a:solidFill>
                  <a:srgbClr val="000000"/>
                </a:solidFill>
                <a:latin typeface="Open Sauce"/>
              </a:rPr>
              <a:t>Click on the "PowerPoint" button below this presentation preview. </a:t>
            </a:r>
          </a:p>
          <a:p>
            <a:pPr>
              <a:lnSpc>
                <a:spcPts val="3359"/>
              </a:lnSpc>
            </a:pPr>
            <a:r>
              <a:rPr lang="en-US" sz="2400">
                <a:solidFill>
                  <a:srgbClr val="000000"/>
                </a:solidFill>
                <a:latin typeface="Open Sauce"/>
              </a:rPr>
              <a:t>Start editing your presentation.</a:t>
            </a:r>
          </a:p>
          <a:p>
            <a:pPr>
              <a:lnSpc>
                <a:spcPts val="3359"/>
              </a:lnSpc>
            </a:pPr>
            <a:r>
              <a:rPr lang="en-US" sz="2400">
                <a:solidFill>
                  <a:srgbClr val="000000"/>
                </a:solidFill>
                <a:latin typeface="Open Sauce"/>
              </a:rPr>
              <a:t>Download and install the fonts used in this presentation as listed on the next page.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87C7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-10770206">
            <a:off x="3822701" y="41713"/>
            <a:ext cx="2501754" cy="1439581"/>
            <a:chOff x="0" y="0"/>
            <a:chExt cx="687368" cy="395531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687368" cy="395531"/>
            </a:xfrm>
            <a:custGeom>
              <a:avLst/>
              <a:gdLst/>
              <a:ahLst/>
              <a:cxnLst/>
              <a:rect r="r" b="b" t="t" l="l"/>
              <a:pathLst>
                <a:path h="395531" w="687368">
                  <a:moveTo>
                    <a:pt x="343684" y="0"/>
                  </a:moveTo>
                  <a:lnTo>
                    <a:pt x="687368" y="395531"/>
                  </a:lnTo>
                  <a:lnTo>
                    <a:pt x="0" y="395531"/>
                  </a:lnTo>
                  <a:lnTo>
                    <a:pt x="343684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127000" y="292100"/>
              <a:ext cx="558800" cy="3683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20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-10770206">
            <a:off x="216727" y="1467431"/>
            <a:ext cx="6500339" cy="1848257"/>
            <a:chOff x="0" y="0"/>
            <a:chExt cx="990739" cy="281699"/>
          </a:xfrm>
        </p:grpSpPr>
        <p:sp>
          <p:nvSpPr>
            <p:cNvPr name="Freeform 6" id="6"/>
            <p:cNvSpPr/>
            <p:nvPr/>
          </p:nvSpPr>
          <p:spPr>
            <a:xfrm>
              <a:off x="0" y="0"/>
              <a:ext cx="990739" cy="281699"/>
            </a:xfrm>
            <a:custGeom>
              <a:avLst/>
              <a:gdLst/>
              <a:ahLst/>
              <a:cxnLst/>
              <a:rect r="r" b="b" t="t" l="l"/>
              <a:pathLst>
                <a:path h="281699" w="990739">
                  <a:moveTo>
                    <a:pt x="495369" y="0"/>
                  </a:moveTo>
                  <a:lnTo>
                    <a:pt x="990739" y="281699"/>
                  </a:lnTo>
                  <a:lnTo>
                    <a:pt x="0" y="281699"/>
                  </a:lnTo>
                  <a:lnTo>
                    <a:pt x="495369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127000" y="292100"/>
              <a:ext cx="558800" cy="3683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2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-10770206">
            <a:off x="-3933936" y="879501"/>
            <a:ext cx="5611186" cy="2418910"/>
            <a:chOff x="0" y="0"/>
            <a:chExt cx="551669" cy="237817"/>
          </a:xfrm>
        </p:grpSpPr>
        <p:sp>
          <p:nvSpPr>
            <p:cNvPr name="Freeform 9" id="9"/>
            <p:cNvSpPr/>
            <p:nvPr/>
          </p:nvSpPr>
          <p:spPr>
            <a:xfrm>
              <a:off x="0" y="0"/>
              <a:ext cx="551669" cy="237817"/>
            </a:xfrm>
            <a:custGeom>
              <a:avLst/>
              <a:gdLst/>
              <a:ahLst/>
              <a:cxnLst/>
              <a:rect r="r" b="b" t="t" l="l"/>
              <a:pathLst>
                <a:path h="237817" w="551669">
                  <a:moveTo>
                    <a:pt x="275834" y="0"/>
                  </a:moveTo>
                  <a:lnTo>
                    <a:pt x="551669" y="237817"/>
                  </a:lnTo>
                  <a:lnTo>
                    <a:pt x="0" y="237817"/>
                  </a:lnTo>
                  <a:lnTo>
                    <a:pt x="275834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127000" y="292100"/>
              <a:ext cx="558800" cy="3683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20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-10770206">
            <a:off x="11098624" y="-62859"/>
            <a:ext cx="3494665" cy="2709479"/>
            <a:chOff x="0" y="0"/>
            <a:chExt cx="960174" cy="744441"/>
          </a:xfrm>
        </p:grpSpPr>
        <p:sp>
          <p:nvSpPr>
            <p:cNvPr name="Freeform 12" id="12"/>
            <p:cNvSpPr/>
            <p:nvPr/>
          </p:nvSpPr>
          <p:spPr>
            <a:xfrm>
              <a:off x="0" y="0"/>
              <a:ext cx="960174" cy="744441"/>
            </a:xfrm>
            <a:custGeom>
              <a:avLst/>
              <a:gdLst/>
              <a:ahLst/>
              <a:cxnLst/>
              <a:rect r="r" b="b" t="t" l="l"/>
              <a:pathLst>
                <a:path h="744441" w="960174">
                  <a:moveTo>
                    <a:pt x="480087" y="0"/>
                  </a:moveTo>
                  <a:lnTo>
                    <a:pt x="960174" y="744441"/>
                  </a:lnTo>
                  <a:lnTo>
                    <a:pt x="0" y="744441"/>
                  </a:lnTo>
                  <a:lnTo>
                    <a:pt x="480087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127000" y="292100"/>
              <a:ext cx="558800" cy="3683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20"/>
                </a:lnSpc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-10770206">
            <a:off x="8470079" y="1608469"/>
            <a:ext cx="4509892" cy="1770125"/>
            <a:chOff x="0" y="0"/>
            <a:chExt cx="687368" cy="269791"/>
          </a:xfrm>
        </p:grpSpPr>
        <p:sp>
          <p:nvSpPr>
            <p:cNvPr name="Freeform 15" id="15"/>
            <p:cNvSpPr/>
            <p:nvPr/>
          </p:nvSpPr>
          <p:spPr>
            <a:xfrm>
              <a:off x="0" y="0"/>
              <a:ext cx="687368" cy="269791"/>
            </a:xfrm>
            <a:custGeom>
              <a:avLst/>
              <a:gdLst/>
              <a:ahLst/>
              <a:cxnLst/>
              <a:rect r="r" b="b" t="t" l="l"/>
              <a:pathLst>
                <a:path h="269791" w="687368">
                  <a:moveTo>
                    <a:pt x="343684" y="0"/>
                  </a:moveTo>
                  <a:lnTo>
                    <a:pt x="687368" y="269791"/>
                  </a:lnTo>
                  <a:lnTo>
                    <a:pt x="0" y="269791"/>
                  </a:lnTo>
                  <a:lnTo>
                    <a:pt x="343684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127000" y="292100"/>
              <a:ext cx="558800" cy="3683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20"/>
                </a:lnSpc>
              </a:pPr>
            </a:p>
          </p:txBody>
        </p:sp>
      </p:grpSp>
      <p:grpSp>
        <p:nvGrpSpPr>
          <p:cNvPr name="Group 17" id="17"/>
          <p:cNvGrpSpPr/>
          <p:nvPr/>
        </p:nvGrpSpPr>
        <p:grpSpPr>
          <a:xfrm rot="-10770206">
            <a:off x="3823741" y="1619315"/>
            <a:ext cx="7012629" cy="1699049"/>
            <a:chOff x="0" y="0"/>
            <a:chExt cx="747639" cy="181141"/>
          </a:xfrm>
        </p:grpSpPr>
        <p:sp>
          <p:nvSpPr>
            <p:cNvPr name="Freeform 18" id="18"/>
            <p:cNvSpPr/>
            <p:nvPr/>
          </p:nvSpPr>
          <p:spPr>
            <a:xfrm>
              <a:off x="0" y="0"/>
              <a:ext cx="747639" cy="181141"/>
            </a:xfrm>
            <a:custGeom>
              <a:avLst/>
              <a:gdLst/>
              <a:ahLst/>
              <a:cxnLst/>
              <a:rect r="r" b="b" t="t" l="l"/>
              <a:pathLst>
                <a:path h="181141" w="747639">
                  <a:moveTo>
                    <a:pt x="373820" y="0"/>
                  </a:moveTo>
                  <a:lnTo>
                    <a:pt x="747639" y="181141"/>
                  </a:lnTo>
                  <a:lnTo>
                    <a:pt x="0" y="181141"/>
                  </a:lnTo>
                  <a:lnTo>
                    <a:pt x="37382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9" id="19"/>
            <p:cNvSpPr txBox="true"/>
            <p:nvPr/>
          </p:nvSpPr>
          <p:spPr>
            <a:xfrm>
              <a:off x="127000" y="292100"/>
              <a:ext cx="558800" cy="3683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20"/>
                </a:lnSpc>
              </a:pPr>
            </a:p>
          </p:txBody>
        </p:sp>
      </p:grpSp>
      <p:grpSp>
        <p:nvGrpSpPr>
          <p:cNvPr name="Group 20" id="20"/>
          <p:cNvGrpSpPr/>
          <p:nvPr/>
        </p:nvGrpSpPr>
        <p:grpSpPr>
          <a:xfrm rot="-10800000">
            <a:off x="-2898584" y="-163993"/>
            <a:ext cx="15434637" cy="2074398"/>
            <a:chOff x="0" y="0"/>
            <a:chExt cx="4240733" cy="569950"/>
          </a:xfrm>
        </p:grpSpPr>
        <p:sp>
          <p:nvSpPr>
            <p:cNvPr name="Freeform 21" id="21"/>
            <p:cNvSpPr/>
            <p:nvPr/>
          </p:nvSpPr>
          <p:spPr>
            <a:xfrm>
              <a:off x="0" y="0"/>
              <a:ext cx="4240733" cy="569950"/>
            </a:xfrm>
            <a:custGeom>
              <a:avLst/>
              <a:gdLst/>
              <a:ahLst/>
              <a:cxnLst/>
              <a:rect r="r" b="b" t="t" l="l"/>
              <a:pathLst>
                <a:path h="569950" w="4240733">
                  <a:moveTo>
                    <a:pt x="0" y="0"/>
                  </a:moveTo>
                  <a:lnTo>
                    <a:pt x="4240733" y="0"/>
                  </a:lnTo>
                  <a:lnTo>
                    <a:pt x="4240733" y="569950"/>
                  </a:lnTo>
                  <a:lnTo>
                    <a:pt x="0" y="56995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2" id="22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20"/>
                </a:lnSpc>
              </a:pPr>
            </a:p>
          </p:txBody>
        </p:sp>
      </p:grpSp>
      <p:grpSp>
        <p:nvGrpSpPr>
          <p:cNvPr name="Group 23" id="23"/>
          <p:cNvGrpSpPr/>
          <p:nvPr/>
        </p:nvGrpSpPr>
        <p:grpSpPr>
          <a:xfrm rot="-10770206">
            <a:off x="-1971385" y="1342157"/>
            <a:ext cx="5211053" cy="2418910"/>
            <a:chOff x="0" y="0"/>
            <a:chExt cx="512329" cy="237817"/>
          </a:xfrm>
        </p:grpSpPr>
        <p:sp>
          <p:nvSpPr>
            <p:cNvPr name="Freeform 24" id="24"/>
            <p:cNvSpPr/>
            <p:nvPr/>
          </p:nvSpPr>
          <p:spPr>
            <a:xfrm>
              <a:off x="0" y="0"/>
              <a:ext cx="512329" cy="237817"/>
            </a:xfrm>
            <a:custGeom>
              <a:avLst/>
              <a:gdLst/>
              <a:ahLst/>
              <a:cxnLst/>
              <a:rect r="r" b="b" t="t" l="l"/>
              <a:pathLst>
                <a:path h="237817" w="512329">
                  <a:moveTo>
                    <a:pt x="256165" y="0"/>
                  </a:moveTo>
                  <a:lnTo>
                    <a:pt x="512329" y="237817"/>
                  </a:lnTo>
                  <a:lnTo>
                    <a:pt x="0" y="237817"/>
                  </a:lnTo>
                  <a:lnTo>
                    <a:pt x="256165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5" id="25"/>
            <p:cNvSpPr txBox="true"/>
            <p:nvPr/>
          </p:nvSpPr>
          <p:spPr>
            <a:xfrm>
              <a:off x="127000" y="292100"/>
              <a:ext cx="558800" cy="3683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20"/>
                </a:lnSpc>
              </a:pPr>
            </a:p>
          </p:txBody>
        </p:sp>
      </p:grpSp>
      <p:sp>
        <p:nvSpPr>
          <p:cNvPr name="TextBox 26" id="26"/>
          <p:cNvSpPr txBox="true"/>
          <p:nvPr/>
        </p:nvSpPr>
        <p:spPr>
          <a:xfrm rot="0">
            <a:off x="1028700" y="1028700"/>
            <a:ext cx="10393573" cy="1371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0800"/>
              </a:lnSpc>
              <a:spcBef>
                <a:spcPct val="0"/>
              </a:spcBef>
            </a:pPr>
            <a:r>
              <a:rPr lang="en-US" sz="9000">
                <a:solidFill>
                  <a:srgbClr val="FF3624"/>
                </a:solidFill>
                <a:latin typeface="Atma Bold"/>
              </a:rPr>
              <a:t>Credits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1028700" y="4005634"/>
            <a:ext cx="11817256" cy="11366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550"/>
              </a:lnSpc>
              <a:spcBef>
                <a:spcPct val="0"/>
              </a:spcBef>
            </a:pPr>
            <a:r>
              <a:rPr lang="en-US" sz="3500">
                <a:solidFill>
                  <a:srgbClr val="000000"/>
                </a:solidFill>
                <a:latin typeface="Lato Bold"/>
              </a:rPr>
              <a:t>This presentation template is free for everyone to use thanks to the following: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1028700" y="5854169"/>
            <a:ext cx="12651949" cy="11283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479"/>
              </a:lnSpc>
            </a:pPr>
            <a:r>
              <a:rPr lang="en-US" sz="3199">
                <a:solidFill>
                  <a:srgbClr val="000000"/>
                </a:solidFill>
                <a:latin typeface="Poppins"/>
              </a:rPr>
              <a:t>SlidesCarnival for the presentation template</a:t>
            </a:r>
          </a:p>
          <a:p>
            <a:pPr>
              <a:lnSpc>
                <a:spcPts val="4479"/>
              </a:lnSpc>
            </a:pPr>
            <a:r>
              <a:rPr lang="en-US" sz="3199">
                <a:solidFill>
                  <a:srgbClr val="000000"/>
                </a:solidFill>
                <a:latin typeface="Poppins"/>
              </a:rPr>
              <a:t>Pexels for the photos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1028700" y="7431817"/>
            <a:ext cx="12651949" cy="565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550"/>
              </a:lnSpc>
              <a:spcBef>
                <a:spcPct val="0"/>
              </a:spcBef>
            </a:pPr>
            <a:r>
              <a:rPr lang="en-US" sz="3500">
                <a:solidFill>
                  <a:srgbClr val="000000"/>
                </a:solidFill>
                <a:latin typeface="Lato Bold"/>
              </a:rPr>
              <a:t>Happy designing! </a:t>
            </a:r>
          </a:p>
        </p:txBody>
      </p:sp>
      <p:pic>
        <p:nvPicPr>
          <p:cNvPr name="Picture 30" id="30"/>
          <p:cNvPicPr>
            <a:picLocks noChangeAspect="true"/>
          </p:cNvPicPr>
          <p:nvPr/>
        </p:nvPicPr>
        <p:blipFill>
          <a:blip r:embed="rId2">
            <a:alphaModFix amt="76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7578615" y="3062721"/>
            <a:ext cx="553458" cy="960258"/>
          </a:xfrm>
          <a:prstGeom prst="rect">
            <a:avLst/>
          </a:prstGeom>
        </p:spPr>
      </p:pic>
      <p:pic>
        <p:nvPicPr>
          <p:cNvPr name="Picture 31" id="31"/>
          <p:cNvPicPr>
            <a:picLocks noChangeAspect="true"/>
          </p:cNvPicPr>
          <p:nvPr/>
        </p:nvPicPr>
        <p:blipFill>
          <a:blip r:embed="rId2">
            <a:alphaModFix amt="72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402793" y="2551612"/>
            <a:ext cx="763056" cy="1323915"/>
          </a:xfrm>
          <a:prstGeom prst="rect">
            <a:avLst/>
          </a:prstGeom>
        </p:spPr>
      </p:pic>
      <p:pic>
        <p:nvPicPr>
          <p:cNvPr name="Picture 32" id="3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508795" y="5798871"/>
            <a:ext cx="2042702" cy="3544121"/>
          </a:xfrm>
          <a:prstGeom prst="rect">
            <a:avLst/>
          </a:prstGeom>
        </p:spPr>
      </p:pic>
      <p:pic>
        <p:nvPicPr>
          <p:cNvPr name="Picture 33" id="33"/>
          <p:cNvPicPr>
            <a:picLocks noChangeAspect="true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856858" y="1492108"/>
            <a:ext cx="553458" cy="960258"/>
          </a:xfrm>
          <a:prstGeom prst="rect">
            <a:avLst/>
          </a:prstGeom>
        </p:spPr>
      </p:pic>
      <p:pic>
        <p:nvPicPr>
          <p:cNvPr name="Picture 34" id="34"/>
          <p:cNvPicPr>
            <a:picLocks noChangeAspect="true"/>
          </p:cNvPicPr>
          <p:nvPr/>
        </p:nvPicPr>
        <p:blipFill>
          <a:blip r:embed="rId2">
            <a:alphaModFix amt="82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040812" y="4197518"/>
            <a:ext cx="922962" cy="1601353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2378555" y="-196825"/>
            <a:ext cx="23288687" cy="5691519"/>
            <a:chOff x="0" y="0"/>
            <a:chExt cx="31051582" cy="7588692"/>
          </a:xfrm>
        </p:grpSpPr>
        <p:grpSp>
          <p:nvGrpSpPr>
            <p:cNvPr name="Group 3" id="3"/>
            <p:cNvGrpSpPr/>
            <p:nvPr/>
          </p:nvGrpSpPr>
          <p:grpSpPr>
            <a:xfrm rot="-10770206">
              <a:off x="6224144" y="349372"/>
              <a:ext cx="5760586" cy="3314806"/>
              <a:chOff x="0" y="0"/>
              <a:chExt cx="687368" cy="395531"/>
            </a:xfrm>
          </p:grpSpPr>
          <p:sp>
            <p:nvSpPr>
              <p:cNvPr name="Freeform 4" id="4"/>
              <p:cNvSpPr/>
              <p:nvPr/>
            </p:nvSpPr>
            <p:spPr>
              <a:xfrm>
                <a:off x="0" y="0"/>
                <a:ext cx="687368" cy="395531"/>
              </a:xfrm>
              <a:custGeom>
                <a:avLst/>
                <a:gdLst/>
                <a:ahLst/>
                <a:cxnLst/>
                <a:rect r="r" b="b" t="t" l="l"/>
                <a:pathLst>
                  <a:path h="395531" w="687368">
                    <a:moveTo>
                      <a:pt x="343684" y="0"/>
                    </a:moveTo>
                    <a:lnTo>
                      <a:pt x="687368" y="395531"/>
                    </a:lnTo>
                    <a:lnTo>
                      <a:pt x="0" y="395531"/>
                    </a:lnTo>
                    <a:lnTo>
                      <a:pt x="343684" y="0"/>
                    </a:lnTo>
                    <a:close/>
                  </a:path>
                </a:pathLst>
              </a:custGeom>
              <a:solidFill>
                <a:srgbClr val="87C7FC"/>
              </a:solidFill>
            </p:spPr>
          </p:sp>
          <p:sp>
            <p:nvSpPr>
              <p:cNvPr name="TextBox 5" id="5"/>
              <p:cNvSpPr txBox="true"/>
              <p:nvPr/>
            </p:nvSpPr>
            <p:spPr>
              <a:xfrm>
                <a:off x="127000" y="254000"/>
                <a:ext cx="558800" cy="4064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5562"/>
                  </a:lnSpc>
                </a:pPr>
              </a:p>
            </p:txBody>
          </p:sp>
        </p:grpSp>
        <p:grpSp>
          <p:nvGrpSpPr>
            <p:cNvPr name="Group 6" id="6"/>
            <p:cNvGrpSpPr/>
            <p:nvPr/>
          </p:nvGrpSpPr>
          <p:grpSpPr>
            <a:xfrm rot="-10770206">
              <a:off x="13343" y="3641325"/>
              <a:ext cx="12880236" cy="3134971"/>
              <a:chOff x="0" y="0"/>
              <a:chExt cx="852560" cy="207508"/>
            </a:xfrm>
          </p:grpSpPr>
          <p:sp>
            <p:nvSpPr>
              <p:cNvPr name="Freeform 7" id="7"/>
              <p:cNvSpPr/>
              <p:nvPr/>
            </p:nvSpPr>
            <p:spPr>
              <a:xfrm>
                <a:off x="0" y="0"/>
                <a:ext cx="852560" cy="207508"/>
              </a:xfrm>
              <a:custGeom>
                <a:avLst/>
                <a:gdLst/>
                <a:ahLst/>
                <a:cxnLst/>
                <a:rect r="r" b="b" t="t" l="l"/>
                <a:pathLst>
                  <a:path h="207508" w="852560">
                    <a:moveTo>
                      <a:pt x="426280" y="0"/>
                    </a:moveTo>
                    <a:lnTo>
                      <a:pt x="852560" y="207508"/>
                    </a:lnTo>
                    <a:lnTo>
                      <a:pt x="0" y="207508"/>
                    </a:lnTo>
                    <a:lnTo>
                      <a:pt x="426280" y="0"/>
                    </a:lnTo>
                    <a:close/>
                  </a:path>
                </a:pathLst>
              </a:custGeom>
              <a:solidFill>
                <a:srgbClr val="87C7FC"/>
              </a:solidFill>
            </p:spPr>
          </p:sp>
          <p:sp>
            <p:nvSpPr>
              <p:cNvPr name="TextBox 8" id="8"/>
              <p:cNvSpPr txBox="true"/>
              <p:nvPr/>
            </p:nvSpPr>
            <p:spPr>
              <a:xfrm>
                <a:off x="127000" y="254000"/>
                <a:ext cx="558800" cy="4064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5562"/>
                  </a:lnSpc>
                </a:pPr>
              </a:p>
            </p:txBody>
          </p:sp>
        </p:grpSp>
        <p:grpSp>
          <p:nvGrpSpPr>
            <p:cNvPr name="Group 9" id="9"/>
            <p:cNvGrpSpPr/>
            <p:nvPr/>
          </p:nvGrpSpPr>
          <p:grpSpPr>
            <a:xfrm rot="-10770206">
              <a:off x="22977818" y="108583"/>
              <a:ext cx="8046881" cy="6238896"/>
              <a:chOff x="0" y="0"/>
              <a:chExt cx="960174" cy="744441"/>
            </a:xfrm>
          </p:grpSpPr>
          <p:sp>
            <p:nvSpPr>
              <p:cNvPr name="Freeform 10" id="10"/>
              <p:cNvSpPr/>
              <p:nvPr/>
            </p:nvSpPr>
            <p:spPr>
              <a:xfrm>
                <a:off x="0" y="0"/>
                <a:ext cx="960174" cy="744441"/>
              </a:xfrm>
              <a:custGeom>
                <a:avLst/>
                <a:gdLst/>
                <a:ahLst/>
                <a:cxnLst/>
                <a:rect r="r" b="b" t="t" l="l"/>
                <a:pathLst>
                  <a:path h="744441" w="960174">
                    <a:moveTo>
                      <a:pt x="480087" y="0"/>
                    </a:moveTo>
                    <a:lnTo>
                      <a:pt x="960174" y="744441"/>
                    </a:lnTo>
                    <a:lnTo>
                      <a:pt x="0" y="744441"/>
                    </a:lnTo>
                    <a:lnTo>
                      <a:pt x="480087" y="0"/>
                    </a:lnTo>
                    <a:close/>
                  </a:path>
                </a:pathLst>
              </a:custGeom>
              <a:solidFill>
                <a:srgbClr val="87C7FC"/>
              </a:solidFill>
            </p:spPr>
          </p:sp>
          <p:sp>
            <p:nvSpPr>
              <p:cNvPr name="TextBox 11" id="11"/>
              <p:cNvSpPr txBox="true"/>
              <p:nvPr/>
            </p:nvSpPr>
            <p:spPr>
              <a:xfrm>
                <a:off x="127000" y="254000"/>
                <a:ext cx="558800" cy="4064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5562"/>
                  </a:lnSpc>
                </a:pPr>
              </a:p>
            </p:txBody>
          </p:sp>
        </p:grpSp>
        <p:grpSp>
          <p:nvGrpSpPr>
            <p:cNvPr name="Group 12" id="12"/>
            <p:cNvGrpSpPr/>
            <p:nvPr/>
          </p:nvGrpSpPr>
          <p:grpSpPr>
            <a:xfrm rot="-10770206">
              <a:off x="16927402" y="3957024"/>
              <a:ext cx="10384560" cy="3586737"/>
              <a:chOff x="0" y="0"/>
              <a:chExt cx="687368" cy="237411"/>
            </a:xfrm>
          </p:grpSpPr>
          <p:sp>
            <p:nvSpPr>
              <p:cNvPr name="Freeform 13" id="13"/>
              <p:cNvSpPr/>
              <p:nvPr/>
            </p:nvSpPr>
            <p:spPr>
              <a:xfrm>
                <a:off x="0" y="0"/>
                <a:ext cx="687368" cy="237411"/>
              </a:xfrm>
              <a:custGeom>
                <a:avLst/>
                <a:gdLst/>
                <a:ahLst/>
                <a:cxnLst/>
                <a:rect r="r" b="b" t="t" l="l"/>
                <a:pathLst>
                  <a:path h="237411" w="687368">
                    <a:moveTo>
                      <a:pt x="343684" y="0"/>
                    </a:moveTo>
                    <a:lnTo>
                      <a:pt x="687368" y="237411"/>
                    </a:lnTo>
                    <a:lnTo>
                      <a:pt x="0" y="237411"/>
                    </a:lnTo>
                    <a:lnTo>
                      <a:pt x="343684" y="0"/>
                    </a:lnTo>
                    <a:close/>
                  </a:path>
                </a:pathLst>
              </a:custGeom>
              <a:solidFill>
                <a:srgbClr val="87C7FC"/>
              </a:solidFill>
            </p:spPr>
          </p:sp>
          <p:sp>
            <p:nvSpPr>
              <p:cNvPr name="TextBox 14" id="14"/>
              <p:cNvSpPr txBox="true"/>
              <p:nvPr/>
            </p:nvSpPr>
            <p:spPr>
              <a:xfrm>
                <a:off x="127000" y="254000"/>
                <a:ext cx="558800" cy="4064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5562"/>
                  </a:lnSpc>
                </a:pPr>
              </a:p>
            </p:txBody>
          </p:sp>
        </p:grpSp>
        <p:grpSp>
          <p:nvGrpSpPr>
            <p:cNvPr name="Group 15" id="15"/>
            <p:cNvGrpSpPr/>
            <p:nvPr/>
          </p:nvGrpSpPr>
          <p:grpSpPr>
            <a:xfrm rot="-10770206">
              <a:off x="6150290" y="4332276"/>
              <a:ext cx="16147409" cy="3186505"/>
              <a:chOff x="0" y="0"/>
              <a:chExt cx="747639" cy="147538"/>
            </a:xfrm>
          </p:grpSpPr>
          <p:sp>
            <p:nvSpPr>
              <p:cNvPr name="Freeform 16" id="16"/>
              <p:cNvSpPr/>
              <p:nvPr/>
            </p:nvSpPr>
            <p:spPr>
              <a:xfrm>
                <a:off x="0" y="0"/>
                <a:ext cx="747639" cy="147538"/>
              </a:xfrm>
              <a:custGeom>
                <a:avLst/>
                <a:gdLst/>
                <a:ahLst/>
                <a:cxnLst/>
                <a:rect r="r" b="b" t="t" l="l"/>
                <a:pathLst>
                  <a:path h="147538" w="747639">
                    <a:moveTo>
                      <a:pt x="373820" y="0"/>
                    </a:moveTo>
                    <a:lnTo>
                      <a:pt x="747639" y="147538"/>
                    </a:lnTo>
                    <a:lnTo>
                      <a:pt x="0" y="147538"/>
                    </a:lnTo>
                    <a:lnTo>
                      <a:pt x="373820" y="0"/>
                    </a:lnTo>
                    <a:close/>
                  </a:path>
                </a:pathLst>
              </a:custGeom>
              <a:solidFill>
                <a:srgbClr val="87C7FC"/>
              </a:solidFill>
            </p:spPr>
          </p:sp>
          <p:sp>
            <p:nvSpPr>
              <p:cNvPr name="TextBox 17" id="17"/>
              <p:cNvSpPr txBox="true"/>
              <p:nvPr/>
            </p:nvSpPr>
            <p:spPr>
              <a:xfrm>
                <a:off x="127000" y="254000"/>
                <a:ext cx="558800" cy="4064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5562"/>
                  </a:lnSpc>
                </a:pPr>
              </a:p>
            </p:txBody>
          </p:sp>
        </p:grpSp>
        <p:grpSp>
          <p:nvGrpSpPr>
            <p:cNvPr name="Group 18" id="18"/>
            <p:cNvGrpSpPr/>
            <p:nvPr/>
          </p:nvGrpSpPr>
          <p:grpSpPr>
            <a:xfrm rot="-10770206">
              <a:off x="2970373" y="101932"/>
              <a:ext cx="23543366" cy="4604275"/>
              <a:chOff x="0" y="0"/>
              <a:chExt cx="2809255" cy="549394"/>
            </a:xfrm>
          </p:grpSpPr>
          <p:sp>
            <p:nvSpPr>
              <p:cNvPr name="Freeform 19" id="19"/>
              <p:cNvSpPr/>
              <p:nvPr/>
            </p:nvSpPr>
            <p:spPr>
              <a:xfrm>
                <a:off x="0" y="0"/>
                <a:ext cx="2809255" cy="549394"/>
              </a:xfrm>
              <a:custGeom>
                <a:avLst/>
                <a:gdLst/>
                <a:ahLst/>
                <a:cxnLst/>
                <a:rect r="r" b="b" t="t" l="l"/>
                <a:pathLst>
                  <a:path h="549394" w="2809255">
                    <a:moveTo>
                      <a:pt x="0" y="0"/>
                    </a:moveTo>
                    <a:lnTo>
                      <a:pt x="2809255" y="0"/>
                    </a:lnTo>
                    <a:lnTo>
                      <a:pt x="2809255" y="549394"/>
                    </a:lnTo>
                    <a:lnTo>
                      <a:pt x="0" y="549394"/>
                    </a:lnTo>
                    <a:close/>
                  </a:path>
                </a:pathLst>
              </a:custGeom>
              <a:solidFill>
                <a:srgbClr val="87C7FC"/>
              </a:solidFill>
            </p:spPr>
          </p:sp>
          <p:sp>
            <p:nvSpPr>
              <p:cNvPr name="TextBox 20" id="20"/>
              <p:cNvSpPr txBox="true"/>
              <p:nvPr/>
            </p:nvSpPr>
            <p:spPr>
              <a:xfrm>
                <a:off x="0" y="-76200"/>
                <a:ext cx="812800" cy="8890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5562"/>
                  </a:lnSpc>
                </a:pPr>
              </a:p>
            </p:txBody>
          </p:sp>
        </p:grpSp>
      </p:grpSp>
      <p:sp>
        <p:nvSpPr>
          <p:cNvPr name="TextBox 21" id="21"/>
          <p:cNvSpPr txBox="true"/>
          <p:nvPr/>
        </p:nvSpPr>
        <p:spPr>
          <a:xfrm rot="0">
            <a:off x="1028700" y="1028700"/>
            <a:ext cx="10393573" cy="27432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0800"/>
              </a:lnSpc>
              <a:spcBef>
                <a:spcPct val="0"/>
              </a:spcBef>
            </a:pPr>
            <a:r>
              <a:rPr lang="en-US" sz="9000">
                <a:solidFill>
                  <a:srgbClr val="FFFFFF"/>
                </a:solidFill>
                <a:latin typeface="Atma Bold"/>
              </a:rPr>
              <a:t>Fonts In this Presentation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028700" y="5826088"/>
            <a:ext cx="13323506" cy="565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550"/>
              </a:lnSpc>
              <a:spcBef>
                <a:spcPct val="0"/>
              </a:spcBef>
            </a:pPr>
            <a:r>
              <a:rPr lang="en-US" sz="3500">
                <a:solidFill>
                  <a:srgbClr val="000000"/>
                </a:solidFill>
                <a:latin typeface="Lato Bold"/>
              </a:rPr>
              <a:t>This presentation template uses the following free fonts: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028700" y="6824883"/>
            <a:ext cx="12651949" cy="1317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539749" indent="-269875" lvl="1">
              <a:lnSpc>
                <a:spcPts val="3499"/>
              </a:lnSpc>
              <a:buFont typeface="Arial"/>
              <a:buChar char="•"/>
            </a:pPr>
            <a:r>
              <a:rPr lang="en-US" sz="2499">
                <a:solidFill>
                  <a:srgbClr val="000000"/>
                </a:solidFill>
                <a:latin typeface="Poppins"/>
              </a:rPr>
              <a:t>Titles: </a:t>
            </a:r>
            <a:r>
              <a:rPr lang="en-US" sz="2499">
                <a:solidFill>
                  <a:srgbClr val="FF4F63"/>
                </a:solidFill>
                <a:latin typeface="Poppins Italics"/>
              </a:rPr>
              <a:t> Atma Bold</a:t>
            </a:r>
          </a:p>
          <a:p>
            <a:pPr marL="539749" indent="-269875" lvl="1">
              <a:lnSpc>
                <a:spcPts val="3499"/>
              </a:lnSpc>
              <a:buFont typeface="Arial"/>
              <a:buChar char="•"/>
            </a:pPr>
            <a:r>
              <a:rPr lang="en-US" sz="2499">
                <a:solidFill>
                  <a:srgbClr val="000000"/>
                </a:solidFill>
                <a:latin typeface="Poppins"/>
              </a:rPr>
              <a:t>Headers: </a:t>
            </a:r>
            <a:r>
              <a:rPr lang="en-US" sz="2499">
                <a:solidFill>
                  <a:srgbClr val="FF4F63"/>
                </a:solidFill>
                <a:latin typeface="Poppins Italics"/>
              </a:rPr>
              <a:t>Lato Bold</a:t>
            </a:r>
          </a:p>
          <a:p>
            <a:pPr marL="539750" indent="-269875" lvl="1">
              <a:lnSpc>
                <a:spcPts val="3500"/>
              </a:lnSpc>
              <a:buFont typeface="Arial"/>
              <a:buChar char="•"/>
            </a:pPr>
            <a:r>
              <a:rPr lang="en-US" sz="2500">
                <a:solidFill>
                  <a:srgbClr val="000000"/>
                </a:solidFill>
                <a:latin typeface="Poppins"/>
              </a:rPr>
              <a:t>Body Copy:</a:t>
            </a:r>
            <a:r>
              <a:rPr lang="en-US" sz="2500">
                <a:solidFill>
                  <a:srgbClr val="000000"/>
                </a:solidFill>
                <a:latin typeface="Poppins Italics"/>
              </a:rPr>
              <a:t> </a:t>
            </a:r>
            <a:r>
              <a:rPr lang="en-US" sz="2500">
                <a:solidFill>
                  <a:srgbClr val="FF4F63"/>
                </a:solidFill>
                <a:latin typeface="Poppins Italics"/>
              </a:rPr>
              <a:t>Poppins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1028700" y="8582664"/>
            <a:ext cx="12651949" cy="593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550"/>
              </a:lnSpc>
              <a:spcBef>
                <a:spcPct val="0"/>
              </a:spcBef>
            </a:pPr>
            <a:r>
              <a:rPr lang="en-US" sz="3500">
                <a:solidFill>
                  <a:srgbClr val="000000"/>
                </a:solidFill>
                <a:latin typeface="Poppins"/>
              </a:rPr>
              <a:t>You can find these fonts online too. Happy designing! </a:t>
            </a:r>
          </a:p>
        </p:txBody>
      </p:sp>
      <p:pic>
        <p:nvPicPr>
          <p:cNvPr name="Picture 25" id="25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true" flipV="false" rot="0">
            <a:off x="13680649" y="0"/>
            <a:ext cx="4191952" cy="5143500"/>
          </a:xfrm>
          <a:prstGeom prst="rect">
            <a:avLst/>
          </a:prstGeom>
        </p:spPr>
      </p:pic>
      <p:pic>
        <p:nvPicPr>
          <p:cNvPr name="Picture 26" id="26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true" flipV="false" rot="0">
            <a:off x="12824778" y="3322945"/>
            <a:ext cx="5463222" cy="7137226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916016" y="22282"/>
            <a:ext cx="11371984" cy="10264718"/>
            <a:chOff x="0" y="0"/>
            <a:chExt cx="2995090" cy="2703465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2995090" cy="2703465"/>
            </a:xfrm>
            <a:custGeom>
              <a:avLst/>
              <a:gdLst/>
              <a:ahLst/>
              <a:cxnLst/>
              <a:rect r="r" b="b" t="t" l="l"/>
              <a:pathLst>
                <a:path h="2703465" w="2995090">
                  <a:moveTo>
                    <a:pt x="0" y="0"/>
                  </a:moveTo>
                  <a:lnTo>
                    <a:pt x="2995090" y="0"/>
                  </a:lnTo>
                  <a:lnTo>
                    <a:pt x="2995090" y="2703465"/>
                  </a:lnTo>
                  <a:lnTo>
                    <a:pt x="0" y="2703465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sp>
        <p:nvSpPr>
          <p:cNvPr name="AutoShape 5" id="5"/>
          <p:cNvSpPr/>
          <p:nvPr/>
        </p:nvSpPr>
        <p:spPr>
          <a:xfrm rot="-5400000">
            <a:off x="1792016" y="5146282"/>
            <a:ext cx="10257527" cy="0"/>
          </a:xfrm>
          <a:prstGeom prst="line">
            <a:avLst/>
          </a:prstGeom>
          <a:ln cap="rnd" w="9525">
            <a:solidFill>
              <a:srgbClr val="000000">
                <a:alpha val="29804"/>
              </a:srgbClr>
            </a:solidFill>
            <a:prstDash val="solid"/>
            <a:headEnd type="none" len="sm" w="sm"/>
            <a:tailEnd type="none" len="sm" w="sm"/>
          </a:ln>
        </p:spPr>
      </p:sp>
      <p:pic>
        <p:nvPicPr>
          <p:cNvPr name="Picture 6" id="6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388788" y="5921189"/>
            <a:ext cx="1326910" cy="1693272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975013" y="5908581"/>
            <a:ext cx="965478" cy="1718488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6801859">
            <a:off x="7753132" y="1252426"/>
            <a:ext cx="1314806" cy="1250261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8"/>
          <a:srcRect l="0" t="0" r="0" b="0"/>
          <a:stretch>
            <a:fillRect/>
          </a:stretch>
        </p:blipFill>
        <p:spPr>
          <a:xfrm flipH="false" flipV="false" rot="0">
            <a:off x="9842283" y="1286863"/>
            <a:ext cx="1230610" cy="1181386"/>
          </a:xfrm>
          <a:prstGeom prst="rect">
            <a:avLst/>
          </a:prstGeom>
        </p:spPr>
      </p:pic>
      <p:sp>
        <p:nvSpPr>
          <p:cNvPr name="TextBox 10" id="10"/>
          <p:cNvSpPr txBox="true"/>
          <p:nvPr/>
        </p:nvSpPr>
        <p:spPr>
          <a:xfrm rot="0">
            <a:off x="1028700" y="1019175"/>
            <a:ext cx="5059131" cy="2295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9000"/>
              </a:lnSpc>
            </a:pPr>
            <a:r>
              <a:rPr lang="en-US" sz="7500">
                <a:solidFill>
                  <a:srgbClr val="FF3624"/>
                </a:solidFill>
                <a:latin typeface="Atma Bold"/>
              </a:rPr>
              <a:t>Resource </a:t>
            </a:r>
          </a:p>
          <a:p>
            <a:pPr>
              <a:lnSpc>
                <a:spcPts val="9000"/>
              </a:lnSpc>
            </a:pPr>
            <a:r>
              <a:rPr lang="en-US" sz="7500">
                <a:solidFill>
                  <a:srgbClr val="FF3624"/>
                </a:solidFill>
                <a:latin typeface="Atma Bold"/>
              </a:rPr>
              <a:t>Page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028700" y="6917154"/>
            <a:ext cx="5059131" cy="23411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120"/>
              </a:lnSpc>
            </a:pPr>
            <a:r>
              <a:rPr lang="en-US" sz="2400">
                <a:solidFill>
                  <a:srgbClr val="000000"/>
                </a:solidFill>
                <a:latin typeface="Lato Bold"/>
              </a:rPr>
              <a:t>Use these design resources in your Canva Presentation.</a:t>
            </a:r>
          </a:p>
          <a:p>
            <a:pPr>
              <a:lnSpc>
                <a:spcPts val="3120"/>
              </a:lnSpc>
            </a:pPr>
            <a:r>
              <a:rPr lang="en-US" sz="2400">
                <a:solidFill>
                  <a:srgbClr val="000000"/>
                </a:solidFill>
                <a:latin typeface="Lato Bold"/>
              </a:rPr>
              <a:t>Happy designing! </a:t>
            </a:r>
          </a:p>
          <a:p>
            <a:pPr>
              <a:lnSpc>
                <a:spcPts val="3120"/>
              </a:lnSpc>
            </a:pPr>
          </a:p>
          <a:p>
            <a:pPr>
              <a:lnSpc>
                <a:spcPts val="3120"/>
              </a:lnSpc>
            </a:pPr>
            <a:r>
              <a:rPr lang="en-US" sz="2400">
                <a:solidFill>
                  <a:srgbClr val="000000"/>
                </a:solidFill>
                <a:latin typeface="Lato Bold"/>
              </a:rPr>
              <a:t>Don't forget to delete this page before presenting.</a:t>
            </a:r>
            <a:r>
              <a:rPr lang="en-US" sz="2400">
                <a:solidFill>
                  <a:srgbClr val="000000"/>
                </a:solidFill>
                <a:latin typeface="Lato Bold"/>
              </a:rPr>
              <a:t> </a:t>
            </a:r>
          </a:p>
        </p:txBody>
      </p:sp>
      <p:pic>
        <p:nvPicPr>
          <p:cNvPr name="Picture 12" id="12"/>
          <p:cNvPicPr>
            <a:picLocks noChangeAspect="true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169867">
            <a:off x="15896135" y="1219797"/>
            <a:ext cx="1291599" cy="1315518"/>
          </a:xfrm>
          <a:prstGeom prst="rect">
            <a:avLst/>
          </a:prstGeom>
        </p:spPr>
      </p:pic>
      <p:pic>
        <p:nvPicPr>
          <p:cNvPr name="Picture 13" id="13"/>
          <p:cNvPicPr>
            <a:picLocks noChangeAspect="true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0" t="0" r="0" b="0"/>
          <a:stretch>
            <a:fillRect/>
          </a:stretch>
        </p:blipFill>
        <p:spPr>
          <a:xfrm flipH="false" flipV="false" rot="1440856">
            <a:off x="14030525" y="1257132"/>
            <a:ext cx="1028776" cy="1240848"/>
          </a:xfrm>
          <a:prstGeom prst="rect">
            <a:avLst/>
          </a:prstGeom>
        </p:spPr>
      </p:pic>
      <p:pic>
        <p:nvPicPr>
          <p:cNvPr name="Picture 14" id="14"/>
          <p:cNvPicPr>
            <a:picLocks noChangeAspect="true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1591972">
            <a:off x="11886663" y="1260388"/>
            <a:ext cx="1122124" cy="1234337"/>
          </a:xfrm>
          <a:prstGeom prst="rect">
            <a:avLst/>
          </a:prstGeom>
        </p:spPr>
      </p:pic>
      <p:pic>
        <p:nvPicPr>
          <p:cNvPr name="Picture 15" id="15"/>
          <p:cNvPicPr>
            <a:picLocks noChangeAspect="true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5796590">
            <a:off x="7673346" y="3542511"/>
            <a:ext cx="1500071" cy="867314"/>
          </a:xfrm>
          <a:prstGeom prst="rect">
            <a:avLst/>
          </a:prstGeom>
        </p:spPr>
      </p:pic>
      <p:pic>
        <p:nvPicPr>
          <p:cNvPr name="Picture 16" id="16"/>
          <p:cNvPicPr>
            <a:picLocks noChangeAspect="true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163995" y="5980400"/>
            <a:ext cx="1471769" cy="1574850"/>
          </a:xfrm>
          <a:prstGeom prst="rect">
            <a:avLst/>
          </a:prstGeom>
        </p:spPr>
      </p:pic>
      <p:pic>
        <p:nvPicPr>
          <p:cNvPr name="Picture 17" id="17"/>
          <p:cNvPicPr>
            <a:picLocks noChangeAspect="true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219056" y="8295119"/>
            <a:ext cx="1008969" cy="1448911"/>
          </a:xfrm>
          <a:prstGeom prst="rect">
            <a:avLst/>
          </a:prstGeom>
        </p:spPr>
      </p:pic>
      <p:pic>
        <p:nvPicPr>
          <p:cNvPr name="Picture 18" id="18"/>
          <p:cNvPicPr>
            <a:picLocks noChangeAspect="true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754216" y="8598687"/>
            <a:ext cx="2194198" cy="841774"/>
          </a:xfrm>
          <a:prstGeom prst="rect">
            <a:avLst/>
          </a:prstGeom>
        </p:spPr>
      </p:pic>
      <p:pic>
        <p:nvPicPr>
          <p:cNvPr name="Picture 19" id="19"/>
          <p:cNvPicPr>
            <a:picLocks noChangeAspect="true"/>
          </p:cNvPicPr>
          <p:nvPr/>
        </p:nvPicPr>
        <p:blipFill>
          <a:blip r:embed="rId23"/>
          <a:srcRect l="0" t="0" r="0" b="0"/>
          <a:stretch>
            <a:fillRect/>
          </a:stretch>
        </p:blipFill>
        <p:spPr>
          <a:xfrm flipH="false" flipV="false" rot="1106749">
            <a:off x="13804724" y="3192590"/>
            <a:ext cx="611191" cy="1567155"/>
          </a:xfrm>
          <a:prstGeom prst="rect">
            <a:avLst/>
          </a:prstGeom>
        </p:spPr>
      </p:pic>
      <p:pic>
        <p:nvPicPr>
          <p:cNvPr name="Picture 20" id="20"/>
          <p:cNvPicPr>
            <a:picLocks noChangeAspect="true"/>
          </p:cNvPicPr>
          <p:nvPr/>
        </p:nvPicPr>
        <p:blipFill>
          <a:blip r:embed="rId24"/>
          <a:srcRect l="0" t="0" r="0" b="0"/>
          <a:stretch>
            <a:fillRect/>
          </a:stretch>
        </p:blipFill>
        <p:spPr>
          <a:xfrm flipH="false" flipV="false" rot="0">
            <a:off x="10609386" y="3182172"/>
            <a:ext cx="1294213" cy="1587991"/>
          </a:xfrm>
          <a:prstGeom prst="rect">
            <a:avLst/>
          </a:prstGeom>
        </p:spPr>
      </p:pic>
      <p:pic>
        <p:nvPicPr>
          <p:cNvPr name="Picture 21" id="21"/>
          <p:cNvPicPr>
            <a:picLocks noChangeAspect="true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498666" y="8151933"/>
            <a:ext cx="1328280" cy="1735283"/>
          </a:xfrm>
          <a:prstGeom prst="rect">
            <a:avLst/>
          </a:prstGeom>
        </p:spPr>
      </p:pic>
      <p:pic>
        <p:nvPicPr>
          <p:cNvPr name="Picture 22" id="22"/>
          <p:cNvPicPr>
            <a:picLocks noChangeAspect="true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8"/>
              </a:ext>
            </a:extLst>
          </a:blip>
          <a:srcRect l="0" t="0" r="0" b="0"/>
          <a:stretch>
            <a:fillRect/>
          </a:stretch>
        </p:blipFill>
        <p:spPr>
          <a:xfrm flipH="true" flipV="false" rot="0">
            <a:off x="16097587" y="8206671"/>
            <a:ext cx="1161713" cy="1625807"/>
          </a:xfrm>
          <a:prstGeom prst="rect">
            <a:avLst/>
          </a:prstGeom>
        </p:spPr>
      </p:pic>
      <p:pic>
        <p:nvPicPr>
          <p:cNvPr name="Picture 23" id="23"/>
          <p:cNvPicPr>
            <a:picLocks noChangeAspect="true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0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317039" y="3193333"/>
            <a:ext cx="902395" cy="1565669"/>
          </a:xfrm>
          <a:prstGeom prst="rect">
            <a:avLst/>
          </a:prstGeom>
        </p:spPr>
      </p:pic>
      <p:grpSp>
        <p:nvGrpSpPr>
          <p:cNvPr name="Group 24" id="24"/>
          <p:cNvGrpSpPr>
            <a:grpSpLocks noChangeAspect="true"/>
          </p:cNvGrpSpPr>
          <p:nvPr/>
        </p:nvGrpSpPr>
        <p:grpSpPr>
          <a:xfrm rot="-3303362">
            <a:off x="16232399" y="6368303"/>
            <a:ext cx="838697" cy="799045"/>
            <a:chOff x="0" y="0"/>
            <a:chExt cx="1772920" cy="1689100"/>
          </a:xfrm>
        </p:grpSpPr>
        <p:sp>
          <p:nvSpPr>
            <p:cNvPr name="Freeform 25" id="25"/>
            <p:cNvSpPr/>
            <p:nvPr/>
          </p:nvSpPr>
          <p:spPr>
            <a:xfrm>
              <a:off x="-8890" y="-5080"/>
              <a:ext cx="1789430" cy="1701800"/>
            </a:xfrm>
            <a:custGeom>
              <a:avLst/>
              <a:gdLst/>
              <a:ahLst/>
              <a:cxnLst/>
              <a:rect r="r" b="b" t="t" l="l"/>
              <a:pathLst>
                <a:path h="1701800" w="1789430">
                  <a:moveTo>
                    <a:pt x="922020" y="21590"/>
                  </a:moveTo>
                  <a:lnTo>
                    <a:pt x="1172210" y="529590"/>
                  </a:lnTo>
                  <a:cubicBezTo>
                    <a:pt x="1176020" y="538480"/>
                    <a:pt x="1184910" y="544830"/>
                    <a:pt x="1195070" y="546100"/>
                  </a:cubicBezTo>
                  <a:lnTo>
                    <a:pt x="1755140" y="627380"/>
                  </a:lnTo>
                  <a:cubicBezTo>
                    <a:pt x="1779270" y="631190"/>
                    <a:pt x="1789430" y="661670"/>
                    <a:pt x="1771650" y="678180"/>
                  </a:cubicBezTo>
                  <a:lnTo>
                    <a:pt x="1366520" y="1073150"/>
                  </a:lnTo>
                  <a:cubicBezTo>
                    <a:pt x="1358900" y="1079500"/>
                    <a:pt x="1356360" y="1089660"/>
                    <a:pt x="1357630" y="1099820"/>
                  </a:cubicBezTo>
                  <a:lnTo>
                    <a:pt x="1452880" y="1658620"/>
                  </a:lnTo>
                  <a:cubicBezTo>
                    <a:pt x="1456690" y="1682750"/>
                    <a:pt x="1431290" y="1701800"/>
                    <a:pt x="1409700" y="1690370"/>
                  </a:cubicBezTo>
                  <a:lnTo>
                    <a:pt x="908050" y="1426210"/>
                  </a:lnTo>
                  <a:cubicBezTo>
                    <a:pt x="899160" y="1421130"/>
                    <a:pt x="889000" y="1421130"/>
                    <a:pt x="880110" y="1426210"/>
                  </a:cubicBezTo>
                  <a:lnTo>
                    <a:pt x="378460" y="1690370"/>
                  </a:lnTo>
                  <a:cubicBezTo>
                    <a:pt x="356870" y="1701800"/>
                    <a:pt x="331470" y="1682750"/>
                    <a:pt x="335280" y="1658620"/>
                  </a:cubicBezTo>
                  <a:lnTo>
                    <a:pt x="430530" y="1099820"/>
                  </a:lnTo>
                  <a:cubicBezTo>
                    <a:pt x="431800" y="1089660"/>
                    <a:pt x="429260" y="1080770"/>
                    <a:pt x="421640" y="1073150"/>
                  </a:cubicBezTo>
                  <a:lnTo>
                    <a:pt x="17780" y="678180"/>
                  </a:lnTo>
                  <a:cubicBezTo>
                    <a:pt x="0" y="660400"/>
                    <a:pt x="10160" y="631190"/>
                    <a:pt x="34290" y="627380"/>
                  </a:cubicBezTo>
                  <a:lnTo>
                    <a:pt x="594360" y="546100"/>
                  </a:lnTo>
                  <a:cubicBezTo>
                    <a:pt x="604520" y="544830"/>
                    <a:pt x="612140" y="538480"/>
                    <a:pt x="617220" y="529590"/>
                  </a:cubicBezTo>
                  <a:lnTo>
                    <a:pt x="867410" y="21590"/>
                  </a:lnTo>
                  <a:cubicBezTo>
                    <a:pt x="878840" y="0"/>
                    <a:pt x="910590" y="0"/>
                    <a:pt x="922020" y="21590"/>
                  </a:cubicBezTo>
                  <a:close/>
                </a:path>
              </a:pathLst>
            </a:custGeom>
            <a:solidFill>
              <a:srgbClr val="FF3624"/>
            </a:solidFill>
          </p:spPr>
        </p:sp>
      </p:grp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2423992" y="4503828"/>
            <a:ext cx="13458440" cy="2438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9600"/>
              </a:lnSpc>
              <a:spcBef>
                <a:spcPct val="0"/>
              </a:spcBef>
            </a:pPr>
            <a:r>
              <a:rPr lang="en-US" sz="8000" u="none">
                <a:solidFill>
                  <a:srgbClr val="FF3624"/>
                </a:solidFill>
                <a:latin typeface="Atma Bold"/>
              </a:rPr>
              <a:t>Free templates for all your presentation needs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028700" y="7610475"/>
            <a:ext cx="3839042" cy="13619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64"/>
              </a:lnSpc>
            </a:pPr>
            <a:r>
              <a:rPr lang="en-US" sz="2970">
                <a:solidFill>
                  <a:srgbClr val="000000"/>
                </a:solidFill>
                <a:latin typeface="Poppins"/>
              </a:rPr>
              <a:t>For PowerPoint, Google Slides,</a:t>
            </a:r>
          </a:p>
          <a:p>
            <a:pPr algn="ctr">
              <a:lnSpc>
                <a:spcPts val="3564"/>
              </a:lnSpc>
            </a:pPr>
            <a:r>
              <a:rPr lang="en-US" sz="2970">
                <a:solidFill>
                  <a:srgbClr val="000000"/>
                </a:solidFill>
                <a:latin typeface="Poppins"/>
              </a:rPr>
              <a:t>and Canva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5059151" y="7610475"/>
            <a:ext cx="3839042" cy="1362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64"/>
              </a:lnSpc>
            </a:pPr>
            <a:r>
              <a:rPr lang="en-US" sz="2970">
                <a:solidFill>
                  <a:srgbClr val="000000"/>
                </a:solidFill>
                <a:latin typeface="Poppins"/>
              </a:rPr>
              <a:t>100% free for personal or commercial use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9153212" y="7610475"/>
            <a:ext cx="3839042" cy="1362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64"/>
              </a:lnSpc>
            </a:pPr>
            <a:r>
              <a:rPr lang="en-US" sz="2970">
                <a:solidFill>
                  <a:srgbClr val="000000"/>
                </a:solidFill>
                <a:latin typeface="Poppins"/>
              </a:rPr>
              <a:t>Ready to use, professional, and customizable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3467017" y="7610475"/>
            <a:ext cx="3839042" cy="1362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64"/>
              </a:lnSpc>
            </a:pPr>
            <a:r>
              <a:rPr lang="en-US" sz="2970">
                <a:solidFill>
                  <a:srgbClr val="000000"/>
                </a:solidFill>
                <a:latin typeface="Poppins"/>
              </a:rPr>
              <a:t>Blow your audience away with attractive visuals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-3944312" y="-192252"/>
            <a:ext cx="24383826" cy="5076438"/>
            <a:chOff x="0" y="0"/>
            <a:chExt cx="32511768" cy="6768584"/>
          </a:xfrm>
        </p:grpSpPr>
        <p:grpSp>
          <p:nvGrpSpPr>
            <p:cNvPr name="Group 8" id="8"/>
            <p:cNvGrpSpPr/>
            <p:nvPr/>
          </p:nvGrpSpPr>
          <p:grpSpPr>
            <a:xfrm rot="-10770206">
              <a:off x="13614126" y="209749"/>
              <a:ext cx="4385109" cy="2523317"/>
              <a:chOff x="0" y="0"/>
              <a:chExt cx="687368" cy="395531"/>
            </a:xfrm>
          </p:grpSpPr>
          <p:sp>
            <p:nvSpPr>
              <p:cNvPr name="Freeform 9" id="9"/>
              <p:cNvSpPr/>
              <p:nvPr/>
            </p:nvSpPr>
            <p:spPr>
              <a:xfrm>
                <a:off x="0" y="0"/>
                <a:ext cx="687368" cy="395531"/>
              </a:xfrm>
              <a:custGeom>
                <a:avLst/>
                <a:gdLst/>
                <a:ahLst/>
                <a:cxnLst/>
                <a:rect r="r" b="b" t="t" l="l"/>
                <a:pathLst>
                  <a:path h="395531" w="687368">
                    <a:moveTo>
                      <a:pt x="343684" y="0"/>
                    </a:moveTo>
                    <a:lnTo>
                      <a:pt x="687368" y="395531"/>
                    </a:lnTo>
                    <a:lnTo>
                      <a:pt x="0" y="395531"/>
                    </a:lnTo>
                    <a:lnTo>
                      <a:pt x="343684" y="0"/>
                    </a:lnTo>
                    <a:close/>
                  </a:path>
                </a:pathLst>
              </a:custGeom>
              <a:solidFill>
                <a:srgbClr val="FF3624"/>
              </a:solidFill>
            </p:spPr>
          </p:sp>
          <p:sp>
            <p:nvSpPr>
              <p:cNvPr name="TextBox 10" id="10"/>
              <p:cNvSpPr txBox="true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4234"/>
                  </a:lnSpc>
                </a:pPr>
              </a:p>
            </p:txBody>
          </p:sp>
        </p:grpSp>
        <p:grpSp>
          <p:nvGrpSpPr>
            <p:cNvPr name="Group 11" id="11"/>
            <p:cNvGrpSpPr/>
            <p:nvPr/>
          </p:nvGrpSpPr>
          <p:grpSpPr>
            <a:xfrm rot="-10770206">
              <a:off x="7293525" y="2708768"/>
              <a:ext cx="11393882" cy="3239650"/>
              <a:chOff x="0" y="0"/>
              <a:chExt cx="990739" cy="281699"/>
            </a:xfrm>
          </p:grpSpPr>
          <p:sp>
            <p:nvSpPr>
              <p:cNvPr name="Freeform 12" id="12"/>
              <p:cNvSpPr/>
              <p:nvPr/>
            </p:nvSpPr>
            <p:spPr>
              <a:xfrm>
                <a:off x="0" y="0"/>
                <a:ext cx="990739" cy="281699"/>
              </a:xfrm>
              <a:custGeom>
                <a:avLst/>
                <a:gdLst/>
                <a:ahLst/>
                <a:cxnLst/>
                <a:rect r="r" b="b" t="t" l="l"/>
                <a:pathLst>
                  <a:path h="281699" w="990739">
                    <a:moveTo>
                      <a:pt x="495369" y="0"/>
                    </a:moveTo>
                    <a:lnTo>
                      <a:pt x="990739" y="281699"/>
                    </a:lnTo>
                    <a:lnTo>
                      <a:pt x="0" y="281699"/>
                    </a:lnTo>
                    <a:lnTo>
                      <a:pt x="495369" y="0"/>
                    </a:lnTo>
                    <a:close/>
                  </a:path>
                </a:pathLst>
              </a:custGeom>
              <a:solidFill>
                <a:srgbClr val="87C7FC"/>
              </a:solidFill>
            </p:spPr>
          </p:sp>
          <p:sp>
            <p:nvSpPr>
              <p:cNvPr name="TextBox 13" id="13"/>
              <p:cNvSpPr txBox="true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4234"/>
                  </a:lnSpc>
                </a:pPr>
              </a:p>
            </p:txBody>
          </p:sp>
        </p:grpSp>
        <p:grpSp>
          <p:nvGrpSpPr>
            <p:cNvPr name="Group 14" id="14"/>
            <p:cNvGrpSpPr/>
            <p:nvPr/>
          </p:nvGrpSpPr>
          <p:grpSpPr>
            <a:xfrm rot="-10770206">
              <a:off x="18188" y="1678236"/>
              <a:ext cx="9835362" cy="4239897"/>
              <a:chOff x="0" y="0"/>
              <a:chExt cx="551669" cy="237817"/>
            </a:xfrm>
          </p:grpSpPr>
          <p:sp>
            <p:nvSpPr>
              <p:cNvPr name="Freeform 15" id="15"/>
              <p:cNvSpPr/>
              <p:nvPr/>
            </p:nvSpPr>
            <p:spPr>
              <a:xfrm>
                <a:off x="0" y="0"/>
                <a:ext cx="551669" cy="237817"/>
              </a:xfrm>
              <a:custGeom>
                <a:avLst/>
                <a:gdLst/>
                <a:ahLst/>
                <a:cxnLst/>
                <a:rect r="r" b="b" t="t" l="l"/>
                <a:pathLst>
                  <a:path h="237817" w="551669">
                    <a:moveTo>
                      <a:pt x="275834" y="0"/>
                    </a:moveTo>
                    <a:lnTo>
                      <a:pt x="551669" y="237817"/>
                    </a:lnTo>
                    <a:lnTo>
                      <a:pt x="0" y="237817"/>
                    </a:lnTo>
                    <a:lnTo>
                      <a:pt x="275834" y="0"/>
                    </a:lnTo>
                    <a:close/>
                  </a:path>
                </a:pathLst>
              </a:custGeom>
              <a:solidFill>
                <a:srgbClr val="87C7FC"/>
              </a:solidFill>
            </p:spPr>
          </p:sp>
          <p:sp>
            <p:nvSpPr>
              <p:cNvPr name="TextBox 16" id="16"/>
              <p:cNvSpPr txBox="true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4234"/>
                  </a:lnSpc>
                </a:pPr>
              </a:p>
            </p:txBody>
          </p:sp>
        </p:grpSp>
        <p:grpSp>
          <p:nvGrpSpPr>
            <p:cNvPr name="Group 17" id="17"/>
            <p:cNvGrpSpPr/>
            <p:nvPr/>
          </p:nvGrpSpPr>
          <p:grpSpPr>
            <a:xfrm rot="-10770206">
              <a:off x="26366634" y="217253"/>
              <a:ext cx="6125496" cy="4558409"/>
              <a:chOff x="0" y="0"/>
              <a:chExt cx="960174" cy="714533"/>
            </a:xfrm>
          </p:grpSpPr>
          <p:sp>
            <p:nvSpPr>
              <p:cNvPr name="Freeform 18" id="18"/>
              <p:cNvSpPr/>
              <p:nvPr/>
            </p:nvSpPr>
            <p:spPr>
              <a:xfrm>
                <a:off x="0" y="0"/>
                <a:ext cx="960174" cy="714533"/>
              </a:xfrm>
              <a:custGeom>
                <a:avLst/>
                <a:gdLst/>
                <a:ahLst/>
                <a:cxnLst/>
                <a:rect r="r" b="b" t="t" l="l"/>
                <a:pathLst>
                  <a:path h="714533" w="960174">
                    <a:moveTo>
                      <a:pt x="480087" y="0"/>
                    </a:moveTo>
                    <a:lnTo>
                      <a:pt x="960174" y="714533"/>
                    </a:lnTo>
                    <a:lnTo>
                      <a:pt x="0" y="714533"/>
                    </a:lnTo>
                    <a:lnTo>
                      <a:pt x="480087" y="0"/>
                    </a:lnTo>
                    <a:close/>
                  </a:path>
                </a:pathLst>
              </a:custGeom>
              <a:solidFill>
                <a:srgbClr val="87C7FC"/>
              </a:solidFill>
            </p:spPr>
          </p:sp>
          <p:sp>
            <p:nvSpPr>
              <p:cNvPr name="TextBox 19" id="19"/>
              <p:cNvSpPr txBox="true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4234"/>
                  </a:lnSpc>
                </a:pPr>
              </a:p>
            </p:txBody>
          </p:sp>
        </p:grpSp>
        <p:grpSp>
          <p:nvGrpSpPr>
            <p:cNvPr name="Group 20" id="20"/>
            <p:cNvGrpSpPr/>
            <p:nvPr/>
          </p:nvGrpSpPr>
          <p:grpSpPr>
            <a:xfrm rot="-10770206">
              <a:off x="21760113" y="2955981"/>
              <a:ext cx="7904999" cy="3102699"/>
              <a:chOff x="0" y="0"/>
              <a:chExt cx="687368" cy="269791"/>
            </a:xfrm>
          </p:grpSpPr>
          <p:sp>
            <p:nvSpPr>
              <p:cNvPr name="Freeform 21" id="21"/>
              <p:cNvSpPr/>
              <p:nvPr/>
            </p:nvSpPr>
            <p:spPr>
              <a:xfrm>
                <a:off x="0" y="0"/>
                <a:ext cx="687368" cy="269791"/>
              </a:xfrm>
              <a:custGeom>
                <a:avLst/>
                <a:gdLst/>
                <a:ahLst/>
                <a:cxnLst/>
                <a:rect r="r" b="b" t="t" l="l"/>
                <a:pathLst>
                  <a:path h="269791" w="687368">
                    <a:moveTo>
                      <a:pt x="343684" y="0"/>
                    </a:moveTo>
                    <a:lnTo>
                      <a:pt x="687368" y="269791"/>
                    </a:lnTo>
                    <a:lnTo>
                      <a:pt x="0" y="269791"/>
                    </a:lnTo>
                    <a:lnTo>
                      <a:pt x="343684" y="0"/>
                    </a:lnTo>
                    <a:close/>
                  </a:path>
                </a:pathLst>
              </a:custGeom>
              <a:solidFill>
                <a:srgbClr val="87C7FC"/>
              </a:solidFill>
            </p:spPr>
          </p:sp>
          <p:sp>
            <p:nvSpPr>
              <p:cNvPr name="TextBox 22" id="22"/>
              <p:cNvSpPr txBox="true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4234"/>
                  </a:lnSpc>
                </a:pPr>
              </a:p>
            </p:txBody>
          </p:sp>
        </p:grpSp>
        <p:grpSp>
          <p:nvGrpSpPr>
            <p:cNvPr name="Group 23" id="23"/>
            <p:cNvGrpSpPr/>
            <p:nvPr/>
          </p:nvGrpSpPr>
          <p:grpSpPr>
            <a:xfrm rot="-10770206">
              <a:off x="13615948" y="2974992"/>
              <a:ext cx="12291830" cy="2978116"/>
              <a:chOff x="0" y="0"/>
              <a:chExt cx="747639" cy="181141"/>
            </a:xfrm>
          </p:grpSpPr>
          <p:sp>
            <p:nvSpPr>
              <p:cNvPr name="Freeform 24" id="24"/>
              <p:cNvSpPr/>
              <p:nvPr/>
            </p:nvSpPr>
            <p:spPr>
              <a:xfrm>
                <a:off x="0" y="0"/>
                <a:ext cx="747639" cy="181141"/>
              </a:xfrm>
              <a:custGeom>
                <a:avLst/>
                <a:gdLst/>
                <a:ahLst/>
                <a:cxnLst/>
                <a:rect r="r" b="b" t="t" l="l"/>
                <a:pathLst>
                  <a:path h="181141" w="747639">
                    <a:moveTo>
                      <a:pt x="373820" y="0"/>
                    </a:moveTo>
                    <a:lnTo>
                      <a:pt x="747639" y="181141"/>
                    </a:lnTo>
                    <a:lnTo>
                      <a:pt x="0" y="181141"/>
                    </a:lnTo>
                    <a:lnTo>
                      <a:pt x="373820" y="0"/>
                    </a:lnTo>
                    <a:close/>
                  </a:path>
                </a:pathLst>
              </a:custGeom>
              <a:solidFill>
                <a:srgbClr val="87C7FC"/>
              </a:solidFill>
            </p:spPr>
          </p:sp>
          <p:sp>
            <p:nvSpPr>
              <p:cNvPr name="TextBox 25" id="25"/>
              <p:cNvSpPr txBox="true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4234"/>
                  </a:lnSpc>
                </a:pPr>
              </a:p>
            </p:txBody>
          </p:sp>
        </p:grpSp>
        <p:grpSp>
          <p:nvGrpSpPr>
            <p:cNvPr name="Group 26" id="26"/>
            <p:cNvGrpSpPr/>
            <p:nvPr/>
          </p:nvGrpSpPr>
          <p:grpSpPr>
            <a:xfrm rot="-10770206">
              <a:off x="1831806" y="117168"/>
              <a:ext cx="27054040" cy="3368045"/>
              <a:chOff x="0" y="0"/>
              <a:chExt cx="4240733" cy="527943"/>
            </a:xfrm>
          </p:grpSpPr>
          <p:sp>
            <p:nvSpPr>
              <p:cNvPr name="Freeform 27" id="27"/>
              <p:cNvSpPr/>
              <p:nvPr/>
            </p:nvSpPr>
            <p:spPr>
              <a:xfrm>
                <a:off x="0" y="0"/>
                <a:ext cx="4240733" cy="527943"/>
              </a:xfrm>
              <a:custGeom>
                <a:avLst/>
                <a:gdLst/>
                <a:ahLst/>
                <a:cxnLst/>
                <a:rect r="r" b="b" t="t" l="l"/>
                <a:pathLst>
                  <a:path h="527943" w="4240733">
                    <a:moveTo>
                      <a:pt x="0" y="0"/>
                    </a:moveTo>
                    <a:lnTo>
                      <a:pt x="4240733" y="0"/>
                    </a:lnTo>
                    <a:lnTo>
                      <a:pt x="4240733" y="527943"/>
                    </a:lnTo>
                    <a:lnTo>
                      <a:pt x="0" y="527943"/>
                    </a:lnTo>
                    <a:close/>
                  </a:path>
                </a:pathLst>
              </a:custGeom>
              <a:solidFill>
                <a:srgbClr val="87C7FC"/>
              </a:solidFill>
            </p:spPr>
          </p:sp>
          <p:sp>
            <p:nvSpPr>
              <p:cNvPr name="TextBox 28" id="28"/>
              <p:cNvSpPr txBox="true"/>
              <p:nvPr/>
            </p:nvSpPr>
            <p:spPr>
              <a:xfrm>
                <a:off x="0" y="-57150"/>
                <a:ext cx="812800" cy="86995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4234"/>
                  </a:lnSpc>
                </a:pPr>
              </a:p>
            </p:txBody>
          </p:sp>
        </p:grpSp>
        <p:grpSp>
          <p:nvGrpSpPr>
            <p:cNvPr name="Group 29" id="29"/>
            <p:cNvGrpSpPr/>
            <p:nvPr/>
          </p:nvGrpSpPr>
          <p:grpSpPr>
            <a:xfrm rot="-10770206">
              <a:off x="3458174" y="2489187"/>
              <a:ext cx="9134004" cy="4239897"/>
              <a:chOff x="0" y="0"/>
              <a:chExt cx="512329" cy="237817"/>
            </a:xfrm>
          </p:grpSpPr>
          <p:sp>
            <p:nvSpPr>
              <p:cNvPr name="Freeform 30" id="30"/>
              <p:cNvSpPr/>
              <p:nvPr/>
            </p:nvSpPr>
            <p:spPr>
              <a:xfrm>
                <a:off x="0" y="0"/>
                <a:ext cx="512329" cy="237817"/>
              </a:xfrm>
              <a:custGeom>
                <a:avLst/>
                <a:gdLst/>
                <a:ahLst/>
                <a:cxnLst/>
                <a:rect r="r" b="b" t="t" l="l"/>
                <a:pathLst>
                  <a:path h="237817" w="512329">
                    <a:moveTo>
                      <a:pt x="256165" y="0"/>
                    </a:moveTo>
                    <a:lnTo>
                      <a:pt x="512329" y="237817"/>
                    </a:lnTo>
                    <a:lnTo>
                      <a:pt x="0" y="237817"/>
                    </a:lnTo>
                    <a:lnTo>
                      <a:pt x="256165" y="0"/>
                    </a:lnTo>
                    <a:close/>
                  </a:path>
                </a:pathLst>
              </a:custGeom>
              <a:solidFill>
                <a:srgbClr val="87C7FC"/>
              </a:solidFill>
            </p:spPr>
          </p:sp>
          <p:sp>
            <p:nvSpPr>
              <p:cNvPr name="TextBox 31" id="31"/>
              <p:cNvSpPr txBox="true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4234"/>
                  </a:lnSpc>
                </a:pPr>
              </a:p>
            </p:txBody>
          </p:sp>
        </p:grpSp>
      </p:grpSp>
      <p:pic>
        <p:nvPicPr>
          <p:cNvPr name="Picture 32" id="3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7256288" y="1325859"/>
            <a:ext cx="3775424" cy="89611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-10770206">
            <a:off x="9536" y="620726"/>
            <a:ext cx="15142479" cy="2266346"/>
            <a:chOff x="0" y="0"/>
            <a:chExt cx="3083805" cy="461547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3083805" cy="461547"/>
            </a:xfrm>
            <a:custGeom>
              <a:avLst/>
              <a:gdLst/>
              <a:ahLst/>
              <a:cxnLst/>
              <a:rect r="r" b="b" t="t" l="l"/>
              <a:pathLst>
                <a:path h="461547" w="3083805">
                  <a:moveTo>
                    <a:pt x="0" y="0"/>
                  </a:moveTo>
                  <a:lnTo>
                    <a:pt x="3083805" y="0"/>
                  </a:lnTo>
                  <a:lnTo>
                    <a:pt x="3083805" y="461547"/>
                  </a:lnTo>
                  <a:lnTo>
                    <a:pt x="0" y="461547"/>
                  </a:lnTo>
                  <a:close/>
                </a:path>
              </a:pathLst>
            </a:custGeom>
            <a:solidFill>
              <a:srgbClr val="87C7FC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76200"/>
              <a:ext cx="812800" cy="8890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605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-10770206">
            <a:off x="2896326" y="126246"/>
            <a:ext cx="3375199" cy="1942186"/>
            <a:chOff x="0" y="0"/>
            <a:chExt cx="687368" cy="395531"/>
          </a:xfrm>
        </p:grpSpPr>
        <p:sp>
          <p:nvSpPr>
            <p:cNvPr name="Freeform 6" id="6"/>
            <p:cNvSpPr/>
            <p:nvPr/>
          </p:nvSpPr>
          <p:spPr>
            <a:xfrm>
              <a:off x="0" y="0"/>
              <a:ext cx="687368" cy="395531"/>
            </a:xfrm>
            <a:custGeom>
              <a:avLst/>
              <a:gdLst/>
              <a:ahLst/>
              <a:cxnLst/>
              <a:rect r="r" b="b" t="t" l="l"/>
              <a:pathLst>
                <a:path h="395531" w="687368">
                  <a:moveTo>
                    <a:pt x="343684" y="0"/>
                  </a:moveTo>
                  <a:lnTo>
                    <a:pt x="687368" y="395531"/>
                  </a:lnTo>
                  <a:lnTo>
                    <a:pt x="0" y="395531"/>
                  </a:lnTo>
                  <a:lnTo>
                    <a:pt x="343684" y="0"/>
                  </a:lnTo>
                  <a:close/>
                </a:path>
              </a:pathLst>
            </a:custGeom>
            <a:solidFill>
              <a:srgbClr val="87C7FC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127000" y="254000"/>
              <a:ext cx="558800" cy="406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605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-10770206">
            <a:off x="-801706" y="2451583"/>
            <a:ext cx="7546689" cy="1900961"/>
            <a:chOff x="0" y="0"/>
            <a:chExt cx="852560" cy="214754"/>
          </a:xfrm>
        </p:grpSpPr>
        <p:sp>
          <p:nvSpPr>
            <p:cNvPr name="Freeform 9" id="9"/>
            <p:cNvSpPr/>
            <p:nvPr/>
          </p:nvSpPr>
          <p:spPr>
            <a:xfrm>
              <a:off x="0" y="0"/>
              <a:ext cx="852560" cy="214754"/>
            </a:xfrm>
            <a:custGeom>
              <a:avLst/>
              <a:gdLst/>
              <a:ahLst/>
              <a:cxnLst/>
              <a:rect r="r" b="b" t="t" l="l"/>
              <a:pathLst>
                <a:path h="214754" w="852560">
                  <a:moveTo>
                    <a:pt x="426280" y="0"/>
                  </a:moveTo>
                  <a:lnTo>
                    <a:pt x="852560" y="214754"/>
                  </a:lnTo>
                  <a:lnTo>
                    <a:pt x="0" y="214754"/>
                  </a:lnTo>
                  <a:lnTo>
                    <a:pt x="426280" y="0"/>
                  </a:lnTo>
                  <a:close/>
                </a:path>
              </a:pathLst>
            </a:custGeom>
            <a:solidFill>
              <a:srgbClr val="87C7FC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127000" y="254000"/>
              <a:ext cx="558800" cy="406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605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-10770206">
            <a:off x="10221189" y="1069094"/>
            <a:ext cx="9336146" cy="3276892"/>
            <a:chOff x="0" y="0"/>
            <a:chExt cx="1901330" cy="667348"/>
          </a:xfrm>
        </p:grpSpPr>
        <p:sp>
          <p:nvSpPr>
            <p:cNvPr name="Freeform 12" id="12"/>
            <p:cNvSpPr/>
            <p:nvPr/>
          </p:nvSpPr>
          <p:spPr>
            <a:xfrm>
              <a:off x="0" y="0"/>
              <a:ext cx="1901330" cy="667348"/>
            </a:xfrm>
            <a:custGeom>
              <a:avLst/>
              <a:gdLst/>
              <a:ahLst/>
              <a:cxnLst/>
              <a:rect r="r" b="b" t="t" l="l"/>
              <a:pathLst>
                <a:path h="667348" w="1901330">
                  <a:moveTo>
                    <a:pt x="950665" y="0"/>
                  </a:moveTo>
                  <a:lnTo>
                    <a:pt x="1901330" y="667348"/>
                  </a:lnTo>
                  <a:lnTo>
                    <a:pt x="0" y="667348"/>
                  </a:lnTo>
                  <a:lnTo>
                    <a:pt x="950665" y="0"/>
                  </a:lnTo>
                  <a:close/>
                </a:path>
              </a:pathLst>
            </a:custGeom>
            <a:solidFill>
              <a:srgbClr val="87C7FC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127000" y="254000"/>
              <a:ext cx="558800" cy="406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605"/>
                </a:lnSpc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-10770206">
            <a:off x="9167497" y="2240014"/>
            <a:ext cx="6084442" cy="2101514"/>
            <a:chOff x="0" y="0"/>
            <a:chExt cx="687368" cy="237411"/>
          </a:xfrm>
        </p:grpSpPr>
        <p:sp>
          <p:nvSpPr>
            <p:cNvPr name="Freeform 15" id="15"/>
            <p:cNvSpPr/>
            <p:nvPr/>
          </p:nvSpPr>
          <p:spPr>
            <a:xfrm>
              <a:off x="0" y="0"/>
              <a:ext cx="687368" cy="237411"/>
            </a:xfrm>
            <a:custGeom>
              <a:avLst/>
              <a:gdLst/>
              <a:ahLst/>
              <a:cxnLst/>
              <a:rect r="r" b="b" t="t" l="l"/>
              <a:pathLst>
                <a:path h="237411" w="687368">
                  <a:moveTo>
                    <a:pt x="343684" y="0"/>
                  </a:moveTo>
                  <a:lnTo>
                    <a:pt x="687368" y="237411"/>
                  </a:lnTo>
                  <a:lnTo>
                    <a:pt x="0" y="237411"/>
                  </a:lnTo>
                  <a:lnTo>
                    <a:pt x="343684" y="0"/>
                  </a:lnTo>
                  <a:close/>
                </a:path>
              </a:pathLst>
            </a:custGeom>
            <a:solidFill>
              <a:srgbClr val="87C7FC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127000" y="254000"/>
              <a:ext cx="558800" cy="406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605"/>
                </a:lnSpc>
              </a:pPr>
            </a:p>
          </p:txBody>
        </p:sp>
      </p:grpSp>
      <p:grpSp>
        <p:nvGrpSpPr>
          <p:cNvPr name="Group 17" id="17"/>
          <p:cNvGrpSpPr/>
          <p:nvPr/>
        </p:nvGrpSpPr>
        <p:grpSpPr>
          <a:xfrm rot="-10770206">
            <a:off x="2853054" y="2459879"/>
            <a:ext cx="9460966" cy="1867013"/>
            <a:chOff x="0" y="0"/>
            <a:chExt cx="747639" cy="147538"/>
          </a:xfrm>
        </p:grpSpPr>
        <p:sp>
          <p:nvSpPr>
            <p:cNvPr name="Freeform 18" id="18"/>
            <p:cNvSpPr/>
            <p:nvPr/>
          </p:nvSpPr>
          <p:spPr>
            <a:xfrm>
              <a:off x="0" y="0"/>
              <a:ext cx="747639" cy="147538"/>
            </a:xfrm>
            <a:custGeom>
              <a:avLst/>
              <a:gdLst/>
              <a:ahLst/>
              <a:cxnLst/>
              <a:rect r="r" b="b" t="t" l="l"/>
              <a:pathLst>
                <a:path h="147538" w="747639">
                  <a:moveTo>
                    <a:pt x="373820" y="0"/>
                  </a:moveTo>
                  <a:lnTo>
                    <a:pt x="747639" y="147538"/>
                  </a:lnTo>
                  <a:lnTo>
                    <a:pt x="0" y="147538"/>
                  </a:lnTo>
                  <a:lnTo>
                    <a:pt x="373820" y="0"/>
                  </a:lnTo>
                  <a:close/>
                </a:path>
              </a:pathLst>
            </a:custGeom>
            <a:solidFill>
              <a:srgbClr val="87C7FC"/>
            </a:solidFill>
          </p:spPr>
        </p:sp>
        <p:sp>
          <p:nvSpPr>
            <p:cNvPr name="TextBox 19" id="19"/>
            <p:cNvSpPr txBox="true"/>
            <p:nvPr/>
          </p:nvSpPr>
          <p:spPr>
            <a:xfrm>
              <a:off x="127000" y="254000"/>
              <a:ext cx="558800" cy="406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605"/>
                </a:lnSpc>
              </a:pPr>
            </a:p>
          </p:txBody>
        </p:sp>
      </p:grpSp>
      <p:grpSp>
        <p:nvGrpSpPr>
          <p:cNvPr name="Group 20" id="20"/>
          <p:cNvGrpSpPr/>
          <p:nvPr/>
        </p:nvGrpSpPr>
        <p:grpSpPr>
          <a:xfrm rot="-10770206">
            <a:off x="9475" y="-397911"/>
            <a:ext cx="18387224" cy="2266346"/>
            <a:chOff x="0" y="0"/>
            <a:chExt cx="3744606" cy="461547"/>
          </a:xfrm>
        </p:grpSpPr>
        <p:sp>
          <p:nvSpPr>
            <p:cNvPr name="Freeform 21" id="21"/>
            <p:cNvSpPr/>
            <p:nvPr/>
          </p:nvSpPr>
          <p:spPr>
            <a:xfrm>
              <a:off x="0" y="0"/>
              <a:ext cx="3744606" cy="461547"/>
            </a:xfrm>
            <a:custGeom>
              <a:avLst/>
              <a:gdLst/>
              <a:ahLst/>
              <a:cxnLst/>
              <a:rect r="r" b="b" t="t" l="l"/>
              <a:pathLst>
                <a:path h="461547" w="3744606">
                  <a:moveTo>
                    <a:pt x="0" y="0"/>
                  </a:moveTo>
                  <a:lnTo>
                    <a:pt x="3744606" y="0"/>
                  </a:lnTo>
                  <a:lnTo>
                    <a:pt x="3744606" y="461547"/>
                  </a:lnTo>
                  <a:lnTo>
                    <a:pt x="0" y="461547"/>
                  </a:lnTo>
                  <a:close/>
                </a:path>
              </a:pathLst>
            </a:custGeom>
            <a:solidFill>
              <a:srgbClr val="87C7FC"/>
            </a:solidFill>
          </p:spPr>
        </p:sp>
        <p:sp>
          <p:nvSpPr>
            <p:cNvPr name="TextBox 22" id="22"/>
            <p:cNvSpPr txBox="true"/>
            <p:nvPr/>
          </p:nvSpPr>
          <p:spPr>
            <a:xfrm>
              <a:off x="0" y="-76200"/>
              <a:ext cx="812800" cy="8890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605"/>
                </a:lnSpc>
              </a:pPr>
            </a:p>
          </p:txBody>
        </p:sp>
      </p:grpSp>
      <p:pic>
        <p:nvPicPr>
          <p:cNvPr name="Picture 23" id="23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15552701" y="-605971"/>
            <a:ext cx="2664514" cy="3269342"/>
          </a:xfrm>
          <a:prstGeom prst="rect">
            <a:avLst/>
          </a:prstGeom>
        </p:spPr>
      </p:pic>
      <p:sp>
        <p:nvSpPr>
          <p:cNvPr name="TextBox 24" id="24"/>
          <p:cNvSpPr txBox="true"/>
          <p:nvPr/>
        </p:nvSpPr>
        <p:spPr>
          <a:xfrm rot="0">
            <a:off x="1017092" y="761773"/>
            <a:ext cx="15710070" cy="2266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8999"/>
              </a:lnSpc>
            </a:pPr>
            <a:r>
              <a:rPr lang="en-US" sz="7499">
                <a:solidFill>
                  <a:srgbClr val="FFFFFF"/>
                </a:solidFill>
                <a:latin typeface="Atma Bold"/>
              </a:rPr>
              <a:t>Download this presentation as a</a:t>
            </a:r>
          </a:p>
          <a:p>
            <a:pPr algn="just" marL="0" indent="0" lvl="0">
              <a:lnSpc>
                <a:spcPts val="8999"/>
              </a:lnSpc>
              <a:spcBef>
                <a:spcPct val="0"/>
              </a:spcBef>
            </a:pPr>
            <a:r>
              <a:rPr lang="en-US" sz="7499">
                <a:solidFill>
                  <a:srgbClr val="FF3624"/>
                </a:solidFill>
                <a:latin typeface="Atma Bold"/>
              </a:rPr>
              <a:t>Powerpoint </a:t>
            </a:r>
            <a:r>
              <a:rPr lang="en-US" sz="7499">
                <a:solidFill>
                  <a:srgbClr val="FFFFFF"/>
                </a:solidFill>
                <a:latin typeface="Atma Bold"/>
              </a:rPr>
              <a:t>template in 3 steps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6686830" y="6207886"/>
            <a:ext cx="4914340" cy="16630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400">
                <a:solidFill>
                  <a:srgbClr val="000000"/>
                </a:solidFill>
                <a:latin typeface="Open Sauce"/>
              </a:rPr>
              <a:t>Click on the "Share" button on the top right corner in Canva and click on "More" at the bottom of the menu.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1028700" y="6207886"/>
            <a:ext cx="4925948" cy="16630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400">
                <a:solidFill>
                  <a:srgbClr val="000000"/>
                </a:solidFill>
                <a:latin typeface="Open Sauce"/>
              </a:rPr>
              <a:t>Click on the "Canva" button next to this presentation. Start editing your presentation. You may need to sign in to your Canva account.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12333352" y="6207886"/>
            <a:ext cx="4925948" cy="12439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400">
                <a:solidFill>
                  <a:srgbClr val="000000"/>
                </a:solidFill>
                <a:latin typeface="Open Sauce"/>
              </a:rPr>
              <a:t>Enter "PowerPoint" in the search bar and click on the PowerPoint icon to download.</a:t>
            </a:r>
          </a:p>
        </p:txBody>
      </p:sp>
      <p:grpSp>
        <p:nvGrpSpPr>
          <p:cNvPr name="Group 28" id="28"/>
          <p:cNvGrpSpPr/>
          <p:nvPr/>
        </p:nvGrpSpPr>
        <p:grpSpPr>
          <a:xfrm rot="0">
            <a:off x="1028700" y="4582577"/>
            <a:ext cx="1342280" cy="1342280"/>
            <a:chOff x="0" y="0"/>
            <a:chExt cx="1789707" cy="1789707"/>
          </a:xfrm>
        </p:grpSpPr>
        <p:grpSp>
          <p:nvGrpSpPr>
            <p:cNvPr name="Group 29" id="29"/>
            <p:cNvGrpSpPr/>
            <p:nvPr/>
          </p:nvGrpSpPr>
          <p:grpSpPr>
            <a:xfrm rot="0">
              <a:off x="0" y="0"/>
              <a:ext cx="1789707" cy="1789707"/>
              <a:chOff x="0" y="0"/>
              <a:chExt cx="812800" cy="812800"/>
            </a:xfrm>
          </p:grpSpPr>
          <p:sp>
            <p:nvSpPr>
              <p:cNvPr name="Freeform 30" id="30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BD59"/>
              </a:solidFill>
            </p:spPr>
          </p:sp>
          <p:sp>
            <p:nvSpPr>
              <p:cNvPr name="TextBox 31" id="31"/>
              <p:cNvSpPr txBox="true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anchor="ctr" rtlCol="false" tIns="47650" lIns="47650" bIns="47650" rIns="47650"/>
              <a:lstStyle/>
              <a:p>
                <a:pPr algn="ctr">
                  <a:lnSpc>
                    <a:spcPts val="3151"/>
                  </a:lnSpc>
                </a:pPr>
              </a:p>
            </p:txBody>
          </p:sp>
        </p:grpSp>
        <p:pic>
          <p:nvPicPr>
            <p:cNvPr name="Picture 32" id="32"/>
            <p:cNvPicPr>
              <a:picLocks noChangeAspect="true"/>
            </p:cNvPicPr>
            <p:nvPr/>
          </p:nvPicPr>
          <p:blipFill>
            <a:blip r:embed="rId3"/>
            <a:srcRect l="0" t="0" r="0" b="0"/>
            <a:stretch>
              <a:fillRect/>
            </a:stretch>
          </p:blipFill>
          <p:spPr>
            <a:xfrm flipH="false" flipV="false" rot="0">
              <a:off x="600070" y="190910"/>
              <a:ext cx="589568" cy="1407888"/>
            </a:xfrm>
            <a:prstGeom prst="rect">
              <a:avLst/>
            </a:prstGeom>
          </p:spPr>
        </p:pic>
      </p:grpSp>
      <p:grpSp>
        <p:nvGrpSpPr>
          <p:cNvPr name="Group 33" id="33"/>
          <p:cNvGrpSpPr/>
          <p:nvPr/>
        </p:nvGrpSpPr>
        <p:grpSpPr>
          <a:xfrm rot="0">
            <a:off x="6686830" y="4582577"/>
            <a:ext cx="1342280" cy="1342280"/>
            <a:chOff x="0" y="0"/>
            <a:chExt cx="1789707" cy="1789707"/>
          </a:xfrm>
        </p:grpSpPr>
        <p:grpSp>
          <p:nvGrpSpPr>
            <p:cNvPr name="Group 34" id="34"/>
            <p:cNvGrpSpPr/>
            <p:nvPr/>
          </p:nvGrpSpPr>
          <p:grpSpPr>
            <a:xfrm rot="0">
              <a:off x="0" y="0"/>
              <a:ext cx="1789707" cy="1789707"/>
              <a:chOff x="0" y="0"/>
              <a:chExt cx="812800" cy="812800"/>
            </a:xfrm>
          </p:grpSpPr>
          <p:sp>
            <p:nvSpPr>
              <p:cNvPr name="Freeform 35" id="35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3624"/>
              </a:solidFill>
            </p:spPr>
          </p:sp>
          <p:sp>
            <p:nvSpPr>
              <p:cNvPr name="TextBox 36" id="36"/>
              <p:cNvSpPr txBox="true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anchor="ctr" rtlCol="false" tIns="47650" lIns="47650" bIns="47650" rIns="47650"/>
              <a:lstStyle/>
              <a:p>
                <a:pPr algn="ctr">
                  <a:lnSpc>
                    <a:spcPts val="3151"/>
                  </a:lnSpc>
                </a:pPr>
              </a:p>
            </p:txBody>
          </p:sp>
        </p:grpSp>
        <p:pic>
          <p:nvPicPr>
            <p:cNvPr name="Picture 37" id="37"/>
            <p:cNvPicPr>
              <a:picLocks noChangeAspect="true"/>
            </p:cNvPicPr>
            <p:nvPr/>
          </p:nvPicPr>
          <p:blipFill>
            <a:blip r:embed="rId4"/>
            <a:srcRect l="0" t="0" r="0" b="0"/>
            <a:stretch>
              <a:fillRect/>
            </a:stretch>
          </p:blipFill>
          <p:spPr>
            <a:xfrm flipH="false" flipV="false" rot="0">
              <a:off x="410171" y="190910"/>
              <a:ext cx="969365" cy="1407888"/>
            </a:xfrm>
            <a:prstGeom prst="rect">
              <a:avLst/>
            </a:prstGeom>
          </p:spPr>
        </p:pic>
      </p:grpSp>
      <p:grpSp>
        <p:nvGrpSpPr>
          <p:cNvPr name="Group 38" id="38"/>
          <p:cNvGrpSpPr/>
          <p:nvPr/>
        </p:nvGrpSpPr>
        <p:grpSpPr>
          <a:xfrm rot="0">
            <a:off x="12333352" y="4582577"/>
            <a:ext cx="1342280" cy="1342280"/>
            <a:chOff x="0" y="0"/>
            <a:chExt cx="1789707" cy="1789707"/>
          </a:xfrm>
        </p:grpSpPr>
        <p:grpSp>
          <p:nvGrpSpPr>
            <p:cNvPr name="Group 39" id="39"/>
            <p:cNvGrpSpPr/>
            <p:nvPr/>
          </p:nvGrpSpPr>
          <p:grpSpPr>
            <a:xfrm rot="0">
              <a:off x="0" y="0"/>
              <a:ext cx="1789707" cy="1789707"/>
              <a:chOff x="0" y="0"/>
              <a:chExt cx="812800" cy="812800"/>
            </a:xfrm>
          </p:grpSpPr>
          <p:sp>
            <p:nvSpPr>
              <p:cNvPr name="Freeform 40" id="40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33858"/>
              </a:solidFill>
            </p:spPr>
          </p:sp>
          <p:sp>
            <p:nvSpPr>
              <p:cNvPr name="TextBox 41" id="41"/>
              <p:cNvSpPr txBox="true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anchor="ctr" rtlCol="false" tIns="47650" lIns="47650" bIns="47650" rIns="47650"/>
              <a:lstStyle/>
              <a:p>
                <a:pPr algn="ctr">
                  <a:lnSpc>
                    <a:spcPts val="3151"/>
                  </a:lnSpc>
                </a:pPr>
              </a:p>
            </p:txBody>
          </p:sp>
        </p:grpSp>
        <p:pic>
          <p:nvPicPr>
            <p:cNvPr name="Picture 42" id="42"/>
            <p:cNvPicPr>
              <a:picLocks noChangeAspect="true"/>
            </p:cNvPicPr>
            <p:nvPr/>
          </p:nvPicPr>
          <p:blipFill>
            <a:blip r:embed="rId5"/>
            <a:srcRect l="0" t="0" r="0" b="0"/>
            <a:stretch>
              <a:fillRect/>
            </a:stretch>
          </p:blipFill>
          <p:spPr>
            <a:xfrm flipH="false" flipV="false" rot="0">
              <a:off x="410171" y="176805"/>
              <a:ext cx="969365" cy="143609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-10770206">
            <a:off x="9536" y="620726"/>
            <a:ext cx="15142479" cy="2266346"/>
            <a:chOff x="0" y="0"/>
            <a:chExt cx="3083805" cy="461547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3083805" cy="461547"/>
            </a:xfrm>
            <a:custGeom>
              <a:avLst/>
              <a:gdLst/>
              <a:ahLst/>
              <a:cxnLst/>
              <a:rect r="r" b="b" t="t" l="l"/>
              <a:pathLst>
                <a:path h="461547" w="3083805">
                  <a:moveTo>
                    <a:pt x="0" y="0"/>
                  </a:moveTo>
                  <a:lnTo>
                    <a:pt x="3083805" y="0"/>
                  </a:lnTo>
                  <a:lnTo>
                    <a:pt x="3083805" y="461547"/>
                  </a:lnTo>
                  <a:lnTo>
                    <a:pt x="0" y="461547"/>
                  </a:lnTo>
                  <a:close/>
                </a:path>
              </a:pathLst>
            </a:custGeom>
            <a:solidFill>
              <a:srgbClr val="87C7FC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76200"/>
              <a:ext cx="812800" cy="8890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605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-10770206">
            <a:off x="2896326" y="126246"/>
            <a:ext cx="3375199" cy="1942186"/>
            <a:chOff x="0" y="0"/>
            <a:chExt cx="687368" cy="395531"/>
          </a:xfrm>
        </p:grpSpPr>
        <p:sp>
          <p:nvSpPr>
            <p:cNvPr name="Freeform 6" id="6"/>
            <p:cNvSpPr/>
            <p:nvPr/>
          </p:nvSpPr>
          <p:spPr>
            <a:xfrm>
              <a:off x="0" y="0"/>
              <a:ext cx="687368" cy="395531"/>
            </a:xfrm>
            <a:custGeom>
              <a:avLst/>
              <a:gdLst/>
              <a:ahLst/>
              <a:cxnLst/>
              <a:rect r="r" b="b" t="t" l="l"/>
              <a:pathLst>
                <a:path h="395531" w="687368">
                  <a:moveTo>
                    <a:pt x="343684" y="0"/>
                  </a:moveTo>
                  <a:lnTo>
                    <a:pt x="687368" y="395531"/>
                  </a:lnTo>
                  <a:lnTo>
                    <a:pt x="0" y="395531"/>
                  </a:lnTo>
                  <a:lnTo>
                    <a:pt x="343684" y="0"/>
                  </a:lnTo>
                  <a:close/>
                </a:path>
              </a:pathLst>
            </a:custGeom>
            <a:solidFill>
              <a:srgbClr val="87C7FC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127000" y="254000"/>
              <a:ext cx="558800" cy="406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605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-10770206">
            <a:off x="-801706" y="2451583"/>
            <a:ext cx="7546689" cy="1900961"/>
            <a:chOff x="0" y="0"/>
            <a:chExt cx="852560" cy="214754"/>
          </a:xfrm>
        </p:grpSpPr>
        <p:sp>
          <p:nvSpPr>
            <p:cNvPr name="Freeform 9" id="9"/>
            <p:cNvSpPr/>
            <p:nvPr/>
          </p:nvSpPr>
          <p:spPr>
            <a:xfrm>
              <a:off x="0" y="0"/>
              <a:ext cx="852560" cy="214754"/>
            </a:xfrm>
            <a:custGeom>
              <a:avLst/>
              <a:gdLst/>
              <a:ahLst/>
              <a:cxnLst/>
              <a:rect r="r" b="b" t="t" l="l"/>
              <a:pathLst>
                <a:path h="214754" w="852560">
                  <a:moveTo>
                    <a:pt x="426280" y="0"/>
                  </a:moveTo>
                  <a:lnTo>
                    <a:pt x="852560" y="214754"/>
                  </a:lnTo>
                  <a:lnTo>
                    <a:pt x="0" y="214754"/>
                  </a:lnTo>
                  <a:lnTo>
                    <a:pt x="426280" y="0"/>
                  </a:lnTo>
                  <a:close/>
                </a:path>
              </a:pathLst>
            </a:custGeom>
            <a:solidFill>
              <a:srgbClr val="87C7FC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127000" y="254000"/>
              <a:ext cx="558800" cy="406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605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-10770206">
            <a:off x="10221189" y="1069094"/>
            <a:ext cx="9336146" cy="3276892"/>
            <a:chOff x="0" y="0"/>
            <a:chExt cx="1901330" cy="667348"/>
          </a:xfrm>
        </p:grpSpPr>
        <p:sp>
          <p:nvSpPr>
            <p:cNvPr name="Freeform 12" id="12"/>
            <p:cNvSpPr/>
            <p:nvPr/>
          </p:nvSpPr>
          <p:spPr>
            <a:xfrm>
              <a:off x="0" y="0"/>
              <a:ext cx="1901330" cy="667348"/>
            </a:xfrm>
            <a:custGeom>
              <a:avLst/>
              <a:gdLst/>
              <a:ahLst/>
              <a:cxnLst/>
              <a:rect r="r" b="b" t="t" l="l"/>
              <a:pathLst>
                <a:path h="667348" w="1901330">
                  <a:moveTo>
                    <a:pt x="950665" y="0"/>
                  </a:moveTo>
                  <a:lnTo>
                    <a:pt x="1901330" y="667348"/>
                  </a:lnTo>
                  <a:lnTo>
                    <a:pt x="0" y="667348"/>
                  </a:lnTo>
                  <a:lnTo>
                    <a:pt x="950665" y="0"/>
                  </a:lnTo>
                  <a:close/>
                </a:path>
              </a:pathLst>
            </a:custGeom>
            <a:solidFill>
              <a:srgbClr val="87C7FC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127000" y="254000"/>
              <a:ext cx="558800" cy="406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605"/>
                </a:lnSpc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-10770206">
            <a:off x="9167497" y="2240014"/>
            <a:ext cx="6084442" cy="2101514"/>
            <a:chOff x="0" y="0"/>
            <a:chExt cx="687368" cy="237411"/>
          </a:xfrm>
        </p:grpSpPr>
        <p:sp>
          <p:nvSpPr>
            <p:cNvPr name="Freeform 15" id="15"/>
            <p:cNvSpPr/>
            <p:nvPr/>
          </p:nvSpPr>
          <p:spPr>
            <a:xfrm>
              <a:off x="0" y="0"/>
              <a:ext cx="687368" cy="237411"/>
            </a:xfrm>
            <a:custGeom>
              <a:avLst/>
              <a:gdLst/>
              <a:ahLst/>
              <a:cxnLst/>
              <a:rect r="r" b="b" t="t" l="l"/>
              <a:pathLst>
                <a:path h="237411" w="687368">
                  <a:moveTo>
                    <a:pt x="343684" y="0"/>
                  </a:moveTo>
                  <a:lnTo>
                    <a:pt x="687368" y="237411"/>
                  </a:lnTo>
                  <a:lnTo>
                    <a:pt x="0" y="237411"/>
                  </a:lnTo>
                  <a:lnTo>
                    <a:pt x="343684" y="0"/>
                  </a:lnTo>
                  <a:close/>
                </a:path>
              </a:pathLst>
            </a:custGeom>
            <a:solidFill>
              <a:srgbClr val="87C7FC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127000" y="254000"/>
              <a:ext cx="558800" cy="406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605"/>
                </a:lnSpc>
              </a:pPr>
            </a:p>
          </p:txBody>
        </p:sp>
      </p:grpSp>
      <p:grpSp>
        <p:nvGrpSpPr>
          <p:cNvPr name="Group 17" id="17"/>
          <p:cNvGrpSpPr/>
          <p:nvPr/>
        </p:nvGrpSpPr>
        <p:grpSpPr>
          <a:xfrm rot="-10770206">
            <a:off x="2853054" y="2459879"/>
            <a:ext cx="9460966" cy="1867013"/>
            <a:chOff x="0" y="0"/>
            <a:chExt cx="747639" cy="147538"/>
          </a:xfrm>
        </p:grpSpPr>
        <p:sp>
          <p:nvSpPr>
            <p:cNvPr name="Freeform 18" id="18"/>
            <p:cNvSpPr/>
            <p:nvPr/>
          </p:nvSpPr>
          <p:spPr>
            <a:xfrm>
              <a:off x="0" y="0"/>
              <a:ext cx="747639" cy="147538"/>
            </a:xfrm>
            <a:custGeom>
              <a:avLst/>
              <a:gdLst/>
              <a:ahLst/>
              <a:cxnLst/>
              <a:rect r="r" b="b" t="t" l="l"/>
              <a:pathLst>
                <a:path h="147538" w="747639">
                  <a:moveTo>
                    <a:pt x="373820" y="0"/>
                  </a:moveTo>
                  <a:lnTo>
                    <a:pt x="747639" y="147538"/>
                  </a:lnTo>
                  <a:lnTo>
                    <a:pt x="0" y="147538"/>
                  </a:lnTo>
                  <a:lnTo>
                    <a:pt x="373820" y="0"/>
                  </a:lnTo>
                  <a:close/>
                </a:path>
              </a:pathLst>
            </a:custGeom>
            <a:solidFill>
              <a:srgbClr val="87C7FC"/>
            </a:solidFill>
          </p:spPr>
        </p:sp>
        <p:sp>
          <p:nvSpPr>
            <p:cNvPr name="TextBox 19" id="19"/>
            <p:cNvSpPr txBox="true"/>
            <p:nvPr/>
          </p:nvSpPr>
          <p:spPr>
            <a:xfrm>
              <a:off x="127000" y="254000"/>
              <a:ext cx="558800" cy="406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605"/>
                </a:lnSpc>
              </a:pPr>
            </a:p>
          </p:txBody>
        </p:sp>
      </p:grpSp>
      <p:grpSp>
        <p:nvGrpSpPr>
          <p:cNvPr name="Group 20" id="20"/>
          <p:cNvGrpSpPr/>
          <p:nvPr/>
        </p:nvGrpSpPr>
        <p:grpSpPr>
          <a:xfrm rot="-10770206">
            <a:off x="9475" y="-397911"/>
            <a:ext cx="18387224" cy="2266346"/>
            <a:chOff x="0" y="0"/>
            <a:chExt cx="3744606" cy="461547"/>
          </a:xfrm>
        </p:grpSpPr>
        <p:sp>
          <p:nvSpPr>
            <p:cNvPr name="Freeform 21" id="21"/>
            <p:cNvSpPr/>
            <p:nvPr/>
          </p:nvSpPr>
          <p:spPr>
            <a:xfrm>
              <a:off x="0" y="0"/>
              <a:ext cx="3744606" cy="461547"/>
            </a:xfrm>
            <a:custGeom>
              <a:avLst/>
              <a:gdLst/>
              <a:ahLst/>
              <a:cxnLst/>
              <a:rect r="r" b="b" t="t" l="l"/>
              <a:pathLst>
                <a:path h="461547" w="3744606">
                  <a:moveTo>
                    <a:pt x="0" y="0"/>
                  </a:moveTo>
                  <a:lnTo>
                    <a:pt x="3744606" y="0"/>
                  </a:lnTo>
                  <a:lnTo>
                    <a:pt x="3744606" y="461547"/>
                  </a:lnTo>
                  <a:lnTo>
                    <a:pt x="0" y="461547"/>
                  </a:lnTo>
                  <a:close/>
                </a:path>
              </a:pathLst>
            </a:custGeom>
            <a:solidFill>
              <a:srgbClr val="87C7FC"/>
            </a:solidFill>
          </p:spPr>
        </p:sp>
        <p:sp>
          <p:nvSpPr>
            <p:cNvPr name="TextBox 22" id="22"/>
            <p:cNvSpPr txBox="true"/>
            <p:nvPr/>
          </p:nvSpPr>
          <p:spPr>
            <a:xfrm>
              <a:off x="0" y="-76200"/>
              <a:ext cx="812800" cy="8890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605"/>
                </a:lnSpc>
              </a:pPr>
            </a:p>
          </p:txBody>
        </p:sp>
      </p:grpSp>
      <p:sp>
        <p:nvSpPr>
          <p:cNvPr name="TextBox 23" id="23"/>
          <p:cNvSpPr txBox="true"/>
          <p:nvPr/>
        </p:nvSpPr>
        <p:spPr>
          <a:xfrm rot="0">
            <a:off x="1017092" y="761773"/>
            <a:ext cx="15710070" cy="2266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8999"/>
              </a:lnSpc>
              <a:spcBef>
                <a:spcPct val="0"/>
              </a:spcBef>
            </a:pPr>
            <a:r>
              <a:rPr lang="en-US" sz="7499">
                <a:solidFill>
                  <a:srgbClr val="FFFFFF"/>
                </a:solidFill>
                <a:latin typeface="Atma Bold"/>
              </a:rPr>
              <a:t>Download this presentation as a </a:t>
            </a:r>
            <a:r>
              <a:rPr lang="en-US" sz="7499">
                <a:solidFill>
                  <a:srgbClr val="033858"/>
                </a:solidFill>
                <a:latin typeface="Atma Bold"/>
              </a:rPr>
              <a:t>GoogleSlide</a:t>
            </a:r>
            <a:r>
              <a:rPr lang="en-US" sz="7499">
                <a:solidFill>
                  <a:srgbClr val="FFFFFF"/>
                </a:solidFill>
                <a:latin typeface="Atma Bold"/>
              </a:rPr>
              <a:t> template in 3 steps</a:t>
            </a:r>
          </a:p>
        </p:txBody>
      </p:sp>
      <p:pic>
        <p:nvPicPr>
          <p:cNvPr name="Picture 24" id="24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15549982" y="1895248"/>
            <a:ext cx="1273741" cy="1222792"/>
          </a:xfrm>
          <a:prstGeom prst="rect">
            <a:avLst/>
          </a:prstGeom>
        </p:spPr>
      </p:pic>
      <p:sp>
        <p:nvSpPr>
          <p:cNvPr name="TextBox 25" id="25"/>
          <p:cNvSpPr txBox="true"/>
          <p:nvPr/>
        </p:nvSpPr>
        <p:spPr>
          <a:xfrm rot="0">
            <a:off x="6686830" y="6207886"/>
            <a:ext cx="4914340" cy="16630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400">
                <a:solidFill>
                  <a:srgbClr val="000000"/>
                </a:solidFill>
                <a:latin typeface="Open Sauce"/>
              </a:rPr>
              <a:t>Click on the "Share" button on the top right corner in Canva and click on "More" at the bottom of the menu.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1028700" y="6207886"/>
            <a:ext cx="4925948" cy="16630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400">
                <a:solidFill>
                  <a:srgbClr val="000000"/>
                </a:solidFill>
                <a:latin typeface="Open Sauce"/>
              </a:rPr>
              <a:t>Click on the "Canva" button next to this presentation. Start editing your presentation. You may need to sign in to your Canva account.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12333352" y="6207886"/>
            <a:ext cx="4925948" cy="29203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400">
                <a:solidFill>
                  <a:srgbClr val="000000"/>
                </a:solidFill>
                <a:latin typeface="Open Sauce"/>
              </a:rPr>
              <a:t>Enter "Google Drive" in the search bar and click on the Google Drive icon to add this design as a Google slide in your G Drive. It will ask you to link your Google account to Canva the first time.</a:t>
            </a:r>
          </a:p>
        </p:txBody>
      </p:sp>
      <p:grpSp>
        <p:nvGrpSpPr>
          <p:cNvPr name="Group 28" id="28"/>
          <p:cNvGrpSpPr/>
          <p:nvPr/>
        </p:nvGrpSpPr>
        <p:grpSpPr>
          <a:xfrm rot="0">
            <a:off x="1028700" y="4582577"/>
            <a:ext cx="1342280" cy="1342280"/>
            <a:chOff x="0" y="0"/>
            <a:chExt cx="1789707" cy="1789707"/>
          </a:xfrm>
        </p:grpSpPr>
        <p:grpSp>
          <p:nvGrpSpPr>
            <p:cNvPr name="Group 29" id="29"/>
            <p:cNvGrpSpPr/>
            <p:nvPr/>
          </p:nvGrpSpPr>
          <p:grpSpPr>
            <a:xfrm rot="0">
              <a:off x="0" y="0"/>
              <a:ext cx="1789707" cy="1789707"/>
              <a:chOff x="0" y="0"/>
              <a:chExt cx="812800" cy="812800"/>
            </a:xfrm>
          </p:grpSpPr>
          <p:sp>
            <p:nvSpPr>
              <p:cNvPr name="Freeform 30" id="30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BD59"/>
              </a:solidFill>
            </p:spPr>
          </p:sp>
          <p:sp>
            <p:nvSpPr>
              <p:cNvPr name="TextBox 31" id="31"/>
              <p:cNvSpPr txBox="true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anchor="ctr" rtlCol="false" tIns="47650" lIns="47650" bIns="47650" rIns="47650"/>
              <a:lstStyle/>
              <a:p>
                <a:pPr algn="ctr">
                  <a:lnSpc>
                    <a:spcPts val="3151"/>
                  </a:lnSpc>
                </a:pPr>
              </a:p>
            </p:txBody>
          </p:sp>
        </p:grpSp>
        <p:pic>
          <p:nvPicPr>
            <p:cNvPr name="Picture 32" id="32"/>
            <p:cNvPicPr>
              <a:picLocks noChangeAspect="true"/>
            </p:cNvPicPr>
            <p:nvPr/>
          </p:nvPicPr>
          <p:blipFill>
            <a:blip r:embed="rId3"/>
            <a:srcRect l="0" t="0" r="0" b="0"/>
            <a:stretch>
              <a:fillRect/>
            </a:stretch>
          </p:blipFill>
          <p:spPr>
            <a:xfrm flipH="false" flipV="false" rot="0">
              <a:off x="600070" y="190910"/>
              <a:ext cx="589568" cy="1407888"/>
            </a:xfrm>
            <a:prstGeom prst="rect">
              <a:avLst/>
            </a:prstGeom>
          </p:spPr>
        </p:pic>
      </p:grpSp>
      <p:grpSp>
        <p:nvGrpSpPr>
          <p:cNvPr name="Group 33" id="33"/>
          <p:cNvGrpSpPr/>
          <p:nvPr/>
        </p:nvGrpSpPr>
        <p:grpSpPr>
          <a:xfrm rot="0">
            <a:off x="6686830" y="4582577"/>
            <a:ext cx="1342280" cy="1342280"/>
            <a:chOff x="0" y="0"/>
            <a:chExt cx="1789707" cy="1789707"/>
          </a:xfrm>
        </p:grpSpPr>
        <p:grpSp>
          <p:nvGrpSpPr>
            <p:cNvPr name="Group 34" id="34"/>
            <p:cNvGrpSpPr/>
            <p:nvPr/>
          </p:nvGrpSpPr>
          <p:grpSpPr>
            <a:xfrm rot="0">
              <a:off x="0" y="0"/>
              <a:ext cx="1789707" cy="1789707"/>
              <a:chOff x="0" y="0"/>
              <a:chExt cx="812800" cy="812800"/>
            </a:xfrm>
          </p:grpSpPr>
          <p:sp>
            <p:nvSpPr>
              <p:cNvPr name="Freeform 35" id="35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3624"/>
              </a:solidFill>
            </p:spPr>
          </p:sp>
          <p:sp>
            <p:nvSpPr>
              <p:cNvPr name="TextBox 36" id="36"/>
              <p:cNvSpPr txBox="true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anchor="ctr" rtlCol="false" tIns="47650" lIns="47650" bIns="47650" rIns="47650"/>
              <a:lstStyle/>
              <a:p>
                <a:pPr algn="ctr">
                  <a:lnSpc>
                    <a:spcPts val="3151"/>
                  </a:lnSpc>
                </a:pPr>
              </a:p>
            </p:txBody>
          </p:sp>
        </p:grpSp>
        <p:pic>
          <p:nvPicPr>
            <p:cNvPr name="Picture 37" id="37"/>
            <p:cNvPicPr>
              <a:picLocks noChangeAspect="true"/>
            </p:cNvPicPr>
            <p:nvPr/>
          </p:nvPicPr>
          <p:blipFill>
            <a:blip r:embed="rId4"/>
            <a:srcRect l="0" t="0" r="0" b="0"/>
            <a:stretch>
              <a:fillRect/>
            </a:stretch>
          </p:blipFill>
          <p:spPr>
            <a:xfrm flipH="false" flipV="false" rot="0">
              <a:off x="410171" y="190910"/>
              <a:ext cx="969365" cy="1407888"/>
            </a:xfrm>
            <a:prstGeom prst="rect">
              <a:avLst/>
            </a:prstGeom>
          </p:spPr>
        </p:pic>
      </p:grpSp>
      <p:grpSp>
        <p:nvGrpSpPr>
          <p:cNvPr name="Group 38" id="38"/>
          <p:cNvGrpSpPr/>
          <p:nvPr/>
        </p:nvGrpSpPr>
        <p:grpSpPr>
          <a:xfrm rot="0">
            <a:off x="12333352" y="4582577"/>
            <a:ext cx="1342280" cy="1342280"/>
            <a:chOff x="0" y="0"/>
            <a:chExt cx="1789707" cy="1789707"/>
          </a:xfrm>
        </p:grpSpPr>
        <p:grpSp>
          <p:nvGrpSpPr>
            <p:cNvPr name="Group 39" id="39"/>
            <p:cNvGrpSpPr/>
            <p:nvPr/>
          </p:nvGrpSpPr>
          <p:grpSpPr>
            <a:xfrm rot="0">
              <a:off x="0" y="0"/>
              <a:ext cx="1789707" cy="1789707"/>
              <a:chOff x="0" y="0"/>
              <a:chExt cx="812800" cy="812800"/>
            </a:xfrm>
          </p:grpSpPr>
          <p:sp>
            <p:nvSpPr>
              <p:cNvPr name="Freeform 40" id="40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33858"/>
              </a:solidFill>
            </p:spPr>
          </p:sp>
          <p:sp>
            <p:nvSpPr>
              <p:cNvPr name="TextBox 41" id="41"/>
              <p:cNvSpPr txBox="true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anchor="ctr" rtlCol="false" tIns="47650" lIns="47650" bIns="47650" rIns="47650"/>
              <a:lstStyle/>
              <a:p>
                <a:pPr algn="ctr">
                  <a:lnSpc>
                    <a:spcPts val="3151"/>
                  </a:lnSpc>
                </a:pPr>
              </a:p>
            </p:txBody>
          </p:sp>
        </p:grpSp>
        <p:pic>
          <p:nvPicPr>
            <p:cNvPr name="Picture 42" id="42"/>
            <p:cNvPicPr>
              <a:picLocks noChangeAspect="true"/>
            </p:cNvPicPr>
            <p:nvPr/>
          </p:nvPicPr>
          <p:blipFill>
            <a:blip r:embed="rId5"/>
            <a:srcRect l="0" t="0" r="0" b="0"/>
            <a:stretch>
              <a:fillRect/>
            </a:stretch>
          </p:blipFill>
          <p:spPr>
            <a:xfrm flipH="false" flipV="false" rot="0">
              <a:off x="410171" y="176805"/>
              <a:ext cx="969365" cy="143609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CDE2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642437" y="2734085"/>
            <a:ext cx="8616863" cy="2958690"/>
            <a:chOff x="0" y="0"/>
            <a:chExt cx="11489151" cy="3944920"/>
          </a:xfrm>
        </p:grpSpPr>
        <p:sp>
          <p:nvSpPr>
            <p:cNvPr name="TextBox 3" id="3"/>
            <p:cNvSpPr txBox="true"/>
            <p:nvPr/>
          </p:nvSpPr>
          <p:spPr>
            <a:xfrm rot="0">
              <a:off x="0" y="0"/>
              <a:ext cx="11489151" cy="18288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10800"/>
                </a:lnSpc>
              </a:pPr>
              <a:r>
                <a:rPr lang="en-US" sz="9000">
                  <a:solidFill>
                    <a:srgbClr val="FF3624"/>
                  </a:solidFill>
                  <a:latin typeface="Atma Bold"/>
                </a:rPr>
                <a:t>Hello there!</a:t>
              </a:r>
            </a:p>
          </p:txBody>
        </p:sp>
        <p:sp>
          <p:nvSpPr>
            <p:cNvPr name="TextBox 4" id="4"/>
            <p:cNvSpPr txBox="true"/>
            <p:nvPr/>
          </p:nvSpPr>
          <p:spPr>
            <a:xfrm rot="0">
              <a:off x="0" y="2442087"/>
              <a:ext cx="11489151" cy="150283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4550"/>
                </a:lnSpc>
              </a:pPr>
              <a:r>
                <a:rPr lang="en-US" sz="3500">
                  <a:solidFill>
                    <a:srgbClr val="000000"/>
                  </a:solidFill>
                  <a:latin typeface="Lato Bold"/>
                </a:rPr>
                <a:t>I'm Soona, and I wish to share my ideas with you, wonderful people!</a:t>
              </a:r>
              <a:r>
                <a:rPr lang="en-US" sz="3500">
                  <a:solidFill>
                    <a:srgbClr val="000000"/>
                  </a:solidFill>
                  <a:latin typeface="Lato Bold"/>
                </a:rPr>
                <a:t> </a:t>
              </a: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7795299" y="6218258"/>
            <a:ext cx="11744943" cy="5590361"/>
            <a:chOff x="0" y="0"/>
            <a:chExt cx="15659924" cy="7453815"/>
          </a:xfrm>
        </p:grpSpPr>
        <p:grpSp>
          <p:nvGrpSpPr>
            <p:cNvPr name="Group 6" id="6"/>
            <p:cNvGrpSpPr/>
            <p:nvPr/>
          </p:nvGrpSpPr>
          <p:grpSpPr>
            <a:xfrm rot="0">
              <a:off x="0" y="1578486"/>
              <a:ext cx="4648612" cy="4067535"/>
              <a:chOff x="0" y="0"/>
              <a:chExt cx="812800" cy="711200"/>
            </a:xfrm>
          </p:grpSpPr>
          <p:sp>
            <p:nvSpPr>
              <p:cNvPr name="Freeform 7" id="7"/>
              <p:cNvSpPr/>
              <p:nvPr/>
            </p:nvSpPr>
            <p:spPr>
              <a:xfrm>
                <a:off x="0" y="0"/>
                <a:ext cx="812800" cy="711200"/>
              </a:xfrm>
              <a:custGeom>
                <a:avLst/>
                <a:gdLst/>
                <a:ahLst/>
                <a:cxnLst/>
                <a:rect r="r" b="b" t="t" l="l"/>
                <a:pathLst>
                  <a:path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87C7FC"/>
              </a:solidFill>
            </p:spPr>
          </p:sp>
          <p:sp>
            <p:nvSpPr>
              <p:cNvPr name="TextBox 8" id="8"/>
              <p:cNvSpPr txBox="true"/>
              <p:nvPr/>
            </p:nvSpPr>
            <p:spPr>
              <a:xfrm>
                <a:off x="127000" y="282575"/>
                <a:ext cx="558800" cy="3778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359"/>
                  </a:lnSpc>
                </a:pPr>
              </a:p>
            </p:txBody>
          </p:sp>
        </p:grpSp>
        <p:grpSp>
          <p:nvGrpSpPr>
            <p:cNvPr name="Group 9" id="9"/>
            <p:cNvGrpSpPr/>
            <p:nvPr/>
          </p:nvGrpSpPr>
          <p:grpSpPr>
            <a:xfrm rot="0">
              <a:off x="3012989" y="0"/>
              <a:ext cx="5505656" cy="5646021"/>
              <a:chOff x="0" y="0"/>
              <a:chExt cx="693519" cy="711200"/>
            </a:xfrm>
          </p:grpSpPr>
          <p:sp>
            <p:nvSpPr>
              <p:cNvPr name="Freeform 10" id="10"/>
              <p:cNvSpPr/>
              <p:nvPr/>
            </p:nvSpPr>
            <p:spPr>
              <a:xfrm>
                <a:off x="0" y="0"/>
                <a:ext cx="693519" cy="711200"/>
              </a:xfrm>
              <a:custGeom>
                <a:avLst/>
                <a:gdLst/>
                <a:ahLst/>
                <a:cxnLst/>
                <a:rect r="r" b="b" t="t" l="l"/>
                <a:pathLst>
                  <a:path h="711200" w="693519">
                    <a:moveTo>
                      <a:pt x="346759" y="0"/>
                    </a:moveTo>
                    <a:lnTo>
                      <a:pt x="693519" y="711200"/>
                    </a:lnTo>
                    <a:lnTo>
                      <a:pt x="0" y="711200"/>
                    </a:lnTo>
                    <a:lnTo>
                      <a:pt x="346759" y="0"/>
                    </a:lnTo>
                    <a:close/>
                  </a:path>
                </a:pathLst>
              </a:custGeom>
              <a:solidFill>
                <a:srgbClr val="87C7FC"/>
              </a:solidFill>
            </p:spPr>
          </p:sp>
          <p:sp>
            <p:nvSpPr>
              <p:cNvPr name="TextBox 11" id="11"/>
              <p:cNvSpPr txBox="true"/>
              <p:nvPr/>
            </p:nvSpPr>
            <p:spPr>
              <a:xfrm>
                <a:off x="127000" y="282575"/>
                <a:ext cx="558800" cy="3778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359"/>
                  </a:lnSpc>
                </a:pPr>
              </a:p>
            </p:txBody>
          </p:sp>
        </p:grpSp>
        <p:grpSp>
          <p:nvGrpSpPr>
            <p:cNvPr name="Group 12" id="12"/>
            <p:cNvGrpSpPr/>
            <p:nvPr/>
          </p:nvGrpSpPr>
          <p:grpSpPr>
            <a:xfrm rot="0">
              <a:off x="5939893" y="1061720"/>
              <a:ext cx="7141279" cy="5646021"/>
              <a:chOff x="0" y="0"/>
              <a:chExt cx="899550" cy="711200"/>
            </a:xfrm>
          </p:grpSpPr>
          <p:sp>
            <p:nvSpPr>
              <p:cNvPr name="Freeform 13" id="13"/>
              <p:cNvSpPr/>
              <p:nvPr/>
            </p:nvSpPr>
            <p:spPr>
              <a:xfrm>
                <a:off x="0" y="0"/>
                <a:ext cx="899550" cy="711200"/>
              </a:xfrm>
              <a:custGeom>
                <a:avLst/>
                <a:gdLst/>
                <a:ahLst/>
                <a:cxnLst/>
                <a:rect r="r" b="b" t="t" l="l"/>
                <a:pathLst>
                  <a:path h="711200" w="899550">
                    <a:moveTo>
                      <a:pt x="449775" y="0"/>
                    </a:moveTo>
                    <a:lnTo>
                      <a:pt x="899550" y="711200"/>
                    </a:lnTo>
                    <a:lnTo>
                      <a:pt x="0" y="711200"/>
                    </a:lnTo>
                    <a:lnTo>
                      <a:pt x="449775" y="0"/>
                    </a:lnTo>
                    <a:close/>
                  </a:path>
                </a:pathLst>
              </a:custGeom>
              <a:solidFill>
                <a:srgbClr val="87C7FC"/>
              </a:solidFill>
            </p:spPr>
          </p:sp>
          <p:sp>
            <p:nvSpPr>
              <p:cNvPr name="TextBox 14" id="14"/>
              <p:cNvSpPr txBox="true"/>
              <p:nvPr/>
            </p:nvSpPr>
            <p:spPr>
              <a:xfrm>
                <a:off x="127000" y="282575"/>
                <a:ext cx="558800" cy="3778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359"/>
                  </a:lnSpc>
                </a:pPr>
              </a:p>
            </p:txBody>
          </p:sp>
        </p:grpSp>
        <p:grpSp>
          <p:nvGrpSpPr>
            <p:cNvPr name="Group 15" id="15"/>
            <p:cNvGrpSpPr/>
            <p:nvPr/>
          </p:nvGrpSpPr>
          <p:grpSpPr>
            <a:xfrm rot="0">
              <a:off x="8518645" y="1807793"/>
              <a:ext cx="7141279" cy="5646021"/>
              <a:chOff x="0" y="0"/>
              <a:chExt cx="899550" cy="711200"/>
            </a:xfrm>
          </p:grpSpPr>
          <p:sp>
            <p:nvSpPr>
              <p:cNvPr name="Freeform 16" id="16"/>
              <p:cNvSpPr/>
              <p:nvPr/>
            </p:nvSpPr>
            <p:spPr>
              <a:xfrm>
                <a:off x="0" y="0"/>
                <a:ext cx="899550" cy="711200"/>
              </a:xfrm>
              <a:custGeom>
                <a:avLst/>
                <a:gdLst/>
                <a:ahLst/>
                <a:cxnLst/>
                <a:rect r="r" b="b" t="t" l="l"/>
                <a:pathLst>
                  <a:path h="711200" w="899550">
                    <a:moveTo>
                      <a:pt x="449775" y="0"/>
                    </a:moveTo>
                    <a:lnTo>
                      <a:pt x="899550" y="711200"/>
                    </a:lnTo>
                    <a:lnTo>
                      <a:pt x="0" y="711200"/>
                    </a:lnTo>
                    <a:lnTo>
                      <a:pt x="449775" y="0"/>
                    </a:lnTo>
                    <a:close/>
                  </a:path>
                </a:pathLst>
              </a:custGeom>
              <a:solidFill>
                <a:srgbClr val="87C7FC"/>
              </a:solidFill>
            </p:spPr>
          </p:sp>
          <p:sp>
            <p:nvSpPr>
              <p:cNvPr name="TextBox 17" id="17"/>
              <p:cNvSpPr txBox="true"/>
              <p:nvPr/>
            </p:nvSpPr>
            <p:spPr>
              <a:xfrm>
                <a:off x="127000" y="282575"/>
                <a:ext cx="558800" cy="3778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359"/>
                  </a:lnSpc>
                </a:pPr>
              </a:p>
            </p:txBody>
          </p:sp>
        </p:grpSp>
      </p:grpSp>
      <p:grpSp>
        <p:nvGrpSpPr>
          <p:cNvPr name="Group 18" id="18"/>
          <p:cNvGrpSpPr>
            <a:grpSpLocks noChangeAspect="true"/>
          </p:cNvGrpSpPr>
          <p:nvPr/>
        </p:nvGrpSpPr>
        <p:grpSpPr>
          <a:xfrm rot="0">
            <a:off x="614767" y="752475"/>
            <a:ext cx="7618095" cy="7618095"/>
            <a:chOff x="0" y="0"/>
            <a:chExt cx="12700000" cy="12700000"/>
          </a:xfrm>
        </p:grpSpPr>
        <p:sp>
          <p:nvSpPr>
            <p:cNvPr name="Freeform 19" id="19"/>
            <p:cNvSpPr/>
            <p:nvPr/>
          </p:nvSpPr>
          <p:spPr>
            <a:xfrm>
              <a:off x="-11430" y="857250"/>
              <a:ext cx="13009880" cy="11644630"/>
            </a:xfrm>
            <a:custGeom>
              <a:avLst/>
              <a:gdLst/>
              <a:ahLst/>
              <a:cxnLst/>
              <a:rect r="r" b="b" t="t" l="l"/>
              <a:pathLst>
                <a:path h="11644630" w="13009880">
                  <a:moveTo>
                    <a:pt x="10152380" y="938530"/>
                  </a:moveTo>
                  <a:cubicBezTo>
                    <a:pt x="8962390" y="189230"/>
                    <a:pt x="8643620" y="154940"/>
                    <a:pt x="7245350" y="0"/>
                  </a:cubicBezTo>
                  <a:cubicBezTo>
                    <a:pt x="4039870" y="38100"/>
                    <a:pt x="1441450" y="1889760"/>
                    <a:pt x="435610" y="4933950"/>
                  </a:cubicBezTo>
                  <a:cubicBezTo>
                    <a:pt x="91440" y="5975350"/>
                    <a:pt x="0" y="7139940"/>
                    <a:pt x="403860" y="8159750"/>
                  </a:cubicBezTo>
                  <a:cubicBezTo>
                    <a:pt x="934720" y="9499600"/>
                    <a:pt x="2254250" y="10407650"/>
                    <a:pt x="3648710" y="10773410"/>
                  </a:cubicBezTo>
                  <a:cubicBezTo>
                    <a:pt x="5043170" y="11140440"/>
                    <a:pt x="6578600" y="11644630"/>
                    <a:pt x="8008619" y="11470640"/>
                  </a:cubicBezTo>
                  <a:cubicBezTo>
                    <a:pt x="9123679" y="11334750"/>
                    <a:pt x="10237469" y="10519410"/>
                    <a:pt x="11071860" y="9767570"/>
                  </a:cubicBezTo>
                  <a:cubicBezTo>
                    <a:pt x="11625579" y="9268460"/>
                    <a:pt x="11971019" y="8576310"/>
                    <a:pt x="12202160" y="7867650"/>
                  </a:cubicBezTo>
                  <a:cubicBezTo>
                    <a:pt x="13009880" y="5401310"/>
                    <a:pt x="12348210" y="2322830"/>
                    <a:pt x="10152380" y="938530"/>
                  </a:cubicBezTo>
                  <a:close/>
                </a:path>
              </a:pathLst>
            </a:custGeom>
            <a:blipFill>
              <a:blip r:embed="rId2"/>
              <a:stretch>
                <a:fillRect l="-19656" r="-19656" t="0" b="0"/>
              </a:stretch>
            </a:blipFill>
          </p:spPr>
        </p:sp>
      </p:grp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647161">
            <a:off x="12517152" y="-1163173"/>
            <a:ext cx="7661754" cy="13392629"/>
            <a:chOff x="0" y="0"/>
            <a:chExt cx="2017911" cy="3527277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2017911" cy="3527277"/>
            </a:xfrm>
            <a:custGeom>
              <a:avLst/>
              <a:gdLst/>
              <a:ahLst/>
              <a:cxnLst/>
              <a:rect r="r" b="b" t="t" l="l"/>
              <a:pathLst>
                <a:path h="3527277" w="2017911">
                  <a:moveTo>
                    <a:pt x="0" y="0"/>
                  </a:moveTo>
                  <a:lnTo>
                    <a:pt x="2017911" y="0"/>
                  </a:lnTo>
                  <a:lnTo>
                    <a:pt x="2017911" y="3527277"/>
                  </a:lnTo>
                  <a:lnTo>
                    <a:pt x="0" y="3527277"/>
                  </a:lnTo>
                  <a:close/>
                </a:path>
              </a:pathLst>
            </a:custGeom>
            <a:solidFill>
              <a:srgbClr val="87C7FC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-10350118">
            <a:off x="11848104" y="-1417844"/>
            <a:ext cx="5592100" cy="4893087"/>
            <a:chOff x="0" y="0"/>
            <a:chExt cx="812800" cy="711200"/>
          </a:xfrm>
        </p:grpSpPr>
        <p:sp>
          <p:nvSpPr>
            <p:cNvPr name="Freeform 6" id="6"/>
            <p:cNvSpPr/>
            <p:nvPr/>
          </p:nvSpPr>
          <p:spPr>
            <a:xfrm>
              <a:off x="0" y="0"/>
              <a:ext cx="812800" cy="711200"/>
            </a:xfrm>
            <a:custGeom>
              <a:avLst/>
              <a:gdLst/>
              <a:ahLst/>
              <a:cxnLst/>
              <a:rect r="r" b="b" t="t" l="l"/>
              <a:pathLst>
                <a:path h="711200" w="81280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127000" y="282575"/>
              <a:ext cx="558800" cy="3778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sp>
        <p:nvSpPr>
          <p:cNvPr name="TextBox 8" id="8"/>
          <p:cNvSpPr txBox="true"/>
          <p:nvPr/>
        </p:nvSpPr>
        <p:spPr>
          <a:xfrm rot="0">
            <a:off x="1028700" y="1028700"/>
            <a:ext cx="16230600" cy="1371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0800"/>
              </a:lnSpc>
              <a:spcBef>
                <a:spcPct val="0"/>
              </a:spcBef>
            </a:pPr>
            <a:r>
              <a:rPr lang="en-US" sz="9000">
                <a:solidFill>
                  <a:srgbClr val="FF3624"/>
                </a:solidFill>
                <a:latin typeface="Atma Bold"/>
              </a:rPr>
              <a:t>Add an Agenda Page</a:t>
            </a:r>
          </a:p>
        </p:txBody>
      </p:sp>
      <p:grpSp>
        <p:nvGrpSpPr>
          <p:cNvPr name="Group 9" id="9"/>
          <p:cNvGrpSpPr/>
          <p:nvPr/>
        </p:nvGrpSpPr>
        <p:grpSpPr>
          <a:xfrm rot="-10800000">
            <a:off x="14820145" y="-1417844"/>
            <a:ext cx="3771720" cy="4893087"/>
            <a:chOff x="0" y="0"/>
            <a:chExt cx="548212" cy="711200"/>
          </a:xfrm>
        </p:grpSpPr>
        <p:sp>
          <p:nvSpPr>
            <p:cNvPr name="Freeform 10" id="10"/>
            <p:cNvSpPr/>
            <p:nvPr/>
          </p:nvSpPr>
          <p:spPr>
            <a:xfrm>
              <a:off x="0" y="0"/>
              <a:ext cx="548212" cy="711200"/>
            </a:xfrm>
            <a:custGeom>
              <a:avLst/>
              <a:gdLst/>
              <a:ahLst/>
              <a:cxnLst/>
              <a:rect r="r" b="b" t="t" l="l"/>
              <a:pathLst>
                <a:path h="711200" w="548212">
                  <a:moveTo>
                    <a:pt x="274106" y="0"/>
                  </a:moveTo>
                  <a:lnTo>
                    <a:pt x="548212" y="711200"/>
                  </a:lnTo>
                  <a:lnTo>
                    <a:pt x="0" y="711200"/>
                  </a:lnTo>
                  <a:lnTo>
                    <a:pt x="274106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127000" y="282575"/>
              <a:ext cx="558800" cy="3778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-10800000">
            <a:off x="16210795" y="-1578295"/>
            <a:ext cx="4261657" cy="4893087"/>
            <a:chOff x="0" y="0"/>
            <a:chExt cx="619423" cy="711200"/>
          </a:xfrm>
        </p:grpSpPr>
        <p:sp>
          <p:nvSpPr>
            <p:cNvPr name="Freeform 13" id="13"/>
            <p:cNvSpPr/>
            <p:nvPr/>
          </p:nvSpPr>
          <p:spPr>
            <a:xfrm>
              <a:off x="0" y="0"/>
              <a:ext cx="619423" cy="711200"/>
            </a:xfrm>
            <a:custGeom>
              <a:avLst/>
              <a:gdLst/>
              <a:ahLst/>
              <a:cxnLst/>
              <a:rect r="r" b="b" t="t" l="l"/>
              <a:pathLst>
                <a:path h="711200" w="619423">
                  <a:moveTo>
                    <a:pt x="309711" y="0"/>
                  </a:moveTo>
                  <a:lnTo>
                    <a:pt x="619423" y="711200"/>
                  </a:lnTo>
                  <a:lnTo>
                    <a:pt x="0" y="711200"/>
                  </a:lnTo>
                  <a:lnTo>
                    <a:pt x="309711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127000" y="282575"/>
              <a:ext cx="558800" cy="3778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grpSp>
        <p:nvGrpSpPr>
          <p:cNvPr name="Group 15" id="15"/>
          <p:cNvGrpSpPr>
            <a:grpSpLocks noChangeAspect="true"/>
          </p:cNvGrpSpPr>
          <p:nvPr/>
        </p:nvGrpSpPr>
        <p:grpSpPr>
          <a:xfrm rot="-3303362">
            <a:off x="1028700" y="3341722"/>
            <a:ext cx="1002316" cy="954929"/>
            <a:chOff x="0" y="0"/>
            <a:chExt cx="1772920" cy="1689100"/>
          </a:xfrm>
        </p:grpSpPr>
        <p:sp>
          <p:nvSpPr>
            <p:cNvPr name="Freeform 16" id="16"/>
            <p:cNvSpPr/>
            <p:nvPr/>
          </p:nvSpPr>
          <p:spPr>
            <a:xfrm>
              <a:off x="-8890" y="-5080"/>
              <a:ext cx="1789430" cy="1701800"/>
            </a:xfrm>
            <a:custGeom>
              <a:avLst/>
              <a:gdLst/>
              <a:ahLst/>
              <a:cxnLst/>
              <a:rect r="r" b="b" t="t" l="l"/>
              <a:pathLst>
                <a:path h="1701800" w="1789430">
                  <a:moveTo>
                    <a:pt x="922020" y="21590"/>
                  </a:moveTo>
                  <a:lnTo>
                    <a:pt x="1172210" y="529590"/>
                  </a:lnTo>
                  <a:cubicBezTo>
                    <a:pt x="1176020" y="538480"/>
                    <a:pt x="1184910" y="544830"/>
                    <a:pt x="1195070" y="546100"/>
                  </a:cubicBezTo>
                  <a:lnTo>
                    <a:pt x="1755140" y="627380"/>
                  </a:lnTo>
                  <a:cubicBezTo>
                    <a:pt x="1779270" y="631190"/>
                    <a:pt x="1789430" y="661670"/>
                    <a:pt x="1771650" y="678180"/>
                  </a:cubicBezTo>
                  <a:lnTo>
                    <a:pt x="1366520" y="1073150"/>
                  </a:lnTo>
                  <a:cubicBezTo>
                    <a:pt x="1358900" y="1079500"/>
                    <a:pt x="1356360" y="1089660"/>
                    <a:pt x="1357630" y="1099820"/>
                  </a:cubicBezTo>
                  <a:lnTo>
                    <a:pt x="1452880" y="1658620"/>
                  </a:lnTo>
                  <a:cubicBezTo>
                    <a:pt x="1456690" y="1682750"/>
                    <a:pt x="1431290" y="1701800"/>
                    <a:pt x="1409700" y="1690370"/>
                  </a:cubicBezTo>
                  <a:lnTo>
                    <a:pt x="908050" y="1426210"/>
                  </a:lnTo>
                  <a:cubicBezTo>
                    <a:pt x="899160" y="1421130"/>
                    <a:pt x="889000" y="1421130"/>
                    <a:pt x="880110" y="1426210"/>
                  </a:cubicBezTo>
                  <a:lnTo>
                    <a:pt x="378460" y="1690370"/>
                  </a:lnTo>
                  <a:cubicBezTo>
                    <a:pt x="356870" y="1701800"/>
                    <a:pt x="331470" y="1682750"/>
                    <a:pt x="335280" y="1658620"/>
                  </a:cubicBezTo>
                  <a:lnTo>
                    <a:pt x="430530" y="1099820"/>
                  </a:lnTo>
                  <a:cubicBezTo>
                    <a:pt x="431800" y="1089660"/>
                    <a:pt x="429260" y="1080770"/>
                    <a:pt x="421640" y="1073150"/>
                  </a:cubicBezTo>
                  <a:lnTo>
                    <a:pt x="17780" y="678180"/>
                  </a:lnTo>
                  <a:cubicBezTo>
                    <a:pt x="0" y="660400"/>
                    <a:pt x="10160" y="631190"/>
                    <a:pt x="34290" y="627380"/>
                  </a:cubicBezTo>
                  <a:lnTo>
                    <a:pt x="594360" y="546100"/>
                  </a:lnTo>
                  <a:cubicBezTo>
                    <a:pt x="604520" y="544830"/>
                    <a:pt x="612140" y="538480"/>
                    <a:pt x="617220" y="529590"/>
                  </a:cubicBezTo>
                  <a:lnTo>
                    <a:pt x="867410" y="21590"/>
                  </a:lnTo>
                  <a:cubicBezTo>
                    <a:pt x="878840" y="0"/>
                    <a:pt x="910590" y="0"/>
                    <a:pt x="922020" y="21590"/>
                  </a:cubicBezTo>
                  <a:close/>
                </a:path>
              </a:pathLst>
            </a:custGeom>
            <a:solidFill>
              <a:srgbClr val="FF3624"/>
            </a:solidFill>
          </p:spPr>
        </p:sp>
      </p:grpSp>
      <p:grpSp>
        <p:nvGrpSpPr>
          <p:cNvPr name="Group 17" id="17"/>
          <p:cNvGrpSpPr>
            <a:grpSpLocks noChangeAspect="true"/>
          </p:cNvGrpSpPr>
          <p:nvPr/>
        </p:nvGrpSpPr>
        <p:grpSpPr>
          <a:xfrm rot="5802430">
            <a:off x="1060472" y="5239625"/>
            <a:ext cx="1002316" cy="954929"/>
            <a:chOff x="0" y="0"/>
            <a:chExt cx="1772920" cy="1689100"/>
          </a:xfrm>
        </p:grpSpPr>
        <p:sp>
          <p:nvSpPr>
            <p:cNvPr name="Freeform 18" id="18"/>
            <p:cNvSpPr/>
            <p:nvPr/>
          </p:nvSpPr>
          <p:spPr>
            <a:xfrm>
              <a:off x="-8890" y="-5080"/>
              <a:ext cx="1789430" cy="1701800"/>
            </a:xfrm>
            <a:custGeom>
              <a:avLst/>
              <a:gdLst/>
              <a:ahLst/>
              <a:cxnLst/>
              <a:rect r="r" b="b" t="t" l="l"/>
              <a:pathLst>
                <a:path h="1701800" w="1789430">
                  <a:moveTo>
                    <a:pt x="922020" y="21590"/>
                  </a:moveTo>
                  <a:lnTo>
                    <a:pt x="1172210" y="529590"/>
                  </a:lnTo>
                  <a:cubicBezTo>
                    <a:pt x="1176020" y="538480"/>
                    <a:pt x="1184910" y="544830"/>
                    <a:pt x="1195070" y="546100"/>
                  </a:cubicBezTo>
                  <a:lnTo>
                    <a:pt x="1755140" y="627380"/>
                  </a:lnTo>
                  <a:cubicBezTo>
                    <a:pt x="1779270" y="631190"/>
                    <a:pt x="1789430" y="661670"/>
                    <a:pt x="1771650" y="678180"/>
                  </a:cubicBezTo>
                  <a:lnTo>
                    <a:pt x="1366520" y="1073150"/>
                  </a:lnTo>
                  <a:cubicBezTo>
                    <a:pt x="1358900" y="1079500"/>
                    <a:pt x="1356360" y="1089660"/>
                    <a:pt x="1357630" y="1099820"/>
                  </a:cubicBezTo>
                  <a:lnTo>
                    <a:pt x="1452880" y="1658620"/>
                  </a:lnTo>
                  <a:cubicBezTo>
                    <a:pt x="1456690" y="1682750"/>
                    <a:pt x="1431290" y="1701800"/>
                    <a:pt x="1409700" y="1690370"/>
                  </a:cubicBezTo>
                  <a:lnTo>
                    <a:pt x="908050" y="1426210"/>
                  </a:lnTo>
                  <a:cubicBezTo>
                    <a:pt x="899160" y="1421130"/>
                    <a:pt x="889000" y="1421130"/>
                    <a:pt x="880110" y="1426210"/>
                  </a:cubicBezTo>
                  <a:lnTo>
                    <a:pt x="378460" y="1690370"/>
                  </a:lnTo>
                  <a:cubicBezTo>
                    <a:pt x="356870" y="1701800"/>
                    <a:pt x="331470" y="1682750"/>
                    <a:pt x="335280" y="1658620"/>
                  </a:cubicBezTo>
                  <a:lnTo>
                    <a:pt x="430530" y="1099820"/>
                  </a:lnTo>
                  <a:cubicBezTo>
                    <a:pt x="431800" y="1089660"/>
                    <a:pt x="429260" y="1080770"/>
                    <a:pt x="421640" y="1073150"/>
                  </a:cubicBezTo>
                  <a:lnTo>
                    <a:pt x="17780" y="678180"/>
                  </a:lnTo>
                  <a:cubicBezTo>
                    <a:pt x="0" y="660400"/>
                    <a:pt x="10160" y="631190"/>
                    <a:pt x="34290" y="627380"/>
                  </a:cubicBezTo>
                  <a:lnTo>
                    <a:pt x="594360" y="546100"/>
                  </a:lnTo>
                  <a:cubicBezTo>
                    <a:pt x="604520" y="544830"/>
                    <a:pt x="612140" y="538480"/>
                    <a:pt x="617220" y="529590"/>
                  </a:cubicBezTo>
                  <a:lnTo>
                    <a:pt x="867410" y="21590"/>
                  </a:lnTo>
                  <a:cubicBezTo>
                    <a:pt x="878840" y="0"/>
                    <a:pt x="910590" y="0"/>
                    <a:pt x="922020" y="21590"/>
                  </a:cubicBezTo>
                  <a:close/>
                </a:path>
              </a:pathLst>
            </a:custGeom>
            <a:solidFill>
              <a:srgbClr val="FF3624"/>
            </a:solidFill>
          </p:spPr>
        </p:sp>
      </p:grpSp>
      <p:grpSp>
        <p:nvGrpSpPr>
          <p:cNvPr name="Group 19" id="19"/>
          <p:cNvGrpSpPr>
            <a:grpSpLocks noChangeAspect="true"/>
          </p:cNvGrpSpPr>
          <p:nvPr/>
        </p:nvGrpSpPr>
        <p:grpSpPr>
          <a:xfrm rot="-1563365">
            <a:off x="1028700" y="7137529"/>
            <a:ext cx="1002316" cy="954929"/>
            <a:chOff x="0" y="0"/>
            <a:chExt cx="1772920" cy="1689100"/>
          </a:xfrm>
        </p:grpSpPr>
        <p:sp>
          <p:nvSpPr>
            <p:cNvPr name="Freeform 20" id="20"/>
            <p:cNvSpPr/>
            <p:nvPr/>
          </p:nvSpPr>
          <p:spPr>
            <a:xfrm>
              <a:off x="-8890" y="-5080"/>
              <a:ext cx="1789430" cy="1701800"/>
            </a:xfrm>
            <a:custGeom>
              <a:avLst/>
              <a:gdLst/>
              <a:ahLst/>
              <a:cxnLst/>
              <a:rect r="r" b="b" t="t" l="l"/>
              <a:pathLst>
                <a:path h="1701800" w="1789430">
                  <a:moveTo>
                    <a:pt x="922020" y="21590"/>
                  </a:moveTo>
                  <a:lnTo>
                    <a:pt x="1172210" y="529590"/>
                  </a:lnTo>
                  <a:cubicBezTo>
                    <a:pt x="1176020" y="538480"/>
                    <a:pt x="1184910" y="544830"/>
                    <a:pt x="1195070" y="546100"/>
                  </a:cubicBezTo>
                  <a:lnTo>
                    <a:pt x="1755140" y="627380"/>
                  </a:lnTo>
                  <a:cubicBezTo>
                    <a:pt x="1779270" y="631190"/>
                    <a:pt x="1789430" y="661670"/>
                    <a:pt x="1771650" y="678180"/>
                  </a:cubicBezTo>
                  <a:lnTo>
                    <a:pt x="1366520" y="1073150"/>
                  </a:lnTo>
                  <a:cubicBezTo>
                    <a:pt x="1358900" y="1079500"/>
                    <a:pt x="1356360" y="1089660"/>
                    <a:pt x="1357630" y="1099820"/>
                  </a:cubicBezTo>
                  <a:lnTo>
                    <a:pt x="1452880" y="1658620"/>
                  </a:lnTo>
                  <a:cubicBezTo>
                    <a:pt x="1456690" y="1682750"/>
                    <a:pt x="1431290" y="1701800"/>
                    <a:pt x="1409700" y="1690370"/>
                  </a:cubicBezTo>
                  <a:lnTo>
                    <a:pt x="908050" y="1426210"/>
                  </a:lnTo>
                  <a:cubicBezTo>
                    <a:pt x="899160" y="1421130"/>
                    <a:pt x="889000" y="1421130"/>
                    <a:pt x="880110" y="1426210"/>
                  </a:cubicBezTo>
                  <a:lnTo>
                    <a:pt x="378460" y="1690370"/>
                  </a:lnTo>
                  <a:cubicBezTo>
                    <a:pt x="356870" y="1701800"/>
                    <a:pt x="331470" y="1682750"/>
                    <a:pt x="335280" y="1658620"/>
                  </a:cubicBezTo>
                  <a:lnTo>
                    <a:pt x="430530" y="1099820"/>
                  </a:lnTo>
                  <a:cubicBezTo>
                    <a:pt x="431800" y="1089660"/>
                    <a:pt x="429260" y="1080770"/>
                    <a:pt x="421640" y="1073150"/>
                  </a:cubicBezTo>
                  <a:lnTo>
                    <a:pt x="17780" y="678180"/>
                  </a:lnTo>
                  <a:cubicBezTo>
                    <a:pt x="0" y="660400"/>
                    <a:pt x="10160" y="631190"/>
                    <a:pt x="34290" y="627380"/>
                  </a:cubicBezTo>
                  <a:lnTo>
                    <a:pt x="594360" y="546100"/>
                  </a:lnTo>
                  <a:cubicBezTo>
                    <a:pt x="604520" y="544830"/>
                    <a:pt x="612140" y="538480"/>
                    <a:pt x="617220" y="529590"/>
                  </a:cubicBezTo>
                  <a:lnTo>
                    <a:pt x="867410" y="21590"/>
                  </a:lnTo>
                  <a:cubicBezTo>
                    <a:pt x="878840" y="0"/>
                    <a:pt x="910590" y="0"/>
                    <a:pt x="922020" y="21590"/>
                  </a:cubicBezTo>
                  <a:close/>
                </a:path>
              </a:pathLst>
            </a:custGeom>
            <a:solidFill>
              <a:srgbClr val="FF3624"/>
            </a:solidFill>
          </p:spPr>
        </p:sp>
      </p:grpSp>
      <p:pic>
        <p:nvPicPr>
          <p:cNvPr name="Picture 21" id="21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true" flipV="false" rot="0">
            <a:off x="11762308" y="5579585"/>
            <a:ext cx="2940212" cy="4114800"/>
          </a:xfrm>
          <a:prstGeom prst="rect">
            <a:avLst/>
          </a:prstGeom>
        </p:spPr>
      </p:pic>
      <p:pic>
        <p:nvPicPr>
          <p:cNvPr name="Picture 22" id="22"/>
          <p:cNvPicPr>
            <a:picLocks noChangeAspect="true"/>
          </p:cNvPicPr>
          <p:nvPr/>
        </p:nvPicPr>
        <p:blipFill>
          <a:blip r:embed="rId4">
            <a:alphaModFix amt="76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7578615" y="3062721"/>
            <a:ext cx="553458" cy="960258"/>
          </a:xfrm>
          <a:prstGeom prst="rect">
            <a:avLst/>
          </a:prstGeom>
        </p:spPr>
      </p:pic>
      <p:pic>
        <p:nvPicPr>
          <p:cNvPr name="Picture 23" id="23"/>
          <p:cNvPicPr>
            <a:picLocks noChangeAspect="true"/>
          </p:cNvPicPr>
          <p:nvPr/>
        </p:nvPicPr>
        <p:blipFill>
          <a:blip r:embed="rId4">
            <a:alphaModFix amt="72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232414" y="2784246"/>
            <a:ext cx="796532" cy="1381996"/>
          </a:xfrm>
          <a:prstGeom prst="rect">
            <a:avLst/>
          </a:prstGeom>
        </p:spPr>
      </p:pic>
      <p:pic>
        <p:nvPicPr>
          <p:cNvPr name="Picture 24" id="24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482146" y="6965922"/>
            <a:ext cx="1360465" cy="2360427"/>
          </a:xfrm>
          <a:prstGeom prst="rect">
            <a:avLst/>
          </a:prstGeom>
        </p:spPr>
      </p:pic>
      <p:pic>
        <p:nvPicPr>
          <p:cNvPr name="Picture 25" id="25"/>
          <p:cNvPicPr>
            <a:picLocks noChangeAspect="true"/>
          </p:cNvPicPr>
          <p:nvPr/>
        </p:nvPicPr>
        <p:blipFill>
          <a:blip r:embed="rId4">
            <a:alphaModFix amt="5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551497" y="2174642"/>
            <a:ext cx="553458" cy="960258"/>
          </a:xfrm>
          <a:prstGeom prst="rect">
            <a:avLst/>
          </a:prstGeom>
        </p:spPr>
      </p:pic>
      <p:pic>
        <p:nvPicPr>
          <p:cNvPr name="Picture 26" id="26"/>
          <p:cNvPicPr>
            <a:picLocks noChangeAspect="true"/>
          </p:cNvPicPr>
          <p:nvPr/>
        </p:nvPicPr>
        <p:blipFill>
          <a:blip r:embed="rId4">
            <a:alphaModFix amt="82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934066" y="3543213"/>
            <a:ext cx="553458" cy="960258"/>
          </a:xfrm>
          <a:prstGeom prst="rect">
            <a:avLst/>
          </a:prstGeom>
        </p:spPr>
      </p:pic>
      <p:pic>
        <p:nvPicPr>
          <p:cNvPr name="Picture 27" id="27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247650" y="8594288"/>
            <a:ext cx="4776900" cy="1832593"/>
          </a:xfrm>
          <a:prstGeom prst="rect">
            <a:avLst/>
          </a:prstGeom>
        </p:spPr>
      </p:pic>
      <p:sp>
        <p:nvSpPr>
          <p:cNvPr name="TextBox 28" id="28"/>
          <p:cNvSpPr txBox="true"/>
          <p:nvPr/>
        </p:nvSpPr>
        <p:spPr>
          <a:xfrm rot="0">
            <a:off x="2364391" y="7210929"/>
            <a:ext cx="9156595" cy="733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400"/>
              </a:lnSpc>
            </a:pPr>
            <a:r>
              <a:rPr lang="en-US" sz="4500">
                <a:solidFill>
                  <a:srgbClr val="000000"/>
                </a:solidFill>
                <a:latin typeface="Poppins"/>
              </a:rPr>
              <a:t>Write an agenda here.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2364391" y="3415122"/>
            <a:ext cx="9156595" cy="733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400"/>
              </a:lnSpc>
            </a:pPr>
            <a:r>
              <a:rPr lang="en-US" sz="4500">
                <a:solidFill>
                  <a:srgbClr val="000000"/>
                </a:solidFill>
                <a:latin typeface="Poppins"/>
              </a:rPr>
              <a:t>Write an agenda here.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2396163" y="5313025"/>
            <a:ext cx="9156595" cy="733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400"/>
              </a:lnSpc>
            </a:pPr>
            <a:r>
              <a:rPr lang="en-US" sz="4500">
                <a:solidFill>
                  <a:srgbClr val="000000"/>
                </a:solidFill>
                <a:latin typeface="Poppins"/>
              </a:rPr>
              <a:t>Write an agenda here.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-758301">
            <a:off x="-937547" y="-1363822"/>
            <a:ext cx="9911724" cy="13392629"/>
            <a:chOff x="0" y="0"/>
            <a:chExt cx="2610495" cy="3527277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2610495" cy="3527277"/>
            </a:xfrm>
            <a:custGeom>
              <a:avLst/>
              <a:gdLst/>
              <a:ahLst/>
              <a:cxnLst/>
              <a:rect r="r" b="b" t="t" l="l"/>
              <a:pathLst>
                <a:path h="3527277" w="2610495">
                  <a:moveTo>
                    <a:pt x="0" y="0"/>
                  </a:moveTo>
                  <a:lnTo>
                    <a:pt x="2610495" y="0"/>
                  </a:lnTo>
                  <a:lnTo>
                    <a:pt x="2610495" y="3527277"/>
                  </a:lnTo>
                  <a:lnTo>
                    <a:pt x="0" y="3527277"/>
                  </a:lnTo>
                  <a:close/>
                </a:path>
              </a:pathLst>
            </a:custGeom>
            <a:solidFill>
              <a:srgbClr val="87C7FC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940785" y="271752"/>
            <a:ext cx="4714875" cy="4714875"/>
            <a:chOff x="0" y="0"/>
            <a:chExt cx="812800" cy="812800"/>
          </a:xfrm>
        </p:grpSpPr>
        <p:sp>
          <p:nvSpPr>
            <p:cNvPr name="Freeform 6" id="6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-1145315" y="-414337"/>
            <a:ext cx="4714875" cy="4714875"/>
            <a:chOff x="0" y="0"/>
            <a:chExt cx="812800" cy="812800"/>
          </a:xfrm>
        </p:grpSpPr>
        <p:sp>
          <p:nvSpPr>
            <p:cNvPr name="Freeform 9" id="9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4741135" y="4763"/>
            <a:ext cx="4714875" cy="4714875"/>
            <a:chOff x="0" y="0"/>
            <a:chExt cx="812800" cy="812800"/>
          </a:xfrm>
        </p:grpSpPr>
        <p:sp>
          <p:nvSpPr>
            <p:cNvPr name="Freeform 12" id="12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0" y="0"/>
            <a:ext cx="8515350" cy="2362200"/>
            <a:chOff x="0" y="0"/>
            <a:chExt cx="2242726" cy="622143"/>
          </a:xfrm>
        </p:grpSpPr>
        <p:sp>
          <p:nvSpPr>
            <p:cNvPr name="Freeform 15" id="15"/>
            <p:cNvSpPr/>
            <p:nvPr/>
          </p:nvSpPr>
          <p:spPr>
            <a:xfrm>
              <a:off x="0" y="0"/>
              <a:ext cx="2242726" cy="622143"/>
            </a:xfrm>
            <a:custGeom>
              <a:avLst/>
              <a:gdLst/>
              <a:ahLst/>
              <a:cxnLst/>
              <a:rect r="r" b="b" t="t" l="l"/>
              <a:pathLst>
                <a:path h="622143" w="2242726">
                  <a:moveTo>
                    <a:pt x="0" y="0"/>
                  </a:moveTo>
                  <a:lnTo>
                    <a:pt x="2242726" y="0"/>
                  </a:lnTo>
                  <a:lnTo>
                    <a:pt x="2242726" y="622143"/>
                  </a:lnTo>
                  <a:lnTo>
                    <a:pt x="0" y="622143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pic>
        <p:nvPicPr>
          <p:cNvPr name="Picture 17" id="17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71811" y="4574381"/>
            <a:ext cx="4201638" cy="5489076"/>
          </a:xfrm>
          <a:prstGeom prst="rect">
            <a:avLst/>
          </a:prstGeom>
        </p:spPr>
      </p:pic>
      <p:grpSp>
        <p:nvGrpSpPr>
          <p:cNvPr name="Group 18" id="18"/>
          <p:cNvGrpSpPr/>
          <p:nvPr/>
        </p:nvGrpSpPr>
        <p:grpSpPr>
          <a:xfrm rot="0">
            <a:off x="4257675" y="6274594"/>
            <a:ext cx="547688" cy="547688"/>
            <a:chOff x="0" y="0"/>
            <a:chExt cx="812800" cy="812800"/>
          </a:xfrm>
        </p:grpSpPr>
        <p:sp>
          <p:nvSpPr>
            <p:cNvPr name="Freeform 19" id="19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0" id="20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grpSp>
        <p:nvGrpSpPr>
          <p:cNvPr name="Group 21" id="21"/>
          <p:cNvGrpSpPr/>
          <p:nvPr/>
        </p:nvGrpSpPr>
        <p:grpSpPr>
          <a:xfrm rot="0">
            <a:off x="10201047" y="1028700"/>
            <a:ext cx="6202449" cy="1666875"/>
            <a:chOff x="0" y="0"/>
            <a:chExt cx="8269932" cy="2222500"/>
          </a:xfrm>
        </p:grpSpPr>
        <p:sp>
          <p:nvSpPr>
            <p:cNvPr name="TextBox 22" id="22"/>
            <p:cNvSpPr txBox="true"/>
            <p:nvPr/>
          </p:nvSpPr>
          <p:spPr>
            <a:xfrm rot="0">
              <a:off x="2157766" y="28829"/>
              <a:ext cx="6112166" cy="6572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3840"/>
                </a:lnSpc>
                <a:spcBef>
                  <a:spcPct val="0"/>
                </a:spcBef>
              </a:pPr>
              <a:r>
                <a:rPr lang="en-US" sz="3200" u="none">
                  <a:solidFill>
                    <a:srgbClr val="000000"/>
                  </a:solidFill>
                  <a:latin typeface="Lato Bold"/>
                </a:rPr>
                <a:t>Add a main point</a:t>
              </a:r>
            </a:p>
          </p:txBody>
        </p:sp>
        <p:sp>
          <p:nvSpPr>
            <p:cNvPr name="TextBox 23" id="23"/>
            <p:cNvSpPr txBox="true"/>
            <p:nvPr/>
          </p:nvSpPr>
          <p:spPr>
            <a:xfrm rot="0">
              <a:off x="2157766" y="1093851"/>
              <a:ext cx="6112166" cy="110299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3359"/>
                </a:lnSpc>
                <a:spcBef>
                  <a:spcPct val="0"/>
                </a:spcBef>
              </a:pPr>
              <a:r>
                <a:rPr lang="en-US" sz="2399" u="none">
                  <a:solidFill>
                    <a:srgbClr val="000000"/>
                  </a:solidFill>
                  <a:latin typeface="Poppins"/>
                </a:rPr>
                <a:t>Briefly elaborate on what you want to discuss. </a:t>
              </a:r>
            </a:p>
          </p:txBody>
        </p:sp>
        <p:sp>
          <p:nvSpPr>
            <p:cNvPr name="TextBox 24" id="24"/>
            <p:cNvSpPr txBox="true"/>
            <p:nvPr/>
          </p:nvSpPr>
          <p:spPr>
            <a:xfrm rot="0">
              <a:off x="0" y="-95250"/>
              <a:ext cx="720923" cy="23177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13199"/>
                </a:lnSpc>
                <a:spcBef>
                  <a:spcPct val="0"/>
                </a:spcBef>
              </a:pPr>
              <a:r>
                <a:rPr lang="en-US" sz="10999">
                  <a:solidFill>
                    <a:srgbClr val="327EEC"/>
                  </a:solidFill>
                  <a:latin typeface="Poppins ExtraBold"/>
                </a:rPr>
                <a:t>1</a:t>
              </a: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10201047" y="4300538"/>
            <a:ext cx="6456648" cy="1676400"/>
            <a:chOff x="0" y="0"/>
            <a:chExt cx="8608864" cy="2235200"/>
          </a:xfrm>
        </p:grpSpPr>
        <p:sp>
          <p:nvSpPr>
            <p:cNvPr name="TextBox 26" id="26"/>
            <p:cNvSpPr txBox="true"/>
            <p:nvPr/>
          </p:nvSpPr>
          <p:spPr>
            <a:xfrm rot="0">
              <a:off x="2496698" y="28829"/>
              <a:ext cx="6112166" cy="6572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3840"/>
                </a:lnSpc>
                <a:spcBef>
                  <a:spcPct val="0"/>
                </a:spcBef>
              </a:pPr>
              <a:r>
                <a:rPr lang="en-US" sz="3200" u="none">
                  <a:solidFill>
                    <a:srgbClr val="000000"/>
                  </a:solidFill>
                  <a:latin typeface="Lato Bold"/>
                </a:rPr>
                <a:t>Add a main point</a:t>
              </a:r>
            </a:p>
          </p:txBody>
        </p:sp>
        <p:sp>
          <p:nvSpPr>
            <p:cNvPr name="TextBox 27" id="27"/>
            <p:cNvSpPr txBox="true"/>
            <p:nvPr/>
          </p:nvSpPr>
          <p:spPr>
            <a:xfrm rot="0">
              <a:off x="2496698" y="1093851"/>
              <a:ext cx="6112166" cy="110299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3359"/>
                </a:lnSpc>
                <a:spcBef>
                  <a:spcPct val="0"/>
                </a:spcBef>
              </a:pPr>
              <a:r>
                <a:rPr lang="en-US" sz="2399" u="none">
                  <a:solidFill>
                    <a:srgbClr val="000000"/>
                  </a:solidFill>
                  <a:latin typeface="Poppins"/>
                </a:rPr>
                <a:t>Briefly elaborate on what you want to discuss. </a:t>
              </a:r>
            </a:p>
          </p:txBody>
        </p:sp>
        <p:sp>
          <p:nvSpPr>
            <p:cNvPr name="TextBox 28" id="28"/>
            <p:cNvSpPr txBox="true"/>
            <p:nvPr/>
          </p:nvSpPr>
          <p:spPr>
            <a:xfrm rot="0">
              <a:off x="0" y="-104775"/>
              <a:ext cx="1059855" cy="23399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13200"/>
                </a:lnSpc>
                <a:spcBef>
                  <a:spcPct val="0"/>
                </a:spcBef>
              </a:pPr>
              <a:r>
                <a:rPr lang="en-US" sz="11000">
                  <a:solidFill>
                    <a:srgbClr val="327EEC"/>
                  </a:solidFill>
                  <a:latin typeface="Poppins ExtraBold"/>
                </a:rPr>
                <a:t>2</a:t>
              </a:r>
            </a:p>
          </p:txBody>
        </p:sp>
      </p:grpSp>
      <p:grpSp>
        <p:nvGrpSpPr>
          <p:cNvPr name="Group 29" id="29"/>
          <p:cNvGrpSpPr/>
          <p:nvPr/>
        </p:nvGrpSpPr>
        <p:grpSpPr>
          <a:xfrm rot="0">
            <a:off x="10201047" y="7581900"/>
            <a:ext cx="6513947" cy="1676400"/>
            <a:chOff x="0" y="0"/>
            <a:chExt cx="8685262" cy="2235200"/>
          </a:xfrm>
        </p:grpSpPr>
        <p:sp>
          <p:nvSpPr>
            <p:cNvPr name="TextBox 30" id="30"/>
            <p:cNvSpPr txBox="true"/>
            <p:nvPr/>
          </p:nvSpPr>
          <p:spPr>
            <a:xfrm rot="0">
              <a:off x="2573096" y="67183"/>
              <a:ext cx="6112166" cy="6572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3840"/>
                </a:lnSpc>
                <a:spcBef>
                  <a:spcPct val="0"/>
                </a:spcBef>
              </a:pPr>
              <a:r>
                <a:rPr lang="en-US" sz="3200" u="none">
                  <a:solidFill>
                    <a:srgbClr val="000000"/>
                  </a:solidFill>
                  <a:latin typeface="Lato Bold"/>
                </a:rPr>
                <a:t>Add a main point</a:t>
              </a:r>
            </a:p>
          </p:txBody>
        </p:sp>
        <p:sp>
          <p:nvSpPr>
            <p:cNvPr name="TextBox 31" id="31"/>
            <p:cNvSpPr txBox="true"/>
            <p:nvPr/>
          </p:nvSpPr>
          <p:spPr>
            <a:xfrm rot="0">
              <a:off x="2573096" y="1132205"/>
              <a:ext cx="6112166" cy="110299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3359"/>
                </a:lnSpc>
                <a:spcBef>
                  <a:spcPct val="0"/>
                </a:spcBef>
              </a:pPr>
              <a:r>
                <a:rPr lang="en-US" sz="2399" u="none">
                  <a:solidFill>
                    <a:srgbClr val="000000"/>
                  </a:solidFill>
                  <a:latin typeface="Poppins"/>
                </a:rPr>
                <a:t>Briefly elaborate on what you want to discuss. </a:t>
              </a:r>
            </a:p>
          </p:txBody>
        </p:sp>
        <p:sp>
          <p:nvSpPr>
            <p:cNvPr name="TextBox 32" id="32"/>
            <p:cNvSpPr txBox="true"/>
            <p:nvPr/>
          </p:nvSpPr>
          <p:spPr>
            <a:xfrm rot="0">
              <a:off x="0" y="-104775"/>
              <a:ext cx="1136253" cy="23399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13200"/>
                </a:lnSpc>
                <a:spcBef>
                  <a:spcPct val="0"/>
                </a:spcBef>
              </a:pPr>
              <a:r>
                <a:rPr lang="en-US" sz="11000">
                  <a:solidFill>
                    <a:srgbClr val="327EEC"/>
                  </a:solidFill>
                  <a:latin typeface="Poppins ExtraBold"/>
                </a:rPr>
                <a:t>3</a:t>
              </a:r>
            </a:p>
          </p:txBody>
        </p:sp>
      </p:grpSp>
      <p:sp>
        <p:nvSpPr>
          <p:cNvPr name="TextBox 33" id="33"/>
          <p:cNvSpPr txBox="true"/>
          <p:nvPr/>
        </p:nvSpPr>
        <p:spPr>
          <a:xfrm rot="0">
            <a:off x="1028700" y="1028700"/>
            <a:ext cx="8613348" cy="2667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10560"/>
              </a:lnSpc>
              <a:spcBef>
                <a:spcPct val="0"/>
              </a:spcBef>
            </a:pPr>
            <a:r>
              <a:rPr lang="en-US" sz="8800" u="none">
                <a:solidFill>
                  <a:srgbClr val="FF3624"/>
                </a:solidFill>
                <a:latin typeface="Atma Bold"/>
              </a:rPr>
              <a:t>Write your topic or idea</a:t>
            </a:r>
          </a:p>
        </p:txBody>
      </p:sp>
      <p:grpSp>
        <p:nvGrpSpPr>
          <p:cNvPr name="Group 34" id="34"/>
          <p:cNvGrpSpPr/>
          <p:nvPr/>
        </p:nvGrpSpPr>
        <p:grpSpPr>
          <a:xfrm rot="0">
            <a:off x="5173449" y="5622131"/>
            <a:ext cx="652463" cy="652463"/>
            <a:chOff x="0" y="0"/>
            <a:chExt cx="812800" cy="812800"/>
          </a:xfrm>
        </p:grpSpPr>
        <p:sp>
          <p:nvSpPr>
            <p:cNvPr name="Freeform 35" id="35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6" id="36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grpSp>
        <p:nvGrpSpPr>
          <p:cNvPr name="Group 37" id="37"/>
          <p:cNvGrpSpPr/>
          <p:nvPr/>
        </p:nvGrpSpPr>
        <p:grpSpPr>
          <a:xfrm rot="0">
            <a:off x="6111662" y="4788694"/>
            <a:ext cx="709613" cy="709613"/>
            <a:chOff x="0" y="0"/>
            <a:chExt cx="812800" cy="812800"/>
          </a:xfrm>
        </p:grpSpPr>
        <p:sp>
          <p:nvSpPr>
            <p:cNvPr name="Freeform 38" id="38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9" id="39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87C7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400050" y="-1823372"/>
            <a:ext cx="10978932" cy="11690053"/>
            <a:chOff x="0" y="0"/>
            <a:chExt cx="14638576" cy="15586737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0" y="8796564"/>
              <a:ext cx="12477776" cy="6790174"/>
              <a:chOff x="0" y="0"/>
              <a:chExt cx="2464746" cy="1341269"/>
            </a:xfrm>
          </p:grpSpPr>
          <p:sp>
            <p:nvSpPr>
              <p:cNvPr name="Freeform 4" id="4"/>
              <p:cNvSpPr/>
              <p:nvPr/>
            </p:nvSpPr>
            <p:spPr>
              <a:xfrm>
                <a:off x="0" y="0"/>
                <a:ext cx="2464746" cy="1341269"/>
              </a:xfrm>
              <a:custGeom>
                <a:avLst/>
                <a:gdLst/>
                <a:ahLst/>
                <a:cxnLst/>
                <a:rect r="r" b="b" t="t" l="l"/>
                <a:pathLst>
                  <a:path h="1341269" w="2464746">
                    <a:moveTo>
                      <a:pt x="0" y="0"/>
                    </a:moveTo>
                    <a:lnTo>
                      <a:pt x="2464746" y="0"/>
                    </a:lnTo>
                    <a:lnTo>
                      <a:pt x="2464746" y="1341269"/>
                    </a:lnTo>
                    <a:lnTo>
                      <a:pt x="0" y="1341269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5" id="5"/>
              <p:cNvSpPr txBox="true"/>
              <p:nvPr/>
            </p:nvSpPr>
            <p:spPr>
              <a:xfrm>
                <a:off x="0" y="-47625"/>
                <a:ext cx="812800" cy="8604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359"/>
                  </a:lnSpc>
                </a:pPr>
              </a:p>
            </p:txBody>
          </p:sp>
        </p:grpSp>
        <p:grpSp>
          <p:nvGrpSpPr>
            <p:cNvPr name="Group 6" id="6"/>
            <p:cNvGrpSpPr/>
            <p:nvPr/>
          </p:nvGrpSpPr>
          <p:grpSpPr>
            <a:xfrm rot="0">
              <a:off x="0" y="2991588"/>
              <a:ext cx="12477776" cy="8099165"/>
              <a:chOff x="0" y="0"/>
              <a:chExt cx="3130550" cy="2032000"/>
            </a:xfrm>
          </p:grpSpPr>
          <p:sp>
            <p:nvSpPr>
              <p:cNvPr name="Freeform 7" id="7"/>
              <p:cNvSpPr/>
              <p:nvPr/>
            </p:nvSpPr>
            <p:spPr>
              <a:xfrm>
                <a:off x="0" y="0"/>
                <a:ext cx="3130550" cy="2032000"/>
              </a:xfrm>
              <a:custGeom>
                <a:avLst/>
                <a:gdLst/>
                <a:ahLst/>
                <a:cxnLst/>
                <a:rect r="r" b="b" t="t" l="l"/>
                <a:pathLst>
                  <a:path h="2032000" w="3130550">
                    <a:moveTo>
                      <a:pt x="0" y="1123950"/>
                    </a:moveTo>
                    <a:lnTo>
                      <a:pt x="0" y="2032000"/>
                    </a:lnTo>
                    <a:lnTo>
                      <a:pt x="3130550" y="2032000"/>
                    </a:lnTo>
                    <a:lnTo>
                      <a:pt x="3130550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  <p:grpSp>
          <p:nvGrpSpPr>
            <p:cNvPr name="Group 8" id="8"/>
            <p:cNvGrpSpPr/>
            <p:nvPr/>
          </p:nvGrpSpPr>
          <p:grpSpPr>
            <a:xfrm rot="0">
              <a:off x="0" y="5248246"/>
              <a:ext cx="3479800" cy="2269267"/>
              <a:chOff x="0" y="0"/>
              <a:chExt cx="687368" cy="448250"/>
            </a:xfrm>
          </p:grpSpPr>
          <p:sp>
            <p:nvSpPr>
              <p:cNvPr name="Freeform 9" id="9"/>
              <p:cNvSpPr/>
              <p:nvPr/>
            </p:nvSpPr>
            <p:spPr>
              <a:xfrm>
                <a:off x="0" y="0"/>
                <a:ext cx="687368" cy="448250"/>
              </a:xfrm>
              <a:custGeom>
                <a:avLst/>
                <a:gdLst/>
                <a:ahLst/>
                <a:cxnLst/>
                <a:rect r="r" b="b" t="t" l="l"/>
                <a:pathLst>
                  <a:path h="448250" w="687368">
                    <a:moveTo>
                      <a:pt x="343684" y="0"/>
                    </a:moveTo>
                    <a:lnTo>
                      <a:pt x="687368" y="448250"/>
                    </a:lnTo>
                    <a:lnTo>
                      <a:pt x="0" y="448250"/>
                    </a:lnTo>
                    <a:lnTo>
                      <a:pt x="343684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10" id="10"/>
              <p:cNvSpPr txBox="true"/>
              <p:nvPr/>
            </p:nvSpPr>
            <p:spPr>
              <a:xfrm>
                <a:off x="127000" y="282575"/>
                <a:ext cx="558800" cy="3778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359"/>
                  </a:lnSpc>
                </a:pPr>
              </a:p>
            </p:txBody>
          </p:sp>
        </p:grpSp>
        <p:grpSp>
          <p:nvGrpSpPr>
            <p:cNvPr name="Group 11" id="11"/>
            <p:cNvGrpSpPr/>
            <p:nvPr/>
          </p:nvGrpSpPr>
          <p:grpSpPr>
            <a:xfrm rot="0">
              <a:off x="2202768" y="2677424"/>
              <a:ext cx="6273006" cy="4090789"/>
              <a:chOff x="0" y="0"/>
              <a:chExt cx="687368" cy="448250"/>
            </a:xfrm>
          </p:grpSpPr>
          <p:sp>
            <p:nvSpPr>
              <p:cNvPr name="Freeform 12" id="12"/>
              <p:cNvSpPr/>
              <p:nvPr/>
            </p:nvSpPr>
            <p:spPr>
              <a:xfrm>
                <a:off x="0" y="0"/>
                <a:ext cx="687368" cy="448250"/>
              </a:xfrm>
              <a:custGeom>
                <a:avLst/>
                <a:gdLst/>
                <a:ahLst/>
                <a:cxnLst/>
                <a:rect r="r" b="b" t="t" l="l"/>
                <a:pathLst>
                  <a:path h="448250" w="687368">
                    <a:moveTo>
                      <a:pt x="343684" y="0"/>
                    </a:moveTo>
                    <a:lnTo>
                      <a:pt x="687368" y="448250"/>
                    </a:lnTo>
                    <a:lnTo>
                      <a:pt x="0" y="448250"/>
                    </a:lnTo>
                    <a:lnTo>
                      <a:pt x="343684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13" id="13"/>
              <p:cNvSpPr txBox="true"/>
              <p:nvPr/>
            </p:nvSpPr>
            <p:spPr>
              <a:xfrm>
                <a:off x="127000" y="282575"/>
                <a:ext cx="558800" cy="3778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359"/>
                  </a:lnSpc>
                </a:pPr>
              </a:p>
            </p:txBody>
          </p:sp>
        </p:grpSp>
        <p:grpSp>
          <p:nvGrpSpPr>
            <p:cNvPr name="Group 14" id="14"/>
            <p:cNvGrpSpPr/>
            <p:nvPr/>
          </p:nvGrpSpPr>
          <p:grpSpPr>
            <a:xfrm rot="0">
              <a:off x="5670739" y="0"/>
              <a:ext cx="8967837" cy="5848157"/>
              <a:chOff x="0" y="0"/>
              <a:chExt cx="687368" cy="448250"/>
            </a:xfrm>
          </p:grpSpPr>
          <p:sp>
            <p:nvSpPr>
              <p:cNvPr name="Freeform 15" id="15"/>
              <p:cNvSpPr/>
              <p:nvPr/>
            </p:nvSpPr>
            <p:spPr>
              <a:xfrm>
                <a:off x="0" y="0"/>
                <a:ext cx="687368" cy="448250"/>
              </a:xfrm>
              <a:custGeom>
                <a:avLst/>
                <a:gdLst/>
                <a:ahLst/>
                <a:cxnLst/>
                <a:rect r="r" b="b" t="t" l="l"/>
                <a:pathLst>
                  <a:path h="448250" w="687368">
                    <a:moveTo>
                      <a:pt x="343684" y="0"/>
                    </a:moveTo>
                    <a:lnTo>
                      <a:pt x="687368" y="448250"/>
                    </a:lnTo>
                    <a:lnTo>
                      <a:pt x="0" y="448250"/>
                    </a:lnTo>
                    <a:lnTo>
                      <a:pt x="343684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16" id="16"/>
              <p:cNvSpPr txBox="true"/>
              <p:nvPr/>
            </p:nvSpPr>
            <p:spPr>
              <a:xfrm>
                <a:off x="127000" y="282575"/>
                <a:ext cx="558800" cy="3778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359"/>
                  </a:lnSpc>
                </a:pPr>
              </a:p>
            </p:txBody>
          </p:sp>
        </p:grpSp>
      </p:grpSp>
      <p:pic>
        <p:nvPicPr>
          <p:cNvPr name="Picture 17" id="17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1106749">
            <a:off x="6720635" y="1231962"/>
            <a:ext cx="2201326" cy="5644425"/>
          </a:xfrm>
          <a:prstGeom prst="rect">
            <a:avLst/>
          </a:prstGeom>
        </p:spPr>
      </p:pic>
      <p:pic>
        <p:nvPicPr>
          <p:cNvPr name="Picture 18" id="18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400050" y="0"/>
            <a:ext cx="3304152" cy="4054175"/>
          </a:xfrm>
          <a:prstGeom prst="rect">
            <a:avLst/>
          </a:prstGeom>
        </p:spPr>
      </p:pic>
      <p:grpSp>
        <p:nvGrpSpPr>
          <p:cNvPr name="Group 19" id="19"/>
          <p:cNvGrpSpPr/>
          <p:nvPr/>
        </p:nvGrpSpPr>
        <p:grpSpPr>
          <a:xfrm rot="0">
            <a:off x="9758382" y="420319"/>
            <a:ext cx="8110518" cy="9446362"/>
            <a:chOff x="0" y="0"/>
            <a:chExt cx="10814024" cy="12595149"/>
          </a:xfrm>
        </p:grpSpPr>
        <p:pic>
          <p:nvPicPr>
            <p:cNvPr name="Picture 20" id="20"/>
            <p:cNvPicPr>
              <a:picLocks noChangeAspect="true"/>
            </p:cNvPicPr>
            <p:nvPr/>
          </p:nvPicPr>
          <p:blipFill>
            <a:blip r:embed="rId4"/>
            <a:srcRect l="17803" t="0" r="17803" b="0"/>
            <a:stretch>
              <a:fillRect/>
            </a:stretch>
          </p:blipFill>
          <p:spPr>
            <a:xfrm>
              <a:off x="0" y="0"/>
              <a:ext cx="10814024" cy="12595149"/>
            </a:xfrm>
            <a:prstGeom prst="rect">
              <a:avLst/>
            </a:prstGeom>
          </p:spPr>
        </p:pic>
      </p:grpSp>
      <p:grpSp>
        <p:nvGrpSpPr>
          <p:cNvPr name="Group 21" id="21"/>
          <p:cNvGrpSpPr/>
          <p:nvPr/>
        </p:nvGrpSpPr>
        <p:grpSpPr>
          <a:xfrm rot="0">
            <a:off x="971550" y="4876800"/>
            <a:ext cx="7363108" cy="3794824"/>
            <a:chOff x="0" y="0"/>
            <a:chExt cx="9817477" cy="5059765"/>
          </a:xfrm>
        </p:grpSpPr>
        <p:sp>
          <p:nvSpPr>
            <p:cNvPr name="TextBox 22" id="22"/>
            <p:cNvSpPr txBox="true"/>
            <p:nvPr/>
          </p:nvSpPr>
          <p:spPr>
            <a:xfrm rot="0">
              <a:off x="0" y="-9525"/>
              <a:ext cx="9817477" cy="30575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9000"/>
                </a:lnSpc>
              </a:pPr>
              <a:r>
                <a:rPr lang="en-US" sz="7500">
                  <a:solidFill>
                    <a:srgbClr val="FF3824"/>
                  </a:solidFill>
                  <a:latin typeface="Atma Bold"/>
                </a:rPr>
                <a:t>Write Your Topic or Idea</a:t>
              </a:r>
            </a:p>
          </p:txBody>
        </p:sp>
        <p:sp>
          <p:nvSpPr>
            <p:cNvPr name="TextBox 23" id="23"/>
            <p:cNvSpPr txBox="true"/>
            <p:nvPr/>
          </p:nvSpPr>
          <p:spPr>
            <a:xfrm rot="0">
              <a:off x="0" y="3556932"/>
              <a:ext cx="8992689" cy="150283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4550"/>
                </a:lnSpc>
              </a:pPr>
              <a:r>
                <a:rPr lang="en-US" sz="3500">
                  <a:solidFill>
                    <a:srgbClr val="000000"/>
                  </a:solidFill>
                  <a:latin typeface="Lato Bold"/>
                </a:rPr>
                <a:t>Elaborate on what you want</a:t>
              </a:r>
            </a:p>
            <a:p>
              <a:pPr>
                <a:lnSpc>
                  <a:spcPts val="4550"/>
                </a:lnSpc>
              </a:pPr>
              <a:r>
                <a:rPr lang="en-US" sz="3500">
                  <a:solidFill>
                    <a:srgbClr val="000000"/>
                  </a:solidFill>
                  <a:latin typeface="Lato Bold"/>
                </a:rPr>
                <a:t>to discuss. </a:t>
              </a:r>
            </a:p>
          </p:txBody>
        </p:sp>
      </p:grp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87C7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700073" y="1028700"/>
            <a:ext cx="1431026" cy="1619839"/>
            <a:chOff x="0" y="0"/>
            <a:chExt cx="1908034" cy="2159785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0" y="251751"/>
              <a:ext cx="1908034" cy="1908034"/>
              <a:chOff x="0" y="0"/>
              <a:chExt cx="812800" cy="812800"/>
            </a:xfrm>
          </p:grpSpPr>
          <p:sp>
            <p:nvSpPr>
              <p:cNvPr name="Freeform 4" id="4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BD59"/>
              </a:solidFill>
            </p:spPr>
          </p:sp>
          <p:sp>
            <p:nvSpPr>
              <p:cNvPr name="TextBox 5" id="5"/>
              <p:cNvSpPr txBox="true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359"/>
                  </a:lnSpc>
                </a:pPr>
              </a:p>
            </p:txBody>
          </p:sp>
        </p:grpSp>
        <p:pic>
          <p:nvPicPr>
            <p:cNvPr name="Picture 6" id="6"/>
            <p:cNvPicPr>
              <a:picLocks noChangeAspect="true"/>
            </p:cNvPicPr>
            <p:nvPr/>
          </p:nvPicPr>
          <p:blipFill>
            <a:blip r:embed="rId2"/>
            <a:srcRect l="0" t="0" r="0" b="0"/>
            <a:stretch>
              <a:fillRect/>
            </a:stretch>
          </p:blipFill>
          <p:spPr>
            <a:xfrm flipH="false" flipV="false" rot="0">
              <a:off x="834812" y="0"/>
              <a:ext cx="628547" cy="1500971"/>
            </a:xfrm>
            <a:prstGeom prst="rect">
              <a:avLst/>
            </a:prstGeom>
          </p:spPr>
        </p:pic>
      </p:grpSp>
      <p:grpSp>
        <p:nvGrpSpPr>
          <p:cNvPr name="Group 7" id="7"/>
          <p:cNvGrpSpPr/>
          <p:nvPr/>
        </p:nvGrpSpPr>
        <p:grpSpPr>
          <a:xfrm rot="0">
            <a:off x="8700073" y="4077289"/>
            <a:ext cx="1431026" cy="1620937"/>
            <a:chOff x="0" y="0"/>
            <a:chExt cx="1908034" cy="2161249"/>
          </a:xfrm>
        </p:grpSpPr>
        <p:grpSp>
          <p:nvGrpSpPr>
            <p:cNvPr name="Group 8" id="8"/>
            <p:cNvGrpSpPr/>
            <p:nvPr/>
          </p:nvGrpSpPr>
          <p:grpSpPr>
            <a:xfrm rot="0">
              <a:off x="0" y="253215"/>
              <a:ext cx="1908034" cy="1908034"/>
              <a:chOff x="0" y="0"/>
              <a:chExt cx="812800" cy="812800"/>
            </a:xfrm>
          </p:grpSpPr>
          <p:sp>
            <p:nvSpPr>
              <p:cNvPr name="Freeform 9" id="9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F3624"/>
              </a:solidFill>
            </p:spPr>
          </p:sp>
          <p:sp>
            <p:nvSpPr>
              <p:cNvPr name="TextBox 10" id="10"/>
              <p:cNvSpPr txBox="true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359"/>
                  </a:lnSpc>
                </a:pPr>
              </a:p>
            </p:txBody>
          </p:sp>
        </p:grpSp>
        <p:pic>
          <p:nvPicPr>
            <p:cNvPr name="Picture 11" id="11"/>
            <p:cNvPicPr>
              <a:picLocks noChangeAspect="true"/>
            </p:cNvPicPr>
            <p:nvPr/>
          </p:nvPicPr>
          <p:blipFill>
            <a:blip r:embed="rId3"/>
            <a:srcRect l="0" t="0" r="0" b="0"/>
            <a:stretch>
              <a:fillRect/>
            </a:stretch>
          </p:blipFill>
          <p:spPr>
            <a:xfrm flipH="false" flipV="false" rot="0">
              <a:off x="632358" y="0"/>
              <a:ext cx="1033455" cy="1500971"/>
            </a:xfrm>
            <a:prstGeom prst="rect">
              <a:avLst/>
            </a:prstGeom>
          </p:spPr>
        </p:pic>
      </p:grpSp>
      <p:grpSp>
        <p:nvGrpSpPr>
          <p:cNvPr name="Group 12" id="12"/>
          <p:cNvGrpSpPr/>
          <p:nvPr/>
        </p:nvGrpSpPr>
        <p:grpSpPr>
          <a:xfrm rot="0">
            <a:off x="8700073" y="7125878"/>
            <a:ext cx="1431026" cy="1598686"/>
            <a:chOff x="0" y="0"/>
            <a:chExt cx="1908034" cy="2131581"/>
          </a:xfrm>
        </p:grpSpPr>
        <p:grpSp>
          <p:nvGrpSpPr>
            <p:cNvPr name="Group 13" id="13"/>
            <p:cNvGrpSpPr/>
            <p:nvPr/>
          </p:nvGrpSpPr>
          <p:grpSpPr>
            <a:xfrm rot="0">
              <a:off x="0" y="223547"/>
              <a:ext cx="1908034" cy="1908034"/>
              <a:chOff x="0" y="0"/>
              <a:chExt cx="812800" cy="812800"/>
            </a:xfrm>
          </p:grpSpPr>
          <p:sp>
            <p:nvSpPr>
              <p:cNvPr name="Freeform 14" id="14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033858"/>
              </a:solidFill>
            </p:spPr>
          </p:sp>
          <p:sp>
            <p:nvSpPr>
              <p:cNvPr name="TextBox 15" id="15"/>
              <p:cNvSpPr txBox="true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359"/>
                  </a:lnSpc>
                </a:pPr>
              </a:p>
            </p:txBody>
          </p:sp>
        </p:grpSp>
        <p:pic>
          <p:nvPicPr>
            <p:cNvPr name="Picture 16" id="16"/>
            <p:cNvPicPr>
              <a:picLocks noChangeAspect="true"/>
            </p:cNvPicPr>
            <p:nvPr/>
          </p:nvPicPr>
          <p:blipFill>
            <a:blip r:embed="rId4"/>
            <a:srcRect l="0" t="0" r="0" b="0"/>
            <a:stretch>
              <a:fillRect/>
            </a:stretch>
          </p:blipFill>
          <p:spPr>
            <a:xfrm flipH="false" flipV="false" rot="0">
              <a:off x="632358" y="0"/>
              <a:ext cx="1033455" cy="1531045"/>
            </a:xfrm>
            <a:prstGeom prst="rect">
              <a:avLst/>
            </a:prstGeom>
          </p:spPr>
        </p:pic>
      </p:grpSp>
      <p:grpSp>
        <p:nvGrpSpPr>
          <p:cNvPr name="Group 17" id="17"/>
          <p:cNvGrpSpPr/>
          <p:nvPr/>
        </p:nvGrpSpPr>
        <p:grpSpPr>
          <a:xfrm rot="0">
            <a:off x="10131099" y="4027399"/>
            <a:ext cx="6507876" cy="1164729"/>
            <a:chOff x="0" y="0"/>
            <a:chExt cx="8677168" cy="1552972"/>
          </a:xfrm>
        </p:grpSpPr>
        <p:grpSp>
          <p:nvGrpSpPr>
            <p:cNvPr name="Group 18" id="18"/>
            <p:cNvGrpSpPr/>
            <p:nvPr/>
          </p:nvGrpSpPr>
          <p:grpSpPr>
            <a:xfrm rot="0">
              <a:off x="0" y="0"/>
              <a:ext cx="8677168" cy="1552972"/>
              <a:chOff x="0" y="0"/>
              <a:chExt cx="15240000" cy="2727537"/>
            </a:xfrm>
          </p:grpSpPr>
          <p:sp>
            <p:nvSpPr>
              <p:cNvPr name="Freeform 19" id="19"/>
              <p:cNvSpPr/>
              <p:nvPr/>
            </p:nvSpPr>
            <p:spPr>
              <a:xfrm>
                <a:off x="8890" y="0"/>
                <a:ext cx="15234919" cy="2727537"/>
              </a:xfrm>
              <a:custGeom>
                <a:avLst/>
                <a:gdLst/>
                <a:ahLst/>
                <a:cxnLst/>
                <a:rect r="r" b="b" t="t" l="l"/>
                <a:pathLst>
                  <a:path h="2727537" w="15234919">
                    <a:moveTo>
                      <a:pt x="0" y="0"/>
                    </a:moveTo>
                    <a:lnTo>
                      <a:pt x="0" y="2727537"/>
                    </a:lnTo>
                    <a:lnTo>
                      <a:pt x="15234919" y="2727537"/>
                    </a:lnTo>
                    <a:lnTo>
                      <a:pt x="15234919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  <a:moveTo>
                      <a:pt x="14649451" y="410210"/>
                    </a:moveTo>
                    <a:cubicBezTo>
                      <a:pt x="14743430" y="410210"/>
                      <a:pt x="14820901" y="486410"/>
                      <a:pt x="14820901" y="581660"/>
                    </a:cubicBezTo>
                    <a:cubicBezTo>
                      <a:pt x="14820901" y="676910"/>
                      <a:pt x="14744701" y="753110"/>
                      <a:pt x="14649451" y="753110"/>
                    </a:cubicBezTo>
                    <a:cubicBezTo>
                      <a:pt x="14554201" y="753110"/>
                      <a:pt x="14478001" y="676910"/>
                      <a:pt x="14478001" y="581660"/>
                    </a:cubicBezTo>
                    <a:cubicBezTo>
                      <a:pt x="14478001" y="486410"/>
                      <a:pt x="14555471" y="410210"/>
                      <a:pt x="14649451" y="410210"/>
                    </a:cubicBezTo>
                    <a:close/>
                    <a:moveTo>
                      <a:pt x="572770" y="410210"/>
                    </a:moveTo>
                    <a:cubicBezTo>
                      <a:pt x="666750" y="410210"/>
                      <a:pt x="744220" y="486410"/>
                      <a:pt x="744220" y="581660"/>
                    </a:cubicBezTo>
                    <a:cubicBezTo>
                      <a:pt x="744220" y="676910"/>
                      <a:pt x="668020" y="753110"/>
                      <a:pt x="572770" y="753110"/>
                    </a:cubicBezTo>
                    <a:cubicBezTo>
                      <a:pt x="478790" y="753110"/>
                      <a:pt x="401320" y="676910"/>
                      <a:pt x="401320" y="581660"/>
                    </a:cubicBezTo>
                    <a:cubicBezTo>
                      <a:pt x="401320" y="486410"/>
                      <a:pt x="478790" y="410210"/>
                      <a:pt x="572770" y="410210"/>
                    </a:cubicBezTo>
                    <a:close/>
                    <a:moveTo>
                      <a:pt x="572770" y="2317327"/>
                    </a:moveTo>
                    <a:cubicBezTo>
                      <a:pt x="478790" y="2317327"/>
                      <a:pt x="401320" y="2241127"/>
                      <a:pt x="401320" y="2145877"/>
                    </a:cubicBezTo>
                    <a:cubicBezTo>
                      <a:pt x="401320" y="2051896"/>
                      <a:pt x="477520" y="1974427"/>
                      <a:pt x="572770" y="1974427"/>
                    </a:cubicBezTo>
                    <a:cubicBezTo>
                      <a:pt x="666750" y="1974427"/>
                      <a:pt x="744220" y="2050627"/>
                      <a:pt x="744220" y="2145877"/>
                    </a:cubicBezTo>
                    <a:cubicBezTo>
                      <a:pt x="744220" y="2239857"/>
                      <a:pt x="666750" y="2317327"/>
                      <a:pt x="572770" y="2317327"/>
                    </a:cubicBezTo>
                    <a:close/>
                    <a:moveTo>
                      <a:pt x="14649451" y="2317327"/>
                    </a:moveTo>
                    <a:cubicBezTo>
                      <a:pt x="14555471" y="2317327"/>
                      <a:pt x="14478001" y="2241127"/>
                      <a:pt x="14478001" y="2145877"/>
                    </a:cubicBezTo>
                    <a:cubicBezTo>
                      <a:pt x="14478001" y="2051896"/>
                      <a:pt x="14554201" y="1974427"/>
                      <a:pt x="14649451" y="1974427"/>
                    </a:cubicBezTo>
                    <a:cubicBezTo>
                      <a:pt x="14744701" y="1974427"/>
                      <a:pt x="14820901" y="2050627"/>
                      <a:pt x="14820901" y="2145877"/>
                    </a:cubicBezTo>
                    <a:cubicBezTo>
                      <a:pt x="14820901" y="2239857"/>
                      <a:pt x="14743430" y="2317327"/>
                      <a:pt x="14649451" y="2317327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Freeform 20" id="20"/>
              <p:cNvSpPr/>
              <p:nvPr/>
            </p:nvSpPr>
            <p:spPr>
              <a:xfrm>
                <a:off x="410210" y="410210"/>
                <a:ext cx="342900" cy="342900"/>
              </a:xfrm>
              <a:custGeom>
                <a:avLst/>
                <a:gdLst/>
                <a:ahLst/>
                <a:cxnLst/>
                <a:rect r="r" b="b" t="t" l="l"/>
                <a:pathLst>
                  <a:path h="342900" w="342900">
                    <a:moveTo>
                      <a:pt x="342900" y="171450"/>
                    </a:moveTo>
                    <a:cubicBezTo>
                      <a:pt x="342900" y="265430"/>
                      <a:pt x="266700" y="342900"/>
                      <a:pt x="171450" y="342900"/>
                    </a:cubicBezTo>
                    <a:cubicBezTo>
                      <a:pt x="77470" y="342900"/>
                      <a:pt x="0" y="266700"/>
                      <a:pt x="0" y="171450"/>
                    </a:cubicBezTo>
                    <a:cubicBezTo>
                      <a:pt x="0" y="76200"/>
                      <a:pt x="76200" y="0"/>
                      <a:pt x="171450" y="0"/>
                    </a:cubicBezTo>
                    <a:cubicBezTo>
                      <a:pt x="265430" y="0"/>
                      <a:pt x="342900" y="77470"/>
                      <a:pt x="342900" y="171450"/>
                    </a:cubicBezTo>
                    <a:close/>
                  </a:path>
                </a:pathLst>
              </a:custGeom>
              <a:solidFill>
                <a:srgbClr val="CDE2F4"/>
              </a:solidFill>
            </p:spPr>
          </p:sp>
          <p:sp>
            <p:nvSpPr>
              <p:cNvPr name="Freeform 21" id="21"/>
              <p:cNvSpPr/>
              <p:nvPr/>
            </p:nvSpPr>
            <p:spPr>
              <a:xfrm>
                <a:off x="14486891" y="410210"/>
                <a:ext cx="342900" cy="342900"/>
              </a:xfrm>
              <a:custGeom>
                <a:avLst/>
                <a:gdLst/>
                <a:ahLst/>
                <a:cxnLst/>
                <a:rect r="r" b="b" t="t" l="l"/>
                <a:pathLst>
                  <a:path h="342900" w="342900">
                    <a:moveTo>
                      <a:pt x="342900" y="171450"/>
                    </a:moveTo>
                    <a:cubicBezTo>
                      <a:pt x="342900" y="265430"/>
                      <a:pt x="266700" y="342900"/>
                      <a:pt x="171450" y="342900"/>
                    </a:cubicBezTo>
                    <a:cubicBezTo>
                      <a:pt x="76200" y="342900"/>
                      <a:pt x="0" y="266700"/>
                      <a:pt x="0" y="171450"/>
                    </a:cubicBezTo>
                    <a:cubicBezTo>
                      <a:pt x="0" y="76200"/>
                      <a:pt x="76200" y="0"/>
                      <a:pt x="171450" y="0"/>
                    </a:cubicBezTo>
                    <a:cubicBezTo>
                      <a:pt x="266700" y="0"/>
                      <a:pt x="342900" y="77470"/>
                      <a:pt x="342900" y="171450"/>
                    </a:cubicBezTo>
                    <a:close/>
                  </a:path>
                </a:pathLst>
              </a:custGeom>
              <a:solidFill>
                <a:srgbClr val="CDE2F4"/>
              </a:solidFill>
            </p:spPr>
          </p:sp>
          <p:sp>
            <p:nvSpPr>
              <p:cNvPr name="Freeform 22" id="22"/>
              <p:cNvSpPr/>
              <p:nvPr/>
            </p:nvSpPr>
            <p:spPr>
              <a:xfrm>
                <a:off x="14486891" y="1974427"/>
                <a:ext cx="342900" cy="342900"/>
              </a:xfrm>
              <a:custGeom>
                <a:avLst/>
                <a:gdLst/>
                <a:ahLst/>
                <a:cxnLst/>
                <a:rect r="r" b="b" t="t" l="l"/>
                <a:pathLst>
                  <a:path h="342900" w="342900">
                    <a:moveTo>
                      <a:pt x="342900" y="171450"/>
                    </a:moveTo>
                    <a:cubicBezTo>
                      <a:pt x="342900" y="265429"/>
                      <a:pt x="266700" y="342900"/>
                      <a:pt x="171450" y="342900"/>
                    </a:cubicBezTo>
                    <a:cubicBezTo>
                      <a:pt x="76200" y="342900"/>
                      <a:pt x="0" y="266700"/>
                      <a:pt x="0" y="171450"/>
                    </a:cubicBezTo>
                    <a:cubicBezTo>
                      <a:pt x="0" y="77469"/>
                      <a:pt x="76200" y="0"/>
                      <a:pt x="171450" y="0"/>
                    </a:cubicBezTo>
                    <a:cubicBezTo>
                      <a:pt x="266700" y="0"/>
                      <a:pt x="342900" y="77470"/>
                      <a:pt x="342900" y="171450"/>
                    </a:cubicBezTo>
                    <a:close/>
                  </a:path>
                </a:pathLst>
              </a:custGeom>
              <a:solidFill>
                <a:srgbClr val="CDE2F4"/>
              </a:solidFill>
            </p:spPr>
          </p:sp>
          <p:sp>
            <p:nvSpPr>
              <p:cNvPr name="Freeform 23" id="23"/>
              <p:cNvSpPr/>
              <p:nvPr/>
            </p:nvSpPr>
            <p:spPr>
              <a:xfrm>
                <a:off x="410210" y="1974427"/>
                <a:ext cx="342900" cy="342900"/>
              </a:xfrm>
              <a:custGeom>
                <a:avLst/>
                <a:gdLst/>
                <a:ahLst/>
                <a:cxnLst/>
                <a:rect r="r" b="b" t="t" l="l"/>
                <a:pathLst>
                  <a:path h="342900" w="342900">
                    <a:moveTo>
                      <a:pt x="342900" y="171450"/>
                    </a:moveTo>
                    <a:cubicBezTo>
                      <a:pt x="342900" y="265429"/>
                      <a:pt x="266700" y="342900"/>
                      <a:pt x="171450" y="342900"/>
                    </a:cubicBezTo>
                    <a:cubicBezTo>
                      <a:pt x="77470" y="342900"/>
                      <a:pt x="0" y="266700"/>
                      <a:pt x="0" y="171450"/>
                    </a:cubicBezTo>
                    <a:cubicBezTo>
                      <a:pt x="0" y="77469"/>
                      <a:pt x="76200" y="0"/>
                      <a:pt x="171450" y="0"/>
                    </a:cubicBezTo>
                    <a:cubicBezTo>
                      <a:pt x="265430" y="0"/>
                      <a:pt x="342900" y="77470"/>
                      <a:pt x="342900" y="171450"/>
                    </a:cubicBezTo>
                    <a:close/>
                  </a:path>
                </a:pathLst>
              </a:custGeom>
              <a:solidFill>
                <a:srgbClr val="CDE2F4"/>
              </a:solidFill>
            </p:spPr>
          </p:sp>
        </p:grpSp>
        <p:sp>
          <p:nvSpPr>
            <p:cNvPr name="TextBox 24" id="24"/>
            <p:cNvSpPr txBox="true"/>
            <p:nvPr/>
          </p:nvSpPr>
          <p:spPr>
            <a:xfrm rot="0">
              <a:off x="1777848" y="298119"/>
              <a:ext cx="5121473" cy="88053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5599"/>
                </a:lnSpc>
                <a:spcBef>
                  <a:spcPct val="0"/>
                </a:spcBef>
              </a:pPr>
              <a:r>
                <a:rPr lang="en-US" sz="3999">
                  <a:solidFill>
                    <a:srgbClr val="000000"/>
                  </a:solidFill>
                  <a:latin typeface="Lato Bold"/>
                </a:rPr>
                <a:t>Add a main point</a:t>
              </a: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10131099" y="1028700"/>
            <a:ext cx="6507876" cy="1164729"/>
            <a:chOff x="0" y="0"/>
            <a:chExt cx="8677168" cy="1552972"/>
          </a:xfrm>
        </p:grpSpPr>
        <p:grpSp>
          <p:nvGrpSpPr>
            <p:cNvPr name="Group 26" id="26"/>
            <p:cNvGrpSpPr/>
            <p:nvPr/>
          </p:nvGrpSpPr>
          <p:grpSpPr>
            <a:xfrm rot="0">
              <a:off x="0" y="0"/>
              <a:ext cx="8677168" cy="1552972"/>
              <a:chOff x="0" y="0"/>
              <a:chExt cx="15240000" cy="2727537"/>
            </a:xfrm>
          </p:grpSpPr>
          <p:sp>
            <p:nvSpPr>
              <p:cNvPr name="Freeform 27" id="27"/>
              <p:cNvSpPr/>
              <p:nvPr/>
            </p:nvSpPr>
            <p:spPr>
              <a:xfrm>
                <a:off x="8890" y="0"/>
                <a:ext cx="15234919" cy="2727537"/>
              </a:xfrm>
              <a:custGeom>
                <a:avLst/>
                <a:gdLst/>
                <a:ahLst/>
                <a:cxnLst/>
                <a:rect r="r" b="b" t="t" l="l"/>
                <a:pathLst>
                  <a:path h="2727537" w="15234919">
                    <a:moveTo>
                      <a:pt x="0" y="0"/>
                    </a:moveTo>
                    <a:lnTo>
                      <a:pt x="0" y="2727537"/>
                    </a:lnTo>
                    <a:lnTo>
                      <a:pt x="15234919" y="2727537"/>
                    </a:lnTo>
                    <a:lnTo>
                      <a:pt x="15234919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  <a:moveTo>
                      <a:pt x="14649451" y="410210"/>
                    </a:moveTo>
                    <a:cubicBezTo>
                      <a:pt x="14743430" y="410210"/>
                      <a:pt x="14820901" y="486410"/>
                      <a:pt x="14820901" y="581660"/>
                    </a:cubicBezTo>
                    <a:cubicBezTo>
                      <a:pt x="14820901" y="676910"/>
                      <a:pt x="14744701" y="753110"/>
                      <a:pt x="14649451" y="753110"/>
                    </a:cubicBezTo>
                    <a:cubicBezTo>
                      <a:pt x="14554201" y="753110"/>
                      <a:pt x="14478001" y="676910"/>
                      <a:pt x="14478001" y="581660"/>
                    </a:cubicBezTo>
                    <a:cubicBezTo>
                      <a:pt x="14478001" y="486410"/>
                      <a:pt x="14555471" y="410210"/>
                      <a:pt x="14649451" y="410210"/>
                    </a:cubicBezTo>
                    <a:close/>
                    <a:moveTo>
                      <a:pt x="572770" y="410210"/>
                    </a:moveTo>
                    <a:cubicBezTo>
                      <a:pt x="666750" y="410210"/>
                      <a:pt x="744220" y="486410"/>
                      <a:pt x="744220" y="581660"/>
                    </a:cubicBezTo>
                    <a:cubicBezTo>
                      <a:pt x="744220" y="676910"/>
                      <a:pt x="668020" y="753110"/>
                      <a:pt x="572770" y="753110"/>
                    </a:cubicBezTo>
                    <a:cubicBezTo>
                      <a:pt x="478790" y="753110"/>
                      <a:pt x="401320" y="676910"/>
                      <a:pt x="401320" y="581660"/>
                    </a:cubicBezTo>
                    <a:cubicBezTo>
                      <a:pt x="401320" y="486410"/>
                      <a:pt x="478790" y="410210"/>
                      <a:pt x="572770" y="410210"/>
                    </a:cubicBezTo>
                    <a:close/>
                    <a:moveTo>
                      <a:pt x="572770" y="2317327"/>
                    </a:moveTo>
                    <a:cubicBezTo>
                      <a:pt x="478790" y="2317327"/>
                      <a:pt x="401320" y="2241127"/>
                      <a:pt x="401320" y="2145877"/>
                    </a:cubicBezTo>
                    <a:cubicBezTo>
                      <a:pt x="401320" y="2051896"/>
                      <a:pt x="477520" y="1974427"/>
                      <a:pt x="572770" y="1974427"/>
                    </a:cubicBezTo>
                    <a:cubicBezTo>
                      <a:pt x="666750" y="1974427"/>
                      <a:pt x="744220" y="2050627"/>
                      <a:pt x="744220" y="2145877"/>
                    </a:cubicBezTo>
                    <a:cubicBezTo>
                      <a:pt x="744220" y="2239857"/>
                      <a:pt x="666750" y="2317327"/>
                      <a:pt x="572770" y="2317327"/>
                    </a:cubicBezTo>
                    <a:close/>
                    <a:moveTo>
                      <a:pt x="14649451" y="2317327"/>
                    </a:moveTo>
                    <a:cubicBezTo>
                      <a:pt x="14555471" y="2317327"/>
                      <a:pt x="14478001" y="2241127"/>
                      <a:pt x="14478001" y="2145877"/>
                    </a:cubicBezTo>
                    <a:cubicBezTo>
                      <a:pt x="14478001" y="2051896"/>
                      <a:pt x="14554201" y="1974427"/>
                      <a:pt x="14649451" y="1974427"/>
                    </a:cubicBezTo>
                    <a:cubicBezTo>
                      <a:pt x="14744701" y="1974427"/>
                      <a:pt x="14820901" y="2050627"/>
                      <a:pt x="14820901" y="2145877"/>
                    </a:cubicBezTo>
                    <a:cubicBezTo>
                      <a:pt x="14820901" y="2239857"/>
                      <a:pt x="14743430" y="2317327"/>
                      <a:pt x="14649451" y="2317327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Freeform 28" id="28"/>
              <p:cNvSpPr/>
              <p:nvPr/>
            </p:nvSpPr>
            <p:spPr>
              <a:xfrm>
                <a:off x="410210" y="410210"/>
                <a:ext cx="342900" cy="342900"/>
              </a:xfrm>
              <a:custGeom>
                <a:avLst/>
                <a:gdLst/>
                <a:ahLst/>
                <a:cxnLst/>
                <a:rect r="r" b="b" t="t" l="l"/>
                <a:pathLst>
                  <a:path h="342900" w="342900">
                    <a:moveTo>
                      <a:pt x="342900" y="171450"/>
                    </a:moveTo>
                    <a:cubicBezTo>
                      <a:pt x="342900" y="265430"/>
                      <a:pt x="266700" y="342900"/>
                      <a:pt x="171450" y="342900"/>
                    </a:cubicBezTo>
                    <a:cubicBezTo>
                      <a:pt x="77470" y="342900"/>
                      <a:pt x="0" y="266700"/>
                      <a:pt x="0" y="171450"/>
                    </a:cubicBezTo>
                    <a:cubicBezTo>
                      <a:pt x="0" y="76200"/>
                      <a:pt x="76200" y="0"/>
                      <a:pt x="171450" y="0"/>
                    </a:cubicBezTo>
                    <a:cubicBezTo>
                      <a:pt x="265430" y="0"/>
                      <a:pt x="342900" y="77470"/>
                      <a:pt x="342900" y="171450"/>
                    </a:cubicBezTo>
                    <a:close/>
                  </a:path>
                </a:pathLst>
              </a:custGeom>
              <a:solidFill>
                <a:srgbClr val="CDE2F4"/>
              </a:solidFill>
            </p:spPr>
          </p:sp>
          <p:sp>
            <p:nvSpPr>
              <p:cNvPr name="Freeform 29" id="29"/>
              <p:cNvSpPr/>
              <p:nvPr/>
            </p:nvSpPr>
            <p:spPr>
              <a:xfrm>
                <a:off x="14486891" y="410210"/>
                <a:ext cx="342900" cy="342900"/>
              </a:xfrm>
              <a:custGeom>
                <a:avLst/>
                <a:gdLst/>
                <a:ahLst/>
                <a:cxnLst/>
                <a:rect r="r" b="b" t="t" l="l"/>
                <a:pathLst>
                  <a:path h="342900" w="342900">
                    <a:moveTo>
                      <a:pt x="342900" y="171450"/>
                    </a:moveTo>
                    <a:cubicBezTo>
                      <a:pt x="342900" y="265430"/>
                      <a:pt x="266700" y="342900"/>
                      <a:pt x="171450" y="342900"/>
                    </a:cubicBezTo>
                    <a:cubicBezTo>
                      <a:pt x="76200" y="342900"/>
                      <a:pt x="0" y="266700"/>
                      <a:pt x="0" y="171450"/>
                    </a:cubicBezTo>
                    <a:cubicBezTo>
                      <a:pt x="0" y="76200"/>
                      <a:pt x="76200" y="0"/>
                      <a:pt x="171450" y="0"/>
                    </a:cubicBezTo>
                    <a:cubicBezTo>
                      <a:pt x="266700" y="0"/>
                      <a:pt x="342900" y="77470"/>
                      <a:pt x="342900" y="171450"/>
                    </a:cubicBezTo>
                    <a:close/>
                  </a:path>
                </a:pathLst>
              </a:custGeom>
              <a:solidFill>
                <a:srgbClr val="CDE2F4"/>
              </a:solidFill>
            </p:spPr>
          </p:sp>
          <p:sp>
            <p:nvSpPr>
              <p:cNvPr name="Freeform 30" id="30"/>
              <p:cNvSpPr/>
              <p:nvPr/>
            </p:nvSpPr>
            <p:spPr>
              <a:xfrm>
                <a:off x="14486891" y="1974427"/>
                <a:ext cx="342900" cy="342900"/>
              </a:xfrm>
              <a:custGeom>
                <a:avLst/>
                <a:gdLst/>
                <a:ahLst/>
                <a:cxnLst/>
                <a:rect r="r" b="b" t="t" l="l"/>
                <a:pathLst>
                  <a:path h="342900" w="342900">
                    <a:moveTo>
                      <a:pt x="342900" y="171450"/>
                    </a:moveTo>
                    <a:cubicBezTo>
                      <a:pt x="342900" y="265429"/>
                      <a:pt x="266700" y="342900"/>
                      <a:pt x="171450" y="342900"/>
                    </a:cubicBezTo>
                    <a:cubicBezTo>
                      <a:pt x="76200" y="342900"/>
                      <a:pt x="0" y="266700"/>
                      <a:pt x="0" y="171450"/>
                    </a:cubicBezTo>
                    <a:cubicBezTo>
                      <a:pt x="0" y="77469"/>
                      <a:pt x="76200" y="0"/>
                      <a:pt x="171450" y="0"/>
                    </a:cubicBezTo>
                    <a:cubicBezTo>
                      <a:pt x="266700" y="0"/>
                      <a:pt x="342900" y="77470"/>
                      <a:pt x="342900" y="171450"/>
                    </a:cubicBezTo>
                    <a:close/>
                  </a:path>
                </a:pathLst>
              </a:custGeom>
              <a:solidFill>
                <a:srgbClr val="CDE2F4"/>
              </a:solidFill>
            </p:spPr>
          </p:sp>
          <p:sp>
            <p:nvSpPr>
              <p:cNvPr name="Freeform 31" id="31"/>
              <p:cNvSpPr/>
              <p:nvPr/>
            </p:nvSpPr>
            <p:spPr>
              <a:xfrm>
                <a:off x="410210" y="1974427"/>
                <a:ext cx="342900" cy="342900"/>
              </a:xfrm>
              <a:custGeom>
                <a:avLst/>
                <a:gdLst/>
                <a:ahLst/>
                <a:cxnLst/>
                <a:rect r="r" b="b" t="t" l="l"/>
                <a:pathLst>
                  <a:path h="342900" w="342900">
                    <a:moveTo>
                      <a:pt x="342900" y="171450"/>
                    </a:moveTo>
                    <a:cubicBezTo>
                      <a:pt x="342900" y="265429"/>
                      <a:pt x="266700" y="342900"/>
                      <a:pt x="171450" y="342900"/>
                    </a:cubicBezTo>
                    <a:cubicBezTo>
                      <a:pt x="77470" y="342900"/>
                      <a:pt x="0" y="266700"/>
                      <a:pt x="0" y="171450"/>
                    </a:cubicBezTo>
                    <a:cubicBezTo>
                      <a:pt x="0" y="77469"/>
                      <a:pt x="76200" y="0"/>
                      <a:pt x="171450" y="0"/>
                    </a:cubicBezTo>
                    <a:cubicBezTo>
                      <a:pt x="265430" y="0"/>
                      <a:pt x="342900" y="77470"/>
                      <a:pt x="342900" y="171450"/>
                    </a:cubicBezTo>
                    <a:close/>
                  </a:path>
                </a:pathLst>
              </a:custGeom>
              <a:solidFill>
                <a:srgbClr val="CDE2F4"/>
              </a:solidFill>
            </p:spPr>
          </p:sp>
        </p:grpSp>
        <p:sp>
          <p:nvSpPr>
            <p:cNvPr name="TextBox 32" id="32"/>
            <p:cNvSpPr txBox="true"/>
            <p:nvPr/>
          </p:nvSpPr>
          <p:spPr>
            <a:xfrm rot="0">
              <a:off x="1777848" y="298119"/>
              <a:ext cx="5121473" cy="88053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5599"/>
                </a:lnSpc>
                <a:spcBef>
                  <a:spcPct val="0"/>
                </a:spcBef>
              </a:pPr>
              <a:r>
                <a:rPr lang="en-US" sz="3999">
                  <a:solidFill>
                    <a:srgbClr val="000000"/>
                  </a:solidFill>
                  <a:latin typeface="Lato Bold"/>
                </a:rPr>
                <a:t>Add a main point</a:t>
              </a:r>
            </a:p>
          </p:txBody>
        </p:sp>
      </p:grpSp>
      <p:grpSp>
        <p:nvGrpSpPr>
          <p:cNvPr name="Group 33" id="33"/>
          <p:cNvGrpSpPr/>
          <p:nvPr/>
        </p:nvGrpSpPr>
        <p:grpSpPr>
          <a:xfrm rot="0">
            <a:off x="10131099" y="7109432"/>
            <a:ext cx="6507876" cy="1164729"/>
            <a:chOff x="0" y="0"/>
            <a:chExt cx="8677168" cy="1552972"/>
          </a:xfrm>
        </p:grpSpPr>
        <p:grpSp>
          <p:nvGrpSpPr>
            <p:cNvPr name="Group 34" id="34"/>
            <p:cNvGrpSpPr/>
            <p:nvPr/>
          </p:nvGrpSpPr>
          <p:grpSpPr>
            <a:xfrm rot="0">
              <a:off x="0" y="0"/>
              <a:ext cx="8677168" cy="1552972"/>
              <a:chOff x="0" y="0"/>
              <a:chExt cx="15240000" cy="2727537"/>
            </a:xfrm>
          </p:grpSpPr>
          <p:sp>
            <p:nvSpPr>
              <p:cNvPr name="Freeform 35" id="35"/>
              <p:cNvSpPr/>
              <p:nvPr/>
            </p:nvSpPr>
            <p:spPr>
              <a:xfrm>
                <a:off x="8890" y="0"/>
                <a:ext cx="15234919" cy="2727537"/>
              </a:xfrm>
              <a:custGeom>
                <a:avLst/>
                <a:gdLst/>
                <a:ahLst/>
                <a:cxnLst/>
                <a:rect r="r" b="b" t="t" l="l"/>
                <a:pathLst>
                  <a:path h="2727537" w="15234919">
                    <a:moveTo>
                      <a:pt x="0" y="0"/>
                    </a:moveTo>
                    <a:lnTo>
                      <a:pt x="0" y="2727537"/>
                    </a:lnTo>
                    <a:lnTo>
                      <a:pt x="15234919" y="2727537"/>
                    </a:lnTo>
                    <a:lnTo>
                      <a:pt x="15234919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  <a:moveTo>
                      <a:pt x="14649451" y="410210"/>
                    </a:moveTo>
                    <a:cubicBezTo>
                      <a:pt x="14743430" y="410210"/>
                      <a:pt x="14820901" y="486410"/>
                      <a:pt x="14820901" y="581660"/>
                    </a:cubicBezTo>
                    <a:cubicBezTo>
                      <a:pt x="14820901" y="676910"/>
                      <a:pt x="14744701" y="753110"/>
                      <a:pt x="14649451" y="753110"/>
                    </a:cubicBezTo>
                    <a:cubicBezTo>
                      <a:pt x="14554201" y="753110"/>
                      <a:pt x="14478001" y="676910"/>
                      <a:pt x="14478001" y="581660"/>
                    </a:cubicBezTo>
                    <a:cubicBezTo>
                      <a:pt x="14478001" y="486410"/>
                      <a:pt x="14555471" y="410210"/>
                      <a:pt x="14649451" y="410210"/>
                    </a:cubicBezTo>
                    <a:close/>
                    <a:moveTo>
                      <a:pt x="572770" y="410210"/>
                    </a:moveTo>
                    <a:cubicBezTo>
                      <a:pt x="666750" y="410210"/>
                      <a:pt x="744220" y="486410"/>
                      <a:pt x="744220" y="581660"/>
                    </a:cubicBezTo>
                    <a:cubicBezTo>
                      <a:pt x="744220" y="676910"/>
                      <a:pt x="668020" y="753110"/>
                      <a:pt x="572770" y="753110"/>
                    </a:cubicBezTo>
                    <a:cubicBezTo>
                      <a:pt x="478790" y="753110"/>
                      <a:pt x="401320" y="676910"/>
                      <a:pt x="401320" y="581660"/>
                    </a:cubicBezTo>
                    <a:cubicBezTo>
                      <a:pt x="401320" y="486410"/>
                      <a:pt x="478790" y="410210"/>
                      <a:pt x="572770" y="410210"/>
                    </a:cubicBezTo>
                    <a:close/>
                    <a:moveTo>
                      <a:pt x="572770" y="2317327"/>
                    </a:moveTo>
                    <a:cubicBezTo>
                      <a:pt x="478790" y="2317327"/>
                      <a:pt x="401320" y="2241127"/>
                      <a:pt x="401320" y="2145877"/>
                    </a:cubicBezTo>
                    <a:cubicBezTo>
                      <a:pt x="401320" y="2051896"/>
                      <a:pt x="477520" y="1974427"/>
                      <a:pt x="572770" y="1974427"/>
                    </a:cubicBezTo>
                    <a:cubicBezTo>
                      <a:pt x="666750" y="1974427"/>
                      <a:pt x="744220" y="2050627"/>
                      <a:pt x="744220" y="2145877"/>
                    </a:cubicBezTo>
                    <a:cubicBezTo>
                      <a:pt x="744220" y="2239857"/>
                      <a:pt x="666750" y="2317327"/>
                      <a:pt x="572770" y="2317327"/>
                    </a:cubicBezTo>
                    <a:close/>
                    <a:moveTo>
                      <a:pt x="14649451" y="2317327"/>
                    </a:moveTo>
                    <a:cubicBezTo>
                      <a:pt x="14555471" y="2317327"/>
                      <a:pt x="14478001" y="2241127"/>
                      <a:pt x="14478001" y="2145877"/>
                    </a:cubicBezTo>
                    <a:cubicBezTo>
                      <a:pt x="14478001" y="2051896"/>
                      <a:pt x="14554201" y="1974427"/>
                      <a:pt x="14649451" y="1974427"/>
                    </a:cubicBezTo>
                    <a:cubicBezTo>
                      <a:pt x="14744701" y="1974427"/>
                      <a:pt x="14820901" y="2050627"/>
                      <a:pt x="14820901" y="2145877"/>
                    </a:cubicBezTo>
                    <a:cubicBezTo>
                      <a:pt x="14820901" y="2239857"/>
                      <a:pt x="14743430" y="2317327"/>
                      <a:pt x="14649451" y="2317327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Freeform 36" id="36"/>
              <p:cNvSpPr/>
              <p:nvPr/>
            </p:nvSpPr>
            <p:spPr>
              <a:xfrm>
                <a:off x="410210" y="410210"/>
                <a:ext cx="342900" cy="342900"/>
              </a:xfrm>
              <a:custGeom>
                <a:avLst/>
                <a:gdLst/>
                <a:ahLst/>
                <a:cxnLst/>
                <a:rect r="r" b="b" t="t" l="l"/>
                <a:pathLst>
                  <a:path h="342900" w="342900">
                    <a:moveTo>
                      <a:pt x="342900" y="171450"/>
                    </a:moveTo>
                    <a:cubicBezTo>
                      <a:pt x="342900" y="265430"/>
                      <a:pt x="266700" y="342900"/>
                      <a:pt x="171450" y="342900"/>
                    </a:cubicBezTo>
                    <a:cubicBezTo>
                      <a:pt x="77470" y="342900"/>
                      <a:pt x="0" y="266700"/>
                      <a:pt x="0" y="171450"/>
                    </a:cubicBezTo>
                    <a:cubicBezTo>
                      <a:pt x="0" y="76200"/>
                      <a:pt x="76200" y="0"/>
                      <a:pt x="171450" y="0"/>
                    </a:cubicBezTo>
                    <a:cubicBezTo>
                      <a:pt x="265430" y="0"/>
                      <a:pt x="342900" y="77470"/>
                      <a:pt x="342900" y="171450"/>
                    </a:cubicBezTo>
                    <a:close/>
                  </a:path>
                </a:pathLst>
              </a:custGeom>
              <a:solidFill>
                <a:srgbClr val="CDE2F4"/>
              </a:solidFill>
            </p:spPr>
          </p:sp>
          <p:sp>
            <p:nvSpPr>
              <p:cNvPr name="Freeform 37" id="37"/>
              <p:cNvSpPr/>
              <p:nvPr/>
            </p:nvSpPr>
            <p:spPr>
              <a:xfrm>
                <a:off x="14486891" y="410210"/>
                <a:ext cx="342900" cy="342900"/>
              </a:xfrm>
              <a:custGeom>
                <a:avLst/>
                <a:gdLst/>
                <a:ahLst/>
                <a:cxnLst/>
                <a:rect r="r" b="b" t="t" l="l"/>
                <a:pathLst>
                  <a:path h="342900" w="342900">
                    <a:moveTo>
                      <a:pt x="342900" y="171450"/>
                    </a:moveTo>
                    <a:cubicBezTo>
                      <a:pt x="342900" y="265430"/>
                      <a:pt x="266700" y="342900"/>
                      <a:pt x="171450" y="342900"/>
                    </a:cubicBezTo>
                    <a:cubicBezTo>
                      <a:pt x="76200" y="342900"/>
                      <a:pt x="0" y="266700"/>
                      <a:pt x="0" y="171450"/>
                    </a:cubicBezTo>
                    <a:cubicBezTo>
                      <a:pt x="0" y="76200"/>
                      <a:pt x="76200" y="0"/>
                      <a:pt x="171450" y="0"/>
                    </a:cubicBezTo>
                    <a:cubicBezTo>
                      <a:pt x="266700" y="0"/>
                      <a:pt x="342900" y="77470"/>
                      <a:pt x="342900" y="171450"/>
                    </a:cubicBezTo>
                    <a:close/>
                  </a:path>
                </a:pathLst>
              </a:custGeom>
              <a:solidFill>
                <a:srgbClr val="CDE2F4"/>
              </a:solidFill>
            </p:spPr>
          </p:sp>
          <p:sp>
            <p:nvSpPr>
              <p:cNvPr name="Freeform 38" id="38"/>
              <p:cNvSpPr/>
              <p:nvPr/>
            </p:nvSpPr>
            <p:spPr>
              <a:xfrm>
                <a:off x="14486891" y="1974427"/>
                <a:ext cx="342900" cy="342900"/>
              </a:xfrm>
              <a:custGeom>
                <a:avLst/>
                <a:gdLst/>
                <a:ahLst/>
                <a:cxnLst/>
                <a:rect r="r" b="b" t="t" l="l"/>
                <a:pathLst>
                  <a:path h="342900" w="342900">
                    <a:moveTo>
                      <a:pt x="342900" y="171450"/>
                    </a:moveTo>
                    <a:cubicBezTo>
                      <a:pt x="342900" y="265429"/>
                      <a:pt x="266700" y="342900"/>
                      <a:pt x="171450" y="342900"/>
                    </a:cubicBezTo>
                    <a:cubicBezTo>
                      <a:pt x="76200" y="342900"/>
                      <a:pt x="0" y="266700"/>
                      <a:pt x="0" y="171450"/>
                    </a:cubicBezTo>
                    <a:cubicBezTo>
                      <a:pt x="0" y="77469"/>
                      <a:pt x="76200" y="0"/>
                      <a:pt x="171450" y="0"/>
                    </a:cubicBezTo>
                    <a:cubicBezTo>
                      <a:pt x="266700" y="0"/>
                      <a:pt x="342900" y="77470"/>
                      <a:pt x="342900" y="171450"/>
                    </a:cubicBezTo>
                    <a:close/>
                  </a:path>
                </a:pathLst>
              </a:custGeom>
              <a:solidFill>
                <a:srgbClr val="CDE2F4"/>
              </a:solidFill>
            </p:spPr>
          </p:sp>
          <p:sp>
            <p:nvSpPr>
              <p:cNvPr name="Freeform 39" id="39"/>
              <p:cNvSpPr/>
              <p:nvPr/>
            </p:nvSpPr>
            <p:spPr>
              <a:xfrm>
                <a:off x="410210" y="1974427"/>
                <a:ext cx="342900" cy="342900"/>
              </a:xfrm>
              <a:custGeom>
                <a:avLst/>
                <a:gdLst/>
                <a:ahLst/>
                <a:cxnLst/>
                <a:rect r="r" b="b" t="t" l="l"/>
                <a:pathLst>
                  <a:path h="342900" w="342900">
                    <a:moveTo>
                      <a:pt x="342900" y="171450"/>
                    </a:moveTo>
                    <a:cubicBezTo>
                      <a:pt x="342900" y="265429"/>
                      <a:pt x="266700" y="342900"/>
                      <a:pt x="171450" y="342900"/>
                    </a:cubicBezTo>
                    <a:cubicBezTo>
                      <a:pt x="77470" y="342900"/>
                      <a:pt x="0" y="266700"/>
                      <a:pt x="0" y="171450"/>
                    </a:cubicBezTo>
                    <a:cubicBezTo>
                      <a:pt x="0" y="77469"/>
                      <a:pt x="76200" y="0"/>
                      <a:pt x="171450" y="0"/>
                    </a:cubicBezTo>
                    <a:cubicBezTo>
                      <a:pt x="265430" y="0"/>
                      <a:pt x="342900" y="77470"/>
                      <a:pt x="342900" y="171450"/>
                    </a:cubicBezTo>
                    <a:close/>
                  </a:path>
                </a:pathLst>
              </a:custGeom>
              <a:solidFill>
                <a:srgbClr val="CDE2F4"/>
              </a:solidFill>
            </p:spPr>
          </p:sp>
        </p:grpSp>
        <p:sp>
          <p:nvSpPr>
            <p:cNvPr name="TextBox 40" id="40"/>
            <p:cNvSpPr txBox="true"/>
            <p:nvPr/>
          </p:nvSpPr>
          <p:spPr>
            <a:xfrm rot="0">
              <a:off x="1777848" y="298119"/>
              <a:ext cx="5121473" cy="88053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5599"/>
                </a:lnSpc>
                <a:spcBef>
                  <a:spcPct val="0"/>
                </a:spcBef>
              </a:pPr>
              <a:r>
                <a:rPr lang="en-US" sz="3999">
                  <a:solidFill>
                    <a:srgbClr val="000000"/>
                  </a:solidFill>
                  <a:latin typeface="Lato Bold"/>
                </a:rPr>
                <a:t>Add a main point</a:t>
              </a:r>
            </a:p>
          </p:txBody>
        </p:sp>
      </p:grpSp>
      <p:pic>
        <p:nvPicPr>
          <p:cNvPr name="Picture 41" id="41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2168303" y="4317386"/>
            <a:ext cx="3719401" cy="4607366"/>
          </a:xfrm>
          <a:prstGeom prst="rect">
            <a:avLst/>
          </a:prstGeom>
        </p:spPr>
      </p:pic>
      <p:sp>
        <p:nvSpPr>
          <p:cNvPr name="TextBox 42" id="42"/>
          <p:cNvSpPr txBox="true"/>
          <p:nvPr/>
        </p:nvSpPr>
        <p:spPr>
          <a:xfrm rot="0">
            <a:off x="10131099" y="2331005"/>
            <a:ext cx="6507876" cy="9358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39"/>
              </a:lnSpc>
            </a:pPr>
            <a:r>
              <a:rPr lang="en-US" sz="2799">
                <a:solidFill>
                  <a:srgbClr val="000000"/>
                </a:solidFill>
                <a:latin typeface="Poppins"/>
              </a:rPr>
              <a:t>Elaborate on what you want</a:t>
            </a:r>
          </a:p>
          <a:p>
            <a:pPr algn="ctr">
              <a:lnSpc>
                <a:spcPts val="3640"/>
              </a:lnSpc>
            </a:pPr>
            <a:r>
              <a:rPr lang="en-US" sz="2800">
                <a:solidFill>
                  <a:srgbClr val="000000"/>
                </a:solidFill>
                <a:latin typeface="Poppins"/>
              </a:rPr>
              <a:t>to discuss. </a:t>
            </a:r>
          </a:p>
        </p:txBody>
      </p:sp>
      <p:sp>
        <p:nvSpPr>
          <p:cNvPr name="TextBox 43" id="43"/>
          <p:cNvSpPr txBox="true"/>
          <p:nvPr/>
        </p:nvSpPr>
        <p:spPr>
          <a:xfrm rot="0">
            <a:off x="1028700" y="1028700"/>
            <a:ext cx="8003276" cy="27432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10800"/>
              </a:lnSpc>
            </a:pPr>
            <a:r>
              <a:rPr lang="en-US" sz="9000">
                <a:solidFill>
                  <a:srgbClr val="FFFFFF"/>
                </a:solidFill>
                <a:latin typeface="Atma Bold"/>
              </a:rPr>
              <a:t>Write Your Topic or Idea</a:t>
            </a:r>
          </a:p>
        </p:txBody>
      </p:sp>
      <p:sp>
        <p:nvSpPr>
          <p:cNvPr name="TextBox 44" id="44"/>
          <p:cNvSpPr txBox="true"/>
          <p:nvPr/>
        </p:nvSpPr>
        <p:spPr>
          <a:xfrm rot="0">
            <a:off x="10131099" y="5379594"/>
            <a:ext cx="6507876" cy="9358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39"/>
              </a:lnSpc>
            </a:pPr>
            <a:r>
              <a:rPr lang="en-US" sz="2799">
                <a:solidFill>
                  <a:srgbClr val="000000"/>
                </a:solidFill>
                <a:latin typeface="Poppins"/>
              </a:rPr>
              <a:t>Elaborate on what you want</a:t>
            </a:r>
          </a:p>
          <a:p>
            <a:pPr algn="ctr">
              <a:lnSpc>
                <a:spcPts val="3640"/>
              </a:lnSpc>
            </a:pPr>
            <a:r>
              <a:rPr lang="en-US" sz="2800">
                <a:solidFill>
                  <a:srgbClr val="000000"/>
                </a:solidFill>
                <a:latin typeface="Poppins"/>
              </a:rPr>
              <a:t>to discuss. </a:t>
            </a:r>
          </a:p>
        </p:txBody>
      </p:sp>
      <p:sp>
        <p:nvSpPr>
          <p:cNvPr name="TextBox 45" id="45"/>
          <p:cNvSpPr txBox="true"/>
          <p:nvPr/>
        </p:nvSpPr>
        <p:spPr>
          <a:xfrm rot="0">
            <a:off x="10131099" y="8428183"/>
            <a:ext cx="6507876" cy="9358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39"/>
              </a:lnSpc>
            </a:pPr>
            <a:r>
              <a:rPr lang="en-US" sz="2799">
                <a:solidFill>
                  <a:srgbClr val="000000"/>
                </a:solidFill>
                <a:latin typeface="Poppins"/>
              </a:rPr>
              <a:t>Elaborate on what you want</a:t>
            </a:r>
          </a:p>
          <a:p>
            <a:pPr algn="ctr">
              <a:lnSpc>
                <a:spcPts val="3640"/>
              </a:lnSpc>
            </a:pPr>
            <a:r>
              <a:rPr lang="en-US" sz="2800">
                <a:solidFill>
                  <a:srgbClr val="000000"/>
                </a:solidFill>
                <a:latin typeface="Poppins"/>
              </a:rPr>
              <a:t>to discuss.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DAFQ5GMOM_Q</dc:identifier>
  <dcterms:modified xsi:type="dcterms:W3CDTF">2011-08-01T06:04:30Z</dcterms:modified>
  <cp:revision>1</cp:revision>
  <dc:title>Copia de Blue and Red Illustrative Winter Presentation</dc:title>
</cp:coreProperties>
</file>