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3"/>
    <p:sldId id="257" r:id="rId24"/>
    <p:sldId id="258" r:id="rId25"/>
    <p:sldId id="259" r:id="rId26"/>
    <p:sldId id="260" r:id="rId27"/>
    <p:sldId id="261" r:id="rId28"/>
    <p:sldId id="262" r:id="rId29"/>
    <p:sldId id="263" r:id="rId30"/>
    <p:sldId id="264" r:id="rId31"/>
    <p:sldId id="265" r:id="rId32"/>
    <p:sldId id="266" r:id="rId33"/>
    <p:sldId id="267" r:id="rId34"/>
    <p:sldId id="268" r:id="rId35"/>
    <p:sldId id="269" r:id="rId36"/>
    <p:sldId id="270" r:id="rId37"/>
    <p:sldId id="271" r:id="rId38"/>
    <p:sldId id="272" r:id="rId39"/>
    <p:sldId id="273" r:id="rId40"/>
    <p:sldId id="274" r:id="rId41"/>
    <p:sldId id="275" r:id="rId42"/>
    <p:sldId id="276" r:id="rId43"/>
    <p:sldId id="277" r:id="rId44"/>
    <p:sldId id="278" r:id="rId45"/>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Open Sans Light" charset="1" panose="020B0306030504020204"/>
      <p:regular r:id="rId10"/>
    </p:embeddedFont>
    <p:embeddedFont>
      <p:font typeface="Open Sans Light Bold" charset="1" panose="020B0806030504020204"/>
      <p:regular r:id="rId11"/>
    </p:embeddedFont>
    <p:embeddedFont>
      <p:font typeface="Open Sans Light Italics" charset="1" panose="020B0306030504020204"/>
      <p:regular r:id="rId12"/>
    </p:embeddedFont>
    <p:embeddedFont>
      <p:font typeface="Open Sans Light Bold Italics" charset="1" panose="020B0806030504020204"/>
      <p:regular r:id="rId13"/>
    </p:embeddedFont>
    <p:embeddedFont>
      <p:font typeface="TAN Mon Cheri" charset="1" panose="00000000000000000000"/>
      <p:regular r:id="rId14"/>
    </p:embeddedFont>
    <p:embeddedFont>
      <p:font typeface="Nunito Sans Bold" charset="1" panose="00000800000000000000"/>
      <p:regular r:id="rId15"/>
    </p:embeddedFont>
    <p:embeddedFont>
      <p:font typeface="Nunito Sans Bold Bold" charset="1" panose="00000900000000000000"/>
      <p:regular r:id="rId16"/>
    </p:embeddedFont>
    <p:embeddedFont>
      <p:font typeface="Nunito Sans Bold Italics" charset="1" panose="00000800000000000000"/>
      <p:regular r:id="rId17"/>
    </p:embeddedFont>
    <p:embeddedFont>
      <p:font typeface="Nunito Sans Bold Bold Italics" charset="1" panose="00000900000000000000"/>
      <p:regular r:id="rId18"/>
    </p:embeddedFont>
    <p:embeddedFont>
      <p:font typeface="Nunito Sans Extra Light" charset="1" panose="00000300000000000000"/>
      <p:regular r:id="rId19"/>
    </p:embeddedFont>
    <p:embeddedFont>
      <p:font typeface="Nunito Sans Extra Light Bold" charset="1" panose="00000400000000000000"/>
      <p:regular r:id="rId20"/>
    </p:embeddedFont>
    <p:embeddedFont>
      <p:font typeface="Nunito Sans Extra Light Italics" charset="1" panose="00000300000000000000"/>
      <p:regular r:id="rId21"/>
    </p:embeddedFont>
    <p:embeddedFont>
      <p:font typeface="Nunito Sans Extra Light Bold Italics" charset="1" panose="000004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slides/slide1.xml" Type="http://schemas.openxmlformats.org/officeDocument/2006/relationships/slide"/><Relationship Id="rId24" Target="slides/slide2.xml" Type="http://schemas.openxmlformats.org/officeDocument/2006/relationships/slide"/><Relationship Id="rId25" Target="slides/slide3.xml" Type="http://schemas.openxmlformats.org/officeDocument/2006/relationships/slide"/><Relationship Id="rId26" Target="slides/slide4.xml" Type="http://schemas.openxmlformats.org/officeDocument/2006/relationships/slide"/><Relationship Id="rId27" Target="slides/slide5.xml" Type="http://schemas.openxmlformats.org/officeDocument/2006/relationships/slide"/><Relationship Id="rId28" Target="slides/slide6.xml" Type="http://schemas.openxmlformats.org/officeDocument/2006/relationships/slide"/><Relationship Id="rId29" Target="slides/slide7.xml" Type="http://schemas.openxmlformats.org/officeDocument/2006/relationships/slide"/><Relationship Id="rId3" Target="viewProps.xml" Type="http://schemas.openxmlformats.org/officeDocument/2006/relationships/viewProps"/><Relationship Id="rId30" Target="slides/slide8.xml" Type="http://schemas.openxmlformats.org/officeDocument/2006/relationships/slide"/><Relationship Id="rId31" Target="slides/slide9.xml" Type="http://schemas.openxmlformats.org/officeDocument/2006/relationships/slide"/><Relationship Id="rId32" Target="slides/slide10.xml" Type="http://schemas.openxmlformats.org/officeDocument/2006/relationships/slide"/><Relationship Id="rId33" Target="slides/slide11.xml" Type="http://schemas.openxmlformats.org/officeDocument/2006/relationships/slide"/><Relationship Id="rId34" Target="slides/slide12.xml" Type="http://schemas.openxmlformats.org/officeDocument/2006/relationships/slide"/><Relationship Id="rId35" Target="slides/slide13.xml" Type="http://schemas.openxmlformats.org/officeDocument/2006/relationships/slide"/><Relationship Id="rId36" Target="slides/slide14.xml" Type="http://schemas.openxmlformats.org/officeDocument/2006/relationships/slide"/><Relationship Id="rId37" Target="slides/slide15.xml" Type="http://schemas.openxmlformats.org/officeDocument/2006/relationships/slide"/><Relationship Id="rId38" Target="slides/slide16.xml" Type="http://schemas.openxmlformats.org/officeDocument/2006/relationships/slide"/><Relationship Id="rId39" Target="slides/slide17.xml" Type="http://schemas.openxmlformats.org/officeDocument/2006/relationships/slide"/><Relationship Id="rId4" Target="theme/theme1.xml" Type="http://schemas.openxmlformats.org/officeDocument/2006/relationships/theme"/><Relationship Id="rId40" Target="slides/slide18.xml" Type="http://schemas.openxmlformats.org/officeDocument/2006/relationships/slide"/><Relationship Id="rId41" Target="slides/slide19.xml" Type="http://schemas.openxmlformats.org/officeDocument/2006/relationships/slide"/><Relationship Id="rId42" Target="slides/slide20.xml" Type="http://schemas.openxmlformats.org/officeDocument/2006/relationships/slide"/><Relationship Id="rId43" Target="slides/slide21.xml" Type="http://schemas.openxmlformats.org/officeDocument/2006/relationships/slide"/><Relationship Id="rId44" Target="slides/slide22.xml" Type="http://schemas.openxmlformats.org/officeDocument/2006/relationships/slide"/><Relationship Id="rId45" Target="slides/slide23.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sv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jpe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 Id="rId5" Target="../media/image40.png" Type="http://schemas.openxmlformats.org/officeDocument/2006/relationships/image"/><Relationship Id="rId6" Target="../media/image41.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3.jpe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jpeg" Type="http://schemas.openxmlformats.org/officeDocument/2006/relationships/image"/><Relationship Id="rId3" Target="../media/image45.jpe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46.png" Type="http://schemas.openxmlformats.org/officeDocument/2006/relationships/image"/><Relationship Id="rId7" Target="../media/image47.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png" Type="http://schemas.openxmlformats.org/officeDocument/2006/relationships/image"/><Relationship Id="rId11" Target="../media/image3.svg" Type="http://schemas.openxmlformats.org/officeDocument/2006/relationships/image"/><Relationship Id="rId12" Target="../media/image50.png" Type="http://schemas.openxmlformats.org/officeDocument/2006/relationships/image"/><Relationship Id="rId13" Target="../media/image51.svg" Type="http://schemas.openxmlformats.org/officeDocument/2006/relationships/image"/><Relationship Id="rId14" Target="../media/image52.png" Type="http://schemas.openxmlformats.org/officeDocument/2006/relationships/image"/><Relationship Id="rId15" Target="../media/image53.svg" Type="http://schemas.openxmlformats.org/officeDocument/2006/relationships/image"/><Relationship Id="rId2" Target="../media/image48.png" Type="http://schemas.openxmlformats.org/officeDocument/2006/relationships/image"/><Relationship Id="rId3" Target="../media/image49.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8.svg" Type="http://schemas.openxmlformats.org/officeDocument/2006/relationships/image"/><Relationship Id="rId2" Target="../media/image54.jpeg" Type="http://schemas.openxmlformats.org/officeDocument/2006/relationships/image"/><Relationship Id="rId3" Target="../media/image55.jpeg" Type="http://schemas.openxmlformats.org/officeDocument/2006/relationships/image"/><Relationship Id="rId4" Target="../media/image56.jpeg" Type="http://schemas.openxmlformats.org/officeDocument/2006/relationships/image"/><Relationship Id="rId5" Target="../media/image27.png" Type="http://schemas.openxmlformats.org/officeDocument/2006/relationships/image"/><Relationship Id="rId6" Target="../media/image28.sv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57.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png" Type="http://schemas.openxmlformats.org/officeDocument/2006/relationships/image"/><Relationship Id="rId11" Target="../media/image3.svg" Type="http://schemas.openxmlformats.org/officeDocument/2006/relationships/image"/><Relationship Id="rId12" Target="../media/image61.png" Type="http://schemas.openxmlformats.org/officeDocument/2006/relationships/image"/><Relationship Id="rId13" Target="../media/image62.svg" Type="http://schemas.openxmlformats.org/officeDocument/2006/relationships/image"/><Relationship Id="rId14" Target="../media/image63.png" Type="http://schemas.openxmlformats.org/officeDocument/2006/relationships/image"/><Relationship Id="rId15" Target="../media/image64.svg" Type="http://schemas.openxmlformats.org/officeDocument/2006/relationships/image"/><Relationship Id="rId2" Target="../media/image48.png" Type="http://schemas.openxmlformats.org/officeDocument/2006/relationships/image"/><Relationship Id="rId3" Target="../media/image49.svg" Type="http://schemas.openxmlformats.org/officeDocument/2006/relationships/image"/><Relationship Id="rId4" Target="../media/image59.png" Type="http://schemas.openxmlformats.org/officeDocument/2006/relationships/image"/><Relationship Id="rId5" Target="../media/image60.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65.png" Type="http://schemas.openxmlformats.org/officeDocument/2006/relationships/image"/><Relationship Id="rId5" Target="../media/image66.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png" Type="http://schemas.openxmlformats.org/officeDocument/2006/relationships/image"/><Relationship Id="rId3" Target="../media/image39.svg" Type="http://schemas.openxmlformats.org/officeDocument/2006/relationships/image"/><Relationship Id="rId4" Target="../media/image67.png" Type="http://schemas.openxmlformats.org/officeDocument/2006/relationships/image"/><Relationship Id="rId5" Target="../media/image68.svg" Type="http://schemas.openxmlformats.org/officeDocument/2006/relationships/image"/><Relationship Id="rId6" Target="../media/image46.png" Type="http://schemas.openxmlformats.org/officeDocument/2006/relationships/image"/><Relationship Id="rId7" Target="../media/image47.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 Id="rId6" Target="../media/image69.png" Type="http://schemas.openxmlformats.org/officeDocument/2006/relationships/image"/><Relationship Id="rId7" Target="../media/image70.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jpe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9.svg" Type="http://schemas.openxmlformats.org/officeDocument/2006/relationships/image"/><Relationship Id="rId11" Target="../media/image80.png" Type="http://schemas.openxmlformats.org/officeDocument/2006/relationships/image"/><Relationship Id="rId12" Target="../media/image81.svg" Type="http://schemas.openxmlformats.org/officeDocument/2006/relationships/image"/><Relationship Id="rId13" Target="../media/image22.png" Type="http://schemas.openxmlformats.org/officeDocument/2006/relationships/image"/><Relationship Id="rId14" Target="../media/image23.svg" Type="http://schemas.openxmlformats.org/officeDocument/2006/relationships/image"/><Relationship Id="rId15" Target="../media/image57.png" Type="http://schemas.openxmlformats.org/officeDocument/2006/relationships/image"/><Relationship Id="rId16" Target="../media/image58.svg" Type="http://schemas.openxmlformats.org/officeDocument/2006/relationships/image"/><Relationship Id="rId17" Target="../media/image82.png" Type="http://schemas.openxmlformats.org/officeDocument/2006/relationships/image"/><Relationship Id="rId18" Target="../media/image83.svg" Type="http://schemas.openxmlformats.org/officeDocument/2006/relationships/image"/><Relationship Id="rId2" Target="../media/image71.jpeg" Type="http://schemas.openxmlformats.org/officeDocument/2006/relationships/image"/><Relationship Id="rId3" Target="../media/image72.jpeg" Type="http://schemas.openxmlformats.org/officeDocument/2006/relationships/image"/><Relationship Id="rId4" Target="../media/image73.jpeg" Type="http://schemas.openxmlformats.org/officeDocument/2006/relationships/image"/><Relationship Id="rId5" Target="../media/image74.jpeg" Type="http://schemas.openxmlformats.org/officeDocument/2006/relationships/image"/><Relationship Id="rId6" Target="../media/image75.png" Type="http://schemas.openxmlformats.org/officeDocument/2006/relationships/image"/><Relationship Id="rId7" Target="../media/image76.jpeg" Type="http://schemas.openxmlformats.org/officeDocument/2006/relationships/image"/><Relationship Id="rId8" Target="../media/image77.jpeg" Type="http://schemas.openxmlformats.org/officeDocument/2006/relationships/image"/><Relationship Id="rId9" Target="../media/image78.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4.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png" Type="http://schemas.openxmlformats.org/officeDocument/2006/relationships/image"/><Relationship Id="rId3" Target="../media/image39.svg" Type="http://schemas.openxmlformats.org/officeDocument/2006/relationships/image"/><Relationship Id="rId4" Target="../media/image85.jpeg" Type="http://schemas.openxmlformats.org/officeDocument/2006/relationships/image"/><Relationship Id="rId5" Target="../media/image35.png" Type="http://schemas.openxmlformats.org/officeDocument/2006/relationships/image"/><Relationship Id="rId6" Target="../media/image36.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media/image86.png" Type="http://schemas.openxmlformats.org/officeDocument/2006/relationships/image"/><Relationship Id="rId3" Target="../media/image87.svg" Type="http://schemas.openxmlformats.org/officeDocument/2006/relationships/image"/><Relationship Id="rId4" Target="../media/image88.pn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89.png" Type="http://schemas.openxmlformats.org/officeDocument/2006/relationships/image"/><Relationship Id="rId8" Target="../media/image90.svg" Type="http://schemas.openxmlformats.org/officeDocument/2006/relationships/image"/><Relationship Id="rId9"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jpeg" Type="http://schemas.openxmlformats.org/officeDocument/2006/relationships/image"/><Relationship Id="rId3" Target="../media/image30.jpe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24695" t="0" r="24695" b="0"/>
          <a:stretch>
            <a:fillRect/>
          </a:stretch>
        </p:blipFill>
        <p:spPr>
          <a:xfrm flipH="false" flipV="false" rot="0">
            <a:off x="9622823" y="0"/>
            <a:ext cx="7809151" cy="10287000"/>
          </a:xfrm>
          <a:prstGeom prst="rect">
            <a:avLst/>
          </a:prstGeom>
        </p:spPr>
      </p:pic>
      <p:pic>
        <p:nvPicPr>
          <p:cNvPr name="Picture 3" id="3"/>
          <p:cNvPicPr>
            <a:picLocks noChangeAspect="true"/>
          </p:cNvPicPr>
          <p:nvPr/>
        </p:nvPicPr>
        <p:blipFill>
          <a:blip r:embed="rId2"/>
          <a:srcRect l="24695" t="0" r="24695" b="0"/>
          <a:stretch>
            <a:fillRect/>
          </a:stretch>
        </p:blipFill>
        <p:spPr>
          <a:xfrm flipH="false" flipV="false" rot="0">
            <a:off x="-7030377" y="0"/>
            <a:ext cx="7809151" cy="10287000"/>
          </a:xfrm>
          <a:prstGeom prst="rect">
            <a:avLst/>
          </a:prstGeom>
        </p:spPr>
      </p:pic>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7880846" y="-562694"/>
            <a:ext cx="3591098" cy="4114800"/>
          </a:xfrm>
          <a:prstGeom prst="rect">
            <a:avLst/>
          </a:prstGeom>
        </p:spPr>
      </p:pic>
      <p:grpSp>
        <p:nvGrpSpPr>
          <p:cNvPr name="Group 5" id="5"/>
          <p:cNvGrpSpPr/>
          <p:nvPr/>
        </p:nvGrpSpPr>
        <p:grpSpPr>
          <a:xfrm rot="0">
            <a:off x="17431974" y="0"/>
            <a:ext cx="856026" cy="10287000"/>
            <a:chOff x="0" y="0"/>
            <a:chExt cx="225455" cy="2709333"/>
          </a:xfrm>
        </p:grpSpPr>
        <p:sp>
          <p:nvSpPr>
            <p:cNvPr name="Freeform 6" id="6"/>
            <p:cNvSpPr/>
            <p:nvPr/>
          </p:nvSpPr>
          <p:spPr>
            <a:xfrm>
              <a:off x="0" y="0"/>
              <a:ext cx="225455" cy="2709333"/>
            </a:xfrm>
            <a:custGeom>
              <a:avLst/>
              <a:gdLst/>
              <a:ahLst/>
              <a:cxnLst/>
              <a:rect r="r" b="b" t="t" l="l"/>
              <a:pathLst>
                <a:path h="2709333" w="225455">
                  <a:moveTo>
                    <a:pt x="0" y="0"/>
                  </a:moveTo>
                  <a:lnTo>
                    <a:pt x="225455" y="0"/>
                  </a:lnTo>
                  <a:lnTo>
                    <a:pt x="225455" y="2709333"/>
                  </a:lnTo>
                  <a:lnTo>
                    <a:pt x="0" y="2709333"/>
                  </a:lnTo>
                  <a:close/>
                </a:path>
              </a:pathLst>
            </a:custGeom>
            <a:solidFill>
              <a:srgbClr val="9B7556"/>
            </a:solidFill>
          </p:spPr>
        </p:sp>
        <p:sp>
          <p:nvSpPr>
            <p:cNvPr name="TextBox 7" id="7"/>
            <p:cNvSpPr txBox="true"/>
            <p:nvPr/>
          </p:nvSpPr>
          <p:spPr>
            <a:xfrm>
              <a:off x="0" y="-66675"/>
              <a:ext cx="812800" cy="879475"/>
            </a:xfrm>
            <a:prstGeom prst="rect">
              <a:avLst/>
            </a:prstGeom>
          </p:spPr>
          <p:txBody>
            <a:bodyPr anchor="ctr" rtlCol="false" tIns="50800" lIns="50800" bIns="50800" rIns="50800"/>
            <a:lstStyle/>
            <a:p>
              <a:pPr algn="ctr">
                <a:lnSpc>
                  <a:spcPts val="3666"/>
                </a:lnSpc>
              </a:pPr>
            </a:p>
          </p:txBody>
        </p:sp>
      </p:grpSp>
      <p:grpSp>
        <p:nvGrpSpPr>
          <p:cNvPr name="Group 8" id="8"/>
          <p:cNvGrpSpPr/>
          <p:nvPr/>
        </p:nvGrpSpPr>
        <p:grpSpPr>
          <a:xfrm rot="0">
            <a:off x="1587087" y="3294019"/>
            <a:ext cx="7227422" cy="3696030"/>
            <a:chOff x="0" y="0"/>
            <a:chExt cx="9636563" cy="4928040"/>
          </a:xfrm>
        </p:grpSpPr>
        <p:sp>
          <p:nvSpPr>
            <p:cNvPr name="TextBox 9" id="9"/>
            <p:cNvSpPr txBox="true"/>
            <p:nvPr/>
          </p:nvSpPr>
          <p:spPr>
            <a:xfrm rot="0">
              <a:off x="1586142" y="-180975"/>
              <a:ext cx="6464278" cy="2150347"/>
            </a:xfrm>
            <a:prstGeom prst="rect">
              <a:avLst/>
            </a:prstGeom>
          </p:spPr>
          <p:txBody>
            <a:bodyPr anchor="t" rtlCol="false" tIns="0" lIns="0" bIns="0" rIns="0">
              <a:spAutoFit/>
            </a:bodyPr>
            <a:lstStyle/>
            <a:p>
              <a:pPr algn="ctr">
                <a:lnSpc>
                  <a:spcPts val="13613"/>
                </a:lnSpc>
              </a:pPr>
              <a:r>
                <a:rPr lang="en-US" sz="9723">
                  <a:solidFill>
                    <a:srgbClr val="3C3333"/>
                  </a:solidFill>
                  <a:latin typeface="Nunito Sans Extra Light"/>
                </a:rPr>
                <a:t>WINTER</a:t>
              </a:r>
            </a:p>
          </p:txBody>
        </p:sp>
        <p:sp>
          <p:nvSpPr>
            <p:cNvPr name="TextBox 10" id="10"/>
            <p:cNvSpPr txBox="true"/>
            <p:nvPr/>
          </p:nvSpPr>
          <p:spPr>
            <a:xfrm rot="0">
              <a:off x="0" y="4435027"/>
              <a:ext cx="9636563" cy="493013"/>
            </a:xfrm>
            <a:prstGeom prst="rect">
              <a:avLst/>
            </a:prstGeom>
          </p:spPr>
          <p:txBody>
            <a:bodyPr anchor="t" rtlCol="false" tIns="0" lIns="0" bIns="0" rIns="0">
              <a:spAutoFit/>
            </a:bodyPr>
            <a:lstStyle/>
            <a:p>
              <a:pPr algn="ctr">
                <a:lnSpc>
                  <a:spcPts val="3112"/>
                </a:lnSpc>
              </a:pPr>
              <a:r>
                <a:rPr lang="en-US" sz="2223" spc="540">
                  <a:solidFill>
                    <a:srgbClr val="3C3333"/>
                  </a:solidFill>
                  <a:latin typeface="Nunito Sans Extra Light"/>
                </a:rPr>
                <a:t>PRESENTATION TEMPLATE</a:t>
              </a:r>
            </a:p>
          </p:txBody>
        </p:sp>
        <p:sp>
          <p:nvSpPr>
            <p:cNvPr name="TextBox 11" id="11"/>
            <p:cNvSpPr txBox="true"/>
            <p:nvPr/>
          </p:nvSpPr>
          <p:spPr>
            <a:xfrm rot="0">
              <a:off x="352860" y="1791804"/>
              <a:ext cx="8930842" cy="2150347"/>
            </a:xfrm>
            <a:prstGeom prst="rect">
              <a:avLst/>
            </a:prstGeom>
          </p:spPr>
          <p:txBody>
            <a:bodyPr anchor="t" rtlCol="false" tIns="0" lIns="0" bIns="0" rIns="0">
              <a:spAutoFit/>
            </a:bodyPr>
            <a:lstStyle/>
            <a:p>
              <a:pPr algn="ctr">
                <a:lnSpc>
                  <a:spcPts val="13613"/>
                </a:lnSpc>
              </a:pPr>
              <a:r>
                <a:rPr lang="en-US" sz="9723">
                  <a:solidFill>
                    <a:srgbClr val="3C3333"/>
                  </a:solidFill>
                  <a:latin typeface="Nunito Sans Bold"/>
                </a:rPr>
                <a:t>CAMPAIGN</a:t>
              </a: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sp>
        <p:nvSpPr>
          <p:cNvPr name="TextBox 2" id="2"/>
          <p:cNvSpPr txBox="true"/>
          <p:nvPr/>
        </p:nvSpPr>
        <p:spPr>
          <a:xfrm rot="0">
            <a:off x="1028700" y="914400"/>
            <a:ext cx="16230600" cy="2095434"/>
          </a:xfrm>
          <a:prstGeom prst="rect">
            <a:avLst/>
          </a:prstGeom>
        </p:spPr>
        <p:txBody>
          <a:bodyPr anchor="t" rtlCol="false" tIns="0" lIns="0" bIns="0" rIns="0">
            <a:spAutoFit/>
          </a:bodyPr>
          <a:lstStyle/>
          <a:p>
            <a:pPr algn="ctr" marL="0" indent="0" lvl="0">
              <a:lnSpc>
                <a:spcPts val="8400"/>
              </a:lnSpc>
              <a:spcBef>
                <a:spcPct val="0"/>
              </a:spcBef>
            </a:pPr>
            <a:r>
              <a:rPr lang="en-US" sz="6000" u="none">
                <a:solidFill>
                  <a:srgbClr val="3C3333"/>
                </a:solidFill>
                <a:latin typeface="Nunito Sans Bold"/>
              </a:rPr>
              <a:t>WRITE YOUR</a:t>
            </a:r>
          </a:p>
          <a:p>
            <a:pPr algn="ctr" marL="0" indent="0" lvl="0">
              <a:lnSpc>
                <a:spcPts val="8400"/>
              </a:lnSpc>
              <a:spcBef>
                <a:spcPct val="0"/>
              </a:spcBef>
            </a:pPr>
            <a:r>
              <a:rPr lang="en-US" sz="6000" u="none">
                <a:solidFill>
                  <a:srgbClr val="3C3333"/>
                </a:solidFill>
                <a:latin typeface="Nunito Sans Bold"/>
              </a:rPr>
              <a:t>TOPIC OR IDEA</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57107" y="7616346"/>
            <a:ext cx="3591098" cy="4114800"/>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376695" y="154494"/>
            <a:ext cx="3591098" cy="4114800"/>
          </a:xfrm>
          <a:prstGeom prst="rect">
            <a:avLst/>
          </a:prstGeom>
        </p:spPr>
      </p:pic>
      <p:graphicFrame>
        <p:nvGraphicFramePr>
          <p:cNvPr name="Table 5" id="5"/>
          <p:cNvGraphicFramePr>
            <a:graphicFrameLocks noGrp="true"/>
          </p:cNvGraphicFramePr>
          <p:nvPr/>
        </p:nvGraphicFramePr>
        <p:xfrm>
          <a:off x="983855" y="3408208"/>
          <a:ext cx="16275445" cy="6002492"/>
        </p:xfrm>
        <a:graphic>
          <a:graphicData uri="http://schemas.openxmlformats.org/drawingml/2006/table">
            <a:tbl>
              <a:tblPr/>
              <a:tblGrid>
                <a:gridCol w="5425148"/>
                <a:gridCol w="5425148"/>
                <a:gridCol w="5425148"/>
              </a:tblGrid>
              <a:tr h="3001246">
                <a:tc>
                  <a:txBody>
                    <a:bodyPr anchor="t" rtlCol="false"/>
                    <a:lstStyle/>
                    <a:p>
                      <a:pPr algn="l">
                        <a:defRPr/>
                      </a:pPr>
                      <a:r>
                        <a:rPr lang="en-US"/>
                        <a:t>Add a main point</a:t>
                      </a:r>
                    </a:p>
                    <a:p>
                      <a:r>
                        <a:rPr lang="en-US"/>
                        <a:t>Elaborate on what you</a:t>
                      </a:r>
                    </a:p>
                    <a:p>
                      <a:r>
                        <a:rPr lang="en-US" sz="2600">
                          <a:solidFill>
                            <a:srgbClr val="000000"/>
                          </a:solidFill>
                          <a:latin typeface="Nunito Sans Extra Light"/>
                        </a:rPr>
                        <a:t>want to discuss.</a:t>
                      </a:r>
                    </a:p>
                  </a:txBody>
                  <a:tcP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BD6DB"/>
                    </a:solidFill>
                  </a:tcPr>
                </a:tc>
                <a:tc>
                  <a:txBody>
                    <a:bodyPr anchor="t" rtlCol="false"/>
                    <a:lstStyle/>
                    <a:p>
                      <a:pPr algn="l">
                        <a:defRPr/>
                      </a:pPr>
                      <a:r>
                        <a:rPr lang="en-US"/>
                        <a:t>Add a main point</a:t>
                      </a:r>
                    </a:p>
                    <a:p>
                      <a:r>
                        <a:rPr lang="en-US"/>
                        <a:t>Elaborate on what you</a:t>
                      </a:r>
                    </a:p>
                    <a:p>
                      <a:r>
                        <a:rPr lang="en-US" sz="2600">
                          <a:solidFill>
                            <a:srgbClr val="000000"/>
                          </a:solidFill>
                          <a:latin typeface="Nunito Sans Extra Light"/>
                        </a:rPr>
                        <a:t>want to discuss.</a:t>
                      </a:r>
                    </a:p>
                  </a:txBody>
                  <a:tcP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BFD4E6"/>
                    </a:solidFill>
                  </a:tcPr>
                </a:tc>
                <a:tc>
                  <a:txBody>
                    <a:bodyPr anchor="t" rtlCol="false"/>
                    <a:lstStyle/>
                    <a:p>
                      <a:pPr algn="l">
                        <a:defRPr/>
                      </a:pPr>
                      <a:r>
                        <a:rPr lang="en-US"/>
                        <a:t>Add a main point</a:t>
                      </a:r>
                    </a:p>
                    <a:p>
                      <a:r>
                        <a:rPr lang="en-US"/>
                        <a:t>Elaborate on what you</a:t>
                      </a:r>
                    </a:p>
                    <a:p>
                      <a:r>
                        <a:rPr lang="en-US" sz="2600">
                          <a:solidFill>
                            <a:srgbClr val="000000"/>
                          </a:solidFill>
                          <a:latin typeface="Nunito Sans Extra Light"/>
                        </a:rPr>
                        <a:t>want to discuss.</a:t>
                      </a:r>
                    </a:p>
                  </a:txBody>
                  <a:tcP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BD6DB"/>
                    </a:solidFill>
                  </a:tcPr>
                </a:tc>
              </a:tr>
              <a:tr h="3001246">
                <a:tc>
                  <a:txBody>
                    <a:bodyPr anchor="t" rtlCol="false"/>
                    <a:lstStyle/>
                    <a:p>
                      <a:pPr algn="l">
                        <a:defRPr/>
                      </a:pPr>
                      <a:r>
                        <a:rPr lang="en-US"/>
                        <a:t>Add a main point</a:t>
                      </a:r>
                    </a:p>
                    <a:p>
                      <a:r>
                        <a:rPr lang="en-US"/>
                        <a:t>Elaborate on what you</a:t>
                      </a:r>
                    </a:p>
                    <a:p>
                      <a:r>
                        <a:rPr lang="en-US" sz="2600">
                          <a:solidFill>
                            <a:srgbClr val="000000"/>
                          </a:solidFill>
                          <a:latin typeface="Nunito Sans Extra Light"/>
                        </a:rPr>
                        <a:t>want to discuss.</a:t>
                      </a:r>
                    </a:p>
                  </a:txBody>
                  <a:tcP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BFD4E6"/>
                    </a:solidFill>
                  </a:tcPr>
                </a:tc>
                <a:tc>
                  <a:txBody>
                    <a:bodyPr anchor="t" rtlCol="false"/>
                    <a:lstStyle/>
                    <a:p>
                      <a:pPr algn="l">
                        <a:defRPr/>
                      </a:pPr>
                      <a:r>
                        <a:rPr lang="en-US"/>
                        <a:t>Add a main point</a:t>
                      </a:r>
                    </a:p>
                    <a:p>
                      <a:r>
                        <a:rPr lang="en-US"/>
                        <a:t>Elaborate on what you</a:t>
                      </a:r>
                    </a:p>
                    <a:p>
                      <a:r>
                        <a:rPr lang="en-US" sz="2600">
                          <a:solidFill>
                            <a:srgbClr val="000000"/>
                          </a:solidFill>
                          <a:latin typeface="Nunito Sans Extra Light"/>
                        </a:rPr>
                        <a:t>want to discuss.</a:t>
                      </a:r>
                    </a:p>
                  </a:txBody>
                  <a:tcP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BD6DB"/>
                    </a:solidFill>
                  </a:tcPr>
                </a:tc>
                <a:tc>
                  <a:txBody>
                    <a:bodyPr anchor="t" rtlCol="false"/>
                    <a:lstStyle/>
                    <a:p>
                      <a:pPr algn="l">
                        <a:defRPr/>
                      </a:pPr>
                      <a:r>
                        <a:rPr lang="en-US"/>
                        <a:t>Add a main point</a:t>
                      </a:r>
                    </a:p>
                    <a:p>
                      <a:r>
                        <a:rPr lang="en-US"/>
                        <a:t>Elaborate on what you</a:t>
                      </a:r>
                    </a:p>
                    <a:p>
                      <a:r>
                        <a:rPr lang="en-US" sz="2600">
                          <a:solidFill>
                            <a:srgbClr val="000000"/>
                          </a:solidFill>
                          <a:latin typeface="Nunito Sans Extra Light"/>
                        </a:rPr>
                        <a:t>want to discuss.</a:t>
                      </a:r>
                    </a:p>
                  </a:txBody>
                  <a:tcP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BFD4E6"/>
                    </a:solidFill>
                  </a:tcPr>
                </a:tc>
              </a:tr>
            </a:tbl>
          </a:graphicData>
        </a:graphic>
      </p:graphicFrame>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7101906" y="6478268"/>
            <a:ext cx="1070338" cy="2932432"/>
          </a:xfrm>
          <a:prstGeom prst="rect">
            <a:avLst/>
          </a:prstGeom>
        </p:spPr>
      </p:pic>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7547" r="0" b="7547"/>
          <a:stretch>
            <a:fillRect/>
          </a:stretch>
        </p:blipFill>
        <p:spPr>
          <a:xfrm>
            <a:off x="0" y="0"/>
            <a:ext cx="18288000" cy="10287000"/>
          </a:xfrm>
          <a:prstGeom prst="rect">
            <a:avLst/>
          </a:prstGeom>
        </p:spPr>
      </p:pic>
      <p:grpSp>
        <p:nvGrpSpPr>
          <p:cNvPr name="Group 3" id="3"/>
          <p:cNvGrpSpPr/>
          <p:nvPr/>
        </p:nvGrpSpPr>
        <p:grpSpPr>
          <a:xfrm rot="0">
            <a:off x="6195408" y="1028700"/>
            <a:ext cx="5897185" cy="3165095"/>
            <a:chOff x="0" y="0"/>
            <a:chExt cx="7862913" cy="4220126"/>
          </a:xfrm>
        </p:grpSpPr>
        <p:sp>
          <p:nvSpPr>
            <p:cNvPr name="TextBox 4" id="4"/>
            <p:cNvSpPr txBox="true"/>
            <p:nvPr/>
          </p:nvSpPr>
          <p:spPr>
            <a:xfrm rot="0">
              <a:off x="0" y="-114300"/>
              <a:ext cx="7862913" cy="2755812"/>
            </a:xfrm>
            <a:prstGeom prst="rect">
              <a:avLst/>
            </a:prstGeom>
          </p:spPr>
          <p:txBody>
            <a:bodyPr anchor="t" rtlCol="false" tIns="0" lIns="0" bIns="0" rIns="0">
              <a:spAutoFit/>
            </a:bodyPr>
            <a:lstStyle/>
            <a:p>
              <a:pPr algn="ctr" marL="0" indent="0" lvl="0">
                <a:lnSpc>
                  <a:spcPts val="8400"/>
                </a:lnSpc>
                <a:spcBef>
                  <a:spcPct val="0"/>
                </a:spcBef>
              </a:pPr>
              <a:r>
                <a:rPr lang="en-US" sz="6000">
                  <a:solidFill>
                    <a:srgbClr val="3C3333"/>
                  </a:solidFill>
                  <a:latin typeface="Nunito Sans Bold"/>
                </a:rPr>
                <a:t>WRITE A HEADING HERE</a:t>
              </a:r>
            </a:p>
          </p:txBody>
        </p:sp>
        <p:sp>
          <p:nvSpPr>
            <p:cNvPr name="TextBox 5" id="5"/>
            <p:cNvSpPr txBox="true"/>
            <p:nvPr/>
          </p:nvSpPr>
          <p:spPr>
            <a:xfrm rot="0">
              <a:off x="0" y="3041487"/>
              <a:ext cx="7474929" cy="1178639"/>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Elaborate on what you</a:t>
              </a:r>
            </a:p>
            <a:p>
              <a:pPr algn="ctr" marL="0" indent="0" lvl="0">
                <a:lnSpc>
                  <a:spcPts val="3640"/>
                </a:lnSpc>
                <a:spcBef>
                  <a:spcPct val="0"/>
                </a:spcBef>
              </a:pPr>
              <a:r>
                <a:rPr lang="en-US" sz="2600" u="none">
                  <a:solidFill>
                    <a:srgbClr val="3C3333"/>
                  </a:solidFill>
                  <a:latin typeface="Nunito Sans Extra Light"/>
                </a:rPr>
                <a:t>want to discuss. </a:t>
              </a:r>
            </a:p>
          </p:txBody>
        </p:sp>
      </p:grpSp>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5890116" y="-876995"/>
            <a:ext cx="3554097" cy="2816622"/>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513404">
            <a:off x="-144968" y="6877826"/>
            <a:ext cx="4691970" cy="1509961"/>
          </a:xfrm>
          <a:prstGeom prst="rect">
            <a:avLst/>
          </a:prstGeom>
        </p:spPr>
      </p:pic>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grpSp>
        <p:nvGrpSpPr>
          <p:cNvPr name="Group 2" id="2"/>
          <p:cNvGrpSpPr/>
          <p:nvPr/>
        </p:nvGrpSpPr>
        <p:grpSpPr>
          <a:xfrm rot="0">
            <a:off x="0" y="0"/>
            <a:ext cx="10364409" cy="10287000"/>
            <a:chOff x="0" y="0"/>
            <a:chExt cx="2729721" cy="2709333"/>
          </a:xfrm>
        </p:grpSpPr>
        <p:sp>
          <p:nvSpPr>
            <p:cNvPr name="Freeform 3" id="3"/>
            <p:cNvSpPr/>
            <p:nvPr/>
          </p:nvSpPr>
          <p:spPr>
            <a:xfrm>
              <a:off x="0" y="0"/>
              <a:ext cx="2729721" cy="2709333"/>
            </a:xfrm>
            <a:custGeom>
              <a:avLst/>
              <a:gdLst/>
              <a:ahLst/>
              <a:cxnLst/>
              <a:rect r="r" b="b" t="t" l="l"/>
              <a:pathLst>
                <a:path h="2709333" w="2729721">
                  <a:moveTo>
                    <a:pt x="0" y="0"/>
                  </a:moveTo>
                  <a:lnTo>
                    <a:pt x="2729721" y="0"/>
                  </a:lnTo>
                  <a:lnTo>
                    <a:pt x="2729721" y="2709333"/>
                  </a:lnTo>
                  <a:lnTo>
                    <a:pt x="0" y="2709333"/>
                  </a:lnTo>
                  <a:close/>
                </a:path>
              </a:pathLst>
            </a:custGeom>
            <a:solidFill>
              <a:srgbClr val="BFD4E6"/>
            </a:solidFill>
          </p:spPr>
        </p:sp>
        <p:sp>
          <p:nvSpPr>
            <p:cNvPr name="TextBox 4" id="4"/>
            <p:cNvSpPr txBox="true"/>
            <p:nvPr/>
          </p:nvSpPr>
          <p:spPr>
            <a:xfrm>
              <a:off x="0" y="-38100"/>
              <a:ext cx="812800" cy="850900"/>
            </a:xfrm>
            <a:prstGeom prst="rect">
              <a:avLst/>
            </a:prstGeom>
          </p:spPr>
          <p:txBody>
            <a:bodyPr anchor="ctr" rtlCol="false" tIns="50800" lIns="50800" bIns="50800" rIns="50800"/>
            <a:lstStyle/>
            <a:p>
              <a:pPr algn="ctr">
                <a:lnSpc>
                  <a:spcPts val="2100"/>
                </a:lnSpc>
              </a:pPr>
            </a:p>
          </p:txBody>
        </p:sp>
      </p:grpSp>
      <p:sp>
        <p:nvSpPr>
          <p:cNvPr name="TextBox 5" id="5"/>
          <p:cNvSpPr txBox="true"/>
          <p:nvPr/>
        </p:nvSpPr>
        <p:spPr>
          <a:xfrm rot="0">
            <a:off x="1028700" y="981075"/>
            <a:ext cx="5725735" cy="381666"/>
          </a:xfrm>
          <a:prstGeom prst="rect">
            <a:avLst/>
          </a:prstGeom>
        </p:spPr>
        <p:txBody>
          <a:bodyPr anchor="t" rtlCol="false" tIns="0" lIns="0" bIns="0" rIns="0">
            <a:spAutoFit/>
          </a:bodyPr>
          <a:lstStyle/>
          <a:p>
            <a:pPr>
              <a:lnSpc>
                <a:spcPts val="3112"/>
              </a:lnSpc>
            </a:pPr>
            <a:r>
              <a:rPr lang="en-US" sz="2223" spc="540">
                <a:solidFill>
                  <a:srgbClr val="3C3333"/>
                </a:solidFill>
                <a:latin typeface="Nunito Sans Extra Light"/>
              </a:rPr>
              <a:t>TEMPLATE</a:t>
            </a:r>
          </a:p>
        </p:txBody>
      </p:sp>
      <p:grpSp>
        <p:nvGrpSpPr>
          <p:cNvPr name="Group 6" id="6"/>
          <p:cNvGrpSpPr/>
          <p:nvPr/>
        </p:nvGrpSpPr>
        <p:grpSpPr>
          <a:xfrm rot="0">
            <a:off x="1028700" y="3560953"/>
            <a:ext cx="5897185" cy="4231861"/>
            <a:chOff x="0" y="0"/>
            <a:chExt cx="7862913" cy="5642482"/>
          </a:xfrm>
        </p:grpSpPr>
        <p:sp>
          <p:nvSpPr>
            <p:cNvPr name="TextBox 7" id="7"/>
            <p:cNvSpPr txBox="true"/>
            <p:nvPr/>
          </p:nvSpPr>
          <p:spPr>
            <a:xfrm rot="0">
              <a:off x="0" y="-114300"/>
              <a:ext cx="7862913" cy="4178168"/>
            </a:xfrm>
            <a:prstGeom prst="rect">
              <a:avLst/>
            </a:prstGeom>
          </p:spPr>
          <p:txBody>
            <a:bodyPr anchor="t" rtlCol="false" tIns="0" lIns="0" bIns="0" rIns="0">
              <a:spAutoFit/>
            </a:bodyPr>
            <a:lstStyle/>
            <a:p>
              <a:pPr marL="0" indent="0" lvl="0">
                <a:lnSpc>
                  <a:spcPts val="8400"/>
                </a:lnSpc>
                <a:spcBef>
                  <a:spcPct val="0"/>
                </a:spcBef>
              </a:pPr>
              <a:r>
                <a:rPr lang="en-US" sz="6000">
                  <a:solidFill>
                    <a:srgbClr val="3C3333"/>
                  </a:solidFill>
                  <a:latin typeface="Nunito Sans Bold"/>
                </a:rPr>
                <a:t>WRITE A CAPTION FOR THE PHOTOS.</a:t>
              </a:r>
            </a:p>
          </p:txBody>
        </p:sp>
        <p:sp>
          <p:nvSpPr>
            <p:cNvPr name="TextBox 8" id="8"/>
            <p:cNvSpPr txBox="true"/>
            <p:nvPr/>
          </p:nvSpPr>
          <p:spPr>
            <a:xfrm rot="0">
              <a:off x="0" y="4463843"/>
              <a:ext cx="7474929" cy="1178639"/>
            </a:xfrm>
            <a:prstGeom prst="rect">
              <a:avLst/>
            </a:prstGeom>
          </p:spPr>
          <p:txBody>
            <a:bodyPr anchor="t" rtlCol="false" tIns="0" lIns="0" bIns="0" rIns="0">
              <a:spAutoFit/>
            </a:bodyPr>
            <a:lstStyle/>
            <a:p>
              <a:pPr marL="0" indent="0" lvl="0">
                <a:lnSpc>
                  <a:spcPts val="3640"/>
                </a:lnSpc>
                <a:spcBef>
                  <a:spcPct val="0"/>
                </a:spcBef>
              </a:pPr>
              <a:r>
                <a:rPr lang="en-US" sz="2600" u="none">
                  <a:solidFill>
                    <a:srgbClr val="3C3333"/>
                  </a:solidFill>
                  <a:latin typeface="Nunito Sans Extra Light"/>
                </a:rPr>
                <a:t>Elaborate on what you</a:t>
              </a:r>
            </a:p>
            <a:p>
              <a:pPr marL="0" indent="0" lvl="0">
                <a:lnSpc>
                  <a:spcPts val="3640"/>
                </a:lnSpc>
                <a:spcBef>
                  <a:spcPct val="0"/>
                </a:spcBef>
              </a:pPr>
              <a:r>
                <a:rPr lang="en-US" sz="2600" u="none">
                  <a:solidFill>
                    <a:srgbClr val="3C3333"/>
                  </a:solidFill>
                  <a:latin typeface="Nunito Sans Extra Light"/>
                </a:rPr>
                <a:t>want to discuss. </a:t>
              </a:r>
            </a:p>
          </p:txBody>
        </p:sp>
      </p:grpSp>
      <p:pic>
        <p:nvPicPr>
          <p:cNvPr name="Picture 9" id="9"/>
          <p:cNvPicPr>
            <a:picLocks noChangeAspect="true"/>
          </p:cNvPicPr>
          <p:nvPr/>
        </p:nvPicPr>
        <p:blipFill>
          <a:blip r:embed="rId2"/>
          <a:srcRect l="5555" t="0" r="5555" b="0"/>
          <a:stretch>
            <a:fillRect/>
          </a:stretch>
        </p:blipFill>
        <p:spPr>
          <a:xfrm flipH="false" flipV="false" rot="0">
            <a:off x="8163226" y="2705146"/>
            <a:ext cx="4062046" cy="6093069"/>
          </a:xfrm>
          <a:prstGeom prst="rect">
            <a:avLst/>
          </a:prstGeom>
        </p:spPr>
      </p:pic>
      <p:pic>
        <p:nvPicPr>
          <p:cNvPr name="Picture 10" id="10"/>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5043449" y="4683416"/>
            <a:ext cx="3591098" cy="4114800"/>
          </a:xfrm>
          <a:prstGeom prst="rect">
            <a:avLst/>
          </a:prstGeom>
        </p:spPr>
      </p:pic>
      <p:pic>
        <p:nvPicPr>
          <p:cNvPr name="Picture 11" id="11"/>
          <p:cNvPicPr>
            <a:picLocks noChangeAspect="true"/>
          </p:cNvPicPr>
          <p:nvPr/>
        </p:nvPicPr>
        <p:blipFill>
          <a:blip r:embed="rId5"/>
          <a:srcRect l="27791" t="0" r="27791" b="0"/>
          <a:stretch>
            <a:fillRect/>
          </a:stretch>
        </p:blipFill>
        <p:spPr>
          <a:xfrm flipH="false" flipV="false" rot="0">
            <a:off x="12634847" y="1274175"/>
            <a:ext cx="3915508" cy="5873262"/>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4057432" y="-955937"/>
            <a:ext cx="1070338" cy="2932432"/>
          </a:xfrm>
          <a:prstGeom prst="rect">
            <a:avLst/>
          </a:prstGeom>
        </p:spPr>
      </p:pic>
      <p:pic>
        <p:nvPicPr>
          <p:cNvPr name="Picture 13" id="13"/>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3891497">
            <a:off x="9308881" y="8408919"/>
            <a:ext cx="2321656" cy="2234594"/>
          </a:xfrm>
          <a:prstGeom prst="rect">
            <a:avLst/>
          </a:prstGeom>
        </p:spPr>
      </p:pic>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88517" y="1028700"/>
            <a:ext cx="5482971" cy="8229600"/>
          </a:xfrm>
          <a:prstGeom prst="rect">
            <a:avLst/>
          </a:prstGeom>
        </p:spPr>
      </p:pic>
      <p:pic>
        <p:nvPicPr>
          <p:cNvPr name="Picture 3" id="3"/>
          <p:cNvPicPr>
            <a:picLocks noChangeAspect="true"/>
          </p:cNvPicPr>
          <p:nvPr/>
        </p:nvPicPr>
        <p:blipFill>
          <a:blip r:embed="rId3"/>
          <a:srcRect l="27763" t="0" r="27763" b="0"/>
          <a:stretch>
            <a:fillRect/>
          </a:stretch>
        </p:blipFill>
        <p:spPr>
          <a:xfrm flipH="false" flipV="false" rot="0">
            <a:off x="12794742" y="1028700"/>
            <a:ext cx="5493258" cy="8229600"/>
          </a:xfrm>
          <a:prstGeom prst="rect">
            <a:avLst/>
          </a:prstGeom>
        </p:spPr>
      </p:pic>
      <p:grpSp>
        <p:nvGrpSpPr>
          <p:cNvPr name="Group 4" id="4"/>
          <p:cNvGrpSpPr/>
          <p:nvPr/>
        </p:nvGrpSpPr>
        <p:grpSpPr>
          <a:xfrm rot="0">
            <a:off x="6195408" y="3560953"/>
            <a:ext cx="5897185" cy="3165095"/>
            <a:chOff x="0" y="0"/>
            <a:chExt cx="7862913" cy="4220126"/>
          </a:xfrm>
        </p:grpSpPr>
        <p:sp>
          <p:nvSpPr>
            <p:cNvPr name="TextBox 5" id="5"/>
            <p:cNvSpPr txBox="true"/>
            <p:nvPr/>
          </p:nvSpPr>
          <p:spPr>
            <a:xfrm rot="0">
              <a:off x="0" y="-114300"/>
              <a:ext cx="7862913" cy="2755812"/>
            </a:xfrm>
            <a:prstGeom prst="rect">
              <a:avLst/>
            </a:prstGeom>
          </p:spPr>
          <p:txBody>
            <a:bodyPr anchor="t" rtlCol="false" tIns="0" lIns="0" bIns="0" rIns="0">
              <a:spAutoFit/>
            </a:bodyPr>
            <a:lstStyle/>
            <a:p>
              <a:pPr algn="ctr" marL="0" indent="0" lvl="0">
                <a:lnSpc>
                  <a:spcPts val="8400"/>
                </a:lnSpc>
                <a:spcBef>
                  <a:spcPct val="0"/>
                </a:spcBef>
              </a:pPr>
              <a:r>
                <a:rPr lang="en-US" sz="6000">
                  <a:solidFill>
                    <a:srgbClr val="3C3333"/>
                  </a:solidFill>
                  <a:latin typeface="Nunito Sans Bold"/>
                </a:rPr>
                <a:t>WRITE A HEADING HERE</a:t>
              </a:r>
            </a:p>
          </p:txBody>
        </p:sp>
        <p:sp>
          <p:nvSpPr>
            <p:cNvPr name="TextBox 6" id="6"/>
            <p:cNvSpPr txBox="true"/>
            <p:nvPr/>
          </p:nvSpPr>
          <p:spPr>
            <a:xfrm rot="0">
              <a:off x="0" y="3041487"/>
              <a:ext cx="7474929" cy="1178639"/>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Elaborate on what you</a:t>
              </a:r>
            </a:p>
            <a:p>
              <a:pPr algn="ctr" marL="0" indent="0" lvl="0">
                <a:lnSpc>
                  <a:spcPts val="3640"/>
                </a:lnSpc>
                <a:spcBef>
                  <a:spcPct val="0"/>
                </a:spcBef>
              </a:pPr>
              <a:r>
                <a:rPr lang="en-US" sz="2600" u="none">
                  <a:solidFill>
                    <a:srgbClr val="3C3333"/>
                  </a:solidFill>
                  <a:latin typeface="Nunito Sans Extra Light"/>
                </a:rPr>
                <a:t>want to discuss. </a:t>
              </a:r>
            </a:p>
          </p:txBody>
        </p:sp>
      </p:grpSp>
      <p:pic>
        <p:nvPicPr>
          <p:cNvPr name="Picture 7" id="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7839122" y="7697192"/>
            <a:ext cx="2609755" cy="1561108"/>
          </a:xfrm>
          <a:prstGeom prst="rect">
            <a:avLst/>
          </a:prstGeom>
        </p:spPr>
      </p:pic>
      <p:sp>
        <p:nvSpPr>
          <p:cNvPr name="TextBox 8" id="8"/>
          <p:cNvSpPr txBox="true"/>
          <p:nvPr/>
        </p:nvSpPr>
        <p:spPr>
          <a:xfrm rot="0">
            <a:off x="6281133" y="981075"/>
            <a:ext cx="5725735" cy="381666"/>
          </a:xfrm>
          <a:prstGeom prst="rect">
            <a:avLst/>
          </a:prstGeom>
        </p:spPr>
        <p:txBody>
          <a:bodyPr anchor="t" rtlCol="false" tIns="0" lIns="0" bIns="0" rIns="0">
            <a:spAutoFit/>
          </a:bodyPr>
          <a:lstStyle/>
          <a:p>
            <a:pPr algn="ctr">
              <a:lnSpc>
                <a:spcPts val="3112"/>
              </a:lnSpc>
            </a:pPr>
            <a:r>
              <a:rPr lang="en-US" sz="2223" spc="540">
                <a:solidFill>
                  <a:srgbClr val="3C3333"/>
                </a:solidFill>
                <a:latin typeface="Nunito Sans Extra Light"/>
              </a:rPr>
              <a:t>TEMPLATE</a:t>
            </a:r>
          </a:p>
        </p:txBody>
      </p:sp>
      <p:pic>
        <p:nvPicPr>
          <p:cNvPr name="Picture 9" id="9"/>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541371" y="675236"/>
            <a:ext cx="3277707" cy="1671631"/>
          </a:xfrm>
          <a:prstGeom prst="rect">
            <a:avLst/>
          </a:prstGeom>
        </p:spPr>
      </p:pic>
      <p:pic>
        <p:nvPicPr>
          <p:cNvPr name="Picture 10" id="10"/>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18336" y="9451185"/>
            <a:ext cx="3277707" cy="1671631"/>
          </a:xfrm>
          <a:prstGeom prst="rect">
            <a:avLst/>
          </a:prstGeom>
        </p:spPr>
      </p:pic>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BFD4E6"/>
        </a:solidFill>
      </p:bgPr>
    </p:bg>
    <p:spTree>
      <p:nvGrpSpPr>
        <p:cNvPr id="1" name=""/>
        <p:cNvGrpSpPr/>
        <p:nvPr/>
      </p:nvGrpSpPr>
      <p:grpSpPr>
        <a:xfrm>
          <a:off x="0" y="0"/>
          <a:ext cx="0" cy="0"/>
          <a:chOff x="0" y="0"/>
          <a:chExt cx="0" cy="0"/>
        </a:xfrm>
      </p:grpSpPr>
      <p:grpSp>
        <p:nvGrpSpPr>
          <p:cNvPr name="Group 2" id="2"/>
          <p:cNvGrpSpPr/>
          <p:nvPr/>
        </p:nvGrpSpPr>
        <p:grpSpPr>
          <a:xfrm rot="0">
            <a:off x="5215005" y="3080115"/>
            <a:ext cx="7857990" cy="4126770"/>
            <a:chOff x="0" y="0"/>
            <a:chExt cx="10477320" cy="5502361"/>
          </a:xfrm>
        </p:grpSpPr>
        <p:sp>
          <p:nvSpPr>
            <p:cNvPr name="TextBox 3" id="3"/>
            <p:cNvSpPr txBox="true"/>
            <p:nvPr/>
          </p:nvSpPr>
          <p:spPr>
            <a:xfrm rot="0">
              <a:off x="0" y="-114300"/>
              <a:ext cx="10477320" cy="4178168"/>
            </a:xfrm>
            <a:prstGeom prst="rect">
              <a:avLst/>
            </a:prstGeom>
          </p:spPr>
          <p:txBody>
            <a:bodyPr anchor="t" rtlCol="false" tIns="0" lIns="0" bIns="0" rIns="0">
              <a:spAutoFit/>
            </a:bodyPr>
            <a:lstStyle/>
            <a:p>
              <a:pPr algn="ctr" marL="0" indent="0" lvl="0">
                <a:lnSpc>
                  <a:spcPts val="8400"/>
                </a:lnSpc>
                <a:spcBef>
                  <a:spcPct val="0"/>
                </a:spcBef>
              </a:pPr>
              <a:r>
                <a:rPr lang="en-US" sz="6000" u="none">
                  <a:solidFill>
                    <a:srgbClr val="3C3333"/>
                  </a:solidFill>
                  <a:latin typeface="Nunito Sans Bold"/>
                </a:rPr>
                <a:t>WRITE AN ORIGINAL STATEMENT OR INSPIRING QUOTE</a:t>
              </a:r>
            </a:p>
          </p:txBody>
        </p:sp>
        <p:sp>
          <p:nvSpPr>
            <p:cNvPr name="TextBox 4" id="4"/>
            <p:cNvSpPr txBox="true"/>
            <p:nvPr/>
          </p:nvSpPr>
          <p:spPr>
            <a:xfrm rot="0">
              <a:off x="0" y="4933255"/>
              <a:ext cx="10477320" cy="569105"/>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 Include a credit, citation, or supporting message</a:t>
              </a:r>
            </a:p>
          </p:txBody>
        </p:sp>
      </p:grpSp>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94117">
            <a:off x="-1684614" y="4044612"/>
            <a:ext cx="5599950" cy="7542020"/>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8552533">
            <a:off x="15878195" y="-295805"/>
            <a:ext cx="3567896" cy="3434100"/>
          </a:xfrm>
          <a:prstGeom prst="rect">
            <a:avLst/>
          </a:prstGeom>
        </p:spPr>
      </p:pic>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513404">
            <a:off x="-1536248" y="4292013"/>
            <a:ext cx="4691970" cy="1509961"/>
          </a:xfrm>
          <a:prstGeom prst="rect">
            <a:avLst/>
          </a:prstGeom>
        </p:spPr>
      </p:pic>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3890191" y="6017178"/>
            <a:ext cx="8179489" cy="6482245"/>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3166056" y="8660377"/>
            <a:ext cx="3591098" cy="4114800"/>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772378" y="2875451"/>
            <a:ext cx="3277707" cy="1671631"/>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2568916">
            <a:off x="13412569" y="-1373800"/>
            <a:ext cx="3000063" cy="4114800"/>
          </a:xfrm>
          <a:prstGeom prst="rect">
            <a:avLst/>
          </a:prstGeom>
        </p:spPr>
      </p:pic>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grpSp>
        <p:nvGrpSpPr>
          <p:cNvPr name="Group 2" id="2"/>
          <p:cNvGrpSpPr/>
          <p:nvPr/>
        </p:nvGrpSpPr>
        <p:grpSpPr>
          <a:xfrm rot="0">
            <a:off x="1966565" y="3270090"/>
            <a:ext cx="4124649" cy="3653854"/>
            <a:chOff x="0" y="0"/>
            <a:chExt cx="5499532" cy="4871806"/>
          </a:xfrm>
        </p:grpSpPr>
        <p:pic>
          <p:nvPicPr>
            <p:cNvPr name="Picture 3" id="3"/>
            <p:cNvPicPr>
              <a:picLocks noChangeAspect="true"/>
            </p:cNvPicPr>
            <p:nvPr/>
          </p:nvPicPr>
          <p:blipFill>
            <a:blip r:embed="rId2"/>
            <a:srcRect l="12371" t="0" r="12371" b="0"/>
            <a:stretch>
              <a:fillRect/>
            </a:stretch>
          </p:blipFill>
          <p:spPr>
            <a:xfrm>
              <a:off x="0" y="0"/>
              <a:ext cx="5499532" cy="4871806"/>
            </a:xfrm>
            <a:prstGeom prst="rect">
              <a:avLst/>
            </a:prstGeom>
          </p:spPr>
        </p:pic>
      </p:grpSp>
      <p:grpSp>
        <p:nvGrpSpPr>
          <p:cNvPr name="Group 4" id="4"/>
          <p:cNvGrpSpPr/>
          <p:nvPr/>
        </p:nvGrpSpPr>
        <p:grpSpPr>
          <a:xfrm rot="0">
            <a:off x="7081676" y="3270090"/>
            <a:ext cx="4124649" cy="3653854"/>
            <a:chOff x="0" y="0"/>
            <a:chExt cx="5499532" cy="4871806"/>
          </a:xfrm>
        </p:grpSpPr>
        <p:pic>
          <p:nvPicPr>
            <p:cNvPr name="Picture 5" id="5"/>
            <p:cNvPicPr>
              <a:picLocks noChangeAspect="true"/>
            </p:cNvPicPr>
            <p:nvPr/>
          </p:nvPicPr>
          <p:blipFill>
            <a:blip r:embed="rId3"/>
            <a:srcRect l="12395" t="0" r="12395" b="0"/>
            <a:stretch>
              <a:fillRect/>
            </a:stretch>
          </p:blipFill>
          <p:spPr>
            <a:xfrm>
              <a:off x="0" y="0"/>
              <a:ext cx="5499532" cy="4871806"/>
            </a:xfrm>
            <a:prstGeom prst="rect">
              <a:avLst/>
            </a:prstGeom>
          </p:spPr>
        </p:pic>
      </p:grpSp>
      <p:grpSp>
        <p:nvGrpSpPr>
          <p:cNvPr name="Group 6" id="6"/>
          <p:cNvGrpSpPr/>
          <p:nvPr/>
        </p:nvGrpSpPr>
        <p:grpSpPr>
          <a:xfrm rot="0">
            <a:off x="12196786" y="3270090"/>
            <a:ext cx="4124649" cy="3653854"/>
            <a:chOff x="0" y="0"/>
            <a:chExt cx="5499532" cy="4871806"/>
          </a:xfrm>
        </p:grpSpPr>
        <p:pic>
          <p:nvPicPr>
            <p:cNvPr name="Picture 7" id="7"/>
            <p:cNvPicPr>
              <a:picLocks noChangeAspect="true"/>
            </p:cNvPicPr>
            <p:nvPr/>
          </p:nvPicPr>
          <p:blipFill>
            <a:blip r:embed="rId4"/>
            <a:srcRect l="12395" t="0" r="12395" b="0"/>
            <a:stretch>
              <a:fillRect/>
            </a:stretch>
          </p:blipFill>
          <p:spPr>
            <a:xfrm>
              <a:off x="0" y="0"/>
              <a:ext cx="5499532" cy="4871806"/>
            </a:xfrm>
            <a:prstGeom prst="rect">
              <a:avLst/>
            </a:prstGeom>
          </p:spPr>
        </p:pic>
      </p:grpSp>
      <p:grpSp>
        <p:nvGrpSpPr>
          <p:cNvPr name="Group 8" id="8"/>
          <p:cNvGrpSpPr/>
          <p:nvPr/>
        </p:nvGrpSpPr>
        <p:grpSpPr>
          <a:xfrm rot="0">
            <a:off x="12196786" y="2980603"/>
            <a:ext cx="4124649" cy="289487"/>
            <a:chOff x="0" y="0"/>
            <a:chExt cx="1086327" cy="76243"/>
          </a:xfrm>
        </p:grpSpPr>
        <p:sp>
          <p:nvSpPr>
            <p:cNvPr name="Freeform 9" id="9"/>
            <p:cNvSpPr/>
            <p:nvPr/>
          </p:nvSpPr>
          <p:spPr>
            <a:xfrm>
              <a:off x="0" y="0"/>
              <a:ext cx="1086327" cy="76243"/>
            </a:xfrm>
            <a:custGeom>
              <a:avLst/>
              <a:gdLst/>
              <a:ahLst/>
              <a:cxnLst/>
              <a:rect r="r" b="b" t="t" l="l"/>
              <a:pathLst>
                <a:path h="76243" w="1086327">
                  <a:moveTo>
                    <a:pt x="0" y="0"/>
                  </a:moveTo>
                  <a:lnTo>
                    <a:pt x="1086327" y="0"/>
                  </a:lnTo>
                  <a:lnTo>
                    <a:pt x="1086327" y="76243"/>
                  </a:lnTo>
                  <a:lnTo>
                    <a:pt x="0" y="76243"/>
                  </a:lnTo>
                  <a:close/>
                </a:path>
              </a:pathLst>
            </a:custGeom>
            <a:solidFill>
              <a:srgbClr val="FBD6DB"/>
            </a:solidFill>
          </p:spPr>
        </p:sp>
        <p:sp>
          <p:nvSpPr>
            <p:cNvPr name="TextBox 10" id="10"/>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pic>
        <p:nvPicPr>
          <p:cNvPr name="Picture 11" id="11"/>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5728263" y="1028700"/>
            <a:ext cx="5902074" cy="4677394"/>
          </a:xfrm>
          <a:prstGeom prst="rect">
            <a:avLst/>
          </a:prstGeom>
        </p:spPr>
      </p:pic>
      <p:pic>
        <p:nvPicPr>
          <p:cNvPr name="Picture 12" id="12"/>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349542" y="-195299"/>
            <a:ext cx="2591229" cy="2969116"/>
          </a:xfrm>
          <a:prstGeom prst="rect">
            <a:avLst/>
          </a:prstGeom>
        </p:spPr>
      </p:pic>
      <p:pic>
        <p:nvPicPr>
          <p:cNvPr name="Picture 13" id="13"/>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5662634">
            <a:off x="493531" y="5323999"/>
            <a:ext cx="1070338" cy="2932432"/>
          </a:xfrm>
          <a:prstGeom prst="rect">
            <a:avLst/>
          </a:prstGeom>
        </p:spPr>
      </p:pic>
      <p:grpSp>
        <p:nvGrpSpPr>
          <p:cNvPr name="Group 14" id="14"/>
          <p:cNvGrpSpPr/>
          <p:nvPr/>
        </p:nvGrpSpPr>
        <p:grpSpPr>
          <a:xfrm rot="0">
            <a:off x="1966565" y="2980603"/>
            <a:ext cx="4124649" cy="289487"/>
            <a:chOff x="0" y="0"/>
            <a:chExt cx="1086327" cy="76243"/>
          </a:xfrm>
        </p:grpSpPr>
        <p:sp>
          <p:nvSpPr>
            <p:cNvPr name="Freeform 15" id="15"/>
            <p:cNvSpPr/>
            <p:nvPr/>
          </p:nvSpPr>
          <p:spPr>
            <a:xfrm>
              <a:off x="0" y="0"/>
              <a:ext cx="1086327" cy="76243"/>
            </a:xfrm>
            <a:custGeom>
              <a:avLst/>
              <a:gdLst/>
              <a:ahLst/>
              <a:cxnLst/>
              <a:rect r="r" b="b" t="t" l="l"/>
              <a:pathLst>
                <a:path h="76243" w="1086327">
                  <a:moveTo>
                    <a:pt x="0" y="0"/>
                  </a:moveTo>
                  <a:lnTo>
                    <a:pt x="1086327" y="0"/>
                  </a:lnTo>
                  <a:lnTo>
                    <a:pt x="1086327" y="76243"/>
                  </a:lnTo>
                  <a:lnTo>
                    <a:pt x="0" y="76243"/>
                  </a:lnTo>
                  <a:close/>
                </a:path>
              </a:pathLst>
            </a:custGeom>
            <a:solidFill>
              <a:srgbClr val="BFD4E6"/>
            </a:solidFill>
          </p:spPr>
        </p:sp>
        <p:sp>
          <p:nvSpPr>
            <p:cNvPr name="TextBox 16" id="16"/>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17" id="17"/>
          <p:cNvGrpSpPr/>
          <p:nvPr/>
        </p:nvGrpSpPr>
        <p:grpSpPr>
          <a:xfrm rot="0">
            <a:off x="7081676" y="2980603"/>
            <a:ext cx="4124649" cy="289487"/>
            <a:chOff x="0" y="0"/>
            <a:chExt cx="1086327" cy="76243"/>
          </a:xfrm>
        </p:grpSpPr>
        <p:sp>
          <p:nvSpPr>
            <p:cNvPr name="Freeform 18" id="18"/>
            <p:cNvSpPr/>
            <p:nvPr/>
          </p:nvSpPr>
          <p:spPr>
            <a:xfrm>
              <a:off x="0" y="0"/>
              <a:ext cx="1086327" cy="76243"/>
            </a:xfrm>
            <a:custGeom>
              <a:avLst/>
              <a:gdLst/>
              <a:ahLst/>
              <a:cxnLst/>
              <a:rect r="r" b="b" t="t" l="l"/>
              <a:pathLst>
                <a:path h="76243" w="1086327">
                  <a:moveTo>
                    <a:pt x="0" y="0"/>
                  </a:moveTo>
                  <a:lnTo>
                    <a:pt x="1086327" y="0"/>
                  </a:lnTo>
                  <a:lnTo>
                    <a:pt x="1086327" y="76243"/>
                  </a:lnTo>
                  <a:lnTo>
                    <a:pt x="0" y="76243"/>
                  </a:lnTo>
                  <a:close/>
                </a:path>
              </a:pathLst>
            </a:custGeom>
            <a:solidFill>
              <a:srgbClr val="DCAE81"/>
            </a:solidFill>
          </p:spPr>
        </p:sp>
        <p:sp>
          <p:nvSpPr>
            <p:cNvPr name="TextBox 19" id="19"/>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sp>
        <p:nvSpPr>
          <p:cNvPr name="TextBox 20" id="20"/>
          <p:cNvSpPr txBox="true"/>
          <p:nvPr/>
        </p:nvSpPr>
        <p:spPr>
          <a:xfrm rot="0">
            <a:off x="3322647" y="914400"/>
            <a:ext cx="11642707" cy="1028667"/>
          </a:xfrm>
          <a:prstGeom prst="rect">
            <a:avLst/>
          </a:prstGeom>
        </p:spPr>
        <p:txBody>
          <a:bodyPr anchor="t" rtlCol="false" tIns="0" lIns="0" bIns="0" rIns="0">
            <a:spAutoFit/>
          </a:bodyPr>
          <a:lstStyle/>
          <a:p>
            <a:pPr algn="ctr" marL="0" indent="0" lvl="0">
              <a:lnSpc>
                <a:spcPts val="8400"/>
              </a:lnSpc>
              <a:spcBef>
                <a:spcPct val="0"/>
              </a:spcBef>
            </a:pPr>
            <a:r>
              <a:rPr lang="en-US" sz="6000" u="none">
                <a:solidFill>
                  <a:srgbClr val="3C3333"/>
                </a:solidFill>
                <a:latin typeface="Nunito Sans Bold"/>
              </a:rPr>
              <a:t>MEET OUR TEAM</a:t>
            </a:r>
          </a:p>
        </p:txBody>
      </p:sp>
      <p:sp>
        <p:nvSpPr>
          <p:cNvPr name="TextBox 21" id="21"/>
          <p:cNvSpPr txBox="true"/>
          <p:nvPr/>
        </p:nvSpPr>
        <p:spPr>
          <a:xfrm rot="0">
            <a:off x="1966565" y="7550028"/>
            <a:ext cx="4124649" cy="514334"/>
          </a:xfrm>
          <a:prstGeom prst="rect">
            <a:avLst/>
          </a:prstGeom>
        </p:spPr>
        <p:txBody>
          <a:bodyPr anchor="t" rtlCol="false" tIns="0" lIns="0" bIns="0" rIns="0">
            <a:spAutoFit/>
          </a:bodyPr>
          <a:lstStyle/>
          <a:p>
            <a:pPr algn="ctr" marL="0" indent="0" lvl="0">
              <a:lnSpc>
                <a:spcPts val="4200"/>
              </a:lnSpc>
              <a:spcBef>
                <a:spcPct val="0"/>
              </a:spcBef>
            </a:pPr>
            <a:r>
              <a:rPr lang="en-US" sz="3000" u="none">
                <a:solidFill>
                  <a:srgbClr val="3C3333"/>
                </a:solidFill>
                <a:latin typeface="Nunito Sans Bold"/>
              </a:rPr>
              <a:t>NAME SURNAME</a:t>
            </a:r>
          </a:p>
        </p:txBody>
      </p:sp>
      <p:sp>
        <p:nvSpPr>
          <p:cNvPr name="TextBox 22" id="22"/>
          <p:cNvSpPr txBox="true"/>
          <p:nvPr/>
        </p:nvSpPr>
        <p:spPr>
          <a:xfrm rot="0">
            <a:off x="1966565" y="8185561"/>
            <a:ext cx="4124649" cy="438735"/>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Title</a:t>
            </a:r>
          </a:p>
        </p:txBody>
      </p:sp>
      <p:sp>
        <p:nvSpPr>
          <p:cNvPr name="TextBox 23" id="23"/>
          <p:cNvSpPr txBox="true"/>
          <p:nvPr/>
        </p:nvSpPr>
        <p:spPr>
          <a:xfrm rot="0">
            <a:off x="7081676" y="7542726"/>
            <a:ext cx="4124649" cy="514334"/>
          </a:xfrm>
          <a:prstGeom prst="rect">
            <a:avLst/>
          </a:prstGeom>
        </p:spPr>
        <p:txBody>
          <a:bodyPr anchor="t" rtlCol="false" tIns="0" lIns="0" bIns="0" rIns="0">
            <a:spAutoFit/>
          </a:bodyPr>
          <a:lstStyle/>
          <a:p>
            <a:pPr algn="ctr" marL="0" indent="0" lvl="0">
              <a:lnSpc>
                <a:spcPts val="4200"/>
              </a:lnSpc>
              <a:spcBef>
                <a:spcPct val="0"/>
              </a:spcBef>
            </a:pPr>
            <a:r>
              <a:rPr lang="en-US" sz="3000" u="none">
                <a:solidFill>
                  <a:srgbClr val="3C3333"/>
                </a:solidFill>
                <a:latin typeface="Nunito Sans Bold"/>
              </a:rPr>
              <a:t>NAME SURNAME</a:t>
            </a:r>
          </a:p>
        </p:txBody>
      </p:sp>
      <p:sp>
        <p:nvSpPr>
          <p:cNvPr name="TextBox 24" id="24"/>
          <p:cNvSpPr txBox="true"/>
          <p:nvPr/>
        </p:nvSpPr>
        <p:spPr>
          <a:xfrm rot="0">
            <a:off x="7081676" y="8192863"/>
            <a:ext cx="4124649" cy="438735"/>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Title</a:t>
            </a:r>
          </a:p>
        </p:txBody>
      </p:sp>
      <p:sp>
        <p:nvSpPr>
          <p:cNvPr name="TextBox 25" id="25"/>
          <p:cNvSpPr txBox="true"/>
          <p:nvPr/>
        </p:nvSpPr>
        <p:spPr>
          <a:xfrm rot="0">
            <a:off x="12196786" y="7542726"/>
            <a:ext cx="4124649" cy="514334"/>
          </a:xfrm>
          <a:prstGeom prst="rect">
            <a:avLst/>
          </a:prstGeom>
        </p:spPr>
        <p:txBody>
          <a:bodyPr anchor="t" rtlCol="false" tIns="0" lIns="0" bIns="0" rIns="0">
            <a:spAutoFit/>
          </a:bodyPr>
          <a:lstStyle/>
          <a:p>
            <a:pPr algn="ctr" marL="0" indent="0" lvl="0">
              <a:lnSpc>
                <a:spcPts val="4200"/>
              </a:lnSpc>
              <a:spcBef>
                <a:spcPct val="0"/>
              </a:spcBef>
            </a:pPr>
            <a:r>
              <a:rPr lang="en-US" sz="3000" u="none">
                <a:solidFill>
                  <a:srgbClr val="3C3333"/>
                </a:solidFill>
                <a:latin typeface="Nunito Sans Bold"/>
              </a:rPr>
              <a:t>NAME SURNAME</a:t>
            </a:r>
          </a:p>
        </p:txBody>
      </p:sp>
      <p:sp>
        <p:nvSpPr>
          <p:cNvPr name="TextBox 26" id="26"/>
          <p:cNvSpPr txBox="true"/>
          <p:nvPr/>
        </p:nvSpPr>
        <p:spPr>
          <a:xfrm rot="0">
            <a:off x="12196786" y="8192863"/>
            <a:ext cx="4124649" cy="438735"/>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Title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BD6DB"/>
        </a:solidFill>
      </p:bgPr>
    </p:bg>
    <p:spTree>
      <p:nvGrpSpPr>
        <p:cNvPr id="1" name=""/>
        <p:cNvGrpSpPr/>
        <p:nvPr/>
      </p:nvGrpSpPr>
      <p:grpSpPr>
        <a:xfrm>
          <a:off x="0" y="0"/>
          <a:ext cx="0" cy="0"/>
          <a:chOff x="0" y="0"/>
          <a:chExt cx="0" cy="0"/>
        </a:xfrm>
      </p:grpSpPr>
      <p:grpSp>
        <p:nvGrpSpPr>
          <p:cNvPr name="Group 2" id="2"/>
          <p:cNvGrpSpPr/>
          <p:nvPr/>
        </p:nvGrpSpPr>
        <p:grpSpPr>
          <a:xfrm rot="0">
            <a:off x="5215005" y="4146882"/>
            <a:ext cx="7857990" cy="1993237"/>
            <a:chOff x="0" y="0"/>
            <a:chExt cx="10477320" cy="2657649"/>
          </a:xfrm>
        </p:grpSpPr>
        <p:sp>
          <p:nvSpPr>
            <p:cNvPr name="TextBox 3" id="3"/>
            <p:cNvSpPr txBox="true"/>
            <p:nvPr/>
          </p:nvSpPr>
          <p:spPr>
            <a:xfrm rot="0">
              <a:off x="0" y="-114300"/>
              <a:ext cx="10477320" cy="1333456"/>
            </a:xfrm>
            <a:prstGeom prst="rect">
              <a:avLst/>
            </a:prstGeom>
          </p:spPr>
          <p:txBody>
            <a:bodyPr anchor="t" rtlCol="false" tIns="0" lIns="0" bIns="0" rIns="0">
              <a:spAutoFit/>
            </a:bodyPr>
            <a:lstStyle/>
            <a:p>
              <a:pPr algn="ctr" marL="0" indent="0" lvl="0">
                <a:lnSpc>
                  <a:spcPts val="8400"/>
                </a:lnSpc>
                <a:spcBef>
                  <a:spcPct val="0"/>
                </a:spcBef>
              </a:pPr>
              <a:r>
                <a:rPr lang="en-US" sz="6000">
                  <a:solidFill>
                    <a:srgbClr val="3C3333"/>
                  </a:solidFill>
                  <a:latin typeface="Nunito Sans Bold"/>
                </a:rPr>
                <a:t>THANK YOU!</a:t>
              </a:r>
            </a:p>
          </p:txBody>
        </p:sp>
        <p:sp>
          <p:nvSpPr>
            <p:cNvPr name="TextBox 4" id="4"/>
            <p:cNvSpPr txBox="true"/>
            <p:nvPr/>
          </p:nvSpPr>
          <p:spPr>
            <a:xfrm rot="0">
              <a:off x="0" y="2088543"/>
              <a:ext cx="10477320" cy="569105"/>
            </a:xfrm>
            <a:prstGeom prst="rect">
              <a:avLst/>
            </a:prstGeom>
          </p:spPr>
          <p:txBody>
            <a:bodyPr anchor="t" rtlCol="false" tIns="0" lIns="0" bIns="0" rIns="0">
              <a:spAutoFit/>
            </a:bodyPr>
            <a:lstStyle/>
            <a:p>
              <a:pPr algn="ctr" marL="0" indent="0" lvl="0">
                <a:lnSpc>
                  <a:spcPts val="3640"/>
                </a:lnSpc>
                <a:spcBef>
                  <a:spcPct val="0"/>
                </a:spcBef>
              </a:pPr>
              <a:r>
                <a:rPr lang="en-US" sz="2600">
                  <a:solidFill>
                    <a:srgbClr val="3C3333"/>
                  </a:solidFill>
                  <a:latin typeface="Nunito Sans Extra Light"/>
                </a:rPr>
                <a:t>Write a closing statement or call-to-action here.</a:t>
              </a:r>
            </a:p>
          </p:txBody>
        </p:sp>
      </p:grpSp>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94117">
            <a:off x="16174731" y="5250806"/>
            <a:ext cx="5599950" cy="7542020"/>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7067201">
            <a:off x="-920166" y="-1780049"/>
            <a:ext cx="3567896" cy="3434100"/>
          </a:xfrm>
          <a:prstGeom prst="rect">
            <a:avLst/>
          </a:prstGeom>
        </p:spPr>
      </p:pic>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513404">
            <a:off x="11783869" y="8613879"/>
            <a:ext cx="4691970" cy="1509961"/>
          </a:xfrm>
          <a:prstGeom prst="rect">
            <a:avLst/>
          </a:prstGeom>
        </p:spPr>
      </p:pic>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3969154" y="7223371"/>
            <a:ext cx="8179489" cy="6482245"/>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02430" y="8393040"/>
            <a:ext cx="3591098" cy="4114800"/>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5980264">
            <a:off x="1524556" y="-1036173"/>
            <a:ext cx="3277707" cy="1671631"/>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3411348">
            <a:off x="-2262116" y="3979649"/>
            <a:ext cx="5360513" cy="7352325"/>
          </a:xfrm>
          <a:prstGeom prst="rect">
            <a:avLst/>
          </a:prstGeom>
        </p:spPr>
      </p:pic>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sp>
        <p:nvSpPr>
          <p:cNvPr name="TextBox 2" id="2"/>
          <p:cNvSpPr txBox="true"/>
          <p:nvPr/>
        </p:nvSpPr>
        <p:spPr>
          <a:xfrm rot="0">
            <a:off x="1028700" y="981075"/>
            <a:ext cx="5725735" cy="381666"/>
          </a:xfrm>
          <a:prstGeom prst="rect">
            <a:avLst/>
          </a:prstGeom>
        </p:spPr>
        <p:txBody>
          <a:bodyPr anchor="t" rtlCol="false" tIns="0" lIns="0" bIns="0" rIns="0">
            <a:spAutoFit/>
          </a:bodyPr>
          <a:lstStyle/>
          <a:p>
            <a:pPr>
              <a:lnSpc>
                <a:spcPts val="3112"/>
              </a:lnSpc>
            </a:pPr>
            <a:r>
              <a:rPr lang="en-US" sz="2223" spc="540">
                <a:solidFill>
                  <a:srgbClr val="3C3333"/>
                </a:solidFill>
                <a:latin typeface="Nunito Sans Extra Light"/>
              </a:rPr>
              <a:t>TEMPLATE</a:t>
            </a:r>
          </a:p>
        </p:txBody>
      </p:sp>
      <p:sp>
        <p:nvSpPr>
          <p:cNvPr name="TextBox 3" id="3"/>
          <p:cNvSpPr txBox="true"/>
          <p:nvPr/>
        </p:nvSpPr>
        <p:spPr>
          <a:xfrm rot="0">
            <a:off x="1028700" y="1684050"/>
            <a:ext cx="5897185" cy="2095434"/>
          </a:xfrm>
          <a:prstGeom prst="rect">
            <a:avLst/>
          </a:prstGeom>
        </p:spPr>
        <p:txBody>
          <a:bodyPr anchor="t" rtlCol="false" tIns="0" lIns="0" bIns="0" rIns="0">
            <a:spAutoFit/>
          </a:bodyPr>
          <a:lstStyle/>
          <a:p>
            <a:pPr marL="0" indent="0" lvl="0">
              <a:lnSpc>
                <a:spcPts val="8400"/>
              </a:lnSpc>
              <a:spcBef>
                <a:spcPct val="0"/>
              </a:spcBef>
            </a:pPr>
            <a:r>
              <a:rPr lang="en-US" sz="6000">
                <a:solidFill>
                  <a:srgbClr val="3C3333"/>
                </a:solidFill>
                <a:latin typeface="Nunito Sans Bold"/>
              </a:rPr>
              <a:t>ADD A TIMELINE PAGE</a:t>
            </a:r>
          </a:p>
        </p:txBody>
      </p:sp>
      <p:grpSp>
        <p:nvGrpSpPr>
          <p:cNvPr name="Group 4" id="4"/>
          <p:cNvGrpSpPr/>
          <p:nvPr/>
        </p:nvGrpSpPr>
        <p:grpSpPr>
          <a:xfrm rot="0">
            <a:off x="13405944" y="7339559"/>
            <a:ext cx="3856638" cy="1539301"/>
            <a:chOff x="0" y="0"/>
            <a:chExt cx="5142184" cy="2052401"/>
          </a:xfrm>
        </p:grpSpPr>
        <p:sp>
          <p:nvSpPr>
            <p:cNvPr name="TextBox 5" id="5"/>
            <p:cNvSpPr txBox="true"/>
            <p:nvPr/>
          </p:nvSpPr>
          <p:spPr>
            <a:xfrm rot="0">
              <a:off x="0" y="-57150"/>
              <a:ext cx="5142184" cy="666728"/>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3C3333"/>
                  </a:solidFill>
                  <a:latin typeface="Nunito Sans Bold"/>
                </a:rPr>
                <a:t>ADD A MAIN POINT</a:t>
              </a:r>
            </a:p>
          </p:txBody>
        </p:sp>
        <p:sp>
          <p:nvSpPr>
            <p:cNvPr name="TextBox 6" id="6"/>
            <p:cNvSpPr txBox="true"/>
            <p:nvPr/>
          </p:nvSpPr>
          <p:spPr>
            <a:xfrm rot="0">
              <a:off x="0" y="873762"/>
              <a:ext cx="4945329" cy="1178639"/>
            </a:xfrm>
            <a:prstGeom prst="rect">
              <a:avLst/>
            </a:prstGeom>
          </p:spPr>
          <p:txBody>
            <a:bodyPr anchor="t" rtlCol="false" tIns="0" lIns="0" bIns="0" rIns="0">
              <a:spAutoFit/>
            </a:bodyPr>
            <a:lstStyle/>
            <a:p>
              <a:pPr marL="0" indent="0" lvl="0">
                <a:lnSpc>
                  <a:spcPts val="3640"/>
                </a:lnSpc>
                <a:spcBef>
                  <a:spcPct val="0"/>
                </a:spcBef>
              </a:pPr>
              <a:r>
                <a:rPr lang="en-US" sz="2600">
                  <a:solidFill>
                    <a:srgbClr val="3C3333"/>
                  </a:solidFill>
                  <a:latin typeface="Nunito Sans Extra Light"/>
                </a:rPr>
                <a:t>Elaborate on what you want to discuss.</a:t>
              </a:r>
              <a:r>
                <a:rPr lang="en-US" sz="2600">
                  <a:solidFill>
                    <a:srgbClr val="3C3333"/>
                  </a:solidFill>
                  <a:latin typeface="Nunito Sans Extra Light"/>
                </a:rPr>
                <a:t> </a:t>
              </a:r>
            </a:p>
          </p:txBody>
        </p:sp>
      </p:grpSp>
      <p:grpSp>
        <p:nvGrpSpPr>
          <p:cNvPr name="Group 7" id="7"/>
          <p:cNvGrpSpPr/>
          <p:nvPr/>
        </p:nvGrpSpPr>
        <p:grpSpPr>
          <a:xfrm rot="0">
            <a:off x="7215681" y="7339559"/>
            <a:ext cx="3856638" cy="1539301"/>
            <a:chOff x="0" y="0"/>
            <a:chExt cx="5142184" cy="2052401"/>
          </a:xfrm>
        </p:grpSpPr>
        <p:sp>
          <p:nvSpPr>
            <p:cNvPr name="TextBox 8" id="8"/>
            <p:cNvSpPr txBox="true"/>
            <p:nvPr/>
          </p:nvSpPr>
          <p:spPr>
            <a:xfrm rot="0">
              <a:off x="0" y="-57150"/>
              <a:ext cx="5142184" cy="666728"/>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3C3333"/>
                  </a:solidFill>
                  <a:latin typeface="Nunito Sans Bold"/>
                </a:rPr>
                <a:t>ADD A MAIN POINT</a:t>
              </a:r>
            </a:p>
          </p:txBody>
        </p:sp>
        <p:sp>
          <p:nvSpPr>
            <p:cNvPr name="TextBox 9" id="9"/>
            <p:cNvSpPr txBox="true"/>
            <p:nvPr/>
          </p:nvSpPr>
          <p:spPr>
            <a:xfrm rot="0">
              <a:off x="0" y="873762"/>
              <a:ext cx="4945329" cy="1178639"/>
            </a:xfrm>
            <a:prstGeom prst="rect">
              <a:avLst/>
            </a:prstGeom>
          </p:spPr>
          <p:txBody>
            <a:bodyPr anchor="t" rtlCol="false" tIns="0" lIns="0" bIns="0" rIns="0">
              <a:spAutoFit/>
            </a:bodyPr>
            <a:lstStyle/>
            <a:p>
              <a:pPr marL="0" indent="0" lvl="0">
                <a:lnSpc>
                  <a:spcPts val="3640"/>
                </a:lnSpc>
                <a:spcBef>
                  <a:spcPct val="0"/>
                </a:spcBef>
              </a:pPr>
              <a:r>
                <a:rPr lang="en-US" sz="2600">
                  <a:solidFill>
                    <a:srgbClr val="3C3333"/>
                  </a:solidFill>
                  <a:latin typeface="Nunito Sans Extra Light"/>
                </a:rPr>
                <a:t>Elaborate on what you want to discuss.</a:t>
              </a:r>
              <a:r>
                <a:rPr lang="en-US" sz="2600">
                  <a:solidFill>
                    <a:srgbClr val="3C3333"/>
                  </a:solidFill>
                  <a:latin typeface="Nunito Sans Extra Light"/>
                </a:rPr>
                <a:t> </a:t>
              </a:r>
            </a:p>
          </p:txBody>
        </p:sp>
      </p:grpSp>
      <p:grpSp>
        <p:nvGrpSpPr>
          <p:cNvPr name="Group 10" id="10"/>
          <p:cNvGrpSpPr/>
          <p:nvPr/>
        </p:nvGrpSpPr>
        <p:grpSpPr>
          <a:xfrm rot="0">
            <a:off x="1028700" y="7339559"/>
            <a:ext cx="3856638" cy="1539301"/>
            <a:chOff x="0" y="0"/>
            <a:chExt cx="5142184" cy="2052401"/>
          </a:xfrm>
        </p:grpSpPr>
        <p:sp>
          <p:nvSpPr>
            <p:cNvPr name="TextBox 11" id="11"/>
            <p:cNvSpPr txBox="true"/>
            <p:nvPr/>
          </p:nvSpPr>
          <p:spPr>
            <a:xfrm rot="0">
              <a:off x="0" y="-57150"/>
              <a:ext cx="5142184" cy="666728"/>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3C3333"/>
                  </a:solidFill>
                  <a:latin typeface="Nunito Sans Bold"/>
                </a:rPr>
                <a:t>ADD A MAIN POINT</a:t>
              </a:r>
            </a:p>
          </p:txBody>
        </p:sp>
        <p:sp>
          <p:nvSpPr>
            <p:cNvPr name="TextBox 12" id="12"/>
            <p:cNvSpPr txBox="true"/>
            <p:nvPr/>
          </p:nvSpPr>
          <p:spPr>
            <a:xfrm rot="0">
              <a:off x="0" y="873762"/>
              <a:ext cx="4945329" cy="1178639"/>
            </a:xfrm>
            <a:prstGeom prst="rect">
              <a:avLst/>
            </a:prstGeom>
          </p:spPr>
          <p:txBody>
            <a:bodyPr anchor="t" rtlCol="false" tIns="0" lIns="0" bIns="0" rIns="0">
              <a:spAutoFit/>
            </a:bodyPr>
            <a:lstStyle/>
            <a:p>
              <a:pPr marL="0" indent="0" lvl="0">
                <a:lnSpc>
                  <a:spcPts val="3640"/>
                </a:lnSpc>
                <a:spcBef>
                  <a:spcPct val="0"/>
                </a:spcBef>
              </a:pPr>
              <a:r>
                <a:rPr lang="en-US" sz="2600">
                  <a:solidFill>
                    <a:srgbClr val="3C3333"/>
                  </a:solidFill>
                  <a:latin typeface="Nunito Sans Extra Light"/>
                </a:rPr>
                <a:t>Elaborate on what you want to discuss.</a:t>
              </a:r>
              <a:r>
                <a:rPr lang="en-US" sz="2600">
                  <a:solidFill>
                    <a:srgbClr val="3C3333"/>
                  </a:solidFill>
                  <a:latin typeface="Nunito Sans Extra Light"/>
                </a:rPr>
                <a:t> </a:t>
              </a:r>
            </a:p>
          </p:txBody>
        </p:sp>
      </p:grpSp>
      <p:grpSp>
        <p:nvGrpSpPr>
          <p:cNvPr name="Group 13" id="13"/>
          <p:cNvGrpSpPr/>
          <p:nvPr/>
        </p:nvGrpSpPr>
        <p:grpSpPr>
          <a:xfrm rot="0">
            <a:off x="1073170" y="5703572"/>
            <a:ext cx="1258376" cy="1258376"/>
            <a:chOff x="0" y="0"/>
            <a:chExt cx="812800" cy="812800"/>
          </a:xfrm>
        </p:grpSpPr>
        <p:sp>
          <p:nvSpPr>
            <p:cNvPr name="Freeform 14" id="14"/>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BD6DB"/>
            </a:solidFill>
          </p:spPr>
        </p:sp>
        <p:sp>
          <p:nvSpPr>
            <p:cNvPr name="TextBox 15" id="15"/>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16" id="16"/>
          <p:cNvGrpSpPr/>
          <p:nvPr/>
        </p:nvGrpSpPr>
        <p:grpSpPr>
          <a:xfrm rot="0">
            <a:off x="7260152" y="5703572"/>
            <a:ext cx="1258376" cy="1258376"/>
            <a:chOff x="0" y="0"/>
            <a:chExt cx="812800" cy="812800"/>
          </a:xfrm>
        </p:grpSpPr>
        <p:sp>
          <p:nvSpPr>
            <p:cNvPr name="Freeform 17" id="17"/>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BD6DB"/>
            </a:solidFill>
          </p:spPr>
        </p:sp>
        <p:sp>
          <p:nvSpPr>
            <p:cNvPr name="TextBox 18" id="18"/>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19" id="19"/>
          <p:cNvGrpSpPr/>
          <p:nvPr/>
        </p:nvGrpSpPr>
        <p:grpSpPr>
          <a:xfrm rot="0">
            <a:off x="13446169" y="5703572"/>
            <a:ext cx="1258376" cy="1258376"/>
            <a:chOff x="0" y="0"/>
            <a:chExt cx="812800" cy="812800"/>
          </a:xfrm>
        </p:grpSpPr>
        <p:sp>
          <p:nvSpPr>
            <p:cNvPr name="Freeform 20" id="20"/>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BD6DB"/>
            </a:solidFill>
          </p:spPr>
        </p:sp>
        <p:sp>
          <p:nvSpPr>
            <p:cNvPr name="TextBox 21" id="21"/>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sp>
        <p:nvSpPr>
          <p:cNvPr name="TextBox 22" id="22"/>
          <p:cNvSpPr txBox="true"/>
          <p:nvPr/>
        </p:nvSpPr>
        <p:spPr>
          <a:xfrm rot="0">
            <a:off x="1028700" y="6437989"/>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01</a:t>
            </a:r>
          </a:p>
        </p:txBody>
      </p:sp>
      <p:sp>
        <p:nvSpPr>
          <p:cNvPr name="TextBox 23" id="23"/>
          <p:cNvSpPr txBox="true"/>
          <p:nvPr/>
        </p:nvSpPr>
        <p:spPr>
          <a:xfrm rot="0">
            <a:off x="7215681" y="6437989"/>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02</a:t>
            </a:r>
          </a:p>
        </p:txBody>
      </p:sp>
      <p:sp>
        <p:nvSpPr>
          <p:cNvPr name="TextBox 24" id="24"/>
          <p:cNvSpPr txBox="true"/>
          <p:nvPr/>
        </p:nvSpPr>
        <p:spPr>
          <a:xfrm rot="0">
            <a:off x="13401698" y="6437989"/>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03</a:t>
            </a:r>
          </a:p>
        </p:txBody>
      </p:sp>
      <p:sp>
        <p:nvSpPr>
          <p:cNvPr name="AutoShape 25" id="25"/>
          <p:cNvSpPr/>
          <p:nvPr/>
        </p:nvSpPr>
        <p:spPr>
          <a:xfrm rot="0">
            <a:off x="0" y="6294660"/>
            <a:ext cx="18480166" cy="0"/>
          </a:xfrm>
          <a:prstGeom prst="line">
            <a:avLst/>
          </a:prstGeom>
          <a:ln cap="flat" w="38100">
            <a:solidFill>
              <a:srgbClr val="FBD6DB"/>
            </a:solidFill>
            <a:prstDash val="solid"/>
            <a:headEnd type="none" len="sm" w="sm"/>
            <a:tailEnd type="none" len="sm" w="sm"/>
          </a:ln>
        </p:spPr>
      </p:sp>
      <p:pic>
        <p:nvPicPr>
          <p:cNvPr name="Picture 26" id="26"/>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3891497">
            <a:off x="14551337" y="-917733"/>
            <a:ext cx="4879465" cy="4696485"/>
          </a:xfrm>
          <a:prstGeom prst="rect">
            <a:avLst/>
          </a:prstGeom>
        </p:spPr>
      </p:pic>
      <p:pic>
        <p:nvPicPr>
          <p:cNvPr name="Picture 27" id="2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411348">
            <a:off x="10721442" y="-3436371"/>
            <a:ext cx="5360513" cy="7352325"/>
          </a:xfrm>
          <a:prstGeom prst="rect">
            <a:avLst/>
          </a:prstGeom>
        </p:spPr>
      </p:pic>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sp>
        <p:nvSpPr>
          <p:cNvPr name="TextBox 2" id="2"/>
          <p:cNvSpPr txBox="true"/>
          <p:nvPr/>
        </p:nvSpPr>
        <p:spPr>
          <a:xfrm rot="0">
            <a:off x="1028700" y="981075"/>
            <a:ext cx="5725735" cy="381666"/>
          </a:xfrm>
          <a:prstGeom prst="rect">
            <a:avLst/>
          </a:prstGeom>
        </p:spPr>
        <p:txBody>
          <a:bodyPr anchor="t" rtlCol="false" tIns="0" lIns="0" bIns="0" rIns="0">
            <a:spAutoFit/>
          </a:bodyPr>
          <a:lstStyle/>
          <a:p>
            <a:pPr>
              <a:lnSpc>
                <a:spcPts val="3112"/>
              </a:lnSpc>
            </a:pPr>
            <a:r>
              <a:rPr lang="en-US" sz="2223" spc="540">
                <a:solidFill>
                  <a:srgbClr val="3C3333"/>
                </a:solidFill>
                <a:latin typeface="Nunito Sans Extra Light"/>
              </a:rPr>
              <a:t>TEMPLATE</a:t>
            </a:r>
          </a:p>
        </p:txBody>
      </p:sp>
      <p:grpSp>
        <p:nvGrpSpPr>
          <p:cNvPr name="Group 3" id="3"/>
          <p:cNvGrpSpPr/>
          <p:nvPr/>
        </p:nvGrpSpPr>
        <p:grpSpPr>
          <a:xfrm rot="0">
            <a:off x="1028700" y="3560953"/>
            <a:ext cx="5897185" cy="2707944"/>
            <a:chOff x="0" y="0"/>
            <a:chExt cx="7862913" cy="3610592"/>
          </a:xfrm>
        </p:grpSpPr>
        <p:sp>
          <p:nvSpPr>
            <p:cNvPr name="TextBox 4" id="4"/>
            <p:cNvSpPr txBox="true"/>
            <p:nvPr/>
          </p:nvSpPr>
          <p:spPr>
            <a:xfrm rot="0">
              <a:off x="0" y="-114300"/>
              <a:ext cx="7862913" cy="2755812"/>
            </a:xfrm>
            <a:prstGeom prst="rect">
              <a:avLst/>
            </a:prstGeom>
          </p:spPr>
          <p:txBody>
            <a:bodyPr anchor="t" rtlCol="false" tIns="0" lIns="0" bIns="0" rIns="0">
              <a:spAutoFit/>
            </a:bodyPr>
            <a:lstStyle/>
            <a:p>
              <a:pPr marL="0" indent="0" lvl="0">
                <a:lnSpc>
                  <a:spcPts val="8400"/>
                </a:lnSpc>
                <a:spcBef>
                  <a:spcPct val="0"/>
                </a:spcBef>
              </a:pPr>
              <a:r>
                <a:rPr lang="en-US" sz="6000">
                  <a:solidFill>
                    <a:srgbClr val="3C3333"/>
                  </a:solidFill>
                  <a:latin typeface="Nunito Sans Bold"/>
                </a:rPr>
                <a:t>WRITE YOUR TOPIC OR IDEA</a:t>
              </a:r>
            </a:p>
          </p:txBody>
        </p:sp>
        <p:sp>
          <p:nvSpPr>
            <p:cNvPr name="TextBox 5" id="5"/>
            <p:cNvSpPr txBox="true"/>
            <p:nvPr/>
          </p:nvSpPr>
          <p:spPr>
            <a:xfrm rot="0">
              <a:off x="0" y="3041487"/>
              <a:ext cx="7474929" cy="569105"/>
            </a:xfrm>
            <a:prstGeom prst="rect">
              <a:avLst/>
            </a:prstGeom>
          </p:spPr>
          <p:txBody>
            <a:bodyPr anchor="t" rtlCol="false" tIns="0" lIns="0" bIns="0" rIns="0">
              <a:spAutoFit/>
            </a:bodyPr>
            <a:lstStyle/>
            <a:p>
              <a:pPr marL="0" indent="0" lvl="0">
                <a:lnSpc>
                  <a:spcPts val="3640"/>
                </a:lnSpc>
                <a:spcBef>
                  <a:spcPct val="0"/>
                </a:spcBef>
              </a:pPr>
              <a:r>
                <a:rPr lang="en-US" sz="2600">
                  <a:solidFill>
                    <a:srgbClr val="3C3333"/>
                  </a:solidFill>
                  <a:latin typeface="Nunito Sans Extra Light"/>
                </a:rPr>
                <a:t>Elaborate on what you want to discuss.</a:t>
              </a:r>
              <a:r>
                <a:rPr lang="en-US" sz="2600">
                  <a:solidFill>
                    <a:srgbClr val="3C3333"/>
                  </a:solidFill>
                  <a:latin typeface="Nunito Sans Extra Light"/>
                </a:rPr>
                <a:t> </a:t>
              </a:r>
            </a:p>
          </p:txBody>
        </p:sp>
      </p:grpSp>
      <p:grpSp>
        <p:nvGrpSpPr>
          <p:cNvPr name="Group 6" id="6"/>
          <p:cNvGrpSpPr/>
          <p:nvPr/>
        </p:nvGrpSpPr>
        <p:grpSpPr>
          <a:xfrm rot="0">
            <a:off x="9144083" y="1093510"/>
            <a:ext cx="8294869" cy="8404761"/>
            <a:chOff x="0" y="0"/>
            <a:chExt cx="11059826" cy="11206348"/>
          </a:xfrm>
        </p:grpSpPr>
        <p:sp>
          <p:nvSpPr>
            <p:cNvPr name="TextBox 7" id="7"/>
            <p:cNvSpPr txBox="true"/>
            <p:nvPr/>
          </p:nvSpPr>
          <p:spPr>
            <a:xfrm rot="0">
              <a:off x="1222584" y="10690816"/>
              <a:ext cx="1157883" cy="515532"/>
            </a:xfrm>
            <a:prstGeom prst="rect">
              <a:avLst/>
            </a:prstGeom>
          </p:spPr>
          <p:txBody>
            <a:bodyPr anchor="t" rtlCol="false" tIns="0" lIns="0" bIns="0" rIns="0">
              <a:spAutoFit/>
            </a:bodyPr>
            <a:lstStyle/>
            <a:p>
              <a:pPr algn="ctr">
                <a:lnSpc>
                  <a:spcPts val="3359"/>
                </a:lnSpc>
              </a:pPr>
              <a:r>
                <a:rPr lang="en-US" sz="2400">
                  <a:solidFill>
                    <a:srgbClr val="000000"/>
                  </a:solidFill>
                  <a:latin typeface="Open Sans Light"/>
                </a:rPr>
                <a:t>Item 1</a:t>
              </a:r>
            </a:p>
          </p:txBody>
        </p:sp>
        <p:sp>
          <p:nvSpPr>
            <p:cNvPr name="TextBox 8" id="8"/>
            <p:cNvSpPr txBox="true"/>
            <p:nvPr/>
          </p:nvSpPr>
          <p:spPr>
            <a:xfrm rot="0">
              <a:off x="3279984" y="10690816"/>
              <a:ext cx="1157883" cy="515532"/>
            </a:xfrm>
            <a:prstGeom prst="rect">
              <a:avLst/>
            </a:prstGeom>
          </p:spPr>
          <p:txBody>
            <a:bodyPr anchor="t" rtlCol="false" tIns="0" lIns="0" bIns="0" rIns="0">
              <a:spAutoFit/>
            </a:bodyPr>
            <a:lstStyle/>
            <a:p>
              <a:pPr algn="ctr">
                <a:lnSpc>
                  <a:spcPts val="3359"/>
                </a:lnSpc>
              </a:pPr>
              <a:r>
                <a:rPr lang="en-US" sz="2400">
                  <a:solidFill>
                    <a:srgbClr val="000000"/>
                  </a:solidFill>
                  <a:latin typeface="Open Sans Light"/>
                </a:rPr>
                <a:t>Item 2</a:t>
              </a:r>
            </a:p>
          </p:txBody>
        </p:sp>
        <p:sp>
          <p:nvSpPr>
            <p:cNvPr name="TextBox 9" id="9"/>
            <p:cNvSpPr txBox="true"/>
            <p:nvPr/>
          </p:nvSpPr>
          <p:spPr>
            <a:xfrm rot="0">
              <a:off x="5337384" y="10690816"/>
              <a:ext cx="1157883" cy="515532"/>
            </a:xfrm>
            <a:prstGeom prst="rect">
              <a:avLst/>
            </a:prstGeom>
          </p:spPr>
          <p:txBody>
            <a:bodyPr anchor="t" rtlCol="false" tIns="0" lIns="0" bIns="0" rIns="0">
              <a:spAutoFit/>
            </a:bodyPr>
            <a:lstStyle/>
            <a:p>
              <a:pPr algn="ctr">
                <a:lnSpc>
                  <a:spcPts val="3359"/>
                </a:lnSpc>
              </a:pPr>
              <a:r>
                <a:rPr lang="en-US" sz="2400">
                  <a:solidFill>
                    <a:srgbClr val="000000"/>
                  </a:solidFill>
                  <a:latin typeface="Open Sans Light"/>
                </a:rPr>
                <a:t>Item 3</a:t>
              </a:r>
            </a:p>
          </p:txBody>
        </p:sp>
        <p:sp>
          <p:nvSpPr>
            <p:cNvPr name="TextBox 10" id="10"/>
            <p:cNvSpPr txBox="true"/>
            <p:nvPr/>
          </p:nvSpPr>
          <p:spPr>
            <a:xfrm rot="0">
              <a:off x="7394784" y="10690816"/>
              <a:ext cx="1157883" cy="515532"/>
            </a:xfrm>
            <a:prstGeom prst="rect">
              <a:avLst/>
            </a:prstGeom>
          </p:spPr>
          <p:txBody>
            <a:bodyPr anchor="t" rtlCol="false" tIns="0" lIns="0" bIns="0" rIns="0">
              <a:spAutoFit/>
            </a:bodyPr>
            <a:lstStyle/>
            <a:p>
              <a:pPr algn="ctr">
                <a:lnSpc>
                  <a:spcPts val="3359"/>
                </a:lnSpc>
              </a:pPr>
              <a:r>
                <a:rPr lang="en-US" sz="2400">
                  <a:solidFill>
                    <a:srgbClr val="000000"/>
                  </a:solidFill>
                  <a:latin typeface="Open Sans Light"/>
                </a:rPr>
                <a:t>Item 4</a:t>
              </a:r>
            </a:p>
          </p:txBody>
        </p:sp>
        <p:sp>
          <p:nvSpPr>
            <p:cNvPr name="TextBox 11" id="11"/>
            <p:cNvSpPr txBox="true"/>
            <p:nvPr/>
          </p:nvSpPr>
          <p:spPr>
            <a:xfrm rot="0">
              <a:off x="9452184" y="10690816"/>
              <a:ext cx="1157883" cy="515532"/>
            </a:xfrm>
            <a:prstGeom prst="rect">
              <a:avLst/>
            </a:prstGeom>
          </p:spPr>
          <p:txBody>
            <a:bodyPr anchor="t" rtlCol="false" tIns="0" lIns="0" bIns="0" rIns="0">
              <a:spAutoFit/>
            </a:bodyPr>
            <a:lstStyle/>
            <a:p>
              <a:pPr algn="ctr">
                <a:lnSpc>
                  <a:spcPts val="3359"/>
                </a:lnSpc>
              </a:pPr>
              <a:r>
                <a:rPr lang="en-US" sz="2400">
                  <a:solidFill>
                    <a:srgbClr val="000000"/>
                  </a:solidFill>
                  <a:latin typeface="Open Sans Light"/>
                </a:rPr>
                <a:t>Item 5</a:t>
              </a:r>
            </a:p>
          </p:txBody>
        </p:sp>
        <p:grpSp>
          <p:nvGrpSpPr>
            <p:cNvPr name="Group 12" id="12"/>
            <p:cNvGrpSpPr>
              <a:grpSpLocks noChangeAspect="true"/>
            </p:cNvGrpSpPr>
            <p:nvPr/>
          </p:nvGrpSpPr>
          <p:grpSpPr>
            <a:xfrm rot="0">
              <a:off x="772826" y="238716"/>
              <a:ext cx="10287000" cy="10287000"/>
              <a:chOff x="0" y="0"/>
              <a:chExt cx="10287000" cy="10287000"/>
            </a:xfrm>
          </p:grpSpPr>
          <p:sp>
            <p:nvSpPr>
              <p:cNvPr name="Freeform 13" id="13"/>
              <p:cNvSpPr/>
              <p:nvPr/>
            </p:nvSpPr>
            <p:spPr>
              <a:xfrm>
                <a:off x="0" y="-63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solidFill>
            </p:spPr>
          </p:sp>
          <p:sp>
            <p:nvSpPr>
              <p:cNvPr name="Freeform 14" id="14"/>
              <p:cNvSpPr/>
              <p:nvPr/>
            </p:nvSpPr>
            <p:spPr>
              <a:xfrm>
                <a:off x="0" y="20510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solidFill>
            </p:spPr>
          </p:sp>
          <p:sp>
            <p:nvSpPr>
              <p:cNvPr name="Freeform 15" id="15"/>
              <p:cNvSpPr/>
              <p:nvPr/>
            </p:nvSpPr>
            <p:spPr>
              <a:xfrm>
                <a:off x="0" y="41084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solidFill>
            </p:spPr>
          </p:sp>
          <p:sp>
            <p:nvSpPr>
              <p:cNvPr name="Freeform 16" id="16"/>
              <p:cNvSpPr/>
              <p:nvPr/>
            </p:nvSpPr>
            <p:spPr>
              <a:xfrm>
                <a:off x="0" y="61658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solidFill>
            </p:spPr>
          </p:sp>
          <p:sp>
            <p:nvSpPr>
              <p:cNvPr name="Freeform 17" id="17"/>
              <p:cNvSpPr/>
              <p:nvPr/>
            </p:nvSpPr>
            <p:spPr>
              <a:xfrm>
                <a:off x="0" y="82232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solidFill>
            </p:spPr>
          </p:sp>
          <p:sp>
            <p:nvSpPr>
              <p:cNvPr name="Freeform 18" id="18"/>
              <p:cNvSpPr/>
              <p:nvPr/>
            </p:nvSpPr>
            <p:spPr>
              <a:xfrm>
                <a:off x="0" y="102806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000000"/>
              </a:solidFill>
            </p:spPr>
          </p:sp>
        </p:grpSp>
        <p:sp>
          <p:nvSpPr>
            <p:cNvPr name="TextBox 19" id="19"/>
            <p:cNvSpPr txBox="true"/>
            <p:nvPr/>
          </p:nvSpPr>
          <p:spPr>
            <a:xfrm rot="0">
              <a:off x="0" y="-38100"/>
              <a:ext cx="569626" cy="515532"/>
            </a:xfrm>
            <a:prstGeom prst="rect">
              <a:avLst/>
            </a:prstGeom>
          </p:spPr>
          <p:txBody>
            <a:bodyPr anchor="t" rtlCol="false" tIns="0" lIns="0" bIns="0" rIns="0">
              <a:spAutoFit/>
            </a:bodyPr>
            <a:lstStyle/>
            <a:p>
              <a:pPr algn="r">
                <a:lnSpc>
                  <a:spcPts val="3359"/>
                </a:lnSpc>
              </a:pPr>
              <a:r>
                <a:rPr lang="en-US" sz="2400">
                  <a:solidFill>
                    <a:srgbClr val="000000"/>
                  </a:solidFill>
                  <a:latin typeface="Open Sans Light"/>
                </a:rPr>
                <a:t>25 </a:t>
              </a:r>
            </a:p>
          </p:txBody>
        </p:sp>
        <p:sp>
          <p:nvSpPr>
            <p:cNvPr name="TextBox 20" id="20"/>
            <p:cNvSpPr txBox="true"/>
            <p:nvPr/>
          </p:nvSpPr>
          <p:spPr>
            <a:xfrm rot="0">
              <a:off x="0" y="2019300"/>
              <a:ext cx="569626" cy="515532"/>
            </a:xfrm>
            <a:prstGeom prst="rect">
              <a:avLst/>
            </a:prstGeom>
          </p:spPr>
          <p:txBody>
            <a:bodyPr anchor="t" rtlCol="false" tIns="0" lIns="0" bIns="0" rIns="0">
              <a:spAutoFit/>
            </a:bodyPr>
            <a:lstStyle/>
            <a:p>
              <a:pPr algn="r">
                <a:lnSpc>
                  <a:spcPts val="3359"/>
                </a:lnSpc>
              </a:pPr>
              <a:r>
                <a:rPr lang="en-US" sz="2400">
                  <a:solidFill>
                    <a:srgbClr val="000000"/>
                  </a:solidFill>
                  <a:latin typeface="Open Sans Light"/>
                </a:rPr>
                <a:t>20 </a:t>
              </a:r>
            </a:p>
          </p:txBody>
        </p:sp>
        <p:sp>
          <p:nvSpPr>
            <p:cNvPr name="TextBox 21" id="21"/>
            <p:cNvSpPr txBox="true"/>
            <p:nvPr/>
          </p:nvSpPr>
          <p:spPr>
            <a:xfrm rot="0">
              <a:off x="0" y="4076700"/>
              <a:ext cx="569626" cy="515532"/>
            </a:xfrm>
            <a:prstGeom prst="rect">
              <a:avLst/>
            </a:prstGeom>
          </p:spPr>
          <p:txBody>
            <a:bodyPr anchor="t" rtlCol="false" tIns="0" lIns="0" bIns="0" rIns="0">
              <a:spAutoFit/>
            </a:bodyPr>
            <a:lstStyle/>
            <a:p>
              <a:pPr algn="r">
                <a:lnSpc>
                  <a:spcPts val="3359"/>
                </a:lnSpc>
              </a:pPr>
              <a:r>
                <a:rPr lang="en-US" sz="2400">
                  <a:solidFill>
                    <a:srgbClr val="000000"/>
                  </a:solidFill>
                  <a:latin typeface="Open Sans Light"/>
                </a:rPr>
                <a:t>15 </a:t>
              </a:r>
            </a:p>
          </p:txBody>
        </p:sp>
        <p:sp>
          <p:nvSpPr>
            <p:cNvPr name="TextBox 22" id="22"/>
            <p:cNvSpPr txBox="true"/>
            <p:nvPr/>
          </p:nvSpPr>
          <p:spPr>
            <a:xfrm rot="0">
              <a:off x="0" y="6134100"/>
              <a:ext cx="569626" cy="515532"/>
            </a:xfrm>
            <a:prstGeom prst="rect">
              <a:avLst/>
            </a:prstGeom>
          </p:spPr>
          <p:txBody>
            <a:bodyPr anchor="t" rtlCol="false" tIns="0" lIns="0" bIns="0" rIns="0">
              <a:spAutoFit/>
            </a:bodyPr>
            <a:lstStyle/>
            <a:p>
              <a:pPr algn="r">
                <a:lnSpc>
                  <a:spcPts val="3359"/>
                </a:lnSpc>
              </a:pPr>
              <a:r>
                <a:rPr lang="en-US" sz="2400">
                  <a:solidFill>
                    <a:srgbClr val="000000"/>
                  </a:solidFill>
                  <a:latin typeface="Open Sans Light"/>
                </a:rPr>
                <a:t>10 </a:t>
              </a:r>
            </a:p>
          </p:txBody>
        </p:sp>
        <p:sp>
          <p:nvSpPr>
            <p:cNvPr name="TextBox 23" id="23"/>
            <p:cNvSpPr txBox="true"/>
            <p:nvPr/>
          </p:nvSpPr>
          <p:spPr>
            <a:xfrm rot="0">
              <a:off x="231951" y="8191500"/>
              <a:ext cx="337674" cy="515532"/>
            </a:xfrm>
            <a:prstGeom prst="rect">
              <a:avLst/>
            </a:prstGeom>
          </p:spPr>
          <p:txBody>
            <a:bodyPr anchor="t" rtlCol="false" tIns="0" lIns="0" bIns="0" rIns="0">
              <a:spAutoFit/>
            </a:bodyPr>
            <a:lstStyle/>
            <a:p>
              <a:pPr algn="r">
                <a:lnSpc>
                  <a:spcPts val="3359"/>
                </a:lnSpc>
              </a:pPr>
              <a:r>
                <a:rPr lang="en-US" sz="2400">
                  <a:solidFill>
                    <a:srgbClr val="000000"/>
                  </a:solidFill>
                  <a:latin typeface="Open Sans Light"/>
                </a:rPr>
                <a:t>5 </a:t>
              </a:r>
            </a:p>
          </p:txBody>
        </p:sp>
        <p:sp>
          <p:nvSpPr>
            <p:cNvPr name="TextBox 24" id="24"/>
            <p:cNvSpPr txBox="true"/>
            <p:nvPr/>
          </p:nvSpPr>
          <p:spPr>
            <a:xfrm rot="0">
              <a:off x="231951" y="10248900"/>
              <a:ext cx="337674" cy="515532"/>
            </a:xfrm>
            <a:prstGeom prst="rect">
              <a:avLst/>
            </a:prstGeom>
          </p:spPr>
          <p:txBody>
            <a:bodyPr anchor="t" rtlCol="false" tIns="0" lIns="0" bIns="0" rIns="0">
              <a:spAutoFit/>
            </a:bodyPr>
            <a:lstStyle/>
            <a:p>
              <a:pPr algn="r">
                <a:lnSpc>
                  <a:spcPts val="3359"/>
                </a:lnSpc>
              </a:pPr>
              <a:r>
                <a:rPr lang="en-US" sz="2400">
                  <a:solidFill>
                    <a:srgbClr val="000000"/>
                  </a:solidFill>
                  <a:latin typeface="Open Sans Light"/>
                </a:rPr>
                <a:t>0 </a:t>
              </a:r>
            </a:p>
          </p:txBody>
        </p:sp>
        <p:grpSp>
          <p:nvGrpSpPr>
            <p:cNvPr name="Group 25" id="25"/>
            <p:cNvGrpSpPr>
              <a:grpSpLocks noChangeAspect="true"/>
            </p:cNvGrpSpPr>
            <p:nvPr/>
          </p:nvGrpSpPr>
          <p:grpSpPr>
            <a:xfrm rot="0">
              <a:off x="1738026" y="1409656"/>
              <a:ext cx="8356600" cy="9179560"/>
              <a:chOff x="965200" y="1170940"/>
              <a:chExt cx="8356600" cy="9179560"/>
            </a:xfrm>
          </p:grpSpPr>
          <p:sp>
            <p:nvSpPr>
              <p:cNvPr name="Freeform 26" id="26"/>
              <p:cNvSpPr/>
              <p:nvPr/>
            </p:nvSpPr>
            <p:spPr>
              <a:xfrm>
                <a:off x="965200" y="6962698"/>
                <a:ext cx="2153410" cy="3387518"/>
              </a:xfrm>
              <a:custGeom>
                <a:avLst/>
                <a:gdLst/>
                <a:ahLst/>
                <a:cxnLst/>
                <a:rect r="r" b="b" t="t" l="l"/>
                <a:pathLst>
                  <a:path h="3387518" w="2153410">
                    <a:moveTo>
                      <a:pt x="127000" y="3324302"/>
                    </a:moveTo>
                    <a:cubicBezTo>
                      <a:pt x="126844" y="3289343"/>
                      <a:pt x="98460" y="3261086"/>
                      <a:pt x="63500" y="3261086"/>
                    </a:cubicBezTo>
                    <a:cubicBezTo>
                      <a:pt x="28540" y="3261086"/>
                      <a:pt x="156" y="3289343"/>
                      <a:pt x="0" y="3324302"/>
                    </a:cubicBezTo>
                    <a:cubicBezTo>
                      <a:pt x="156" y="3359261"/>
                      <a:pt x="28540" y="3387518"/>
                      <a:pt x="63500" y="3387518"/>
                    </a:cubicBezTo>
                    <a:cubicBezTo>
                      <a:pt x="98460" y="3387518"/>
                      <a:pt x="126844" y="3359261"/>
                      <a:pt x="127000" y="3324302"/>
                    </a:cubicBezTo>
                    <a:close/>
                    <a:moveTo>
                      <a:pt x="39268" y="3309157"/>
                    </a:moveTo>
                    <a:cubicBezTo>
                      <a:pt x="30990" y="3322535"/>
                      <a:pt x="35082" y="3340088"/>
                      <a:pt x="48423" y="3348425"/>
                    </a:cubicBezTo>
                    <a:cubicBezTo>
                      <a:pt x="61763" y="3356764"/>
                      <a:pt x="79334" y="3352750"/>
                      <a:pt x="87732" y="3339447"/>
                    </a:cubicBezTo>
                    <a:lnTo>
                      <a:pt x="2145131" y="47607"/>
                    </a:lnTo>
                    <a:cubicBezTo>
                      <a:pt x="2153410" y="34229"/>
                      <a:pt x="2149318" y="16677"/>
                      <a:pt x="2135977" y="8339"/>
                    </a:cubicBezTo>
                    <a:cubicBezTo>
                      <a:pt x="2122637" y="0"/>
                      <a:pt x="2105066" y="4014"/>
                      <a:pt x="2096669" y="17317"/>
                    </a:cubicBezTo>
                    <a:close/>
                  </a:path>
                </a:pathLst>
              </a:custGeom>
              <a:solidFill>
                <a:srgbClr val="9B7556"/>
              </a:solidFill>
            </p:spPr>
          </p:sp>
          <p:sp>
            <p:nvSpPr>
              <p:cNvPr name="Freeform 27" id="27"/>
              <p:cNvSpPr/>
              <p:nvPr/>
            </p:nvSpPr>
            <p:spPr>
              <a:xfrm>
                <a:off x="3022600" y="4082507"/>
                <a:ext cx="2153239" cy="2975869"/>
              </a:xfrm>
              <a:custGeom>
                <a:avLst/>
                <a:gdLst/>
                <a:ahLst/>
                <a:cxnLst/>
                <a:rect r="r" b="b" t="t" l="l"/>
                <a:pathLst>
                  <a:path h="2975869" w="2153239">
                    <a:moveTo>
                      <a:pt x="127000" y="2912653"/>
                    </a:moveTo>
                    <a:cubicBezTo>
                      <a:pt x="126844" y="2877694"/>
                      <a:pt x="98459" y="2849437"/>
                      <a:pt x="63500" y="2849437"/>
                    </a:cubicBezTo>
                    <a:cubicBezTo>
                      <a:pt x="28541" y="2849437"/>
                      <a:pt x="156" y="2877694"/>
                      <a:pt x="0" y="2912653"/>
                    </a:cubicBezTo>
                    <a:cubicBezTo>
                      <a:pt x="156" y="2947612"/>
                      <a:pt x="28541" y="2975869"/>
                      <a:pt x="63500" y="2975869"/>
                    </a:cubicBezTo>
                    <a:cubicBezTo>
                      <a:pt x="98459" y="2975869"/>
                      <a:pt x="126844" y="2947612"/>
                      <a:pt x="127000" y="2912653"/>
                    </a:cubicBezTo>
                    <a:close/>
                    <a:moveTo>
                      <a:pt x="40248" y="2896044"/>
                    </a:moveTo>
                    <a:cubicBezTo>
                      <a:pt x="31161" y="2908886"/>
                      <a:pt x="34164" y="2926657"/>
                      <a:pt x="46965" y="2935802"/>
                    </a:cubicBezTo>
                    <a:cubicBezTo>
                      <a:pt x="59767" y="2944945"/>
                      <a:pt x="77551" y="2942022"/>
                      <a:pt x="86752" y="2929262"/>
                    </a:cubicBezTo>
                    <a:lnTo>
                      <a:pt x="2144152" y="48902"/>
                    </a:lnTo>
                    <a:cubicBezTo>
                      <a:pt x="2153239" y="36060"/>
                      <a:pt x="2150236" y="18288"/>
                      <a:pt x="2137435" y="9144"/>
                    </a:cubicBezTo>
                    <a:cubicBezTo>
                      <a:pt x="2124633" y="0"/>
                      <a:pt x="2106849" y="2924"/>
                      <a:pt x="2097648" y="15684"/>
                    </a:cubicBezTo>
                    <a:close/>
                  </a:path>
                </a:pathLst>
              </a:custGeom>
              <a:solidFill>
                <a:srgbClr val="9B7556"/>
              </a:solidFill>
            </p:spPr>
          </p:sp>
          <p:sp>
            <p:nvSpPr>
              <p:cNvPr name="Freeform 28" id="28"/>
              <p:cNvSpPr/>
              <p:nvPr/>
            </p:nvSpPr>
            <p:spPr>
              <a:xfrm>
                <a:off x="5080000" y="2847799"/>
                <a:ext cx="2153426" cy="1330218"/>
              </a:xfrm>
              <a:custGeom>
                <a:avLst/>
                <a:gdLst/>
                <a:ahLst/>
                <a:cxnLst/>
                <a:rect r="r" b="b" t="t" l="l"/>
                <a:pathLst>
                  <a:path h="1330218" w="2153426">
                    <a:moveTo>
                      <a:pt x="127000" y="1267001"/>
                    </a:moveTo>
                    <a:cubicBezTo>
                      <a:pt x="126844" y="1232042"/>
                      <a:pt x="98459" y="1203784"/>
                      <a:pt x="63500" y="1203784"/>
                    </a:cubicBezTo>
                    <a:cubicBezTo>
                      <a:pt x="28541" y="1203784"/>
                      <a:pt x="156" y="1232042"/>
                      <a:pt x="0" y="1267001"/>
                    </a:cubicBezTo>
                    <a:cubicBezTo>
                      <a:pt x="156" y="1301960"/>
                      <a:pt x="28541" y="1330218"/>
                      <a:pt x="63500" y="1330218"/>
                    </a:cubicBezTo>
                    <a:cubicBezTo>
                      <a:pt x="98459" y="1330218"/>
                      <a:pt x="126844" y="1301960"/>
                      <a:pt x="127000" y="1267001"/>
                    </a:cubicBezTo>
                    <a:close/>
                    <a:moveTo>
                      <a:pt x="48798" y="1242498"/>
                    </a:moveTo>
                    <a:cubicBezTo>
                      <a:pt x="35345" y="1250652"/>
                      <a:pt x="31012" y="1268147"/>
                      <a:pt x="39107" y="1281637"/>
                    </a:cubicBezTo>
                    <a:cubicBezTo>
                      <a:pt x="47201" y="1295127"/>
                      <a:pt x="64676" y="1299537"/>
                      <a:pt x="78202" y="1291504"/>
                    </a:cubicBezTo>
                    <a:lnTo>
                      <a:pt x="2135601" y="57064"/>
                    </a:lnTo>
                    <a:cubicBezTo>
                      <a:pt x="2149078" y="48920"/>
                      <a:pt x="2153426" y="31408"/>
                      <a:pt x="2145325" y="17906"/>
                    </a:cubicBezTo>
                    <a:cubicBezTo>
                      <a:pt x="2137224" y="4404"/>
                      <a:pt x="2119726" y="0"/>
                      <a:pt x="2106199" y="8058"/>
                    </a:cubicBezTo>
                    <a:close/>
                  </a:path>
                </a:pathLst>
              </a:custGeom>
              <a:solidFill>
                <a:srgbClr val="9B7556"/>
              </a:solidFill>
            </p:spPr>
          </p:sp>
          <p:sp>
            <p:nvSpPr>
              <p:cNvPr name="Freeform 29" id="29"/>
              <p:cNvSpPr/>
              <p:nvPr/>
            </p:nvSpPr>
            <p:spPr>
              <a:xfrm>
                <a:off x="7137400" y="1171223"/>
                <a:ext cx="2184400" cy="1772353"/>
              </a:xfrm>
              <a:custGeom>
                <a:avLst/>
                <a:gdLst/>
                <a:ahLst/>
                <a:cxnLst/>
                <a:rect r="r" b="b" t="t" l="l"/>
                <a:pathLst>
                  <a:path h="1772353" w="2184400">
                    <a:moveTo>
                      <a:pt x="127000" y="1709137"/>
                    </a:moveTo>
                    <a:cubicBezTo>
                      <a:pt x="126843" y="1674178"/>
                      <a:pt x="98460" y="1645920"/>
                      <a:pt x="63500" y="1645920"/>
                    </a:cubicBezTo>
                    <a:cubicBezTo>
                      <a:pt x="28540" y="1645920"/>
                      <a:pt x="157" y="1674178"/>
                      <a:pt x="0" y="1709137"/>
                    </a:cubicBezTo>
                    <a:cubicBezTo>
                      <a:pt x="157" y="1744096"/>
                      <a:pt x="28540" y="1772354"/>
                      <a:pt x="63500" y="1772354"/>
                    </a:cubicBezTo>
                    <a:cubicBezTo>
                      <a:pt x="98460" y="1772354"/>
                      <a:pt x="126843" y="1744096"/>
                      <a:pt x="127000" y="1709137"/>
                    </a:cubicBezTo>
                    <a:close/>
                    <a:moveTo>
                      <a:pt x="45649" y="1686824"/>
                    </a:moveTo>
                    <a:cubicBezTo>
                      <a:pt x="33409" y="1696706"/>
                      <a:pt x="31459" y="1714624"/>
                      <a:pt x="41286" y="1726908"/>
                    </a:cubicBezTo>
                    <a:cubicBezTo>
                      <a:pt x="51114" y="1739193"/>
                      <a:pt x="69022" y="1741223"/>
                      <a:pt x="81351" y="1731450"/>
                    </a:cubicBezTo>
                    <a:lnTo>
                      <a:pt x="2138751" y="85530"/>
                    </a:lnTo>
                    <a:cubicBezTo>
                      <a:pt x="2150991" y="75648"/>
                      <a:pt x="2152941" y="57730"/>
                      <a:pt x="2143113" y="45446"/>
                    </a:cubicBezTo>
                    <a:cubicBezTo>
                      <a:pt x="2133286" y="33161"/>
                      <a:pt x="2115377" y="31131"/>
                      <a:pt x="2103049" y="40904"/>
                    </a:cubicBezTo>
                    <a:close/>
                    <a:moveTo>
                      <a:pt x="2184400" y="63217"/>
                    </a:moveTo>
                    <a:cubicBezTo>
                      <a:pt x="2184243" y="28258"/>
                      <a:pt x="2155860" y="0"/>
                      <a:pt x="2120900" y="0"/>
                    </a:cubicBezTo>
                    <a:cubicBezTo>
                      <a:pt x="2085940" y="0"/>
                      <a:pt x="2057557" y="28258"/>
                      <a:pt x="2057400" y="63217"/>
                    </a:cubicBezTo>
                    <a:cubicBezTo>
                      <a:pt x="2057557" y="98176"/>
                      <a:pt x="2085940" y="126434"/>
                      <a:pt x="2120900" y="126434"/>
                    </a:cubicBezTo>
                    <a:cubicBezTo>
                      <a:pt x="2155860" y="126434"/>
                      <a:pt x="2184243" y="98176"/>
                      <a:pt x="2184400" y="63217"/>
                    </a:cubicBezTo>
                    <a:close/>
                  </a:path>
                </a:pathLst>
              </a:custGeom>
              <a:solidFill>
                <a:srgbClr val="9B7556"/>
              </a:solidFill>
            </p:spPr>
          </p:sp>
          <p:sp>
            <p:nvSpPr>
              <p:cNvPr name="Freeform 30" id="30"/>
              <p:cNvSpPr/>
              <p:nvPr/>
            </p:nvSpPr>
            <p:spPr>
              <a:xfrm>
                <a:off x="965200" y="6962624"/>
                <a:ext cx="2153388" cy="1330192"/>
              </a:xfrm>
              <a:custGeom>
                <a:avLst/>
                <a:gdLst/>
                <a:ahLst/>
                <a:cxnLst/>
                <a:rect r="r" b="b" t="t" l="l"/>
                <a:pathLst>
                  <a:path h="1330192" w="2153388">
                    <a:moveTo>
                      <a:pt x="127000" y="1266976"/>
                    </a:moveTo>
                    <a:cubicBezTo>
                      <a:pt x="126844" y="1232017"/>
                      <a:pt x="98460" y="1203760"/>
                      <a:pt x="63500" y="1203760"/>
                    </a:cubicBezTo>
                    <a:cubicBezTo>
                      <a:pt x="28540" y="1203760"/>
                      <a:pt x="156" y="1232017"/>
                      <a:pt x="0" y="1266976"/>
                    </a:cubicBezTo>
                    <a:cubicBezTo>
                      <a:pt x="156" y="1301935"/>
                      <a:pt x="28540" y="1330192"/>
                      <a:pt x="63500" y="1330192"/>
                    </a:cubicBezTo>
                    <a:cubicBezTo>
                      <a:pt x="98460" y="1330192"/>
                      <a:pt x="126844" y="1301935"/>
                      <a:pt x="127000" y="1266976"/>
                    </a:cubicBezTo>
                    <a:close/>
                    <a:moveTo>
                      <a:pt x="48798" y="1242473"/>
                    </a:moveTo>
                    <a:cubicBezTo>
                      <a:pt x="35345" y="1250627"/>
                      <a:pt x="31012" y="1268122"/>
                      <a:pt x="39106" y="1281612"/>
                    </a:cubicBezTo>
                    <a:cubicBezTo>
                      <a:pt x="47200" y="1295102"/>
                      <a:pt x="64676" y="1299513"/>
                      <a:pt x="78202" y="1291479"/>
                    </a:cubicBezTo>
                    <a:lnTo>
                      <a:pt x="2135602" y="57039"/>
                    </a:lnTo>
                    <a:cubicBezTo>
                      <a:pt x="2149055" y="48884"/>
                      <a:pt x="2153388" y="31390"/>
                      <a:pt x="2145293" y="17900"/>
                    </a:cubicBezTo>
                    <a:cubicBezTo>
                      <a:pt x="2137200" y="4410"/>
                      <a:pt x="2119724" y="0"/>
                      <a:pt x="2106198" y="8033"/>
                    </a:cubicBezTo>
                    <a:close/>
                  </a:path>
                </a:pathLst>
              </a:custGeom>
              <a:solidFill>
                <a:srgbClr val="BFD4E6"/>
              </a:solidFill>
            </p:spPr>
          </p:sp>
          <p:sp>
            <p:nvSpPr>
              <p:cNvPr name="Freeform 31" id="31"/>
              <p:cNvSpPr/>
              <p:nvPr/>
            </p:nvSpPr>
            <p:spPr>
              <a:xfrm>
                <a:off x="3022600" y="6139892"/>
                <a:ext cx="2153156" cy="918485"/>
              </a:xfrm>
              <a:custGeom>
                <a:avLst/>
                <a:gdLst/>
                <a:ahLst/>
                <a:cxnLst/>
                <a:rect r="r" b="b" t="t" l="l"/>
                <a:pathLst>
                  <a:path h="918485" w="2153156">
                    <a:moveTo>
                      <a:pt x="127000" y="855268"/>
                    </a:moveTo>
                    <a:cubicBezTo>
                      <a:pt x="126844" y="820309"/>
                      <a:pt x="98459" y="792052"/>
                      <a:pt x="63500" y="792052"/>
                    </a:cubicBezTo>
                    <a:cubicBezTo>
                      <a:pt x="28541" y="792052"/>
                      <a:pt x="156" y="820309"/>
                      <a:pt x="0" y="855268"/>
                    </a:cubicBezTo>
                    <a:cubicBezTo>
                      <a:pt x="156" y="890227"/>
                      <a:pt x="28541" y="918484"/>
                      <a:pt x="63500" y="918484"/>
                    </a:cubicBezTo>
                    <a:cubicBezTo>
                      <a:pt x="98459" y="918484"/>
                      <a:pt x="126844" y="890227"/>
                      <a:pt x="127000" y="855268"/>
                    </a:cubicBezTo>
                    <a:close/>
                    <a:moveTo>
                      <a:pt x="52887" y="828737"/>
                    </a:moveTo>
                    <a:cubicBezTo>
                      <a:pt x="38307" y="834645"/>
                      <a:pt x="31244" y="851227"/>
                      <a:pt x="37087" y="865833"/>
                    </a:cubicBezTo>
                    <a:cubicBezTo>
                      <a:pt x="42930" y="880440"/>
                      <a:pt x="59480" y="887577"/>
                      <a:pt x="74113" y="881800"/>
                    </a:cubicBezTo>
                    <a:lnTo>
                      <a:pt x="2131513" y="58839"/>
                    </a:lnTo>
                    <a:cubicBezTo>
                      <a:pt x="2146093" y="52932"/>
                      <a:pt x="2153156" y="36350"/>
                      <a:pt x="2147313" y="21743"/>
                    </a:cubicBezTo>
                    <a:cubicBezTo>
                      <a:pt x="2141470" y="7136"/>
                      <a:pt x="2124920" y="0"/>
                      <a:pt x="2110287" y="5777"/>
                    </a:cubicBezTo>
                    <a:close/>
                  </a:path>
                </a:pathLst>
              </a:custGeom>
              <a:solidFill>
                <a:srgbClr val="BFD4E6"/>
              </a:solidFill>
            </p:spPr>
          </p:sp>
          <p:sp>
            <p:nvSpPr>
              <p:cNvPr name="Freeform 32" id="32"/>
              <p:cNvSpPr/>
              <p:nvPr/>
            </p:nvSpPr>
            <p:spPr>
              <a:xfrm>
                <a:off x="5080000" y="4494194"/>
                <a:ext cx="2152941" cy="1741223"/>
              </a:xfrm>
              <a:custGeom>
                <a:avLst/>
                <a:gdLst/>
                <a:ahLst/>
                <a:cxnLst/>
                <a:rect r="r" b="b" t="t" l="l"/>
                <a:pathLst>
                  <a:path h="1741223" w="2152941">
                    <a:moveTo>
                      <a:pt x="127000" y="1678006"/>
                    </a:moveTo>
                    <a:cubicBezTo>
                      <a:pt x="126844" y="1643047"/>
                      <a:pt x="98459" y="1614789"/>
                      <a:pt x="63500" y="1614789"/>
                    </a:cubicBezTo>
                    <a:cubicBezTo>
                      <a:pt x="28541" y="1614789"/>
                      <a:pt x="156" y="1643047"/>
                      <a:pt x="0" y="1678006"/>
                    </a:cubicBezTo>
                    <a:cubicBezTo>
                      <a:pt x="156" y="1712965"/>
                      <a:pt x="28541" y="1741223"/>
                      <a:pt x="63500" y="1741223"/>
                    </a:cubicBezTo>
                    <a:cubicBezTo>
                      <a:pt x="98459" y="1741223"/>
                      <a:pt x="126844" y="1712965"/>
                      <a:pt x="127000" y="1678006"/>
                    </a:cubicBezTo>
                    <a:close/>
                    <a:moveTo>
                      <a:pt x="45650" y="1655693"/>
                    </a:moveTo>
                    <a:cubicBezTo>
                      <a:pt x="33409" y="1665575"/>
                      <a:pt x="31459" y="1683492"/>
                      <a:pt x="41286" y="1695777"/>
                    </a:cubicBezTo>
                    <a:cubicBezTo>
                      <a:pt x="51114" y="1708062"/>
                      <a:pt x="69023" y="1710092"/>
                      <a:pt x="81351" y="1700319"/>
                    </a:cubicBezTo>
                    <a:lnTo>
                      <a:pt x="2138751" y="54399"/>
                    </a:lnTo>
                    <a:cubicBezTo>
                      <a:pt x="2150991" y="44517"/>
                      <a:pt x="2152941" y="26599"/>
                      <a:pt x="2143114" y="14315"/>
                    </a:cubicBezTo>
                    <a:cubicBezTo>
                      <a:pt x="2133286" y="2030"/>
                      <a:pt x="2115378" y="0"/>
                      <a:pt x="2103049" y="9773"/>
                    </a:cubicBezTo>
                    <a:close/>
                  </a:path>
                </a:pathLst>
              </a:custGeom>
              <a:solidFill>
                <a:srgbClr val="BFD4E6"/>
              </a:solidFill>
            </p:spPr>
          </p:sp>
          <p:sp>
            <p:nvSpPr>
              <p:cNvPr name="Freeform 33" id="33"/>
              <p:cNvSpPr/>
              <p:nvPr/>
            </p:nvSpPr>
            <p:spPr>
              <a:xfrm>
                <a:off x="7137400" y="1994183"/>
                <a:ext cx="2184400" cy="2595313"/>
              </a:xfrm>
              <a:custGeom>
                <a:avLst/>
                <a:gdLst/>
                <a:ahLst/>
                <a:cxnLst/>
                <a:rect r="r" b="b" t="t" l="l"/>
                <a:pathLst>
                  <a:path h="2595313" w="2184400">
                    <a:moveTo>
                      <a:pt x="127000" y="2532097"/>
                    </a:moveTo>
                    <a:cubicBezTo>
                      <a:pt x="126843" y="2497138"/>
                      <a:pt x="98460" y="2468880"/>
                      <a:pt x="63500" y="2468880"/>
                    </a:cubicBezTo>
                    <a:cubicBezTo>
                      <a:pt x="28540" y="2468880"/>
                      <a:pt x="157" y="2497138"/>
                      <a:pt x="0" y="2532097"/>
                    </a:cubicBezTo>
                    <a:cubicBezTo>
                      <a:pt x="157" y="2567056"/>
                      <a:pt x="28540" y="2595314"/>
                      <a:pt x="63500" y="2595314"/>
                    </a:cubicBezTo>
                    <a:cubicBezTo>
                      <a:pt x="98460" y="2595314"/>
                      <a:pt x="126843" y="2567056"/>
                      <a:pt x="127000" y="2532097"/>
                    </a:cubicBezTo>
                    <a:close/>
                    <a:moveTo>
                      <a:pt x="41548" y="2513804"/>
                    </a:moveTo>
                    <a:cubicBezTo>
                      <a:pt x="31531" y="2525935"/>
                      <a:pt x="33203" y="2543880"/>
                      <a:pt x="45289" y="2553951"/>
                    </a:cubicBezTo>
                    <a:cubicBezTo>
                      <a:pt x="57374" y="2564022"/>
                      <a:pt x="75327" y="2562431"/>
                      <a:pt x="85452" y="2550390"/>
                    </a:cubicBezTo>
                    <a:lnTo>
                      <a:pt x="2142852" y="81510"/>
                    </a:lnTo>
                    <a:cubicBezTo>
                      <a:pt x="2152869" y="69380"/>
                      <a:pt x="2151197" y="51434"/>
                      <a:pt x="2139111" y="41363"/>
                    </a:cubicBezTo>
                    <a:cubicBezTo>
                      <a:pt x="2127026" y="31292"/>
                      <a:pt x="2109073" y="32883"/>
                      <a:pt x="2098948" y="44924"/>
                    </a:cubicBezTo>
                    <a:close/>
                    <a:moveTo>
                      <a:pt x="2184400" y="63217"/>
                    </a:moveTo>
                    <a:cubicBezTo>
                      <a:pt x="2184243" y="28258"/>
                      <a:pt x="2155860" y="0"/>
                      <a:pt x="2120900" y="0"/>
                    </a:cubicBezTo>
                    <a:cubicBezTo>
                      <a:pt x="2085940" y="0"/>
                      <a:pt x="2057557" y="28258"/>
                      <a:pt x="2057400" y="63217"/>
                    </a:cubicBezTo>
                    <a:cubicBezTo>
                      <a:pt x="2057557" y="98176"/>
                      <a:pt x="2085940" y="126434"/>
                      <a:pt x="2120900" y="126434"/>
                    </a:cubicBezTo>
                    <a:cubicBezTo>
                      <a:pt x="2155860" y="126434"/>
                      <a:pt x="2184243" y="98176"/>
                      <a:pt x="2184400" y="63217"/>
                    </a:cubicBezTo>
                    <a:close/>
                  </a:path>
                </a:pathLst>
              </a:custGeom>
              <a:solidFill>
                <a:srgbClr val="BFD4E6"/>
              </a:solidFill>
            </p:spPr>
          </p:sp>
          <p:sp>
            <p:nvSpPr>
              <p:cNvPr name="Freeform 34" id="34"/>
              <p:cNvSpPr/>
              <p:nvPr/>
            </p:nvSpPr>
            <p:spPr>
              <a:xfrm>
                <a:off x="965200" y="8166384"/>
                <a:ext cx="2151881" cy="505733"/>
              </a:xfrm>
              <a:custGeom>
                <a:avLst/>
                <a:gdLst/>
                <a:ahLst/>
                <a:cxnLst/>
                <a:rect r="r" b="b" t="t" l="l"/>
                <a:pathLst>
                  <a:path h="505733" w="2151881">
                    <a:moveTo>
                      <a:pt x="127000" y="63216"/>
                    </a:moveTo>
                    <a:cubicBezTo>
                      <a:pt x="126844" y="28257"/>
                      <a:pt x="98460" y="0"/>
                      <a:pt x="63500" y="0"/>
                    </a:cubicBezTo>
                    <a:cubicBezTo>
                      <a:pt x="28540" y="0"/>
                      <a:pt x="156" y="28257"/>
                      <a:pt x="0" y="63216"/>
                    </a:cubicBezTo>
                    <a:cubicBezTo>
                      <a:pt x="156" y="98175"/>
                      <a:pt x="28540" y="126432"/>
                      <a:pt x="63500" y="126432"/>
                    </a:cubicBezTo>
                    <a:cubicBezTo>
                      <a:pt x="98460" y="126432"/>
                      <a:pt x="126844" y="98175"/>
                      <a:pt x="127000" y="63216"/>
                    </a:cubicBezTo>
                    <a:close/>
                    <a:moveTo>
                      <a:pt x="69104" y="35196"/>
                    </a:moveTo>
                    <a:cubicBezTo>
                      <a:pt x="53664" y="32180"/>
                      <a:pt x="38690" y="42211"/>
                      <a:pt x="35605" y="57637"/>
                    </a:cubicBezTo>
                    <a:cubicBezTo>
                      <a:pt x="32520" y="73063"/>
                      <a:pt x="42484" y="88082"/>
                      <a:pt x="57896" y="91236"/>
                    </a:cubicBezTo>
                    <a:lnTo>
                      <a:pt x="2115296" y="502716"/>
                    </a:lnTo>
                    <a:cubicBezTo>
                      <a:pt x="2130736" y="505732"/>
                      <a:pt x="2145710" y="495701"/>
                      <a:pt x="2148795" y="480275"/>
                    </a:cubicBezTo>
                    <a:cubicBezTo>
                      <a:pt x="2151881" y="464849"/>
                      <a:pt x="2141917" y="449830"/>
                      <a:pt x="2126504" y="446676"/>
                    </a:cubicBezTo>
                    <a:close/>
                  </a:path>
                </a:pathLst>
              </a:custGeom>
              <a:solidFill>
                <a:srgbClr val="DCAE81"/>
              </a:solidFill>
            </p:spPr>
          </p:sp>
          <p:sp>
            <p:nvSpPr>
              <p:cNvPr name="Freeform 35" id="35"/>
              <p:cNvSpPr/>
              <p:nvPr/>
            </p:nvSpPr>
            <p:spPr>
              <a:xfrm>
                <a:off x="3022600" y="8198564"/>
                <a:ext cx="2151880" cy="505733"/>
              </a:xfrm>
              <a:custGeom>
                <a:avLst/>
                <a:gdLst/>
                <a:ahLst/>
                <a:cxnLst/>
                <a:rect r="r" b="b" t="t" l="l"/>
                <a:pathLst>
                  <a:path h="505733" w="2151880">
                    <a:moveTo>
                      <a:pt x="127000" y="442516"/>
                    </a:moveTo>
                    <a:cubicBezTo>
                      <a:pt x="126844" y="407557"/>
                      <a:pt x="98459" y="379300"/>
                      <a:pt x="63500" y="379300"/>
                    </a:cubicBezTo>
                    <a:cubicBezTo>
                      <a:pt x="28541" y="379300"/>
                      <a:pt x="156" y="407557"/>
                      <a:pt x="0" y="442516"/>
                    </a:cubicBezTo>
                    <a:cubicBezTo>
                      <a:pt x="156" y="477475"/>
                      <a:pt x="28541" y="505733"/>
                      <a:pt x="63500" y="505733"/>
                    </a:cubicBezTo>
                    <a:cubicBezTo>
                      <a:pt x="98459" y="505733"/>
                      <a:pt x="126844" y="477475"/>
                      <a:pt x="127000" y="442516"/>
                    </a:cubicBezTo>
                    <a:close/>
                    <a:moveTo>
                      <a:pt x="57896" y="414496"/>
                    </a:moveTo>
                    <a:cubicBezTo>
                      <a:pt x="42484" y="417650"/>
                      <a:pt x="32520" y="432669"/>
                      <a:pt x="35605" y="448095"/>
                    </a:cubicBezTo>
                    <a:cubicBezTo>
                      <a:pt x="38690" y="463521"/>
                      <a:pt x="53664" y="473552"/>
                      <a:pt x="69104" y="470536"/>
                    </a:cubicBezTo>
                    <a:lnTo>
                      <a:pt x="2126504" y="59056"/>
                    </a:lnTo>
                    <a:cubicBezTo>
                      <a:pt x="2141916" y="55902"/>
                      <a:pt x="2151880" y="40883"/>
                      <a:pt x="2148795" y="25457"/>
                    </a:cubicBezTo>
                    <a:cubicBezTo>
                      <a:pt x="2145710" y="10031"/>
                      <a:pt x="2130736" y="0"/>
                      <a:pt x="2115296" y="3016"/>
                    </a:cubicBezTo>
                    <a:close/>
                  </a:path>
                </a:pathLst>
              </a:custGeom>
              <a:solidFill>
                <a:srgbClr val="DCAE81"/>
              </a:solidFill>
            </p:spPr>
          </p:sp>
          <p:sp>
            <p:nvSpPr>
              <p:cNvPr name="Freeform 36" id="36"/>
              <p:cNvSpPr/>
              <p:nvPr/>
            </p:nvSpPr>
            <p:spPr>
              <a:xfrm>
                <a:off x="5080000" y="6962615"/>
                <a:ext cx="2153402" cy="1330202"/>
              </a:xfrm>
              <a:custGeom>
                <a:avLst/>
                <a:gdLst/>
                <a:ahLst/>
                <a:cxnLst/>
                <a:rect r="r" b="b" t="t" l="l"/>
                <a:pathLst>
                  <a:path h="1330202" w="2153402">
                    <a:moveTo>
                      <a:pt x="127000" y="1266985"/>
                    </a:moveTo>
                    <a:cubicBezTo>
                      <a:pt x="126844" y="1232026"/>
                      <a:pt x="98459" y="1203769"/>
                      <a:pt x="63500" y="1203769"/>
                    </a:cubicBezTo>
                    <a:cubicBezTo>
                      <a:pt x="28541" y="1203769"/>
                      <a:pt x="156" y="1232026"/>
                      <a:pt x="0" y="1266985"/>
                    </a:cubicBezTo>
                    <a:cubicBezTo>
                      <a:pt x="156" y="1301944"/>
                      <a:pt x="28541" y="1330201"/>
                      <a:pt x="63500" y="1330201"/>
                    </a:cubicBezTo>
                    <a:cubicBezTo>
                      <a:pt x="98459" y="1330201"/>
                      <a:pt x="126844" y="1301944"/>
                      <a:pt x="127000" y="1266985"/>
                    </a:cubicBezTo>
                    <a:close/>
                    <a:moveTo>
                      <a:pt x="48798" y="1242482"/>
                    </a:moveTo>
                    <a:cubicBezTo>
                      <a:pt x="35344" y="1250636"/>
                      <a:pt x="31012" y="1268131"/>
                      <a:pt x="39106" y="1281621"/>
                    </a:cubicBezTo>
                    <a:cubicBezTo>
                      <a:pt x="47200" y="1295111"/>
                      <a:pt x="64676" y="1299522"/>
                      <a:pt x="78202" y="1291488"/>
                    </a:cubicBezTo>
                    <a:lnTo>
                      <a:pt x="2135601" y="57048"/>
                    </a:lnTo>
                    <a:cubicBezTo>
                      <a:pt x="2149063" y="48897"/>
                      <a:pt x="2153402" y="31397"/>
                      <a:pt x="2145305" y="17902"/>
                    </a:cubicBezTo>
                    <a:cubicBezTo>
                      <a:pt x="2137208" y="4408"/>
                      <a:pt x="2119725" y="0"/>
                      <a:pt x="2106199" y="8042"/>
                    </a:cubicBezTo>
                    <a:close/>
                  </a:path>
                </a:pathLst>
              </a:custGeom>
              <a:solidFill>
                <a:srgbClr val="DCAE81"/>
              </a:solidFill>
            </p:spPr>
          </p:sp>
          <p:sp>
            <p:nvSpPr>
              <p:cNvPr name="Freeform 37" id="37"/>
              <p:cNvSpPr/>
              <p:nvPr/>
            </p:nvSpPr>
            <p:spPr>
              <a:xfrm>
                <a:off x="7137400" y="6931944"/>
                <a:ext cx="2184400" cy="126433"/>
              </a:xfrm>
              <a:custGeom>
                <a:avLst/>
                <a:gdLst/>
                <a:ahLst/>
                <a:cxnLst/>
                <a:rect r="r" b="b" t="t" l="l"/>
                <a:pathLst>
                  <a:path h="126433" w="2184400">
                    <a:moveTo>
                      <a:pt x="127000" y="63216"/>
                    </a:moveTo>
                    <a:cubicBezTo>
                      <a:pt x="126843" y="28257"/>
                      <a:pt x="98460" y="0"/>
                      <a:pt x="63500" y="0"/>
                    </a:cubicBezTo>
                    <a:cubicBezTo>
                      <a:pt x="28540" y="0"/>
                      <a:pt x="157" y="28257"/>
                      <a:pt x="0" y="63216"/>
                    </a:cubicBezTo>
                    <a:cubicBezTo>
                      <a:pt x="157" y="98175"/>
                      <a:pt x="28540" y="126432"/>
                      <a:pt x="63500" y="126432"/>
                    </a:cubicBezTo>
                    <a:cubicBezTo>
                      <a:pt x="98460" y="126432"/>
                      <a:pt x="126843" y="98175"/>
                      <a:pt x="127000" y="63216"/>
                    </a:cubicBezTo>
                    <a:close/>
                    <a:moveTo>
                      <a:pt x="63500" y="34641"/>
                    </a:moveTo>
                    <a:cubicBezTo>
                      <a:pt x="47768" y="34711"/>
                      <a:pt x="35052" y="47484"/>
                      <a:pt x="35052" y="63216"/>
                    </a:cubicBezTo>
                    <a:cubicBezTo>
                      <a:pt x="35052" y="78947"/>
                      <a:pt x="47768" y="91720"/>
                      <a:pt x="63500" y="91791"/>
                    </a:cubicBezTo>
                    <a:lnTo>
                      <a:pt x="2120900" y="91791"/>
                    </a:lnTo>
                    <a:cubicBezTo>
                      <a:pt x="2136632" y="91720"/>
                      <a:pt x="2149348" y="78947"/>
                      <a:pt x="2149348" y="63216"/>
                    </a:cubicBezTo>
                    <a:cubicBezTo>
                      <a:pt x="2149348" y="47484"/>
                      <a:pt x="2136632" y="34711"/>
                      <a:pt x="2120900" y="34641"/>
                    </a:cubicBezTo>
                    <a:close/>
                    <a:moveTo>
                      <a:pt x="2184400" y="63216"/>
                    </a:moveTo>
                    <a:cubicBezTo>
                      <a:pt x="2184243" y="28257"/>
                      <a:pt x="2155860" y="0"/>
                      <a:pt x="2120900" y="0"/>
                    </a:cubicBezTo>
                    <a:cubicBezTo>
                      <a:pt x="2085940" y="0"/>
                      <a:pt x="2057557" y="28257"/>
                      <a:pt x="2057400" y="63216"/>
                    </a:cubicBezTo>
                    <a:cubicBezTo>
                      <a:pt x="2057557" y="98175"/>
                      <a:pt x="2085940" y="126432"/>
                      <a:pt x="2120900" y="126432"/>
                    </a:cubicBezTo>
                    <a:cubicBezTo>
                      <a:pt x="2155860" y="126432"/>
                      <a:pt x="2184243" y="98175"/>
                      <a:pt x="2184400" y="63216"/>
                    </a:cubicBezTo>
                    <a:close/>
                  </a:path>
                </a:pathLst>
              </a:custGeom>
              <a:solidFill>
                <a:srgbClr val="DCAE81"/>
              </a:solidFill>
            </p:spPr>
          </p:sp>
        </p:grpSp>
      </p:grpSp>
      <p:pic>
        <p:nvPicPr>
          <p:cNvPr name="Picture 38" id="3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961834" y="8806680"/>
            <a:ext cx="3554097" cy="2816622"/>
          </a:xfrm>
          <a:prstGeom prst="rect">
            <a:avLst/>
          </a:prstGeom>
        </p:spPr>
      </p:pic>
      <p:pic>
        <p:nvPicPr>
          <p:cNvPr name="Picture 39" id="3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513404">
            <a:off x="2909733" y="8364377"/>
            <a:ext cx="4691970" cy="1509961"/>
          </a:xfrm>
          <a:prstGeom prst="rect">
            <a:avLst/>
          </a:prstGeom>
        </p:spPr>
      </p:pic>
      <p:pic>
        <p:nvPicPr>
          <p:cNvPr name="Picture 40" id="40"/>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238224" y="-578120"/>
            <a:ext cx="3277707" cy="1671631"/>
          </a:xfrm>
          <a:prstGeom prst="rect">
            <a:avLst/>
          </a:prstGeom>
        </p:spPr>
      </p:pic>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grpSp>
        <p:nvGrpSpPr>
          <p:cNvPr name="Group 2" id="2"/>
          <p:cNvGrpSpPr/>
          <p:nvPr/>
        </p:nvGrpSpPr>
        <p:grpSpPr>
          <a:xfrm rot="0">
            <a:off x="0" y="0"/>
            <a:ext cx="9129713" cy="5157788"/>
            <a:chOff x="0" y="0"/>
            <a:chExt cx="2404533" cy="1358430"/>
          </a:xfrm>
        </p:grpSpPr>
        <p:sp>
          <p:nvSpPr>
            <p:cNvPr name="Freeform 3" id="3"/>
            <p:cNvSpPr/>
            <p:nvPr/>
          </p:nvSpPr>
          <p:spPr>
            <a:xfrm>
              <a:off x="0" y="0"/>
              <a:ext cx="2404533" cy="1358430"/>
            </a:xfrm>
            <a:custGeom>
              <a:avLst/>
              <a:gdLst/>
              <a:ahLst/>
              <a:cxnLst/>
              <a:rect r="r" b="b" t="t" l="l"/>
              <a:pathLst>
                <a:path h="1358430" w="2404533">
                  <a:moveTo>
                    <a:pt x="0" y="0"/>
                  </a:moveTo>
                  <a:lnTo>
                    <a:pt x="2404533" y="0"/>
                  </a:lnTo>
                  <a:lnTo>
                    <a:pt x="2404533" y="1358430"/>
                  </a:lnTo>
                  <a:lnTo>
                    <a:pt x="0" y="1358430"/>
                  </a:lnTo>
                  <a:close/>
                </a:path>
              </a:pathLst>
            </a:custGeom>
            <a:solidFill>
              <a:srgbClr val="D3B094"/>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5" id="5"/>
          <p:cNvGrpSpPr/>
          <p:nvPr/>
        </p:nvGrpSpPr>
        <p:grpSpPr>
          <a:xfrm rot="0">
            <a:off x="0" y="5143500"/>
            <a:ext cx="9129713" cy="5157788"/>
            <a:chOff x="0" y="0"/>
            <a:chExt cx="2404533" cy="1358430"/>
          </a:xfrm>
        </p:grpSpPr>
        <p:sp>
          <p:nvSpPr>
            <p:cNvPr name="Freeform 6" id="6"/>
            <p:cNvSpPr/>
            <p:nvPr/>
          </p:nvSpPr>
          <p:spPr>
            <a:xfrm>
              <a:off x="0" y="0"/>
              <a:ext cx="2404533" cy="1358430"/>
            </a:xfrm>
            <a:custGeom>
              <a:avLst/>
              <a:gdLst/>
              <a:ahLst/>
              <a:cxnLst/>
              <a:rect r="r" b="b" t="t" l="l"/>
              <a:pathLst>
                <a:path h="1358430" w="2404533">
                  <a:moveTo>
                    <a:pt x="0" y="0"/>
                  </a:moveTo>
                  <a:lnTo>
                    <a:pt x="2404533" y="0"/>
                  </a:lnTo>
                  <a:lnTo>
                    <a:pt x="2404533" y="1358430"/>
                  </a:lnTo>
                  <a:lnTo>
                    <a:pt x="0" y="1358430"/>
                  </a:lnTo>
                  <a:close/>
                </a:path>
              </a:pathLst>
            </a:custGeom>
            <a:solidFill>
              <a:srgbClr val="BFD4E6"/>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8" id="8"/>
          <p:cNvGrpSpPr/>
          <p:nvPr/>
        </p:nvGrpSpPr>
        <p:grpSpPr>
          <a:xfrm rot="0">
            <a:off x="9129712" y="5143500"/>
            <a:ext cx="9129713" cy="5157788"/>
            <a:chOff x="0" y="0"/>
            <a:chExt cx="2404533" cy="1358430"/>
          </a:xfrm>
        </p:grpSpPr>
        <p:sp>
          <p:nvSpPr>
            <p:cNvPr name="Freeform 9" id="9"/>
            <p:cNvSpPr/>
            <p:nvPr/>
          </p:nvSpPr>
          <p:spPr>
            <a:xfrm>
              <a:off x="0" y="0"/>
              <a:ext cx="2404533" cy="1358430"/>
            </a:xfrm>
            <a:custGeom>
              <a:avLst/>
              <a:gdLst/>
              <a:ahLst/>
              <a:cxnLst/>
              <a:rect r="r" b="b" t="t" l="l"/>
              <a:pathLst>
                <a:path h="1358430" w="2404533">
                  <a:moveTo>
                    <a:pt x="0" y="0"/>
                  </a:moveTo>
                  <a:lnTo>
                    <a:pt x="2404533" y="0"/>
                  </a:lnTo>
                  <a:lnTo>
                    <a:pt x="2404533" y="1358430"/>
                  </a:lnTo>
                  <a:lnTo>
                    <a:pt x="0" y="1358430"/>
                  </a:lnTo>
                  <a:close/>
                </a:path>
              </a:pathLst>
            </a:custGeom>
            <a:solidFill>
              <a:srgbClr val="FBD6DB"/>
            </a:solidFill>
          </p:spPr>
        </p:sp>
        <p:sp>
          <p:nvSpPr>
            <p:cNvPr name="TextBox 10" id="10"/>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sp>
        <p:nvSpPr>
          <p:cNvPr name="TextBox 11" id="11"/>
          <p:cNvSpPr txBox="true"/>
          <p:nvPr/>
        </p:nvSpPr>
        <p:spPr>
          <a:xfrm rot="0">
            <a:off x="1028700" y="2067711"/>
            <a:ext cx="6843712" cy="514334"/>
          </a:xfrm>
          <a:prstGeom prst="rect">
            <a:avLst/>
          </a:prstGeom>
        </p:spPr>
        <p:txBody>
          <a:bodyPr anchor="t" rtlCol="false" tIns="0" lIns="0" bIns="0" rIns="0">
            <a:spAutoFit/>
          </a:bodyPr>
          <a:lstStyle/>
          <a:p>
            <a:pPr algn="l" marL="0" indent="0" lvl="0">
              <a:lnSpc>
                <a:spcPts val="4200"/>
              </a:lnSpc>
              <a:spcBef>
                <a:spcPct val="0"/>
              </a:spcBef>
            </a:pPr>
            <a:r>
              <a:rPr lang="en-US" sz="3000" u="none">
                <a:solidFill>
                  <a:srgbClr val="3C3333"/>
                </a:solidFill>
                <a:latin typeface="Nunito Sans Bold"/>
              </a:rPr>
              <a:t>STRENGTHS</a:t>
            </a:r>
          </a:p>
        </p:txBody>
      </p:sp>
      <p:sp>
        <p:nvSpPr>
          <p:cNvPr name="TextBox 12" id="12"/>
          <p:cNvSpPr txBox="true"/>
          <p:nvPr/>
        </p:nvSpPr>
        <p:spPr>
          <a:xfrm rot="0">
            <a:off x="1028700" y="2812811"/>
            <a:ext cx="6844263" cy="1353036"/>
          </a:xfrm>
          <a:prstGeom prst="rect">
            <a:avLst/>
          </a:prstGeom>
        </p:spPr>
        <p:txBody>
          <a:bodyPr anchor="t" rtlCol="false" tIns="0" lIns="0" bIns="0" rIns="0">
            <a:spAutoFit/>
          </a:bodyPr>
          <a:lstStyle/>
          <a:p>
            <a:pPr algn="l" marL="0" indent="0" lvl="0">
              <a:lnSpc>
                <a:spcPts val="3640"/>
              </a:lnSpc>
              <a:spcBef>
                <a:spcPct val="0"/>
              </a:spcBef>
            </a:pPr>
            <a:r>
              <a:rPr lang="en-US" sz="2600" u="none">
                <a:solidFill>
                  <a:srgbClr val="3C3333"/>
                </a:solidFill>
                <a:latin typeface="Nunito Sans Extra Light"/>
              </a:rPr>
              <a:t>What are you doing well? </a:t>
            </a:r>
          </a:p>
          <a:p>
            <a:pPr algn="l" marL="0" indent="0" lvl="0">
              <a:lnSpc>
                <a:spcPts val="3640"/>
              </a:lnSpc>
              <a:spcBef>
                <a:spcPct val="0"/>
              </a:spcBef>
            </a:pPr>
            <a:r>
              <a:rPr lang="en-US" sz="2600" u="none">
                <a:solidFill>
                  <a:srgbClr val="3C3333"/>
                </a:solidFill>
                <a:latin typeface="Nunito Sans Extra Light"/>
              </a:rPr>
              <a:t>What sets you apart?</a:t>
            </a:r>
          </a:p>
          <a:p>
            <a:pPr algn="l" marL="0" indent="0" lvl="0">
              <a:lnSpc>
                <a:spcPts val="3640"/>
              </a:lnSpc>
              <a:spcBef>
                <a:spcPct val="0"/>
              </a:spcBef>
            </a:pPr>
            <a:r>
              <a:rPr lang="en-US" sz="2600" u="none">
                <a:solidFill>
                  <a:srgbClr val="3C3333"/>
                </a:solidFill>
                <a:latin typeface="Nunito Sans Extra Light"/>
              </a:rPr>
              <a:t>What are your good qualities?</a:t>
            </a:r>
          </a:p>
        </p:txBody>
      </p:sp>
      <p:sp>
        <p:nvSpPr>
          <p:cNvPr name="TextBox 13" id="13"/>
          <p:cNvSpPr txBox="true"/>
          <p:nvPr/>
        </p:nvSpPr>
        <p:spPr>
          <a:xfrm rot="0">
            <a:off x="1028700" y="817802"/>
            <a:ext cx="661997" cy="1028667"/>
          </a:xfrm>
          <a:prstGeom prst="rect">
            <a:avLst/>
          </a:prstGeom>
        </p:spPr>
        <p:txBody>
          <a:bodyPr anchor="t" rtlCol="false" tIns="0" lIns="0" bIns="0" rIns="0">
            <a:spAutoFit/>
          </a:bodyPr>
          <a:lstStyle/>
          <a:p>
            <a:pPr marL="0" indent="0" lvl="0">
              <a:lnSpc>
                <a:spcPts val="8400"/>
              </a:lnSpc>
              <a:spcBef>
                <a:spcPct val="0"/>
              </a:spcBef>
            </a:pPr>
            <a:r>
              <a:rPr lang="en-US" sz="6000" u="none">
                <a:solidFill>
                  <a:srgbClr val="3C3333"/>
                </a:solidFill>
                <a:latin typeface="Nunito Sans Bold"/>
              </a:rPr>
              <a:t>S</a:t>
            </a:r>
          </a:p>
        </p:txBody>
      </p:sp>
      <p:sp>
        <p:nvSpPr>
          <p:cNvPr name="TextBox 14" id="14"/>
          <p:cNvSpPr txBox="true"/>
          <p:nvPr/>
        </p:nvSpPr>
        <p:spPr>
          <a:xfrm rot="0">
            <a:off x="1028700" y="7446527"/>
            <a:ext cx="6844263" cy="512840"/>
          </a:xfrm>
          <a:prstGeom prst="rect">
            <a:avLst/>
          </a:prstGeom>
        </p:spPr>
        <p:txBody>
          <a:bodyPr anchor="t" rtlCol="false" tIns="0" lIns="0" bIns="0" rIns="0">
            <a:spAutoFit/>
          </a:bodyPr>
          <a:lstStyle/>
          <a:p>
            <a:pPr algn="l" marL="0" indent="0" lvl="0">
              <a:lnSpc>
                <a:spcPts val="4200"/>
              </a:lnSpc>
              <a:spcBef>
                <a:spcPct val="0"/>
              </a:spcBef>
            </a:pPr>
            <a:r>
              <a:rPr lang="en-US" sz="3000" u="none">
                <a:solidFill>
                  <a:srgbClr val="3C3333"/>
                </a:solidFill>
                <a:latin typeface="Nunito Sans Bold"/>
              </a:rPr>
              <a:t>OPPORTUNITIES</a:t>
            </a:r>
          </a:p>
        </p:txBody>
      </p:sp>
      <p:sp>
        <p:nvSpPr>
          <p:cNvPr name="TextBox 15" id="15"/>
          <p:cNvSpPr txBox="true"/>
          <p:nvPr/>
        </p:nvSpPr>
        <p:spPr>
          <a:xfrm rot="0">
            <a:off x="1028700" y="8191627"/>
            <a:ext cx="6844263" cy="1353036"/>
          </a:xfrm>
          <a:prstGeom prst="rect">
            <a:avLst/>
          </a:prstGeom>
        </p:spPr>
        <p:txBody>
          <a:bodyPr anchor="t" rtlCol="false" tIns="0" lIns="0" bIns="0" rIns="0">
            <a:spAutoFit/>
          </a:bodyPr>
          <a:lstStyle/>
          <a:p>
            <a:pPr algn="l" marL="0" indent="0" lvl="0">
              <a:lnSpc>
                <a:spcPts val="3640"/>
              </a:lnSpc>
              <a:spcBef>
                <a:spcPct val="0"/>
              </a:spcBef>
            </a:pPr>
            <a:r>
              <a:rPr lang="en-US" sz="2600" u="none">
                <a:solidFill>
                  <a:srgbClr val="3C3333"/>
                </a:solidFill>
                <a:latin typeface="Nunito Sans Extra Light"/>
              </a:rPr>
              <a:t>What are your goals? </a:t>
            </a:r>
          </a:p>
          <a:p>
            <a:pPr algn="l" marL="0" indent="0" lvl="0">
              <a:lnSpc>
                <a:spcPts val="3640"/>
              </a:lnSpc>
              <a:spcBef>
                <a:spcPct val="0"/>
              </a:spcBef>
            </a:pPr>
            <a:r>
              <a:rPr lang="en-US" sz="2600" u="none">
                <a:solidFill>
                  <a:srgbClr val="3C3333"/>
                </a:solidFill>
                <a:latin typeface="Nunito Sans Extra Light"/>
              </a:rPr>
              <a:t>Are demands shifting?</a:t>
            </a:r>
          </a:p>
          <a:p>
            <a:pPr algn="l" marL="0" indent="0" lvl="0">
              <a:lnSpc>
                <a:spcPts val="3640"/>
              </a:lnSpc>
              <a:spcBef>
                <a:spcPct val="0"/>
              </a:spcBef>
            </a:pPr>
            <a:r>
              <a:rPr lang="en-US" sz="2600" u="none">
                <a:solidFill>
                  <a:srgbClr val="3C3333"/>
                </a:solidFill>
                <a:latin typeface="Nunito Sans Extra Light"/>
              </a:rPr>
              <a:t>How can it be improved?</a:t>
            </a:r>
          </a:p>
        </p:txBody>
      </p:sp>
      <p:sp>
        <p:nvSpPr>
          <p:cNvPr name="TextBox 16" id="16"/>
          <p:cNvSpPr txBox="true"/>
          <p:nvPr/>
        </p:nvSpPr>
        <p:spPr>
          <a:xfrm rot="0">
            <a:off x="1028700" y="6196618"/>
            <a:ext cx="661997" cy="1028667"/>
          </a:xfrm>
          <a:prstGeom prst="rect">
            <a:avLst/>
          </a:prstGeom>
        </p:spPr>
        <p:txBody>
          <a:bodyPr anchor="t" rtlCol="false" tIns="0" lIns="0" bIns="0" rIns="0">
            <a:spAutoFit/>
          </a:bodyPr>
          <a:lstStyle/>
          <a:p>
            <a:pPr algn="l" marL="0" indent="0" lvl="0">
              <a:lnSpc>
                <a:spcPts val="8400"/>
              </a:lnSpc>
              <a:spcBef>
                <a:spcPct val="0"/>
              </a:spcBef>
            </a:pPr>
            <a:r>
              <a:rPr lang="en-US" sz="6000" u="none">
                <a:solidFill>
                  <a:srgbClr val="3C3333"/>
                </a:solidFill>
                <a:latin typeface="Nunito Sans Bold"/>
              </a:rPr>
              <a:t>O</a:t>
            </a:r>
          </a:p>
        </p:txBody>
      </p:sp>
      <p:sp>
        <p:nvSpPr>
          <p:cNvPr name="TextBox 17" id="17"/>
          <p:cNvSpPr txBox="true"/>
          <p:nvPr/>
        </p:nvSpPr>
        <p:spPr>
          <a:xfrm rot="0">
            <a:off x="10415588" y="2067711"/>
            <a:ext cx="6843712" cy="514334"/>
          </a:xfrm>
          <a:prstGeom prst="rect">
            <a:avLst/>
          </a:prstGeom>
        </p:spPr>
        <p:txBody>
          <a:bodyPr anchor="t" rtlCol="false" tIns="0" lIns="0" bIns="0" rIns="0">
            <a:spAutoFit/>
          </a:bodyPr>
          <a:lstStyle/>
          <a:p>
            <a:pPr algn="r" marL="0" indent="0" lvl="0">
              <a:lnSpc>
                <a:spcPts val="4200"/>
              </a:lnSpc>
              <a:spcBef>
                <a:spcPct val="0"/>
              </a:spcBef>
            </a:pPr>
            <a:r>
              <a:rPr lang="en-US" sz="3000" u="none">
                <a:solidFill>
                  <a:srgbClr val="3C3333"/>
                </a:solidFill>
                <a:latin typeface="Nunito Sans Bold"/>
              </a:rPr>
              <a:t>WEAKNESSES</a:t>
            </a:r>
          </a:p>
        </p:txBody>
      </p:sp>
      <p:sp>
        <p:nvSpPr>
          <p:cNvPr name="TextBox 18" id="18"/>
          <p:cNvSpPr txBox="true"/>
          <p:nvPr/>
        </p:nvSpPr>
        <p:spPr>
          <a:xfrm rot="0">
            <a:off x="10213289" y="2812811"/>
            <a:ext cx="7046011" cy="1810187"/>
          </a:xfrm>
          <a:prstGeom prst="rect">
            <a:avLst/>
          </a:prstGeom>
        </p:spPr>
        <p:txBody>
          <a:bodyPr anchor="t" rtlCol="false" tIns="0" lIns="0" bIns="0" rIns="0">
            <a:spAutoFit/>
          </a:bodyPr>
          <a:lstStyle/>
          <a:p>
            <a:pPr algn="r" marL="0" indent="0" lvl="0">
              <a:lnSpc>
                <a:spcPts val="3640"/>
              </a:lnSpc>
              <a:spcBef>
                <a:spcPct val="0"/>
              </a:spcBef>
            </a:pPr>
            <a:r>
              <a:rPr lang="en-US" sz="2600" u="none">
                <a:solidFill>
                  <a:srgbClr val="3C3333"/>
                </a:solidFill>
                <a:latin typeface="Nunito Sans Extra Light"/>
              </a:rPr>
              <a:t>Where do you need to improve? </a:t>
            </a:r>
          </a:p>
          <a:p>
            <a:pPr algn="r" marL="0" indent="0" lvl="0">
              <a:lnSpc>
                <a:spcPts val="3640"/>
              </a:lnSpc>
              <a:spcBef>
                <a:spcPct val="0"/>
              </a:spcBef>
            </a:pPr>
            <a:r>
              <a:rPr lang="en-US" sz="2600" u="none">
                <a:solidFill>
                  <a:srgbClr val="3C3333"/>
                </a:solidFill>
                <a:latin typeface="Nunito Sans Extra Light"/>
              </a:rPr>
              <a:t>Are resources adequate?</a:t>
            </a:r>
          </a:p>
          <a:p>
            <a:pPr algn="r" marL="0" indent="0" lvl="0">
              <a:lnSpc>
                <a:spcPts val="3640"/>
              </a:lnSpc>
              <a:spcBef>
                <a:spcPct val="0"/>
              </a:spcBef>
            </a:pPr>
            <a:r>
              <a:rPr lang="en-US" sz="2600" u="none">
                <a:solidFill>
                  <a:srgbClr val="3C3333"/>
                </a:solidFill>
                <a:latin typeface="Nunito Sans Extra Light"/>
              </a:rPr>
              <a:t>What do others do better than you?</a:t>
            </a:r>
          </a:p>
          <a:p>
            <a:pPr algn="r" marL="0" indent="0" lvl="0">
              <a:lnSpc>
                <a:spcPts val="3640"/>
              </a:lnSpc>
              <a:spcBef>
                <a:spcPct val="0"/>
              </a:spcBef>
            </a:pPr>
          </a:p>
        </p:txBody>
      </p:sp>
      <p:sp>
        <p:nvSpPr>
          <p:cNvPr name="TextBox 19" id="19"/>
          <p:cNvSpPr txBox="true"/>
          <p:nvPr/>
        </p:nvSpPr>
        <p:spPr>
          <a:xfrm rot="0">
            <a:off x="16597303" y="817802"/>
            <a:ext cx="661997" cy="1028667"/>
          </a:xfrm>
          <a:prstGeom prst="rect">
            <a:avLst/>
          </a:prstGeom>
        </p:spPr>
        <p:txBody>
          <a:bodyPr anchor="t" rtlCol="false" tIns="0" lIns="0" bIns="0" rIns="0">
            <a:spAutoFit/>
          </a:bodyPr>
          <a:lstStyle/>
          <a:p>
            <a:pPr algn="r" marL="0" indent="0" lvl="0">
              <a:lnSpc>
                <a:spcPts val="8400"/>
              </a:lnSpc>
              <a:spcBef>
                <a:spcPct val="0"/>
              </a:spcBef>
            </a:pPr>
            <a:r>
              <a:rPr lang="en-US" sz="6000" u="none">
                <a:solidFill>
                  <a:srgbClr val="3C3333"/>
                </a:solidFill>
                <a:latin typeface="Nunito Sans Bold"/>
              </a:rPr>
              <a:t>W</a:t>
            </a:r>
          </a:p>
        </p:txBody>
      </p:sp>
      <p:sp>
        <p:nvSpPr>
          <p:cNvPr name="TextBox 20" id="20"/>
          <p:cNvSpPr txBox="true"/>
          <p:nvPr/>
        </p:nvSpPr>
        <p:spPr>
          <a:xfrm rot="0">
            <a:off x="10415588" y="7446527"/>
            <a:ext cx="6843712" cy="514334"/>
          </a:xfrm>
          <a:prstGeom prst="rect">
            <a:avLst/>
          </a:prstGeom>
        </p:spPr>
        <p:txBody>
          <a:bodyPr anchor="t" rtlCol="false" tIns="0" lIns="0" bIns="0" rIns="0">
            <a:spAutoFit/>
          </a:bodyPr>
          <a:lstStyle/>
          <a:p>
            <a:pPr algn="r" marL="0" indent="0" lvl="0">
              <a:lnSpc>
                <a:spcPts val="4200"/>
              </a:lnSpc>
              <a:spcBef>
                <a:spcPct val="0"/>
              </a:spcBef>
            </a:pPr>
            <a:r>
              <a:rPr lang="en-US" sz="3000" u="none">
                <a:solidFill>
                  <a:srgbClr val="3C3333"/>
                </a:solidFill>
                <a:latin typeface="Nunito Sans Bold"/>
              </a:rPr>
              <a:t>THREATS</a:t>
            </a:r>
          </a:p>
        </p:txBody>
      </p:sp>
      <p:sp>
        <p:nvSpPr>
          <p:cNvPr name="TextBox 21" id="21"/>
          <p:cNvSpPr txBox="true"/>
          <p:nvPr/>
        </p:nvSpPr>
        <p:spPr>
          <a:xfrm rot="0">
            <a:off x="10213289" y="8191627"/>
            <a:ext cx="7046011" cy="895886"/>
          </a:xfrm>
          <a:prstGeom prst="rect">
            <a:avLst/>
          </a:prstGeom>
        </p:spPr>
        <p:txBody>
          <a:bodyPr anchor="t" rtlCol="false" tIns="0" lIns="0" bIns="0" rIns="0">
            <a:spAutoFit/>
          </a:bodyPr>
          <a:lstStyle/>
          <a:p>
            <a:pPr algn="r" marL="0" indent="0" lvl="0">
              <a:lnSpc>
                <a:spcPts val="3640"/>
              </a:lnSpc>
              <a:spcBef>
                <a:spcPct val="0"/>
              </a:spcBef>
            </a:pPr>
            <a:r>
              <a:rPr lang="en-US" sz="2600" u="none">
                <a:solidFill>
                  <a:srgbClr val="3C3333"/>
                </a:solidFill>
                <a:latin typeface="Nunito Sans Extra Light"/>
              </a:rPr>
              <a:t>What are the blockers you're facing? </a:t>
            </a:r>
          </a:p>
          <a:p>
            <a:pPr algn="r" marL="0" indent="0" lvl="0">
              <a:lnSpc>
                <a:spcPts val="3640"/>
              </a:lnSpc>
              <a:spcBef>
                <a:spcPct val="0"/>
              </a:spcBef>
            </a:pPr>
            <a:r>
              <a:rPr lang="en-US" sz="2600" u="none">
                <a:solidFill>
                  <a:srgbClr val="3C3333"/>
                </a:solidFill>
                <a:latin typeface="Nunito Sans Extra Light"/>
              </a:rPr>
              <a:t>What are factors outside of your control?</a:t>
            </a:r>
          </a:p>
        </p:txBody>
      </p:sp>
      <p:sp>
        <p:nvSpPr>
          <p:cNvPr name="TextBox 22" id="22"/>
          <p:cNvSpPr txBox="true"/>
          <p:nvPr/>
        </p:nvSpPr>
        <p:spPr>
          <a:xfrm rot="0">
            <a:off x="16597303" y="6196618"/>
            <a:ext cx="661997" cy="1028667"/>
          </a:xfrm>
          <a:prstGeom prst="rect">
            <a:avLst/>
          </a:prstGeom>
        </p:spPr>
        <p:txBody>
          <a:bodyPr anchor="t" rtlCol="false" tIns="0" lIns="0" bIns="0" rIns="0">
            <a:spAutoFit/>
          </a:bodyPr>
          <a:lstStyle/>
          <a:p>
            <a:pPr algn="r" marL="0" indent="0" lvl="0">
              <a:lnSpc>
                <a:spcPts val="8400"/>
              </a:lnSpc>
              <a:spcBef>
                <a:spcPct val="0"/>
              </a:spcBef>
            </a:pPr>
            <a:r>
              <a:rPr lang="en-US" sz="6000" u="none">
                <a:solidFill>
                  <a:srgbClr val="3C3333"/>
                </a:solidFill>
                <a:latin typeface="Nunito Sans Bold"/>
              </a:rPr>
              <a:t>T</a:t>
            </a:r>
          </a:p>
        </p:txBody>
      </p:sp>
      <p:pic>
        <p:nvPicPr>
          <p:cNvPr name="Picture 23" id="2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558245" y="-5338459"/>
            <a:ext cx="8179489" cy="6482245"/>
          </a:xfrm>
          <a:prstGeom prst="rect">
            <a:avLst/>
          </a:prstGeom>
        </p:spPr>
      </p:pic>
      <p:pic>
        <p:nvPicPr>
          <p:cNvPr name="Picture 24" id="2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7474528" y="-816197"/>
            <a:ext cx="3591098" cy="4114800"/>
          </a:xfrm>
          <a:prstGeom prst="rect">
            <a:avLst/>
          </a:prstGeom>
        </p:spPr>
      </p:pic>
      <p:pic>
        <p:nvPicPr>
          <p:cNvPr name="Picture 25" id="2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474528" y="9377075"/>
            <a:ext cx="3090071" cy="1848424"/>
          </a:xfrm>
          <a:prstGeom prst="rect">
            <a:avLst/>
          </a:prstGeom>
        </p:spPr>
      </p:pic>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94117">
            <a:off x="1505493" y="-2939894"/>
            <a:ext cx="5599950" cy="7542020"/>
          </a:xfrm>
          <a:prstGeom prst="rect">
            <a:avLst/>
          </a:prstGeom>
        </p:spPr>
      </p:pic>
      <p:grpSp>
        <p:nvGrpSpPr>
          <p:cNvPr name="Group 3" id="3"/>
          <p:cNvGrpSpPr/>
          <p:nvPr/>
        </p:nvGrpSpPr>
        <p:grpSpPr>
          <a:xfrm rot="0">
            <a:off x="5341929" y="1368408"/>
            <a:ext cx="7604141" cy="4945071"/>
            <a:chOff x="0" y="0"/>
            <a:chExt cx="10138855" cy="6593427"/>
          </a:xfrm>
        </p:grpSpPr>
        <p:pic>
          <p:nvPicPr>
            <p:cNvPr name="Picture 4" id="4"/>
            <p:cNvPicPr>
              <a:picLocks noChangeAspect="true"/>
            </p:cNvPicPr>
            <p:nvPr/>
          </p:nvPicPr>
          <p:blipFill>
            <a:blip r:embed="rId4"/>
            <a:srcRect l="0" t="25613" r="0" b="25613"/>
            <a:stretch>
              <a:fillRect/>
            </a:stretch>
          </p:blipFill>
          <p:spPr>
            <a:xfrm>
              <a:off x="0" y="0"/>
              <a:ext cx="10138855" cy="6593427"/>
            </a:xfrm>
            <a:prstGeom prst="rect">
              <a:avLst/>
            </a:prstGeom>
          </p:spPr>
        </p:pic>
      </p:grpSp>
      <p:grpSp>
        <p:nvGrpSpPr>
          <p:cNvPr name="Group 5" id="5"/>
          <p:cNvGrpSpPr/>
          <p:nvPr/>
        </p:nvGrpSpPr>
        <p:grpSpPr>
          <a:xfrm rot="0">
            <a:off x="5341929" y="6689996"/>
            <a:ext cx="7604141" cy="2214543"/>
            <a:chOff x="0" y="0"/>
            <a:chExt cx="10138855" cy="2952724"/>
          </a:xfrm>
        </p:grpSpPr>
        <p:sp>
          <p:nvSpPr>
            <p:cNvPr name="TextBox 6" id="6"/>
            <p:cNvSpPr txBox="true"/>
            <p:nvPr/>
          </p:nvSpPr>
          <p:spPr>
            <a:xfrm rot="0">
              <a:off x="0" y="-114300"/>
              <a:ext cx="10138855" cy="1333456"/>
            </a:xfrm>
            <a:prstGeom prst="rect">
              <a:avLst/>
            </a:prstGeom>
          </p:spPr>
          <p:txBody>
            <a:bodyPr anchor="t" rtlCol="false" tIns="0" lIns="0" bIns="0" rIns="0">
              <a:spAutoFit/>
            </a:bodyPr>
            <a:lstStyle/>
            <a:p>
              <a:pPr algn="ctr" marL="0" indent="0" lvl="0">
                <a:lnSpc>
                  <a:spcPts val="8400"/>
                </a:lnSpc>
                <a:spcBef>
                  <a:spcPct val="0"/>
                </a:spcBef>
              </a:pPr>
              <a:r>
                <a:rPr lang="en-US" sz="6000" u="none">
                  <a:solidFill>
                    <a:srgbClr val="3C3333"/>
                  </a:solidFill>
                  <a:latin typeface="Nunito Sans Bold"/>
                </a:rPr>
                <a:t>HELLO THERE!</a:t>
              </a:r>
            </a:p>
          </p:txBody>
        </p:sp>
        <p:sp>
          <p:nvSpPr>
            <p:cNvPr name="TextBox 7" id="7"/>
            <p:cNvSpPr txBox="true"/>
            <p:nvPr/>
          </p:nvSpPr>
          <p:spPr>
            <a:xfrm rot="0">
              <a:off x="0" y="1774085"/>
              <a:ext cx="10138855" cy="1178639"/>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I'm Rain, and I'll be sharing with you my beautiful ideas. Follow me at @reallygreatsite to learn more. </a:t>
              </a:r>
            </a:p>
          </p:txBody>
        </p:sp>
      </p:grpSp>
      <p:pic>
        <p:nvPicPr>
          <p:cNvPr name="Picture 8" id="8"/>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3891497">
            <a:off x="15077155" y="8094036"/>
            <a:ext cx="3567896" cy="3434100"/>
          </a:xfrm>
          <a:prstGeom prst="rect">
            <a:avLst/>
          </a:prstGeom>
        </p:spPr>
      </p:pic>
      <p:pic>
        <p:nvPicPr>
          <p:cNvPr name="Picture 9" id="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513404">
            <a:off x="1667912" y="2605613"/>
            <a:ext cx="4691970" cy="1509961"/>
          </a:xfrm>
          <a:prstGeom prst="rect">
            <a:avLst/>
          </a:prstGeom>
        </p:spPr>
      </p:pic>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sp>
        <p:nvSpPr>
          <p:cNvPr name="TextBox 2" id="2"/>
          <p:cNvSpPr txBox="true"/>
          <p:nvPr/>
        </p:nvSpPr>
        <p:spPr>
          <a:xfrm rot="0">
            <a:off x="3322647" y="1319001"/>
            <a:ext cx="11642707" cy="1028667"/>
          </a:xfrm>
          <a:prstGeom prst="rect">
            <a:avLst/>
          </a:prstGeom>
        </p:spPr>
        <p:txBody>
          <a:bodyPr anchor="t" rtlCol="false" tIns="0" lIns="0" bIns="0" rIns="0">
            <a:spAutoFit/>
          </a:bodyPr>
          <a:lstStyle/>
          <a:p>
            <a:pPr algn="ctr" marL="0" indent="0" lvl="0">
              <a:lnSpc>
                <a:spcPts val="8400"/>
              </a:lnSpc>
              <a:spcBef>
                <a:spcPct val="0"/>
              </a:spcBef>
            </a:pPr>
            <a:r>
              <a:rPr lang="en-US" sz="6000" u="none">
                <a:solidFill>
                  <a:srgbClr val="3C3333"/>
                </a:solidFill>
                <a:latin typeface="Nunito Sans Bold"/>
              </a:rPr>
              <a:t>ADD A CHART PAGE</a:t>
            </a:r>
          </a:p>
        </p:txBody>
      </p:sp>
      <p:grpSp>
        <p:nvGrpSpPr>
          <p:cNvPr name="Group 3" id="3"/>
          <p:cNvGrpSpPr/>
          <p:nvPr/>
        </p:nvGrpSpPr>
        <p:grpSpPr>
          <a:xfrm rot="0">
            <a:off x="8264412" y="3310829"/>
            <a:ext cx="2486258" cy="910265"/>
            <a:chOff x="0" y="0"/>
            <a:chExt cx="466811" cy="170908"/>
          </a:xfrm>
        </p:grpSpPr>
        <p:sp>
          <p:nvSpPr>
            <p:cNvPr name="Freeform 4" id="4"/>
            <p:cNvSpPr/>
            <p:nvPr/>
          </p:nvSpPr>
          <p:spPr>
            <a:xfrm>
              <a:off x="0" y="0"/>
              <a:ext cx="466811" cy="170908"/>
            </a:xfrm>
            <a:custGeom>
              <a:avLst/>
              <a:gdLst/>
              <a:ahLst/>
              <a:cxnLst/>
              <a:rect r="r" b="b" t="t" l="l"/>
              <a:pathLst>
                <a:path h="170908" w="466811">
                  <a:moveTo>
                    <a:pt x="0" y="0"/>
                  </a:moveTo>
                  <a:lnTo>
                    <a:pt x="466811" y="0"/>
                  </a:lnTo>
                  <a:lnTo>
                    <a:pt x="466811" y="170908"/>
                  </a:lnTo>
                  <a:lnTo>
                    <a:pt x="0" y="170908"/>
                  </a:lnTo>
                  <a:close/>
                </a:path>
              </a:pathLst>
            </a:custGeom>
            <a:solidFill>
              <a:srgbClr val="9B7556"/>
            </a:solidFill>
            <a:ln>
              <a:noFill/>
            </a:ln>
          </p:spPr>
        </p:sp>
        <p:sp>
          <p:nvSpPr>
            <p:cNvPr name="TextBox 5" id="5"/>
            <p:cNvSpPr txBox="true"/>
            <p:nvPr/>
          </p:nvSpPr>
          <p:spPr>
            <a:xfrm>
              <a:off x="0" y="-19050"/>
              <a:ext cx="812800" cy="831850"/>
            </a:xfrm>
            <a:prstGeom prst="rect">
              <a:avLst/>
            </a:prstGeom>
          </p:spPr>
          <p:txBody>
            <a:bodyPr anchor="ctr" rtlCol="false" tIns="254000" lIns="254000" bIns="254000" rIns="254000"/>
            <a:lstStyle/>
            <a:p>
              <a:pPr>
                <a:lnSpc>
                  <a:spcPts val="1820"/>
                </a:lnSpc>
              </a:pPr>
              <a:r>
                <a:rPr lang="en-US" sz="1400" spc="70">
                  <a:solidFill>
                    <a:srgbClr val="FFFFFF"/>
                  </a:solidFill>
                  <a:latin typeface="Nunito Sans Bold"/>
                </a:rPr>
                <a:t>Name</a:t>
              </a:r>
            </a:p>
            <a:p>
              <a:pPr>
                <a:lnSpc>
                  <a:spcPts val="1820"/>
                </a:lnSpc>
              </a:pPr>
              <a:r>
                <a:rPr lang="en-US" sz="1400" spc="70">
                  <a:solidFill>
                    <a:srgbClr val="FFFFFF"/>
                  </a:solidFill>
                  <a:latin typeface="Nunito Sans Extra Light Bold"/>
                </a:rPr>
                <a:t>Job Title</a:t>
              </a:r>
            </a:p>
          </p:txBody>
        </p:sp>
      </p:grpSp>
      <p:pic>
        <p:nvPicPr>
          <p:cNvPr name="Picture 6" id="6"/>
          <p:cNvPicPr>
            <a:picLocks noChangeAspect="true"/>
          </p:cNvPicPr>
          <p:nvPr/>
        </p:nvPicPr>
        <p:blipFill>
          <a:blip r:embed="rId2"/>
          <a:srcRect l="21799" t="0" r="21799" b="0"/>
          <a:stretch>
            <a:fillRect/>
          </a:stretch>
        </p:blipFill>
        <p:spPr>
          <a:xfrm flipH="false" flipV="false" rot="0">
            <a:off x="7299190" y="3158429"/>
            <a:ext cx="965222" cy="1215065"/>
          </a:xfrm>
          <a:prstGeom prst="rect">
            <a:avLst/>
          </a:prstGeom>
        </p:spPr>
      </p:pic>
      <p:pic>
        <p:nvPicPr>
          <p:cNvPr name="Picture 7" id="7"/>
          <p:cNvPicPr>
            <a:picLocks noChangeAspect="true"/>
          </p:cNvPicPr>
          <p:nvPr/>
        </p:nvPicPr>
        <p:blipFill>
          <a:blip r:embed="rId3"/>
          <a:srcRect l="0" t="7986" r="0" b="7986"/>
          <a:stretch>
            <a:fillRect/>
          </a:stretch>
        </p:blipFill>
        <p:spPr>
          <a:xfrm flipH="false" flipV="false" rot="0">
            <a:off x="2922503" y="5272442"/>
            <a:ext cx="965222" cy="1215065"/>
          </a:xfrm>
          <a:prstGeom prst="rect">
            <a:avLst/>
          </a:prstGeom>
        </p:spPr>
      </p:pic>
      <p:pic>
        <p:nvPicPr>
          <p:cNvPr name="Picture 8" id="8"/>
          <p:cNvPicPr>
            <a:picLocks noChangeAspect="true"/>
          </p:cNvPicPr>
          <p:nvPr/>
        </p:nvPicPr>
        <p:blipFill>
          <a:blip r:embed="rId4"/>
          <a:srcRect l="23537" t="0" r="23537" b="0"/>
          <a:stretch>
            <a:fillRect/>
          </a:stretch>
        </p:blipFill>
        <p:spPr>
          <a:xfrm flipH="false" flipV="false" rot="0">
            <a:off x="11074745" y="5272442"/>
            <a:ext cx="965222" cy="1215065"/>
          </a:xfrm>
          <a:prstGeom prst="rect">
            <a:avLst/>
          </a:prstGeom>
        </p:spPr>
      </p:pic>
      <p:pic>
        <p:nvPicPr>
          <p:cNvPr name="Picture 9" id="9"/>
          <p:cNvPicPr>
            <a:picLocks noChangeAspect="true"/>
          </p:cNvPicPr>
          <p:nvPr/>
        </p:nvPicPr>
        <p:blipFill>
          <a:blip r:embed="rId5"/>
          <a:srcRect l="23537" t="0" r="23537" b="0"/>
          <a:stretch>
            <a:fillRect/>
          </a:stretch>
        </p:blipFill>
        <p:spPr>
          <a:xfrm flipH="false" flipV="false" rot="0">
            <a:off x="9646427" y="7196152"/>
            <a:ext cx="965222" cy="1215065"/>
          </a:xfrm>
          <a:prstGeom prst="rect">
            <a:avLst/>
          </a:prstGeom>
        </p:spPr>
      </p:pic>
      <p:pic>
        <p:nvPicPr>
          <p:cNvPr name="Picture 10" id="10"/>
          <p:cNvPicPr>
            <a:picLocks noChangeAspect="true"/>
          </p:cNvPicPr>
          <p:nvPr/>
        </p:nvPicPr>
        <p:blipFill>
          <a:blip r:embed="rId6"/>
          <a:srcRect l="0" t="0" r="0" b="16129"/>
          <a:stretch>
            <a:fillRect/>
          </a:stretch>
        </p:blipFill>
        <p:spPr>
          <a:xfrm flipH="false" flipV="false" rot="0">
            <a:off x="5305212" y="7196152"/>
            <a:ext cx="965222" cy="1215065"/>
          </a:xfrm>
          <a:prstGeom prst="rect">
            <a:avLst/>
          </a:prstGeom>
        </p:spPr>
      </p:pic>
      <p:pic>
        <p:nvPicPr>
          <p:cNvPr name="Picture 11" id="11"/>
          <p:cNvPicPr>
            <a:picLocks noChangeAspect="true"/>
          </p:cNvPicPr>
          <p:nvPr/>
        </p:nvPicPr>
        <p:blipFill>
          <a:blip r:embed="rId7"/>
          <a:srcRect l="23487" t="0" r="23487" b="0"/>
          <a:stretch>
            <a:fillRect/>
          </a:stretch>
        </p:blipFill>
        <p:spPr>
          <a:xfrm flipH="false" flipV="false" rot="0">
            <a:off x="1481443" y="7196152"/>
            <a:ext cx="965222" cy="1215065"/>
          </a:xfrm>
          <a:prstGeom prst="rect">
            <a:avLst/>
          </a:prstGeom>
        </p:spPr>
      </p:pic>
      <p:pic>
        <p:nvPicPr>
          <p:cNvPr name="Picture 12" id="12"/>
          <p:cNvPicPr>
            <a:picLocks noChangeAspect="true"/>
          </p:cNvPicPr>
          <p:nvPr/>
        </p:nvPicPr>
        <p:blipFill>
          <a:blip r:embed="rId8"/>
          <a:srcRect l="23537" t="0" r="23537" b="0"/>
          <a:stretch>
            <a:fillRect/>
          </a:stretch>
        </p:blipFill>
        <p:spPr>
          <a:xfrm flipH="false" flipV="false" rot="0">
            <a:off x="13500943" y="7196152"/>
            <a:ext cx="965222" cy="1215065"/>
          </a:xfrm>
          <a:prstGeom prst="rect">
            <a:avLst/>
          </a:prstGeom>
        </p:spPr>
      </p:pic>
      <p:sp>
        <p:nvSpPr>
          <p:cNvPr name="AutoShape 13" id="13"/>
          <p:cNvSpPr/>
          <p:nvPr/>
        </p:nvSpPr>
        <p:spPr>
          <a:xfrm rot="-5400000">
            <a:off x="4944324" y="5314534"/>
            <a:ext cx="741602" cy="0"/>
          </a:xfrm>
          <a:prstGeom prst="line">
            <a:avLst/>
          </a:prstGeom>
          <a:ln cap="flat" w="19050">
            <a:solidFill>
              <a:srgbClr val="9B7556"/>
            </a:solidFill>
            <a:prstDash val="solid"/>
            <a:headEnd type="none" len="sm" w="sm"/>
            <a:tailEnd type="none" len="sm" w="sm"/>
          </a:ln>
        </p:spPr>
      </p:sp>
      <p:sp>
        <p:nvSpPr>
          <p:cNvPr name="AutoShape 14" id="14"/>
          <p:cNvSpPr/>
          <p:nvPr/>
        </p:nvSpPr>
        <p:spPr>
          <a:xfrm rot="-5400000">
            <a:off x="12329710" y="5314534"/>
            <a:ext cx="741602" cy="0"/>
          </a:xfrm>
          <a:prstGeom prst="line">
            <a:avLst/>
          </a:prstGeom>
          <a:ln cap="flat" w="19050">
            <a:solidFill>
              <a:srgbClr val="9B7556"/>
            </a:solidFill>
            <a:prstDash val="solid"/>
            <a:headEnd type="none" len="sm" w="sm"/>
            <a:tailEnd type="none" len="sm" w="sm"/>
          </a:ln>
        </p:spPr>
      </p:sp>
      <p:sp>
        <p:nvSpPr>
          <p:cNvPr name="AutoShape 15" id="15"/>
          <p:cNvSpPr/>
          <p:nvPr/>
        </p:nvSpPr>
        <p:spPr>
          <a:xfrm rot="-5400000">
            <a:off x="13035326" y="6563827"/>
            <a:ext cx="514590" cy="0"/>
          </a:xfrm>
          <a:prstGeom prst="line">
            <a:avLst/>
          </a:prstGeom>
          <a:ln cap="flat" w="19050">
            <a:solidFill>
              <a:srgbClr val="9B7556"/>
            </a:solidFill>
            <a:prstDash val="solid"/>
            <a:headEnd type="none" len="sm" w="sm"/>
            <a:tailEnd type="none" len="sm" w="sm"/>
          </a:ln>
        </p:spPr>
      </p:sp>
      <p:sp>
        <p:nvSpPr>
          <p:cNvPr name="AutoShape 16" id="16"/>
          <p:cNvSpPr/>
          <p:nvPr/>
        </p:nvSpPr>
        <p:spPr>
          <a:xfrm rot="-5400000">
            <a:off x="4883084" y="6563827"/>
            <a:ext cx="514590" cy="0"/>
          </a:xfrm>
          <a:prstGeom prst="line">
            <a:avLst/>
          </a:prstGeom>
          <a:ln cap="flat" w="19050">
            <a:solidFill>
              <a:srgbClr val="9B7556"/>
            </a:solidFill>
            <a:prstDash val="solid"/>
            <a:headEnd type="none" len="sm" w="sm"/>
            <a:tailEnd type="none" len="sm" w="sm"/>
          </a:ln>
        </p:spPr>
      </p:sp>
      <p:sp>
        <p:nvSpPr>
          <p:cNvPr name="AutoShape 17" id="17"/>
          <p:cNvSpPr/>
          <p:nvPr/>
        </p:nvSpPr>
        <p:spPr>
          <a:xfrm rot="-5400000">
            <a:off x="11811247" y="7091258"/>
            <a:ext cx="514590" cy="0"/>
          </a:xfrm>
          <a:prstGeom prst="line">
            <a:avLst/>
          </a:prstGeom>
          <a:ln cap="flat" w="19050">
            <a:solidFill>
              <a:srgbClr val="9B7556"/>
            </a:solidFill>
            <a:prstDash val="solid"/>
            <a:headEnd type="none" len="sm" w="sm"/>
            <a:tailEnd type="none" len="sm" w="sm"/>
          </a:ln>
        </p:spPr>
      </p:sp>
      <p:sp>
        <p:nvSpPr>
          <p:cNvPr name="AutoShape 18" id="18"/>
          <p:cNvSpPr/>
          <p:nvPr/>
        </p:nvSpPr>
        <p:spPr>
          <a:xfrm rot="-5400000">
            <a:off x="3659005" y="7091258"/>
            <a:ext cx="514590" cy="0"/>
          </a:xfrm>
          <a:prstGeom prst="line">
            <a:avLst/>
          </a:prstGeom>
          <a:ln cap="flat" w="19050">
            <a:solidFill>
              <a:srgbClr val="9B7556"/>
            </a:solidFill>
            <a:prstDash val="solid"/>
            <a:headEnd type="none" len="sm" w="sm"/>
            <a:tailEnd type="none" len="sm" w="sm"/>
          </a:ln>
        </p:spPr>
      </p:sp>
      <p:sp>
        <p:nvSpPr>
          <p:cNvPr name="AutoShape 19" id="19"/>
          <p:cNvSpPr/>
          <p:nvPr/>
        </p:nvSpPr>
        <p:spPr>
          <a:xfrm rot="-5400000">
            <a:off x="14531522" y="7091258"/>
            <a:ext cx="514590" cy="0"/>
          </a:xfrm>
          <a:prstGeom prst="line">
            <a:avLst/>
          </a:prstGeom>
          <a:ln cap="flat" w="19050">
            <a:solidFill>
              <a:srgbClr val="9B7556"/>
            </a:solidFill>
            <a:prstDash val="solid"/>
            <a:headEnd type="none" len="sm" w="sm"/>
            <a:tailEnd type="none" len="sm" w="sm"/>
          </a:ln>
        </p:spPr>
      </p:sp>
      <p:sp>
        <p:nvSpPr>
          <p:cNvPr name="AutoShape 20" id="20"/>
          <p:cNvSpPr/>
          <p:nvPr/>
        </p:nvSpPr>
        <p:spPr>
          <a:xfrm rot="-5400000">
            <a:off x="6379280" y="7091258"/>
            <a:ext cx="514590" cy="0"/>
          </a:xfrm>
          <a:prstGeom prst="line">
            <a:avLst/>
          </a:prstGeom>
          <a:ln cap="flat" w="19050">
            <a:solidFill>
              <a:srgbClr val="9B7556"/>
            </a:solidFill>
            <a:prstDash val="solid"/>
            <a:headEnd type="none" len="sm" w="sm"/>
            <a:tailEnd type="none" len="sm" w="sm"/>
          </a:ln>
        </p:spPr>
      </p:sp>
      <p:grpSp>
        <p:nvGrpSpPr>
          <p:cNvPr name="Group 21" id="21"/>
          <p:cNvGrpSpPr/>
          <p:nvPr/>
        </p:nvGrpSpPr>
        <p:grpSpPr>
          <a:xfrm rot="0">
            <a:off x="3887724" y="5419223"/>
            <a:ext cx="2486258" cy="910265"/>
            <a:chOff x="0" y="0"/>
            <a:chExt cx="466811" cy="170908"/>
          </a:xfrm>
        </p:grpSpPr>
        <p:sp>
          <p:nvSpPr>
            <p:cNvPr name="Freeform 22" id="22"/>
            <p:cNvSpPr/>
            <p:nvPr/>
          </p:nvSpPr>
          <p:spPr>
            <a:xfrm>
              <a:off x="0" y="0"/>
              <a:ext cx="466811" cy="170908"/>
            </a:xfrm>
            <a:custGeom>
              <a:avLst/>
              <a:gdLst/>
              <a:ahLst/>
              <a:cxnLst/>
              <a:rect r="r" b="b" t="t" l="l"/>
              <a:pathLst>
                <a:path h="170908" w="466811">
                  <a:moveTo>
                    <a:pt x="0" y="0"/>
                  </a:moveTo>
                  <a:lnTo>
                    <a:pt x="466811" y="0"/>
                  </a:lnTo>
                  <a:lnTo>
                    <a:pt x="466811" y="170908"/>
                  </a:lnTo>
                  <a:lnTo>
                    <a:pt x="0" y="170908"/>
                  </a:lnTo>
                  <a:close/>
                </a:path>
              </a:pathLst>
            </a:custGeom>
            <a:solidFill>
              <a:srgbClr val="FBD6DB"/>
            </a:solidFill>
            <a:ln>
              <a:noFill/>
            </a:ln>
          </p:spPr>
        </p:sp>
        <p:sp>
          <p:nvSpPr>
            <p:cNvPr name="TextBox 23" id="23"/>
            <p:cNvSpPr txBox="true"/>
            <p:nvPr/>
          </p:nvSpPr>
          <p:spPr>
            <a:xfrm>
              <a:off x="0" y="-19050"/>
              <a:ext cx="812800" cy="831850"/>
            </a:xfrm>
            <a:prstGeom prst="rect">
              <a:avLst/>
            </a:prstGeom>
          </p:spPr>
          <p:txBody>
            <a:bodyPr anchor="ctr" rtlCol="false" tIns="254000" lIns="254000" bIns="254000" rIns="254000"/>
            <a:lstStyle/>
            <a:p>
              <a:pPr>
                <a:lnSpc>
                  <a:spcPts val="1820"/>
                </a:lnSpc>
              </a:pPr>
              <a:r>
                <a:rPr lang="en-US" sz="1400" spc="70">
                  <a:solidFill>
                    <a:srgbClr val="000000"/>
                  </a:solidFill>
                  <a:latin typeface="Nunito Sans Bold"/>
                </a:rPr>
                <a:t>Name</a:t>
              </a:r>
            </a:p>
            <a:p>
              <a:pPr>
                <a:lnSpc>
                  <a:spcPts val="1820"/>
                </a:lnSpc>
              </a:pPr>
              <a:r>
                <a:rPr lang="en-US" sz="1400" spc="70">
                  <a:solidFill>
                    <a:srgbClr val="000000"/>
                  </a:solidFill>
                  <a:latin typeface="Nunito Sans Extra Light Bold"/>
                </a:rPr>
                <a:t>Job Title</a:t>
              </a:r>
            </a:p>
          </p:txBody>
        </p:sp>
      </p:grpSp>
      <p:grpSp>
        <p:nvGrpSpPr>
          <p:cNvPr name="Group 24" id="24"/>
          <p:cNvGrpSpPr/>
          <p:nvPr/>
        </p:nvGrpSpPr>
        <p:grpSpPr>
          <a:xfrm rot="0">
            <a:off x="12039967" y="5419223"/>
            <a:ext cx="2486258" cy="910265"/>
            <a:chOff x="0" y="0"/>
            <a:chExt cx="466811" cy="170908"/>
          </a:xfrm>
        </p:grpSpPr>
        <p:sp>
          <p:nvSpPr>
            <p:cNvPr name="Freeform 25" id="25"/>
            <p:cNvSpPr/>
            <p:nvPr/>
          </p:nvSpPr>
          <p:spPr>
            <a:xfrm>
              <a:off x="0" y="0"/>
              <a:ext cx="466811" cy="170908"/>
            </a:xfrm>
            <a:custGeom>
              <a:avLst/>
              <a:gdLst/>
              <a:ahLst/>
              <a:cxnLst/>
              <a:rect r="r" b="b" t="t" l="l"/>
              <a:pathLst>
                <a:path h="170908" w="466811">
                  <a:moveTo>
                    <a:pt x="0" y="0"/>
                  </a:moveTo>
                  <a:lnTo>
                    <a:pt x="466811" y="0"/>
                  </a:lnTo>
                  <a:lnTo>
                    <a:pt x="466811" y="170908"/>
                  </a:lnTo>
                  <a:lnTo>
                    <a:pt x="0" y="170908"/>
                  </a:lnTo>
                  <a:close/>
                </a:path>
              </a:pathLst>
            </a:custGeom>
            <a:solidFill>
              <a:srgbClr val="FBD6DB"/>
            </a:solidFill>
            <a:ln>
              <a:noFill/>
            </a:ln>
          </p:spPr>
        </p:sp>
        <p:sp>
          <p:nvSpPr>
            <p:cNvPr name="TextBox 26" id="26"/>
            <p:cNvSpPr txBox="true"/>
            <p:nvPr/>
          </p:nvSpPr>
          <p:spPr>
            <a:xfrm>
              <a:off x="0" y="-19050"/>
              <a:ext cx="812800" cy="831850"/>
            </a:xfrm>
            <a:prstGeom prst="rect">
              <a:avLst/>
            </a:prstGeom>
          </p:spPr>
          <p:txBody>
            <a:bodyPr anchor="ctr" rtlCol="false" tIns="254000" lIns="254000" bIns="254000" rIns="254000"/>
            <a:lstStyle/>
            <a:p>
              <a:pPr>
                <a:lnSpc>
                  <a:spcPts val="1820"/>
                </a:lnSpc>
              </a:pPr>
              <a:r>
                <a:rPr lang="en-US" sz="1400" spc="70">
                  <a:solidFill>
                    <a:srgbClr val="000000"/>
                  </a:solidFill>
                  <a:latin typeface="Nunito Sans Bold"/>
                </a:rPr>
                <a:t>Name</a:t>
              </a:r>
            </a:p>
            <a:p>
              <a:pPr>
                <a:lnSpc>
                  <a:spcPts val="1820"/>
                </a:lnSpc>
              </a:pPr>
              <a:r>
                <a:rPr lang="en-US" sz="1400" spc="70">
                  <a:solidFill>
                    <a:srgbClr val="000000"/>
                  </a:solidFill>
                  <a:latin typeface="Nunito Sans Extra Light Bold"/>
                </a:rPr>
                <a:t>Job Title</a:t>
              </a:r>
            </a:p>
          </p:txBody>
        </p:sp>
      </p:grpSp>
      <p:grpSp>
        <p:nvGrpSpPr>
          <p:cNvPr name="Group 27" id="27"/>
          <p:cNvGrpSpPr/>
          <p:nvPr/>
        </p:nvGrpSpPr>
        <p:grpSpPr>
          <a:xfrm rot="0">
            <a:off x="10611648" y="7348553"/>
            <a:ext cx="2486258" cy="910265"/>
            <a:chOff x="0" y="0"/>
            <a:chExt cx="466811" cy="170908"/>
          </a:xfrm>
        </p:grpSpPr>
        <p:sp>
          <p:nvSpPr>
            <p:cNvPr name="Freeform 28" id="28"/>
            <p:cNvSpPr/>
            <p:nvPr/>
          </p:nvSpPr>
          <p:spPr>
            <a:xfrm>
              <a:off x="0" y="0"/>
              <a:ext cx="466811" cy="170908"/>
            </a:xfrm>
            <a:custGeom>
              <a:avLst/>
              <a:gdLst/>
              <a:ahLst/>
              <a:cxnLst/>
              <a:rect r="r" b="b" t="t" l="l"/>
              <a:pathLst>
                <a:path h="170908" w="466811">
                  <a:moveTo>
                    <a:pt x="0" y="0"/>
                  </a:moveTo>
                  <a:lnTo>
                    <a:pt x="466811" y="0"/>
                  </a:lnTo>
                  <a:lnTo>
                    <a:pt x="466811" y="170908"/>
                  </a:lnTo>
                  <a:lnTo>
                    <a:pt x="0" y="170908"/>
                  </a:lnTo>
                  <a:close/>
                </a:path>
              </a:pathLst>
            </a:custGeom>
            <a:solidFill>
              <a:srgbClr val="BFD4E6"/>
            </a:solidFill>
            <a:ln>
              <a:noFill/>
            </a:ln>
          </p:spPr>
        </p:sp>
        <p:sp>
          <p:nvSpPr>
            <p:cNvPr name="TextBox 29" id="29"/>
            <p:cNvSpPr txBox="true"/>
            <p:nvPr/>
          </p:nvSpPr>
          <p:spPr>
            <a:xfrm>
              <a:off x="0" y="-19050"/>
              <a:ext cx="812800" cy="831850"/>
            </a:xfrm>
            <a:prstGeom prst="rect">
              <a:avLst/>
            </a:prstGeom>
          </p:spPr>
          <p:txBody>
            <a:bodyPr anchor="ctr" rtlCol="false" tIns="254000" lIns="254000" bIns="254000" rIns="254000"/>
            <a:lstStyle/>
            <a:p>
              <a:pPr>
                <a:lnSpc>
                  <a:spcPts val="1820"/>
                </a:lnSpc>
              </a:pPr>
              <a:r>
                <a:rPr lang="en-US" sz="1400" spc="70">
                  <a:solidFill>
                    <a:srgbClr val="000000"/>
                  </a:solidFill>
                  <a:latin typeface="Nunito Sans Bold"/>
                </a:rPr>
                <a:t>Name</a:t>
              </a:r>
            </a:p>
            <a:p>
              <a:pPr>
                <a:lnSpc>
                  <a:spcPts val="1820"/>
                </a:lnSpc>
              </a:pPr>
              <a:r>
                <a:rPr lang="en-US" sz="1400" spc="70">
                  <a:solidFill>
                    <a:srgbClr val="000000"/>
                  </a:solidFill>
                  <a:latin typeface="Nunito Sans Extra Light Bold"/>
                </a:rPr>
                <a:t>Job Title</a:t>
              </a:r>
            </a:p>
          </p:txBody>
        </p:sp>
      </p:grpSp>
      <p:grpSp>
        <p:nvGrpSpPr>
          <p:cNvPr name="Group 30" id="30"/>
          <p:cNvGrpSpPr/>
          <p:nvPr/>
        </p:nvGrpSpPr>
        <p:grpSpPr>
          <a:xfrm rot="0">
            <a:off x="14466164" y="7348553"/>
            <a:ext cx="2486258" cy="910265"/>
            <a:chOff x="0" y="0"/>
            <a:chExt cx="466811" cy="170908"/>
          </a:xfrm>
        </p:grpSpPr>
        <p:sp>
          <p:nvSpPr>
            <p:cNvPr name="Freeform 31" id="31"/>
            <p:cNvSpPr/>
            <p:nvPr/>
          </p:nvSpPr>
          <p:spPr>
            <a:xfrm>
              <a:off x="0" y="0"/>
              <a:ext cx="466811" cy="170908"/>
            </a:xfrm>
            <a:custGeom>
              <a:avLst/>
              <a:gdLst/>
              <a:ahLst/>
              <a:cxnLst/>
              <a:rect r="r" b="b" t="t" l="l"/>
              <a:pathLst>
                <a:path h="170908" w="466811">
                  <a:moveTo>
                    <a:pt x="0" y="0"/>
                  </a:moveTo>
                  <a:lnTo>
                    <a:pt x="466811" y="0"/>
                  </a:lnTo>
                  <a:lnTo>
                    <a:pt x="466811" y="170908"/>
                  </a:lnTo>
                  <a:lnTo>
                    <a:pt x="0" y="170908"/>
                  </a:lnTo>
                  <a:close/>
                </a:path>
              </a:pathLst>
            </a:custGeom>
            <a:solidFill>
              <a:srgbClr val="BFD4E6"/>
            </a:solidFill>
            <a:ln>
              <a:noFill/>
            </a:ln>
          </p:spPr>
        </p:sp>
        <p:sp>
          <p:nvSpPr>
            <p:cNvPr name="TextBox 32" id="32"/>
            <p:cNvSpPr txBox="true"/>
            <p:nvPr/>
          </p:nvSpPr>
          <p:spPr>
            <a:xfrm>
              <a:off x="0" y="-19050"/>
              <a:ext cx="812800" cy="831850"/>
            </a:xfrm>
            <a:prstGeom prst="rect">
              <a:avLst/>
            </a:prstGeom>
          </p:spPr>
          <p:txBody>
            <a:bodyPr anchor="ctr" rtlCol="false" tIns="254000" lIns="254000" bIns="254000" rIns="254000"/>
            <a:lstStyle/>
            <a:p>
              <a:pPr>
                <a:lnSpc>
                  <a:spcPts val="1820"/>
                </a:lnSpc>
              </a:pPr>
              <a:r>
                <a:rPr lang="en-US" sz="1400" spc="70">
                  <a:solidFill>
                    <a:srgbClr val="000000"/>
                  </a:solidFill>
                  <a:latin typeface="Nunito Sans Bold"/>
                </a:rPr>
                <a:t>Name</a:t>
              </a:r>
            </a:p>
            <a:p>
              <a:pPr>
                <a:lnSpc>
                  <a:spcPts val="1820"/>
                </a:lnSpc>
              </a:pPr>
              <a:r>
                <a:rPr lang="en-US" sz="1400" spc="70">
                  <a:solidFill>
                    <a:srgbClr val="000000"/>
                  </a:solidFill>
                  <a:latin typeface="Nunito Sans Extra Light Bold"/>
                </a:rPr>
                <a:t>Job Title</a:t>
              </a:r>
            </a:p>
          </p:txBody>
        </p:sp>
      </p:grpSp>
      <p:grpSp>
        <p:nvGrpSpPr>
          <p:cNvPr name="Group 33" id="33"/>
          <p:cNvGrpSpPr/>
          <p:nvPr/>
        </p:nvGrpSpPr>
        <p:grpSpPr>
          <a:xfrm rot="0">
            <a:off x="6270434" y="7348553"/>
            <a:ext cx="2486258" cy="910265"/>
            <a:chOff x="0" y="0"/>
            <a:chExt cx="466811" cy="170908"/>
          </a:xfrm>
        </p:grpSpPr>
        <p:sp>
          <p:nvSpPr>
            <p:cNvPr name="Freeform 34" id="34"/>
            <p:cNvSpPr/>
            <p:nvPr/>
          </p:nvSpPr>
          <p:spPr>
            <a:xfrm>
              <a:off x="0" y="0"/>
              <a:ext cx="466811" cy="170908"/>
            </a:xfrm>
            <a:custGeom>
              <a:avLst/>
              <a:gdLst/>
              <a:ahLst/>
              <a:cxnLst/>
              <a:rect r="r" b="b" t="t" l="l"/>
              <a:pathLst>
                <a:path h="170908" w="466811">
                  <a:moveTo>
                    <a:pt x="0" y="0"/>
                  </a:moveTo>
                  <a:lnTo>
                    <a:pt x="466811" y="0"/>
                  </a:lnTo>
                  <a:lnTo>
                    <a:pt x="466811" y="170908"/>
                  </a:lnTo>
                  <a:lnTo>
                    <a:pt x="0" y="170908"/>
                  </a:lnTo>
                  <a:close/>
                </a:path>
              </a:pathLst>
            </a:custGeom>
            <a:solidFill>
              <a:srgbClr val="BFD4E6"/>
            </a:solidFill>
            <a:ln>
              <a:noFill/>
            </a:ln>
          </p:spPr>
        </p:sp>
        <p:sp>
          <p:nvSpPr>
            <p:cNvPr name="TextBox 35" id="35"/>
            <p:cNvSpPr txBox="true"/>
            <p:nvPr/>
          </p:nvSpPr>
          <p:spPr>
            <a:xfrm>
              <a:off x="0" y="-19050"/>
              <a:ext cx="812800" cy="831850"/>
            </a:xfrm>
            <a:prstGeom prst="rect">
              <a:avLst/>
            </a:prstGeom>
          </p:spPr>
          <p:txBody>
            <a:bodyPr anchor="ctr" rtlCol="false" tIns="254000" lIns="254000" bIns="254000" rIns="254000"/>
            <a:lstStyle/>
            <a:p>
              <a:pPr>
                <a:lnSpc>
                  <a:spcPts val="1820"/>
                </a:lnSpc>
              </a:pPr>
              <a:r>
                <a:rPr lang="en-US" sz="1400" spc="70">
                  <a:solidFill>
                    <a:srgbClr val="000000"/>
                  </a:solidFill>
                  <a:latin typeface="Nunito Sans Bold"/>
                </a:rPr>
                <a:t>Name</a:t>
              </a:r>
            </a:p>
            <a:p>
              <a:pPr>
                <a:lnSpc>
                  <a:spcPts val="1820"/>
                </a:lnSpc>
              </a:pPr>
              <a:r>
                <a:rPr lang="en-US" sz="1400" spc="70">
                  <a:solidFill>
                    <a:srgbClr val="000000"/>
                  </a:solidFill>
                  <a:latin typeface="Nunito Sans Extra Light Bold"/>
                </a:rPr>
                <a:t>Job Title</a:t>
              </a:r>
            </a:p>
          </p:txBody>
        </p:sp>
      </p:grpSp>
      <p:grpSp>
        <p:nvGrpSpPr>
          <p:cNvPr name="Group 36" id="36"/>
          <p:cNvGrpSpPr/>
          <p:nvPr/>
        </p:nvGrpSpPr>
        <p:grpSpPr>
          <a:xfrm rot="0">
            <a:off x="2446664" y="7348553"/>
            <a:ext cx="2486258" cy="910265"/>
            <a:chOff x="0" y="0"/>
            <a:chExt cx="466811" cy="170908"/>
          </a:xfrm>
        </p:grpSpPr>
        <p:sp>
          <p:nvSpPr>
            <p:cNvPr name="Freeform 37" id="37"/>
            <p:cNvSpPr/>
            <p:nvPr/>
          </p:nvSpPr>
          <p:spPr>
            <a:xfrm>
              <a:off x="0" y="0"/>
              <a:ext cx="466811" cy="170908"/>
            </a:xfrm>
            <a:custGeom>
              <a:avLst/>
              <a:gdLst/>
              <a:ahLst/>
              <a:cxnLst/>
              <a:rect r="r" b="b" t="t" l="l"/>
              <a:pathLst>
                <a:path h="170908" w="466811">
                  <a:moveTo>
                    <a:pt x="0" y="0"/>
                  </a:moveTo>
                  <a:lnTo>
                    <a:pt x="466811" y="0"/>
                  </a:lnTo>
                  <a:lnTo>
                    <a:pt x="466811" y="170908"/>
                  </a:lnTo>
                  <a:lnTo>
                    <a:pt x="0" y="170908"/>
                  </a:lnTo>
                  <a:close/>
                </a:path>
              </a:pathLst>
            </a:custGeom>
            <a:solidFill>
              <a:srgbClr val="BFD4E6"/>
            </a:solidFill>
            <a:ln>
              <a:noFill/>
            </a:ln>
          </p:spPr>
        </p:sp>
        <p:sp>
          <p:nvSpPr>
            <p:cNvPr name="TextBox 38" id="38"/>
            <p:cNvSpPr txBox="true"/>
            <p:nvPr/>
          </p:nvSpPr>
          <p:spPr>
            <a:xfrm>
              <a:off x="0" y="-19050"/>
              <a:ext cx="812800" cy="831850"/>
            </a:xfrm>
            <a:prstGeom prst="rect">
              <a:avLst/>
            </a:prstGeom>
          </p:spPr>
          <p:txBody>
            <a:bodyPr anchor="ctr" rtlCol="false" tIns="254000" lIns="254000" bIns="254000" rIns="254000"/>
            <a:lstStyle/>
            <a:p>
              <a:pPr>
                <a:lnSpc>
                  <a:spcPts val="1820"/>
                </a:lnSpc>
              </a:pPr>
              <a:r>
                <a:rPr lang="en-US" sz="1400" spc="70">
                  <a:solidFill>
                    <a:srgbClr val="000000"/>
                  </a:solidFill>
                  <a:latin typeface="Nunito Sans Bold"/>
                </a:rPr>
                <a:t>Name</a:t>
              </a:r>
            </a:p>
            <a:p>
              <a:pPr>
                <a:lnSpc>
                  <a:spcPts val="1820"/>
                </a:lnSpc>
              </a:pPr>
              <a:r>
                <a:rPr lang="en-US" sz="1400" spc="70">
                  <a:solidFill>
                    <a:srgbClr val="000000"/>
                  </a:solidFill>
                  <a:latin typeface="Nunito Sans Extra Light Bold"/>
                </a:rPr>
                <a:t>Job Title</a:t>
              </a:r>
            </a:p>
          </p:txBody>
        </p:sp>
      </p:grpSp>
      <p:sp>
        <p:nvSpPr>
          <p:cNvPr name="AutoShape 39" id="39"/>
          <p:cNvSpPr/>
          <p:nvPr/>
        </p:nvSpPr>
        <p:spPr>
          <a:xfrm rot="-10800000">
            <a:off x="5305600" y="4943732"/>
            <a:ext cx="7404435" cy="0"/>
          </a:xfrm>
          <a:prstGeom prst="line">
            <a:avLst/>
          </a:prstGeom>
          <a:ln cap="flat" w="19050">
            <a:solidFill>
              <a:srgbClr val="9B7556"/>
            </a:solidFill>
            <a:prstDash val="solid"/>
            <a:headEnd type="none" len="sm" w="sm"/>
            <a:tailEnd type="none" len="sm" w="sm"/>
          </a:ln>
        </p:spPr>
      </p:sp>
      <p:sp>
        <p:nvSpPr>
          <p:cNvPr name="AutoShape 40" id="40"/>
          <p:cNvSpPr/>
          <p:nvPr/>
        </p:nvSpPr>
        <p:spPr>
          <a:xfrm rot="-10800000">
            <a:off x="3906774" y="6833963"/>
            <a:ext cx="2739325" cy="0"/>
          </a:xfrm>
          <a:prstGeom prst="line">
            <a:avLst/>
          </a:prstGeom>
          <a:ln cap="flat" w="19050">
            <a:solidFill>
              <a:srgbClr val="9B7556"/>
            </a:solidFill>
            <a:prstDash val="solid"/>
            <a:headEnd type="none" len="sm" w="sm"/>
            <a:tailEnd type="none" len="sm" w="sm"/>
          </a:ln>
        </p:spPr>
      </p:sp>
      <p:sp>
        <p:nvSpPr>
          <p:cNvPr name="AutoShape 41" id="41"/>
          <p:cNvSpPr/>
          <p:nvPr/>
        </p:nvSpPr>
        <p:spPr>
          <a:xfrm rot="-10800000">
            <a:off x="12059017" y="6830647"/>
            <a:ext cx="2739325" cy="0"/>
          </a:xfrm>
          <a:prstGeom prst="line">
            <a:avLst/>
          </a:prstGeom>
          <a:ln cap="flat" w="19050">
            <a:solidFill>
              <a:srgbClr val="9B7556"/>
            </a:solidFill>
            <a:prstDash val="solid"/>
            <a:headEnd type="none" len="sm" w="sm"/>
            <a:tailEnd type="none" len="sm" w="sm"/>
          </a:ln>
        </p:spPr>
      </p:sp>
      <p:sp>
        <p:nvSpPr>
          <p:cNvPr name="AutoShape 42" id="42"/>
          <p:cNvSpPr/>
          <p:nvPr/>
        </p:nvSpPr>
        <p:spPr>
          <a:xfrm rot="-5400000">
            <a:off x="8795420" y="4582456"/>
            <a:ext cx="741602" cy="0"/>
          </a:xfrm>
          <a:prstGeom prst="line">
            <a:avLst/>
          </a:prstGeom>
          <a:ln cap="flat" w="19050">
            <a:solidFill>
              <a:srgbClr val="9B7556"/>
            </a:solidFill>
            <a:prstDash val="solid"/>
            <a:headEnd type="none" len="sm" w="sm"/>
            <a:tailEnd type="none" len="sm" w="sm"/>
          </a:ln>
        </p:spPr>
      </p:sp>
      <p:pic>
        <p:nvPicPr>
          <p:cNvPr name="Picture 43" id="43"/>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10095241">
            <a:off x="-716165" y="-5318171"/>
            <a:ext cx="5599950" cy="7542020"/>
          </a:xfrm>
          <a:prstGeom prst="rect">
            <a:avLst/>
          </a:prstGeom>
        </p:spPr>
      </p:pic>
      <p:pic>
        <p:nvPicPr>
          <p:cNvPr name="Picture 44" id="44"/>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4087719">
            <a:off x="-1493263" y="1749427"/>
            <a:ext cx="4691970" cy="1509961"/>
          </a:xfrm>
          <a:prstGeom prst="rect">
            <a:avLst/>
          </a:prstGeom>
        </p:spPr>
      </p:pic>
      <p:pic>
        <p:nvPicPr>
          <p:cNvPr name="Picture 45" id="45"/>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4601124">
            <a:off x="-5026074" y="-2428043"/>
            <a:ext cx="8179489" cy="6482245"/>
          </a:xfrm>
          <a:prstGeom prst="rect">
            <a:avLst/>
          </a:prstGeom>
        </p:spPr>
      </p:pic>
      <p:pic>
        <p:nvPicPr>
          <p:cNvPr name="Picture 46" id="46"/>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0">
            <a:off x="17649981" y="648234"/>
            <a:ext cx="1070338" cy="2932432"/>
          </a:xfrm>
          <a:prstGeom prst="rect">
            <a:avLst/>
          </a:prstGeom>
        </p:spPr>
      </p:pic>
      <p:pic>
        <p:nvPicPr>
          <p:cNvPr name="Picture 47" id="47"/>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false" flipV="false" rot="0">
            <a:off x="14330845" y="-415090"/>
            <a:ext cx="3854304" cy="2305575"/>
          </a:xfrm>
          <a:prstGeom prst="rect">
            <a:avLst/>
          </a:prstGeom>
        </p:spPr>
      </p:pic>
      <p:grpSp>
        <p:nvGrpSpPr>
          <p:cNvPr name="Group 48" id="48"/>
          <p:cNvGrpSpPr/>
          <p:nvPr/>
        </p:nvGrpSpPr>
        <p:grpSpPr>
          <a:xfrm rot="0">
            <a:off x="8264412" y="4221094"/>
            <a:ext cx="2486258" cy="158019"/>
            <a:chOff x="0" y="0"/>
            <a:chExt cx="654817" cy="41618"/>
          </a:xfrm>
        </p:grpSpPr>
        <p:sp>
          <p:nvSpPr>
            <p:cNvPr name="Freeform 49" id="49"/>
            <p:cNvSpPr/>
            <p:nvPr/>
          </p:nvSpPr>
          <p:spPr>
            <a:xfrm>
              <a:off x="0" y="0"/>
              <a:ext cx="654817" cy="41618"/>
            </a:xfrm>
            <a:custGeom>
              <a:avLst/>
              <a:gdLst/>
              <a:ahLst/>
              <a:cxnLst/>
              <a:rect r="r" b="b" t="t" l="l"/>
              <a:pathLst>
                <a:path h="41618" w="654817">
                  <a:moveTo>
                    <a:pt x="0" y="0"/>
                  </a:moveTo>
                  <a:lnTo>
                    <a:pt x="654817" y="0"/>
                  </a:lnTo>
                  <a:lnTo>
                    <a:pt x="654817" y="41618"/>
                  </a:lnTo>
                  <a:lnTo>
                    <a:pt x="0" y="41618"/>
                  </a:lnTo>
                  <a:close/>
                </a:path>
              </a:pathLst>
            </a:custGeom>
            <a:solidFill>
              <a:srgbClr val="FBD6DB"/>
            </a:solidFill>
          </p:spPr>
        </p:sp>
        <p:sp>
          <p:nvSpPr>
            <p:cNvPr name="TextBox 50" id="50"/>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51" id="51"/>
          <p:cNvGrpSpPr/>
          <p:nvPr/>
        </p:nvGrpSpPr>
        <p:grpSpPr>
          <a:xfrm rot="0">
            <a:off x="3887724" y="6329488"/>
            <a:ext cx="2486258" cy="158019"/>
            <a:chOff x="0" y="0"/>
            <a:chExt cx="654817" cy="41618"/>
          </a:xfrm>
        </p:grpSpPr>
        <p:sp>
          <p:nvSpPr>
            <p:cNvPr name="Freeform 52" id="52"/>
            <p:cNvSpPr/>
            <p:nvPr/>
          </p:nvSpPr>
          <p:spPr>
            <a:xfrm>
              <a:off x="0" y="0"/>
              <a:ext cx="654817" cy="41618"/>
            </a:xfrm>
            <a:custGeom>
              <a:avLst/>
              <a:gdLst/>
              <a:ahLst/>
              <a:cxnLst/>
              <a:rect r="r" b="b" t="t" l="l"/>
              <a:pathLst>
                <a:path h="41618" w="654817">
                  <a:moveTo>
                    <a:pt x="0" y="0"/>
                  </a:moveTo>
                  <a:lnTo>
                    <a:pt x="654817" y="0"/>
                  </a:lnTo>
                  <a:lnTo>
                    <a:pt x="654817" y="41618"/>
                  </a:lnTo>
                  <a:lnTo>
                    <a:pt x="0" y="41618"/>
                  </a:lnTo>
                  <a:close/>
                </a:path>
              </a:pathLst>
            </a:custGeom>
            <a:solidFill>
              <a:srgbClr val="BFD4E6"/>
            </a:solidFill>
          </p:spPr>
        </p:sp>
        <p:sp>
          <p:nvSpPr>
            <p:cNvPr name="TextBox 53" id="53"/>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54" id="54"/>
          <p:cNvGrpSpPr/>
          <p:nvPr/>
        </p:nvGrpSpPr>
        <p:grpSpPr>
          <a:xfrm rot="0">
            <a:off x="2446664" y="8253199"/>
            <a:ext cx="2486258" cy="158019"/>
            <a:chOff x="0" y="0"/>
            <a:chExt cx="654817" cy="41618"/>
          </a:xfrm>
        </p:grpSpPr>
        <p:sp>
          <p:nvSpPr>
            <p:cNvPr name="Freeform 55" id="55"/>
            <p:cNvSpPr/>
            <p:nvPr/>
          </p:nvSpPr>
          <p:spPr>
            <a:xfrm>
              <a:off x="0" y="0"/>
              <a:ext cx="654817" cy="41618"/>
            </a:xfrm>
            <a:custGeom>
              <a:avLst/>
              <a:gdLst/>
              <a:ahLst/>
              <a:cxnLst/>
              <a:rect r="r" b="b" t="t" l="l"/>
              <a:pathLst>
                <a:path h="41618" w="654817">
                  <a:moveTo>
                    <a:pt x="0" y="0"/>
                  </a:moveTo>
                  <a:lnTo>
                    <a:pt x="654817" y="0"/>
                  </a:lnTo>
                  <a:lnTo>
                    <a:pt x="654817" y="41618"/>
                  </a:lnTo>
                  <a:lnTo>
                    <a:pt x="0" y="41618"/>
                  </a:lnTo>
                  <a:close/>
                </a:path>
              </a:pathLst>
            </a:custGeom>
            <a:solidFill>
              <a:srgbClr val="DCAE81"/>
            </a:solidFill>
          </p:spPr>
        </p:sp>
        <p:sp>
          <p:nvSpPr>
            <p:cNvPr name="TextBox 56" id="56"/>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57" id="57"/>
          <p:cNvGrpSpPr/>
          <p:nvPr/>
        </p:nvGrpSpPr>
        <p:grpSpPr>
          <a:xfrm rot="0">
            <a:off x="6270434" y="8253199"/>
            <a:ext cx="2486258" cy="158019"/>
            <a:chOff x="0" y="0"/>
            <a:chExt cx="654817" cy="41618"/>
          </a:xfrm>
        </p:grpSpPr>
        <p:sp>
          <p:nvSpPr>
            <p:cNvPr name="Freeform 58" id="58"/>
            <p:cNvSpPr/>
            <p:nvPr/>
          </p:nvSpPr>
          <p:spPr>
            <a:xfrm>
              <a:off x="0" y="0"/>
              <a:ext cx="654817" cy="41618"/>
            </a:xfrm>
            <a:custGeom>
              <a:avLst/>
              <a:gdLst/>
              <a:ahLst/>
              <a:cxnLst/>
              <a:rect r="r" b="b" t="t" l="l"/>
              <a:pathLst>
                <a:path h="41618" w="654817">
                  <a:moveTo>
                    <a:pt x="0" y="0"/>
                  </a:moveTo>
                  <a:lnTo>
                    <a:pt x="654817" y="0"/>
                  </a:lnTo>
                  <a:lnTo>
                    <a:pt x="654817" y="41618"/>
                  </a:lnTo>
                  <a:lnTo>
                    <a:pt x="0" y="41618"/>
                  </a:lnTo>
                  <a:close/>
                </a:path>
              </a:pathLst>
            </a:custGeom>
            <a:solidFill>
              <a:srgbClr val="DCAE81"/>
            </a:solidFill>
          </p:spPr>
        </p:sp>
        <p:sp>
          <p:nvSpPr>
            <p:cNvPr name="TextBox 59" id="59"/>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60" id="60"/>
          <p:cNvGrpSpPr/>
          <p:nvPr/>
        </p:nvGrpSpPr>
        <p:grpSpPr>
          <a:xfrm rot="0">
            <a:off x="10611648" y="8253199"/>
            <a:ext cx="2486258" cy="158019"/>
            <a:chOff x="0" y="0"/>
            <a:chExt cx="654817" cy="41618"/>
          </a:xfrm>
        </p:grpSpPr>
        <p:sp>
          <p:nvSpPr>
            <p:cNvPr name="Freeform 61" id="61"/>
            <p:cNvSpPr/>
            <p:nvPr/>
          </p:nvSpPr>
          <p:spPr>
            <a:xfrm>
              <a:off x="0" y="0"/>
              <a:ext cx="654817" cy="41618"/>
            </a:xfrm>
            <a:custGeom>
              <a:avLst/>
              <a:gdLst/>
              <a:ahLst/>
              <a:cxnLst/>
              <a:rect r="r" b="b" t="t" l="l"/>
              <a:pathLst>
                <a:path h="41618" w="654817">
                  <a:moveTo>
                    <a:pt x="0" y="0"/>
                  </a:moveTo>
                  <a:lnTo>
                    <a:pt x="654817" y="0"/>
                  </a:lnTo>
                  <a:lnTo>
                    <a:pt x="654817" y="41618"/>
                  </a:lnTo>
                  <a:lnTo>
                    <a:pt x="0" y="41618"/>
                  </a:lnTo>
                  <a:close/>
                </a:path>
              </a:pathLst>
            </a:custGeom>
            <a:solidFill>
              <a:srgbClr val="DCAE81"/>
            </a:solidFill>
          </p:spPr>
        </p:sp>
        <p:sp>
          <p:nvSpPr>
            <p:cNvPr name="TextBox 62" id="62"/>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63" id="63"/>
          <p:cNvGrpSpPr/>
          <p:nvPr/>
        </p:nvGrpSpPr>
        <p:grpSpPr>
          <a:xfrm rot="0">
            <a:off x="14466164" y="8253199"/>
            <a:ext cx="2486258" cy="158019"/>
            <a:chOff x="0" y="0"/>
            <a:chExt cx="654817" cy="41618"/>
          </a:xfrm>
        </p:grpSpPr>
        <p:sp>
          <p:nvSpPr>
            <p:cNvPr name="Freeform 64" id="64"/>
            <p:cNvSpPr/>
            <p:nvPr/>
          </p:nvSpPr>
          <p:spPr>
            <a:xfrm>
              <a:off x="0" y="0"/>
              <a:ext cx="654817" cy="41618"/>
            </a:xfrm>
            <a:custGeom>
              <a:avLst/>
              <a:gdLst/>
              <a:ahLst/>
              <a:cxnLst/>
              <a:rect r="r" b="b" t="t" l="l"/>
              <a:pathLst>
                <a:path h="41618" w="654817">
                  <a:moveTo>
                    <a:pt x="0" y="0"/>
                  </a:moveTo>
                  <a:lnTo>
                    <a:pt x="654817" y="0"/>
                  </a:lnTo>
                  <a:lnTo>
                    <a:pt x="654817" y="41618"/>
                  </a:lnTo>
                  <a:lnTo>
                    <a:pt x="0" y="41618"/>
                  </a:lnTo>
                  <a:close/>
                </a:path>
              </a:pathLst>
            </a:custGeom>
            <a:solidFill>
              <a:srgbClr val="DCAE81"/>
            </a:solidFill>
          </p:spPr>
        </p:sp>
        <p:sp>
          <p:nvSpPr>
            <p:cNvPr name="TextBox 65" id="65"/>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grpSp>
        <p:nvGrpSpPr>
          <p:cNvPr name="Group 66" id="66"/>
          <p:cNvGrpSpPr/>
          <p:nvPr/>
        </p:nvGrpSpPr>
        <p:grpSpPr>
          <a:xfrm rot="0">
            <a:off x="12039967" y="6329488"/>
            <a:ext cx="2486258" cy="158019"/>
            <a:chOff x="0" y="0"/>
            <a:chExt cx="654817" cy="41618"/>
          </a:xfrm>
        </p:grpSpPr>
        <p:sp>
          <p:nvSpPr>
            <p:cNvPr name="Freeform 67" id="67"/>
            <p:cNvSpPr/>
            <p:nvPr/>
          </p:nvSpPr>
          <p:spPr>
            <a:xfrm>
              <a:off x="0" y="0"/>
              <a:ext cx="654817" cy="41618"/>
            </a:xfrm>
            <a:custGeom>
              <a:avLst/>
              <a:gdLst/>
              <a:ahLst/>
              <a:cxnLst/>
              <a:rect r="r" b="b" t="t" l="l"/>
              <a:pathLst>
                <a:path h="41618" w="654817">
                  <a:moveTo>
                    <a:pt x="0" y="0"/>
                  </a:moveTo>
                  <a:lnTo>
                    <a:pt x="654817" y="0"/>
                  </a:lnTo>
                  <a:lnTo>
                    <a:pt x="654817" y="41618"/>
                  </a:lnTo>
                  <a:lnTo>
                    <a:pt x="0" y="41618"/>
                  </a:lnTo>
                  <a:close/>
                </a:path>
              </a:pathLst>
            </a:custGeom>
            <a:solidFill>
              <a:srgbClr val="BFD4E6"/>
            </a:solidFill>
          </p:spPr>
        </p:sp>
        <p:sp>
          <p:nvSpPr>
            <p:cNvPr name="TextBox 68" id="68"/>
            <p:cNvSpPr txBox="true"/>
            <p:nvPr/>
          </p:nvSpPr>
          <p:spPr>
            <a:xfrm>
              <a:off x="0" y="-47625"/>
              <a:ext cx="812800" cy="860425"/>
            </a:xfrm>
            <a:prstGeom prst="rect">
              <a:avLst/>
            </a:prstGeom>
          </p:spPr>
          <p:txBody>
            <a:bodyPr anchor="ctr" rtlCol="false" tIns="50800" lIns="50800" bIns="50800" rIns="50800"/>
            <a:lstStyle/>
            <a:p>
              <a:pPr algn="ctr">
                <a:lnSpc>
                  <a:spcPts val="3640"/>
                </a:lnSpc>
              </a:pPr>
            </a:p>
          </p:txBody>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9686" t="45328" r="0" b="0"/>
          <a:stretch>
            <a:fillRect/>
          </a:stretch>
        </p:blipFill>
        <p:spPr>
          <a:xfrm flipH="false" flipV="false" rot="0">
            <a:off x="8218791" y="1028700"/>
            <a:ext cx="9040509" cy="8229600"/>
          </a:xfrm>
          <a:prstGeom prst="rect">
            <a:avLst/>
          </a:prstGeom>
        </p:spPr>
      </p:pic>
      <p:grpSp>
        <p:nvGrpSpPr>
          <p:cNvPr name="Group 3" id="3"/>
          <p:cNvGrpSpPr/>
          <p:nvPr/>
        </p:nvGrpSpPr>
        <p:grpSpPr>
          <a:xfrm rot="0">
            <a:off x="17431974" y="1028700"/>
            <a:ext cx="856026" cy="8229600"/>
            <a:chOff x="0" y="0"/>
            <a:chExt cx="225455" cy="2167467"/>
          </a:xfrm>
        </p:grpSpPr>
        <p:sp>
          <p:nvSpPr>
            <p:cNvPr name="Freeform 4" id="4"/>
            <p:cNvSpPr/>
            <p:nvPr/>
          </p:nvSpPr>
          <p:spPr>
            <a:xfrm>
              <a:off x="0" y="0"/>
              <a:ext cx="225455" cy="2167467"/>
            </a:xfrm>
            <a:custGeom>
              <a:avLst/>
              <a:gdLst/>
              <a:ahLst/>
              <a:cxnLst/>
              <a:rect r="r" b="b" t="t" l="l"/>
              <a:pathLst>
                <a:path h="2167467" w="225455">
                  <a:moveTo>
                    <a:pt x="0" y="0"/>
                  </a:moveTo>
                  <a:lnTo>
                    <a:pt x="225455" y="0"/>
                  </a:lnTo>
                  <a:lnTo>
                    <a:pt x="225455" y="2167467"/>
                  </a:lnTo>
                  <a:lnTo>
                    <a:pt x="0" y="2167467"/>
                  </a:lnTo>
                  <a:close/>
                </a:path>
              </a:pathLst>
            </a:custGeom>
            <a:solidFill>
              <a:srgbClr val="9B7556"/>
            </a:solidFill>
          </p:spPr>
        </p:sp>
        <p:sp>
          <p:nvSpPr>
            <p:cNvPr name="TextBox 5" id="5"/>
            <p:cNvSpPr txBox="true"/>
            <p:nvPr/>
          </p:nvSpPr>
          <p:spPr>
            <a:xfrm>
              <a:off x="0" y="-66675"/>
              <a:ext cx="812800" cy="879475"/>
            </a:xfrm>
            <a:prstGeom prst="rect">
              <a:avLst/>
            </a:prstGeom>
          </p:spPr>
          <p:txBody>
            <a:bodyPr anchor="ctr" rtlCol="false" tIns="50800" lIns="50800" bIns="50800" rIns="50800"/>
            <a:lstStyle/>
            <a:p>
              <a:pPr algn="ctr">
                <a:lnSpc>
                  <a:spcPts val="3666"/>
                </a:lnSpc>
              </a:pPr>
            </a:p>
          </p:txBody>
        </p:sp>
      </p:grpSp>
      <p:sp>
        <p:nvSpPr>
          <p:cNvPr name="TextBox 6" id="6"/>
          <p:cNvSpPr txBox="true"/>
          <p:nvPr/>
        </p:nvSpPr>
        <p:spPr>
          <a:xfrm rot="0">
            <a:off x="1028700" y="981075"/>
            <a:ext cx="5725735" cy="381666"/>
          </a:xfrm>
          <a:prstGeom prst="rect">
            <a:avLst/>
          </a:prstGeom>
        </p:spPr>
        <p:txBody>
          <a:bodyPr anchor="t" rtlCol="false" tIns="0" lIns="0" bIns="0" rIns="0">
            <a:spAutoFit/>
          </a:bodyPr>
          <a:lstStyle/>
          <a:p>
            <a:pPr>
              <a:lnSpc>
                <a:spcPts val="3112"/>
              </a:lnSpc>
            </a:pPr>
            <a:r>
              <a:rPr lang="en-US" sz="2223" spc="540">
                <a:solidFill>
                  <a:srgbClr val="3C3333"/>
                </a:solidFill>
                <a:latin typeface="Nunito Sans Extra Light"/>
              </a:rPr>
              <a:t>TEMPLATE</a:t>
            </a:r>
          </a:p>
        </p:txBody>
      </p:sp>
      <p:grpSp>
        <p:nvGrpSpPr>
          <p:cNvPr name="Group 7" id="7"/>
          <p:cNvGrpSpPr/>
          <p:nvPr/>
        </p:nvGrpSpPr>
        <p:grpSpPr>
          <a:xfrm rot="0">
            <a:off x="1028700" y="4971594"/>
            <a:ext cx="6427822" cy="4286706"/>
            <a:chOff x="0" y="0"/>
            <a:chExt cx="8570429" cy="5715609"/>
          </a:xfrm>
        </p:grpSpPr>
        <p:sp>
          <p:nvSpPr>
            <p:cNvPr name="TextBox 8" id="8"/>
            <p:cNvSpPr txBox="true"/>
            <p:nvPr/>
          </p:nvSpPr>
          <p:spPr>
            <a:xfrm rot="0">
              <a:off x="0" y="-114300"/>
              <a:ext cx="7862913" cy="1333456"/>
            </a:xfrm>
            <a:prstGeom prst="rect">
              <a:avLst/>
            </a:prstGeom>
          </p:spPr>
          <p:txBody>
            <a:bodyPr anchor="t" rtlCol="false" tIns="0" lIns="0" bIns="0" rIns="0">
              <a:spAutoFit/>
            </a:bodyPr>
            <a:lstStyle/>
            <a:p>
              <a:pPr marL="0" indent="0" lvl="0">
                <a:lnSpc>
                  <a:spcPts val="8400"/>
                </a:lnSpc>
                <a:spcBef>
                  <a:spcPct val="0"/>
                </a:spcBef>
              </a:pPr>
              <a:r>
                <a:rPr lang="en-US" sz="6000">
                  <a:solidFill>
                    <a:srgbClr val="3C3333"/>
                  </a:solidFill>
                  <a:latin typeface="Nunito Sans Bold"/>
                </a:rPr>
                <a:t>CREDITS</a:t>
              </a:r>
            </a:p>
          </p:txBody>
        </p:sp>
        <p:sp>
          <p:nvSpPr>
            <p:cNvPr name="TextBox 9" id="9"/>
            <p:cNvSpPr txBox="true"/>
            <p:nvPr/>
          </p:nvSpPr>
          <p:spPr>
            <a:xfrm rot="0">
              <a:off x="0" y="1489300"/>
              <a:ext cx="8570429" cy="4226309"/>
            </a:xfrm>
            <a:prstGeom prst="rect">
              <a:avLst/>
            </a:prstGeom>
          </p:spPr>
          <p:txBody>
            <a:bodyPr anchor="t" rtlCol="false" tIns="0" lIns="0" bIns="0" rIns="0">
              <a:spAutoFit/>
            </a:bodyPr>
            <a:lstStyle/>
            <a:p>
              <a:pPr algn="l" marL="0" indent="0" lvl="0">
                <a:lnSpc>
                  <a:spcPts val="3640"/>
                </a:lnSpc>
                <a:spcBef>
                  <a:spcPct val="0"/>
                </a:spcBef>
              </a:pPr>
              <a:r>
                <a:rPr lang="en-US" sz="2600" u="none">
                  <a:solidFill>
                    <a:srgbClr val="3C3333"/>
                  </a:solidFill>
                  <a:latin typeface="Nunito Sans Extra Light"/>
                </a:rPr>
                <a:t>This presentation template is free for everyone to use thanks to the following:</a:t>
              </a:r>
            </a:p>
            <a:p>
              <a:pPr algn="l" marL="0" indent="0" lvl="0">
                <a:lnSpc>
                  <a:spcPts val="3640"/>
                </a:lnSpc>
                <a:spcBef>
                  <a:spcPct val="0"/>
                </a:spcBef>
              </a:pPr>
            </a:p>
            <a:p>
              <a:pPr algn="l" marL="0" indent="0" lvl="0">
                <a:lnSpc>
                  <a:spcPts val="3640"/>
                </a:lnSpc>
                <a:spcBef>
                  <a:spcPct val="0"/>
                </a:spcBef>
              </a:pPr>
              <a:r>
                <a:rPr lang="en-US" sz="2600" u="none">
                  <a:solidFill>
                    <a:srgbClr val="3C3333"/>
                  </a:solidFill>
                  <a:latin typeface="Nunito Sans Extra Light"/>
                </a:rPr>
                <a:t>SlidesCarnival for the presentation template</a:t>
              </a:r>
            </a:p>
            <a:p>
              <a:pPr algn="l" marL="0" indent="0" lvl="0">
                <a:lnSpc>
                  <a:spcPts val="3640"/>
                </a:lnSpc>
                <a:spcBef>
                  <a:spcPct val="0"/>
                </a:spcBef>
              </a:pPr>
              <a:r>
                <a:rPr lang="en-US" sz="2600" u="none">
                  <a:solidFill>
                    <a:srgbClr val="3C3333"/>
                  </a:solidFill>
                  <a:latin typeface="Nunito Sans Extra Light"/>
                </a:rPr>
                <a:t>Pexels for the photos</a:t>
              </a:r>
            </a:p>
            <a:p>
              <a:pPr algn="l" marL="0" indent="0" lvl="0">
                <a:lnSpc>
                  <a:spcPts val="3640"/>
                </a:lnSpc>
                <a:spcBef>
                  <a:spcPct val="0"/>
                </a:spcBef>
              </a:pPr>
            </a:p>
            <a:p>
              <a:pPr algn="l" marL="0" indent="0" lvl="0">
                <a:lnSpc>
                  <a:spcPts val="3640"/>
                </a:lnSpc>
                <a:spcBef>
                  <a:spcPct val="0"/>
                </a:spcBef>
              </a:pPr>
              <a:r>
                <a:rPr lang="en-US" sz="2600" u="none">
                  <a:solidFill>
                    <a:srgbClr val="3C3333"/>
                  </a:solidFill>
                  <a:latin typeface="Nunito Sans Extra Light"/>
                </a:rPr>
                <a:t>Happy designing! </a:t>
              </a:r>
            </a:p>
          </p:txBody>
        </p:sp>
      </p:grpSp>
      <p:pic>
        <p:nvPicPr>
          <p:cNvPr name="Picture 10" id="10"/>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6896805" y="3505378"/>
            <a:ext cx="1070338" cy="2932432"/>
          </a:xfrm>
          <a:prstGeom prst="rect">
            <a:avLst/>
          </a:prstGeom>
        </p:spPr>
      </p:pic>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772935" y="-891048"/>
            <a:ext cx="3554097" cy="2816622"/>
          </a:xfrm>
          <a:prstGeom prst="rect">
            <a:avLst/>
          </a:prstGeom>
        </p:spPr>
      </p:pic>
      <p:pic>
        <p:nvPicPr>
          <p:cNvPr name="Picture 3" id="3"/>
          <p:cNvPicPr>
            <a:picLocks noChangeAspect="true"/>
          </p:cNvPicPr>
          <p:nvPr/>
        </p:nvPicPr>
        <p:blipFill>
          <a:blip r:embed="rId4"/>
          <a:srcRect l="13336" t="0" r="13336" b="0"/>
          <a:stretch>
            <a:fillRect/>
          </a:stretch>
        </p:blipFill>
        <p:spPr>
          <a:xfrm flipH="false" flipV="false" rot="0">
            <a:off x="8218791" y="1028700"/>
            <a:ext cx="9040509" cy="8229600"/>
          </a:xfrm>
          <a:prstGeom prst="rect">
            <a:avLst/>
          </a:prstGeom>
        </p:spPr>
      </p:pic>
      <p:grpSp>
        <p:nvGrpSpPr>
          <p:cNvPr name="Group 4" id="4"/>
          <p:cNvGrpSpPr/>
          <p:nvPr/>
        </p:nvGrpSpPr>
        <p:grpSpPr>
          <a:xfrm rot="0">
            <a:off x="17431974" y="1028700"/>
            <a:ext cx="856026" cy="8229600"/>
            <a:chOff x="0" y="0"/>
            <a:chExt cx="225455" cy="2167467"/>
          </a:xfrm>
        </p:grpSpPr>
        <p:sp>
          <p:nvSpPr>
            <p:cNvPr name="Freeform 5" id="5"/>
            <p:cNvSpPr/>
            <p:nvPr/>
          </p:nvSpPr>
          <p:spPr>
            <a:xfrm>
              <a:off x="0" y="0"/>
              <a:ext cx="225455" cy="2167467"/>
            </a:xfrm>
            <a:custGeom>
              <a:avLst/>
              <a:gdLst/>
              <a:ahLst/>
              <a:cxnLst/>
              <a:rect r="r" b="b" t="t" l="l"/>
              <a:pathLst>
                <a:path h="2167467" w="225455">
                  <a:moveTo>
                    <a:pt x="0" y="0"/>
                  </a:moveTo>
                  <a:lnTo>
                    <a:pt x="225455" y="0"/>
                  </a:lnTo>
                  <a:lnTo>
                    <a:pt x="225455" y="2167467"/>
                  </a:lnTo>
                  <a:lnTo>
                    <a:pt x="0" y="2167467"/>
                  </a:lnTo>
                  <a:close/>
                </a:path>
              </a:pathLst>
            </a:custGeom>
            <a:solidFill>
              <a:srgbClr val="FBD6DB"/>
            </a:solidFill>
          </p:spPr>
        </p:sp>
        <p:sp>
          <p:nvSpPr>
            <p:cNvPr name="TextBox 6" id="6"/>
            <p:cNvSpPr txBox="true"/>
            <p:nvPr/>
          </p:nvSpPr>
          <p:spPr>
            <a:xfrm>
              <a:off x="0" y="-66675"/>
              <a:ext cx="812800" cy="879475"/>
            </a:xfrm>
            <a:prstGeom prst="rect">
              <a:avLst/>
            </a:prstGeom>
          </p:spPr>
          <p:txBody>
            <a:bodyPr anchor="ctr" rtlCol="false" tIns="50800" lIns="50800" bIns="50800" rIns="50800"/>
            <a:lstStyle/>
            <a:p>
              <a:pPr algn="ctr">
                <a:lnSpc>
                  <a:spcPts val="3666"/>
                </a:lnSpc>
              </a:pPr>
            </a:p>
          </p:txBody>
        </p:sp>
      </p:grpSp>
      <p:sp>
        <p:nvSpPr>
          <p:cNvPr name="TextBox 7" id="7"/>
          <p:cNvSpPr txBox="true"/>
          <p:nvPr/>
        </p:nvSpPr>
        <p:spPr>
          <a:xfrm rot="0">
            <a:off x="1028700" y="981075"/>
            <a:ext cx="5725735" cy="381666"/>
          </a:xfrm>
          <a:prstGeom prst="rect">
            <a:avLst/>
          </a:prstGeom>
        </p:spPr>
        <p:txBody>
          <a:bodyPr anchor="t" rtlCol="false" tIns="0" lIns="0" bIns="0" rIns="0">
            <a:spAutoFit/>
          </a:bodyPr>
          <a:lstStyle/>
          <a:p>
            <a:pPr>
              <a:lnSpc>
                <a:spcPts val="3112"/>
              </a:lnSpc>
            </a:pPr>
            <a:r>
              <a:rPr lang="en-US" sz="2223" spc="540">
                <a:solidFill>
                  <a:srgbClr val="3C3333"/>
                </a:solidFill>
                <a:latin typeface="Nunito Sans Extra Light"/>
              </a:rPr>
              <a:t>TEMPLATE</a:t>
            </a:r>
          </a:p>
        </p:txBody>
      </p:sp>
      <p:grpSp>
        <p:nvGrpSpPr>
          <p:cNvPr name="Group 8" id="8"/>
          <p:cNvGrpSpPr/>
          <p:nvPr/>
        </p:nvGrpSpPr>
        <p:grpSpPr>
          <a:xfrm rot="0">
            <a:off x="1028700" y="4361977"/>
            <a:ext cx="6427822" cy="4896323"/>
            <a:chOff x="0" y="0"/>
            <a:chExt cx="8570429" cy="6528430"/>
          </a:xfrm>
        </p:grpSpPr>
        <p:sp>
          <p:nvSpPr>
            <p:cNvPr name="TextBox 9" id="9"/>
            <p:cNvSpPr txBox="true"/>
            <p:nvPr/>
          </p:nvSpPr>
          <p:spPr>
            <a:xfrm rot="0">
              <a:off x="0" y="-114300"/>
              <a:ext cx="7862913" cy="2755812"/>
            </a:xfrm>
            <a:prstGeom prst="rect">
              <a:avLst/>
            </a:prstGeom>
          </p:spPr>
          <p:txBody>
            <a:bodyPr anchor="t" rtlCol="false" tIns="0" lIns="0" bIns="0" rIns="0">
              <a:spAutoFit/>
            </a:bodyPr>
            <a:lstStyle/>
            <a:p>
              <a:pPr marL="0" indent="0" lvl="0">
                <a:lnSpc>
                  <a:spcPts val="8400"/>
                </a:lnSpc>
                <a:spcBef>
                  <a:spcPct val="0"/>
                </a:spcBef>
              </a:pPr>
              <a:r>
                <a:rPr lang="en-US" sz="6000">
                  <a:solidFill>
                    <a:srgbClr val="3C3333"/>
                  </a:solidFill>
                  <a:latin typeface="Nunito Sans Bold"/>
                </a:rPr>
                <a:t>FONTS IN THIS PRESENTATION</a:t>
              </a:r>
            </a:p>
          </p:txBody>
        </p:sp>
        <p:sp>
          <p:nvSpPr>
            <p:cNvPr name="TextBox 10" id="10"/>
            <p:cNvSpPr txBox="true"/>
            <p:nvPr/>
          </p:nvSpPr>
          <p:spPr>
            <a:xfrm rot="0">
              <a:off x="0" y="2911656"/>
              <a:ext cx="8570429" cy="3616775"/>
            </a:xfrm>
            <a:prstGeom prst="rect">
              <a:avLst/>
            </a:prstGeom>
          </p:spPr>
          <p:txBody>
            <a:bodyPr anchor="t" rtlCol="false" tIns="0" lIns="0" bIns="0" rIns="0">
              <a:spAutoFit/>
            </a:bodyPr>
            <a:lstStyle/>
            <a:p>
              <a:pPr>
                <a:lnSpc>
                  <a:spcPts val="3640"/>
                </a:lnSpc>
              </a:pPr>
              <a:r>
                <a:rPr lang="en-US" sz="2600">
                  <a:solidFill>
                    <a:srgbClr val="3C3333"/>
                  </a:solidFill>
                  <a:latin typeface="Nunito Sans Extra Light"/>
                </a:rPr>
                <a:t>Titles: Nunito Sans Bold</a:t>
              </a:r>
            </a:p>
            <a:p>
              <a:pPr>
                <a:lnSpc>
                  <a:spcPts val="3640"/>
                </a:lnSpc>
              </a:pPr>
              <a:r>
                <a:rPr lang="en-US" sz="2600">
                  <a:solidFill>
                    <a:srgbClr val="3C3333"/>
                  </a:solidFill>
                  <a:latin typeface="Nunito Sans Extra Light"/>
                </a:rPr>
                <a:t>Headers: Nunito Sans Bold</a:t>
              </a:r>
            </a:p>
            <a:p>
              <a:pPr>
                <a:lnSpc>
                  <a:spcPts val="3640"/>
                </a:lnSpc>
              </a:pPr>
              <a:r>
                <a:rPr lang="en-US" sz="2600">
                  <a:solidFill>
                    <a:srgbClr val="3C3333"/>
                  </a:solidFill>
                  <a:latin typeface="Nunito Sans Extra Light"/>
                </a:rPr>
                <a:t>Body Copy: Nunito Sans Extra Light</a:t>
              </a:r>
            </a:p>
            <a:p>
              <a:pPr>
                <a:lnSpc>
                  <a:spcPts val="3640"/>
                </a:lnSpc>
              </a:pPr>
            </a:p>
            <a:p>
              <a:pPr>
                <a:lnSpc>
                  <a:spcPts val="3640"/>
                </a:lnSpc>
              </a:pPr>
              <a:r>
                <a:rPr lang="en-US" sz="2600">
                  <a:solidFill>
                    <a:srgbClr val="3C3333"/>
                  </a:solidFill>
                  <a:latin typeface="Nunito Sans Extra Light"/>
                </a:rPr>
                <a:t>You can find these fonts online too.</a:t>
              </a:r>
            </a:p>
            <a:p>
              <a:pPr algn="l">
                <a:lnSpc>
                  <a:spcPts val="3640"/>
                </a:lnSpc>
              </a:pPr>
              <a:r>
                <a:rPr lang="en-US" sz="2600">
                  <a:solidFill>
                    <a:srgbClr val="3C3333"/>
                  </a:solidFill>
                  <a:latin typeface="Nunito Sans Extra Light"/>
                </a:rPr>
                <a:t>Happy designing! </a:t>
              </a:r>
            </a:p>
          </p:txBody>
        </p:sp>
      </p:grpSp>
      <p:pic>
        <p:nvPicPr>
          <p:cNvPr name="Picture 11" id="11"/>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4958886" y="-520534"/>
            <a:ext cx="3591098" cy="4114800"/>
          </a:xfrm>
          <a:prstGeom prst="rect">
            <a:avLst/>
          </a:prstGeom>
        </p:spPr>
      </p:pic>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sp>
        <p:nvSpPr>
          <p:cNvPr name="TextBox 2" id="2"/>
          <p:cNvSpPr txBox="true"/>
          <p:nvPr/>
        </p:nvSpPr>
        <p:spPr>
          <a:xfrm rot="0">
            <a:off x="3956425" y="3565846"/>
            <a:ext cx="10393573" cy="1374643"/>
          </a:xfrm>
          <a:prstGeom prst="rect">
            <a:avLst/>
          </a:prstGeom>
        </p:spPr>
        <p:txBody>
          <a:bodyPr anchor="t" rtlCol="false" tIns="0" lIns="0" bIns="0" rIns="0">
            <a:spAutoFit/>
          </a:bodyPr>
          <a:lstStyle/>
          <a:p>
            <a:pPr algn="ctr" marL="0" indent="0" lvl="0">
              <a:lnSpc>
                <a:spcPts val="5599"/>
              </a:lnSpc>
              <a:spcBef>
                <a:spcPct val="0"/>
              </a:spcBef>
            </a:pPr>
            <a:r>
              <a:rPr lang="en-US" sz="3999" u="none">
                <a:solidFill>
                  <a:srgbClr val="3C3333"/>
                </a:solidFill>
                <a:latin typeface="Nunito Sans Bold"/>
              </a:rPr>
              <a:t>FREE TEMPLATES FOR ALL YOUR PRESENTATION NEEDS</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3411348">
            <a:off x="-3105316" y="3758444"/>
            <a:ext cx="5360513" cy="7352325"/>
          </a:xfrm>
          <a:prstGeom prst="rect">
            <a:avLst/>
          </a:prstGeom>
        </p:spPr>
      </p:pic>
      <p:sp>
        <p:nvSpPr>
          <p:cNvPr name="TextBox 4" id="4"/>
          <p:cNvSpPr txBox="true"/>
          <p:nvPr/>
        </p:nvSpPr>
        <p:spPr>
          <a:xfrm rot="0">
            <a:off x="1689207" y="6730397"/>
            <a:ext cx="2518029" cy="1360794"/>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For PowerPoint, Google Slides, and Canva</a:t>
            </a:r>
          </a:p>
        </p:txBody>
      </p:sp>
      <p:sp>
        <p:nvSpPr>
          <p:cNvPr name="TextBox 5" id="5"/>
          <p:cNvSpPr txBox="true"/>
          <p:nvPr/>
        </p:nvSpPr>
        <p:spPr>
          <a:xfrm rot="0">
            <a:off x="5438591" y="6730397"/>
            <a:ext cx="3080162" cy="1360794"/>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100% free for personal or commercial use</a:t>
            </a:r>
          </a:p>
        </p:txBody>
      </p:sp>
      <p:sp>
        <p:nvSpPr>
          <p:cNvPr name="TextBox 6" id="6"/>
          <p:cNvSpPr txBox="true"/>
          <p:nvPr/>
        </p:nvSpPr>
        <p:spPr>
          <a:xfrm rot="0">
            <a:off x="9588865" y="6730397"/>
            <a:ext cx="2967735" cy="1360794"/>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Ready to use, professional, and customizable</a:t>
            </a:r>
          </a:p>
        </p:txBody>
      </p:sp>
      <p:sp>
        <p:nvSpPr>
          <p:cNvPr name="TextBox 7" id="7"/>
          <p:cNvSpPr txBox="true"/>
          <p:nvPr/>
        </p:nvSpPr>
        <p:spPr>
          <a:xfrm rot="0">
            <a:off x="13965957" y="6730397"/>
            <a:ext cx="2841161" cy="1360794"/>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Blow your audience away with attractive visuals</a:t>
            </a:r>
          </a:p>
        </p:txBody>
      </p:sp>
      <p:pic>
        <p:nvPicPr>
          <p:cNvPr name="Picture 8" id="8"/>
          <p:cNvPicPr>
            <a:picLocks noChangeAspect="true"/>
          </p:cNvPicPr>
          <p:nvPr/>
        </p:nvPicPr>
        <p:blipFill>
          <a:blip r:embed="rId4"/>
          <a:srcRect l="0" t="0" r="0" b="0"/>
          <a:stretch>
            <a:fillRect/>
          </a:stretch>
        </p:blipFill>
        <p:spPr>
          <a:xfrm flipH="false" flipV="false" rot="0">
            <a:off x="7256288" y="1471512"/>
            <a:ext cx="3775424" cy="896112"/>
          </a:xfrm>
          <a:prstGeom prst="rect">
            <a:avLst/>
          </a:prstGeom>
        </p:spPr>
      </p:pic>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106157" y="1028700"/>
            <a:ext cx="3591098" cy="4114800"/>
          </a:xfrm>
          <a:prstGeom prst="rect">
            <a:avLst/>
          </a:prstGeom>
        </p:spPr>
      </p:pic>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5494117">
            <a:off x="16174731" y="-2872021"/>
            <a:ext cx="5599950" cy="7542020"/>
          </a:xfrm>
          <a:prstGeom prst="rect">
            <a:avLst/>
          </a:prstGeom>
        </p:spPr>
      </p:pic>
      <p:pic>
        <p:nvPicPr>
          <p:cNvPr name="Picture 11" id="11"/>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513404">
            <a:off x="13259470" y="491052"/>
            <a:ext cx="4691970" cy="1509961"/>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grpSp>
        <p:nvGrpSpPr>
          <p:cNvPr name="Group 2" id="2"/>
          <p:cNvGrpSpPr/>
          <p:nvPr/>
        </p:nvGrpSpPr>
        <p:grpSpPr>
          <a:xfrm rot="0">
            <a:off x="2866541" y="3412879"/>
            <a:ext cx="1258376" cy="1258376"/>
            <a:chOff x="0" y="0"/>
            <a:chExt cx="812800" cy="812800"/>
          </a:xfrm>
        </p:grpSpPr>
        <p:sp>
          <p:nvSpPr>
            <p:cNvPr name="Freeform 3" id="3"/>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B094"/>
            </a:solidFill>
          </p:spPr>
        </p:sp>
        <p:sp>
          <p:nvSpPr>
            <p:cNvPr name="TextBox 4" id="4"/>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5" id="5"/>
          <p:cNvGrpSpPr/>
          <p:nvPr/>
        </p:nvGrpSpPr>
        <p:grpSpPr>
          <a:xfrm rot="0">
            <a:off x="8514812" y="3412879"/>
            <a:ext cx="1258376" cy="1258376"/>
            <a:chOff x="0" y="0"/>
            <a:chExt cx="812800" cy="812800"/>
          </a:xfrm>
        </p:grpSpPr>
        <p:sp>
          <p:nvSpPr>
            <p:cNvPr name="Freeform 6" id="6"/>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B094"/>
            </a:solidFill>
          </p:spPr>
        </p:sp>
        <p:sp>
          <p:nvSpPr>
            <p:cNvPr name="TextBox 7" id="7"/>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8" id="8"/>
          <p:cNvGrpSpPr/>
          <p:nvPr/>
        </p:nvGrpSpPr>
        <p:grpSpPr>
          <a:xfrm rot="0">
            <a:off x="14145316" y="3412879"/>
            <a:ext cx="1258376" cy="1258376"/>
            <a:chOff x="0" y="0"/>
            <a:chExt cx="812800" cy="812800"/>
          </a:xfrm>
        </p:grpSpPr>
        <p:sp>
          <p:nvSpPr>
            <p:cNvPr name="Freeform 9" id="9"/>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B094"/>
            </a:solidFill>
          </p:spPr>
        </p:sp>
        <p:sp>
          <p:nvSpPr>
            <p:cNvPr name="TextBox 10" id="10"/>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11" id="11"/>
          <p:cNvGrpSpPr/>
          <p:nvPr/>
        </p:nvGrpSpPr>
        <p:grpSpPr>
          <a:xfrm rot="0">
            <a:off x="1952679" y="5014155"/>
            <a:ext cx="3086100" cy="701024"/>
            <a:chOff x="0" y="0"/>
            <a:chExt cx="812800" cy="184632"/>
          </a:xfrm>
        </p:grpSpPr>
        <p:sp>
          <p:nvSpPr>
            <p:cNvPr name="Freeform 12" id="12"/>
            <p:cNvSpPr/>
            <p:nvPr/>
          </p:nvSpPr>
          <p:spPr>
            <a:xfrm>
              <a:off x="0" y="0"/>
              <a:ext cx="812800" cy="184632"/>
            </a:xfrm>
            <a:custGeom>
              <a:avLst/>
              <a:gdLst/>
              <a:ahLst/>
              <a:cxnLst/>
              <a:rect r="r" b="b" t="t" l="l"/>
              <a:pathLst>
                <a:path h="184632" w="812800">
                  <a:moveTo>
                    <a:pt x="0" y="0"/>
                  </a:moveTo>
                  <a:lnTo>
                    <a:pt x="812800" y="0"/>
                  </a:lnTo>
                  <a:lnTo>
                    <a:pt x="812800" y="184632"/>
                  </a:lnTo>
                  <a:lnTo>
                    <a:pt x="0" y="184632"/>
                  </a:lnTo>
                  <a:close/>
                </a:path>
              </a:pathLst>
            </a:custGeom>
            <a:solidFill>
              <a:srgbClr val="000000">
                <a:alpha val="0"/>
              </a:srgbClr>
            </a:solidFill>
          </p:spPr>
        </p:sp>
        <p:sp>
          <p:nvSpPr>
            <p:cNvPr name="TextBox 13" id="13"/>
            <p:cNvSpPr txBox="true"/>
            <p:nvPr/>
          </p:nvSpPr>
          <p:spPr>
            <a:xfrm>
              <a:off x="0" y="-57150"/>
              <a:ext cx="812800" cy="869950"/>
            </a:xfrm>
            <a:prstGeom prst="rect">
              <a:avLst/>
            </a:prstGeom>
          </p:spPr>
          <p:txBody>
            <a:bodyPr anchor="ctr" rtlCol="false" tIns="50800" lIns="50800" bIns="50800" rIns="50800"/>
            <a:lstStyle/>
            <a:p>
              <a:pPr algn="ctr" marL="0" indent="0" lvl="0">
                <a:lnSpc>
                  <a:spcPts val="4200"/>
                </a:lnSpc>
                <a:spcBef>
                  <a:spcPct val="0"/>
                </a:spcBef>
              </a:pPr>
              <a:r>
                <a:rPr lang="en-US" sz="3000" u="none">
                  <a:solidFill>
                    <a:srgbClr val="3C3333"/>
                  </a:solidFill>
                  <a:latin typeface="Nunito Sans Bold"/>
                </a:rPr>
                <a:t>CANVA</a:t>
              </a:r>
            </a:p>
          </p:txBody>
        </p:sp>
      </p:grpSp>
      <p:grpSp>
        <p:nvGrpSpPr>
          <p:cNvPr name="Group 14" id="14"/>
          <p:cNvGrpSpPr/>
          <p:nvPr/>
        </p:nvGrpSpPr>
        <p:grpSpPr>
          <a:xfrm rot="0">
            <a:off x="7600950" y="5014155"/>
            <a:ext cx="3086100" cy="701024"/>
            <a:chOff x="0" y="0"/>
            <a:chExt cx="812800" cy="184632"/>
          </a:xfrm>
        </p:grpSpPr>
        <p:sp>
          <p:nvSpPr>
            <p:cNvPr name="Freeform 15" id="15"/>
            <p:cNvSpPr/>
            <p:nvPr/>
          </p:nvSpPr>
          <p:spPr>
            <a:xfrm>
              <a:off x="0" y="0"/>
              <a:ext cx="812800" cy="184632"/>
            </a:xfrm>
            <a:custGeom>
              <a:avLst/>
              <a:gdLst/>
              <a:ahLst/>
              <a:cxnLst/>
              <a:rect r="r" b="b" t="t" l="l"/>
              <a:pathLst>
                <a:path h="184632" w="812800">
                  <a:moveTo>
                    <a:pt x="0" y="0"/>
                  </a:moveTo>
                  <a:lnTo>
                    <a:pt x="812800" y="0"/>
                  </a:lnTo>
                  <a:lnTo>
                    <a:pt x="812800" y="184632"/>
                  </a:lnTo>
                  <a:lnTo>
                    <a:pt x="0" y="184632"/>
                  </a:lnTo>
                  <a:close/>
                </a:path>
              </a:pathLst>
            </a:custGeom>
            <a:solidFill>
              <a:srgbClr val="000000">
                <a:alpha val="0"/>
              </a:srgbClr>
            </a:solidFill>
            <a:ln>
              <a:noFill/>
            </a:ln>
          </p:spPr>
        </p:sp>
        <p:sp>
          <p:nvSpPr>
            <p:cNvPr name="TextBox 16" id="16"/>
            <p:cNvSpPr txBox="true"/>
            <p:nvPr/>
          </p:nvSpPr>
          <p:spPr>
            <a:xfrm>
              <a:off x="0" y="-57150"/>
              <a:ext cx="812800" cy="869950"/>
            </a:xfrm>
            <a:prstGeom prst="rect">
              <a:avLst/>
            </a:prstGeom>
          </p:spPr>
          <p:txBody>
            <a:bodyPr anchor="ctr" rtlCol="false" tIns="50800" lIns="50800" bIns="50800" rIns="50800"/>
            <a:lstStyle/>
            <a:p>
              <a:pPr algn="ctr" marL="0" indent="0" lvl="0">
                <a:lnSpc>
                  <a:spcPts val="4200"/>
                </a:lnSpc>
                <a:spcBef>
                  <a:spcPct val="0"/>
                </a:spcBef>
              </a:pPr>
              <a:r>
                <a:rPr lang="en-US" sz="3000" u="none">
                  <a:solidFill>
                    <a:srgbClr val="3C3333"/>
                  </a:solidFill>
                  <a:latin typeface="Nunito Sans Bold"/>
                </a:rPr>
                <a:t>POWERPOINT</a:t>
              </a:r>
            </a:p>
          </p:txBody>
        </p:sp>
      </p:grpSp>
      <p:grpSp>
        <p:nvGrpSpPr>
          <p:cNvPr name="Group 17" id="17"/>
          <p:cNvGrpSpPr/>
          <p:nvPr/>
        </p:nvGrpSpPr>
        <p:grpSpPr>
          <a:xfrm rot="0">
            <a:off x="13231454" y="5014155"/>
            <a:ext cx="3086100" cy="701024"/>
            <a:chOff x="0" y="0"/>
            <a:chExt cx="812800" cy="184632"/>
          </a:xfrm>
        </p:grpSpPr>
        <p:sp>
          <p:nvSpPr>
            <p:cNvPr name="Freeform 18" id="18"/>
            <p:cNvSpPr/>
            <p:nvPr/>
          </p:nvSpPr>
          <p:spPr>
            <a:xfrm>
              <a:off x="0" y="0"/>
              <a:ext cx="812800" cy="184632"/>
            </a:xfrm>
            <a:custGeom>
              <a:avLst/>
              <a:gdLst/>
              <a:ahLst/>
              <a:cxnLst/>
              <a:rect r="r" b="b" t="t" l="l"/>
              <a:pathLst>
                <a:path h="184632" w="812800">
                  <a:moveTo>
                    <a:pt x="0" y="0"/>
                  </a:moveTo>
                  <a:lnTo>
                    <a:pt x="812800" y="0"/>
                  </a:lnTo>
                  <a:lnTo>
                    <a:pt x="812800" y="184632"/>
                  </a:lnTo>
                  <a:lnTo>
                    <a:pt x="0" y="184632"/>
                  </a:lnTo>
                  <a:close/>
                </a:path>
              </a:pathLst>
            </a:custGeom>
            <a:solidFill>
              <a:srgbClr val="000000">
                <a:alpha val="0"/>
              </a:srgbClr>
            </a:solidFill>
            <a:ln>
              <a:noFill/>
            </a:ln>
          </p:spPr>
        </p:sp>
        <p:sp>
          <p:nvSpPr>
            <p:cNvPr name="TextBox 19" id="19"/>
            <p:cNvSpPr txBox="true"/>
            <p:nvPr/>
          </p:nvSpPr>
          <p:spPr>
            <a:xfrm>
              <a:off x="0" y="-57150"/>
              <a:ext cx="812800" cy="869950"/>
            </a:xfrm>
            <a:prstGeom prst="rect">
              <a:avLst/>
            </a:prstGeom>
          </p:spPr>
          <p:txBody>
            <a:bodyPr anchor="ctr" rtlCol="false" tIns="50800" lIns="50800" bIns="50800" rIns="50800"/>
            <a:lstStyle/>
            <a:p>
              <a:pPr algn="ctr" marL="0" indent="0" lvl="0">
                <a:lnSpc>
                  <a:spcPts val="4200"/>
                </a:lnSpc>
                <a:spcBef>
                  <a:spcPct val="0"/>
                </a:spcBef>
              </a:pPr>
              <a:r>
                <a:rPr lang="en-US" sz="3000" u="none">
                  <a:solidFill>
                    <a:srgbClr val="3C3333"/>
                  </a:solidFill>
                  <a:latin typeface="Nunito Sans Bold"/>
                </a:rPr>
                <a:t>GOOGLE SLIDES</a:t>
              </a:r>
            </a:p>
          </p:txBody>
        </p:sp>
      </p:grpSp>
      <p:pic>
        <p:nvPicPr>
          <p:cNvPr name="Picture 20" id="20"/>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1816233">
            <a:off x="4402688" y="4222192"/>
            <a:ext cx="1092700" cy="1397640"/>
          </a:xfrm>
          <a:prstGeom prst="rect">
            <a:avLst/>
          </a:prstGeom>
        </p:spPr>
      </p:pic>
      <p:sp>
        <p:nvSpPr>
          <p:cNvPr name="TextBox 21" id="21"/>
          <p:cNvSpPr txBox="true"/>
          <p:nvPr/>
        </p:nvSpPr>
        <p:spPr>
          <a:xfrm rot="0">
            <a:off x="3169615" y="970395"/>
            <a:ext cx="11948770" cy="2095434"/>
          </a:xfrm>
          <a:prstGeom prst="rect">
            <a:avLst/>
          </a:prstGeom>
        </p:spPr>
        <p:txBody>
          <a:bodyPr anchor="t" rtlCol="false" tIns="0" lIns="0" bIns="0" rIns="0">
            <a:spAutoFit/>
          </a:bodyPr>
          <a:lstStyle/>
          <a:p>
            <a:pPr algn="ctr" marL="0" indent="0" lvl="0">
              <a:lnSpc>
                <a:spcPts val="8400"/>
              </a:lnSpc>
              <a:spcBef>
                <a:spcPct val="0"/>
              </a:spcBef>
            </a:pPr>
            <a:r>
              <a:rPr lang="en-US" sz="6000" u="none">
                <a:solidFill>
                  <a:srgbClr val="3C3333"/>
                </a:solidFill>
                <a:latin typeface="Nunito Sans Bold"/>
              </a:rPr>
              <a:t>HOW TO USE THIS PRESENTATION</a:t>
            </a:r>
          </a:p>
        </p:txBody>
      </p:sp>
      <p:sp>
        <p:nvSpPr>
          <p:cNvPr name="TextBox 22" id="22"/>
          <p:cNvSpPr txBox="true"/>
          <p:nvPr/>
        </p:nvSpPr>
        <p:spPr>
          <a:xfrm rot="0">
            <a:off x="1615517" y="5709326"/>
            <a:ext cx="3760423" cy="3181638"/>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Click on the "Canva" button under this presentation preview. Start editing your presentation. You need to sign in to your Canva account.</a:t>
            </a:r>
          </a:p>
        </p:txBody>
      </p:sp>
      <p:sp>
        <p:nvSpPr>
          <p:cNvPr name="TextBox 23" id="23"/>
          <p:cNvSpPr txBox="true"/>
          <p:nvPr/>
        </p:nvSpPr>
        <p:spPr>
          <a:xfrm rot="0">
            <a:off x="7086119" y="5709326"/>
            <a:ext cx="4115762" cy="4095939"/>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Export this design from Canva as a PowerPoint template. Open the design in Canva. This will provide you with all the fonts used and elements used in this presentation as listed on page 21. Learn more on slide 4.</a:t>
            </a:r>
          </a:p>
        </p:txBody>
      </p:sp>
      <p:sp>
        <p:nvSpPr>
          <p:cNvPr name="TextBox 24" id="24"/>
          <p:cNvSpPr txBox="true"/>
          <p:nvPr/>
        </p:nvSpPr>
        <p:spPr>
          <a:xfrm rot="0">
            <a:off x="12876526" y="5709326"/>
            <a:ext cx="3795957" cy="3638788"/>
          </a:xfrm>
          <a:prstGeom prst="rect">
            <a:avLst/>
          </a:prstGeom>
        </p:spPr>
        <p:txBody>
          <a:bodyPr anchor="t" rtlCol="false" tIns="0" lIns="0" bIns="0" rIns="0">
            <a:spAutoFit/>
          </a:bodyPr>
          <a:lstStyle/>
          <a:p>
            <a:pPr algn="ctr" marL="0" indent="0" lvl="0">
              <a:lnSpc>
                <a:spcPts val="3640"/>
              </a:lnSpc>
              <a:spcBef>
                <a:spcPct val="0"/>
              </a:spcBef>
            </a:pPr>
            <a:r>
              <a:rPr lang="en-US" sz="2600" u="none">
                <a:solidFill>
                  <a:srgbClr val="3C3333"/>
                </a:solidFill>
                <a:latin typeface="Nunito Sans Extra Light"/>
              </a:rPr>
              <a:t>Export this design from Canva as a GoogleSlide template. This will provide you with all the fonts used and elements used in this presentation as listed on page 21. Learn more on slide 5.</a:t>
            </a:r>
          </a:p>
        </p:txBody>
      </p:sp>
      <p:sp>
        <p:nvSpPr>
          <p:cNvPr name="TextBox 25" id="25"/>
          <p:cNvSpPr txBox="true"/>
          <p:nvPr/>
        </p:nvSpPr>
        <p:spPr>
          <a:xfrm rot="0">
            <a:off x="2822070"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01</a:t>
            </a:r>
          </a:p>
        </p:txBody>
      </p:sp>
      <p:sp>
        <p:nvSpPr>
          <p:cNvPr name="TextBox 26" id="26"/>
          <p:cNvSpPr txBox="true"/>
          <p:nvPr/>
        </p:nvSpPr>
        <p:spPr>
          <a:xfrm rot="0">
            <a:off x="8470341"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02</a:t>
            </a:r>
          </a:p>
        </p:txBody>
      </p:sp>
      <p:sp>
        <p:nvSpPr>
          <p:cNvPr name="TextBox 27" id="27"/>
          <p:cNvSpPr txBox="true"/>
          <p:nvPr/>
        </p:nvSpPr>
        <p:spPr>
          <a:xfrm rot="0">
            <a:off x="14100846"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03</a:t>
            </a:r>
          </a:p>
        </p:txBody>
      </p:sp>
      <p:pic>
        <p:nvPicPr>
          <p:cNvPr name="Picture 28" id="28"/>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240501">
            <a:off x="16384224" y="-1341797"/>
            <a:ext cx="3160838" cy="3713173"/>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grpSp>
        <p:nvGrpSpPr>
          <p:cNvPr name="Group 2" id="2"/>
          <p:cNvGrpSpPr/>
          <p:nvPr/>
        </p:nvGrpSpPr>
        <p:grpSpPr>
          <a:xfrm rot="0">
            <a:off x="2866541" y="3412879"/>
            <a:ext cx="1258376" cy="1258376"/>
            <a:chOff x="0" y="0"/>
            <a:chExt cx="812800" cy="812800"/>
          </a:xfrm>
        </p:grpSpPr>
        <p:sp>
          <p:nvSpPr>
            <p:cNvPr name="Freeform 3" id="3"/>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FD4E6"/>
            </a:solidFill>
          </p:spPr>
        </p:sp>
        <p:sp>
          <p:nvSpPr>
            <p:cNvPr name="TextBox 4" id="4"/>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5" id="5"/>
          <p:cNvGrpSpPr/>
          <p:nvPr/>
        </p:nvGrpSpPr>
        <p:grpSpPr>
          <a:xfrm rot="0">
            <a:off x="8514812" y="3412879"/>
            <a:ext cx="1258376" cy="1258376"/>
            <a:chOff x="0" y="0"/>
            <a:chExt cx="812800" cy="812800"/>
          </a:xfrm>
        </p:grpSpPr>
        <p:sp>
          <p:nvSpPr>
            <p:cNvPr name="Freeform 6" id="6"/>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FD4E6"/>
            </a:solidFill>
          </p:spPr>
        </p:sp>
        <p:sp>
          <p:nvSpPr>
            <p:cNvPr name="TextBox 7" id="7"/>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8" id="8"/>
          <p:cNvGrpSpPr/>
          <p:nvPr/>
        </p:nvGrpSpPr>
        <p:grpSpPr>
          <a:xfrm rot="0">
            <a:off x="14145316" y="3412879"/>
            <a:ext cx="1258376" cy="1258376"/>
            <a:chOff x="0" y="0"/>
            <a:chExt cx="812800" cy="812800"/>
          </a:xfrm>
        </p:grpSpPr>
        <p:sp>
          <p:nvSpPr>
            <p:cNvPr name="Freeform 9" id="9"/>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FD4E6"/>
            </a:solidFill>
          </p:spPr>
        </p:sp>
        <p:sp>
          <p:nvSpPr>
            <p:cNvPr name="TextBox 10" id="10"/>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sp>
        <p:nvSpPr>
          <p:cNvPr name="TextBox 11" id="11"/>
          <p:cNvSpPr txBox="true"/>
          <p:nvPr/>
        </p:nvSpPr>
        <p:spPr>
          <a:xfrm rot="0">
            <a:off x="12876526" y="5400153"/>
            <a:ext cx="3795957" cy="1810187"/>
          </a:xfrm>
          <a:prstGeom prst="rect">
            <a:avLst/>
          </a:prstGeom>
        </p:spPr>
        <p:txBody>
          <a:bodyPr anchor="t" rtlCol="false" tIns="0" lIns="0" bIns="0" rIns="0">
            <a:spAutoFit/>
          </a:bodyPr>
          <a:lstStyle/>
          <a:p>
            <a:pPr algn="ctr">
              <a:lnSpc>
                <a:spcPts val="3640"/>
              </a:lnSpc>
            </a:pPr>
            <a:r>
              <a:rPr lang="en-US" sz="2600">
                <a:solidFill>
                  <a:srgbClr val="3C3333"/>
                </a:solidFill>
                <a:latin typeface="Nunito Sans Extra Light"/>
              </a:rPr>
              <a:t>Enter "PowerPoint" in the search bar and click on</a:t>
            </a:r>
          </a:p>
          <a:p>
            <a:pPr algn="ctr">
              <a:lnSpc>
                <a:spcPts val="3640"/>
              </a:lnSpc>
            </a:pPr>
            <a:r>
              <a:rPr lang="en-US" sz="2600">
                <a:solidFill>
                  <a:srgbClr val="3C3333"/>
                </a:solidFill>
                <a:latin typeface="Nunito Sans Extra Light"/>
              </a:rPr>
              <a:t>the PowerPoint icon</a:t>
            </a:r>
          </a:p>
          <a:p>
            <a:pPr algn="ctr" marL="0" indent="0" lvl="0">
              <a:lnSpc>
                <a:spcPts val="3640"/>
              </a:lnSpc>
              <a:spcBef>
                <a:spcPct val="0"/>
              </a:spcBef>
            </a:pPr>
            <a:r>
              <a:rPr lang="en-US" sz="2600">
                <a:solidFill>
                  <a:srgbClr val="3C3333"/>
                </a:solidFill>
                <a:latin typeface="Nunito Sans Extra Light"/>
              </a:rPr>
              <a:t>to download.</a:t>
            </a:r>
          </a:p>
        </p:txBody>
      </p:sp>
      <p:pic>
        <p:nvPicPr>
          <p:cNvPr name="Picture 12" id="1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4971884" y="7110426"/>
            <a:ext cx="3591098" cy="4114800"/>
          </a:xfrm>
          <a:prstGeom prst="rect">
            <a:avLst/>
          </a:prstGeom>
        </p:spPr>
      </p:pic>
      <p:pic>
        <p:nvPicPr>
          <p:cNvPr name="Picture 13" id="1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1429712">
            <a:off x="1202912" y="2682581"/>
            <a:ext cx="1692551" cy="1219549"/>
          </a:xfrm>
          <a:prstGeom prst="rect">
            <a:avLst/>
          </a:prstGeom>
        </p:spPr>
      </p:pic>
      <p:sp>
        <p:nvSpPr>
          <p:cNvPr name="TextBox 14" id="14"/>
          <p:cNvSpPr txBox="true"/>
          <p:nvPr/>
        </p:nvSpPr>
        <p:spPr>
          <a:xfrm rot="0">
            <a:off x="3169615" y="1018020"/>
            <a:ext cx="11948770" cy="1374643"/>
          </a:xfrm>
          <a:prstGeom prst="rect">
            <a:avLst/>
          </a:prstGeom>
        </p:spPr>
        <p:txBody>
          <a:bodyPr anchor="t" rtlCol="false" tIns="0" lIns="0" bIns="0" rIns="0">
            <a:spAutoFit/>
          </a:bodyPr>
          <a:lstStyle/>
          <a:p>
            <a:pPr algn="ctr" marL="0" indent="0" lvl="0">
              <a:lnSpc>
                <a:spcPts val="5599"/>
              </a:lnSpc>
              <a:spcBef>
                <a:spcPct val="0"/>
              </a:spcBef>
            </a:pPr>
            <a:r>
              <a:rPr lang="en-US" sz="3999">
                <a:solidFill>
                  <a:srgbClr val="3C3333"/>
                </a:solidFill>
                <a:latin typeface="Nunito Sans Bold"/>
              </a:rPr>
              <a:t>DOWNLOAD THIS PRESENTATION AS A POWERPOINT TEMPLATE IN 3 STEPS</a:t>
            </a:r>
          </a:p>
        </p:txBody>
      </p:sp>
      <p:sp>
        <p:nvSpPr>
          <p:cNvPr name="TextBox 15" id="15"/>
          <p:cNvSpPr txBox="true"/>
          <p:nvPr/>
        </p:nvSpPr>
        <p:spPr>
          <a:xfrm rot="0">
            <a:off x="1615517" y="5400153"/>
            <a:ext cx="3760423" cy="2724487"/>
          </a:xfrm>
          <a:prstGeom prst="rect">
            <a:avLst/>
          </a:prstGeom>
        </p:spPr>
        <p:txBody>
          <a:bodyPr anchor="t" rtlCol="false" tIns="0" lIns="0" bIns="0" rIns="0">
            <a:spAutoFit/>
          </a:bodyPr>
          <a:lstStyle/>
          <a:p>
            <a:pPr algn="ctr" marL="0" indent="0" lvl="0">
              <a:lnSpc>
                <a:spcPts val="3640"/>
              </a:lnSpc>
              <a:spcBef>
                <a:spcPct val="0"/>
              </a:spcBef>
            </a:pPr>
            <a:r>
              <a:rPr lang="en-US" sz="2600">
                <a:solidFill>
                  <a:srgbClr val="3C3333"/>
                </a:solidFill>
                <a:latin typeface="Nunito Sans Extra Light"/>
              </a:rPr>
              <a:t>Click on the "Canva" button next to this presentation. Start editing your presentation. You may need to sign in to your Canva account.</a:t>
            </a:r>
          </a:p>
        </p:txBody>
      </p:sp>
      <p:sp>
        <p:nvSpPr>
          <p:cNvPr name="TextBox 16" id="16"/>
          <p:cNvSpPr txBox="true"/>
          <p:nvPr/>
        </p:nvSpPr>
        <p:spPr>
          <a:xfrm rot="0">
            <a:off x="7086119" y="5400153"/>
            <a:ext cx="4115762" cy="1810187"/>
          </a:xfrm>
          <a:prstGeom prst="rect">
            <a:avLst/>
          </a:prstGeom>
        </p:spPr>
        <p:txBody>
          <a:bodyPr anchor="t" rtlCol="false" tIns="0" lIns="0" bIns="0" rIns="0">
            <a:spAutoFit/>
          </a:bodyPr>
          <a:lstStyle/>
          <a:p>
            <a:pPr algn="ctr" marL="0" indent="0" lvl="0">
              <a:lnSpc>
                <a:spcPts val="3640"/>
              </a:lnSpc>
              <a:spcBef>
                <a:spcPct val="0"/>
              </a:spcBef>
            </a:pPr>
            <a:r>
              <a:rPr lang="en-US" sz="2600">
                <a:solidFill>
                  <a:srgbClr val="3C3333"/>
                </a:solidFill>
                <a:latin typeface="Nunito Sans Extra Light"/>
              </a:rPr>
              <a:t>Click on the "Share" button on the top right corner in Canva and click on "More" at the bottom of the menu.</a:t>
            </a:r>
          </a:p>
        </p:txBody>
      </p:sp>
      <p:sp>
        <p:nvSpPr>
          <p:cNvPr name="TextBox 17" id="17"/>
          <p:cNvSpPr txBox="true"/>
          <p:nvPr/>
        </p:nvSpPr>
        <p:spPr>
          <a:xfrm rot="0">
            <a:off x="2822070"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01</a:t>
            </a:r>
          </a:p>
        </p:txBody>
      </p:sp>
      <p:sp>
        <p:nvSpPr>
          <p:cNvPr name="TextBox 18" id="18"/>
          <p:cNvSpPr txBox="true"/>
          <p:nvPr/>
        </p:nvSpPr>
        <p:spPr>
          <a:xfrm rot="0">
            <a:off x="8470341"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02</a:t>
            </a:r>
          </a:p>
        </p:txBody>
      </p:sp>
      <p:sp>
        <p:nvSpPr>
          <p:cNvPr name="TextBox 19" id="19"/>
          <p:cNvSpPr txBox="true"/>
          <p:nvPr/>
        </p:nvSpPr>
        <p:spPr>
          <a:xfrm rot="0">
            <a:off x="14100846"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03</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grpSp>
        <p:nvGrpSpPr>
          <p:cNvPr name="Group 2" id="2"/>
          <p:cNvGrpSpPr/>
          <p:nvPr/>
        </p:nvGrpSpPr>
        <p:grpSpPr>
          <a:xfrm rot="0">
            <a:off x="2866541" y="3412879"/>
            <a:ext cx="1258376" cy="1258376"/>
            <a:chOff x="0" y="0"/>
            <a:chExt cx="812800" cy="812800"/>
          </a:xfrm>
        </p:grpSpPr>
        <p:sp>
          <p:nvSpPr>
            <p:cNvPr name="Freeform 3" id="3"/>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BD6DB"/>
            </a:solidFill>
          </p:spPr>
        </p:sp>
        <p:sp>
          <p:nvSpPr>
            <p:cNvPr name="TextBox 4" id="4"/>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5" id="5"/>
          <p:cNvGrpSpPr/>
          <p:nvPr/>
        </p:nvGrpSpPr>
        <p:grpSpPr>
          <a:xfrm rot="0">
            <a:off x="8514812" y="3412879"/>
            <a:ext cx="1258376" cy="1258376"/>
            <a:chOff x="0" y="0"/>
            <a:chExt cx="812800" cy="812800"/>
          </a:xfrm>
        </p:grpSpPr>
        <p:sp>
          <p:nvSpPr>
            <p:cNvPr name="Freeform 6" id="6"/>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BD6DB"/>
            </a:solidFill>
          </p:spPr>
        </p:sp>
        <p:sp>
          <p:nvSpPr>
            <p:cNvPr name="TextBox 7" id="7"/>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grpSp>
        <p:nvGrpSpPr>
          <p:cNvPr name="Group 8" id="8"/>
          <p:cNvGrpSpPr/>
          <p:nvPr/>
        </p:nvGrpSpPr>
        <p:grpSpPr>
          <a:xfrm rot="0">
            <a:off x="14145316" y="3412879"/>
            <a:ext cx="1258376" cy="1258376"/>
            <a:chOff x="0" y="0"/>
            <a:chExt cx="812800" cy="812800"/>
          </a:xfrm>
        </p:grpSpPr>
        <p:sp>
          <p:nvSpPr>
            <p:cNvPr name="Freeform 9" id="9"/>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BD6DB"/>
            </a:solidFill>
          </p:spPr>
        </p:sp>
        <p:sp>
          <p:nvSpPr>
            <p:cNvPr name="TextBox 10" id="10"/>
            <p:cNvSpPr txBox="true"/>
            <p:nvPr/>
          </p:nvSpPr>
          <p:spPr>
            <a:xfrm>
              <a:off x="76200" y="9525"/>
              <a:ext cx="660400" cy="727075"/>
            </a:xfrm>
            <a:prstGeom prst="rect">
              <a:avLst/>
            </a:prstGeom>
          </p:spPr>
          <p:txBody>
            <a:bodyPr anchor="ctr" rtlCol="false" tIns="50800" lIns="50800" bIns="50800" rIns="50800"/>
            <a:lstStyle/>
            <a:p>
              <a:pPr algn="ctr">
                <a:lnSpc>
                  <a:spcPts val="3666"/>
                </a:lnSpc>
              </a:pPr>
            </a:p>
          </p:txBody>
        </p:sp>
      </p:grpSp>
      <p:sp>
        <p:nvSpPr>
          <p:cNvPr name="TextBox 11" id="11"/>
          <p:cNvSpPr txBox="true"/>
          <p:nvPr/>
        </p:nvSpPr>
        <p:spPr>
          <a:xfrm rot="0">
            <a:off x="12876526" y="5400153"/>
            <a:ext cx="3795957" cy="3638788"/>
          </a:xfrm>
          <a:prstGeom prst="rect">
            <a:avLst/>
          </a:prstGeom>
        </p:spPr>
        <p:txBody>
          <a:bodyPr anchor="t" rtlCol="false" tIns="0" lIns="0" bIns="0" rIns="0">
            <a:spAutoFit/>
          </a:bodyPr>
          <a:lstStyle/>
          <a:p>
            <a:pPr algn="ctr" marL="0" indent="0" lvl="0">
              <a:lnSpc>
                <a:spcPts val="3640"/>
              </a:lnSpc>
              <a:spcBef>
                <a:spcPct val="0"/>
              </a:spcBef>
            </a:pPr>
            <a:r>
              <a:rPr lang="en-US" sz="2600">
                <a:solidFill>
                  <a:srgbClr val="3C3333"/>
                </a:solidFill>
                <a:latin typeface="Nunito Sans Extra Light"/>
              </a:rPr>
              <a:t>Enter "Google Drive" in the search bar and click on the Google Drive icon to add this design as a Google slide in your G Drive. It will ask you to link your Google account to Canva the first time.</a:t>
            </a:r>
          </a:p>
        </p:txBody>
      </p:sp>
      <p:sp>
        <p:nvSpPr>
          <p:cNvPr name="TextBox 12" id="12"/>
          <p:cNvSpPr txBox="true"/>
          <p:nvPr/>
        </p:nvSpPr>
        <p:spPr>
          <a:xfrm rot="0">
            <a:off x="3169615" y="1018020"/>
            <a:ext cx="11948770" cy="1374643"/>
          </a:xfrm>
          <a:prstGeom prst="rect">
            <a:avLst/>
          </a:prstGeom>
        </p:spPr>
        <p:txBody>
          <a:bodyPr anchor="t" rtlCol="false" tIns="0" lIns="0" bIns="0" rIns="0">
            <a:spAutoFit/>
          </a:bodyPr>
          <a:lstStyle/>
          <a:p>
            <a:pPr algn="ctr">
              <a:lnSpc>
                <a:spcPts val="5599"/>
              </a:lnSpc>
            </a:pPr>
            <a:r>
              <a:rPr lang="en-US" sz="3999">
                <a:solidFill>
                  <a:srgbClr val="3C3333"/>
                </a:solidFill>
                <a:latin typeface="Nunito Sans Bold"/>
              </a:rPr>
              <a:t>DOWNLOAD THIS PRESENTATION AS A</a:t>
            </a:r>
          </a:p>
          <a:p>
            <a:pPr algn="ctr" marL="0" indent="0" lvl="0">
              <a:lnSpc>
                <a:spcPts val="5599"/>
              </a:lnSpc>
              <a:spcBef>
                <a:spcPct val="0"/>
              </a:spcBef>
            </a:pPr>
            <a:r>
              <a:rPr lang="en-US" sz="3999">
                <a:solidFill>
                  <a:srgbClr val="3C3333"/>
                </a:solidFill>
                <a:latin typeface="Nunito Sans Bold"/>
              </a:rPr>
              <a:t>Google Slide template in 3 steps</a:t>
            </a:r>
          </a:p>
        </p:txBody>
      </p:sp>
      <p:sp>
        <p:nvSpPr>
          <p:cNvPr name="TextBox 13" id="13"/>
          <p:cNvSpPr txBox="true"/>
          <p:nvPr/>
        </p:nvSpPr>
        <p:spPr>
          <a:xfrm rot="0">
            <a:off x="1615517" y="5400153"/>
            <a:ext cx="3760423" cy="2724487"/>
          </a:xfrm>
          <a:prstGeom prst="rect">
            <a:avLst/>
          </a:prstGeom>
        </p:spPr>
        <p:txBody>
          <a:bodyPr anchor="t" rtlCol="false" tIns="0" lIns="0" bIns="0" rIns="0">
            <a:spAutoFit/>
          </a:bodyPr>
          <a:lstStyle/>
          <a:p>
            <a:pPr algn="ctr" marL="0" indent="0" lvl="0">
              <a:lnSpc>
                <a:spcPts val="3640"/>
              </a:lnSpc>
              <a:spcBef>
                <a:spcPct val="0"/>
              </a:spcBef>
            </a:pPr>
            <a:r>
              <a:rPr lang="en-US" sz="2600">
                <a:solidFill>
                  <a:srgbClr val="3C3333"/>
                </a:solidFill>
                <a:latin typeface="Nunito Sans Extra Light"/>
              </a:rPr>
              <a:t>Click on the "Canva" button next to this presentation. Start editing your presentation. You may need to sign in to your Canva account.</a:t>
            </a:r>
          </a:p>
        </p:txBody>
      </p:sp>
      <p:sp>
        <p:nvSpPr>
          <p:cNvPr name="TextBox 14" id="14"/>
          <p:cNvSpPr txBox="true"/>
          <p:nvPr/>
        </p:nvSpPr>
        <p:spPr>
          <a:xfrm rot="0">
            <a:off x="7086119" y="5400153"/>
            <a:ext cx="4115762" cy="1810187"/>
          </a:xfrm>
          <a:prstGeom prst="rect">
            <a:avLst/>
          </a:prstGeom>
        </p:spPr>
        <p:txBody>
          <a:bodyPr anchor="t" rtlCol="false" tIns="0" lIns="0" bIns="0" rIns="0">
            <a:spAutoFit/>
          </a:bodyPr>
          <a:lstStyle/>
          <a:p>
            <a:pPr algn="ctr" marL="0" indent="0" lvl="0">
              <a:lnSpc>
                <a:spcPts val="3640"/>
              </a:lnSpc>
              <a:spcBef>
                <a:spcPct val="0"/>
              </a:spcBef>
            </a:pPr>
            <a:r>
              <a:rPr lang="en-US" sz="2600">
                <a:solidFill>
                  <a:srgbClr val="3C3333"/>
                </a:solidFill>
                <a:latin typeface="Nunito Sans Extra Light"/>
              </a:rPr>
              <a:t>Click on the "Share" button on the top right corner in Canva and click on "More" at the bottom of the menu.</a:t>
            </a:r>
          </a:p>
        </p:txBody>
      </p:sp>
      <p:sp>
        <p:nvSpPr>
          <p:cNvPr name="TextBox 15" id="15"/>
          <p:cNvSpPr txBox="true"/>
          <p:nvPr/>
        </p:nvSpPr>
        <p:spPr>
          <a:xfrm rot="0">
            <a:off x="2822070"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01</a:t>
            </a:r>
          </a:p>
        </p:txBody>
      </p:sp>
      <p:sp>
        <p:nvSpPr>
          <p:cNvPr name="TextBox 16" id="16"/>
          <p:cNvSpPr txBox="true"/>
          <p:nvPr/>
        </p:nvSpPr>
        <p:spPr>
          <a:xfrm rot="0">
            <a:off x="8470341"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02</a:t>
            </a:r>
          </a:p>
        </p:txBody>
      </p:sp>
      <p:sp>
        <p:nvSpPr>
          <p:cNvPr name="TextBox 17" id="17"/>
          <p:cNvSpPr txBox="true"/>
          <p:nvPr/>
        </p:nvSpPr>
        <p:spPr>
          <a:xfrm rot="0">
            <a:off x="14100846" y="4147296"/>
            <a:ext cx="1347317" cy="381666"/>
          </a:xfrm>
          <a:prstGeom prst="rect">
            <a:avLst/>
          </a:prstGeom>
        </p:spPr>
        <p:txBody>
          <a:bodyPr anchor="t" rtlCol="false" tIns="0" lIns="0" bIns="0" rIns="0">
            <a:spAutoFit/>
          </a:bodyPr>
          <a:lstStyle/>
          <a:p>
            <a:pPr algn="ctr" marL="0" indent="0" lvl="0">
              <a:lnSpc>
                <a:spcPts val="3112"/>
              </a:lnSpc>
              <a:spcBef>
                <a:spcPct val="0"/>
              </a:spcBef>
            </a:pPr>
            <a:r>
              <a:rPr lang="en-US" sz="2223" spc="540" u="none">
                <a:solidFill>
                  <a:srgbClr val="3C3333"/>
                </a:solidFill>
                <a:latin typeface="Nunito Sans Extra Light"/>
              </a:rPr>
              <a:t>03</a:t>
            </a:r>
          </a:p>
        </p:txBody>
      </p:sp>
      <p:pic>
        <p:nvPicPr>
          <p:cNvPr name="Picture 18" id="1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086119" y="8229514"/>
            <a:ext cx="3854304" cy="2305575"/>
          </a:xfrm>
          <a:prstGeom prst="rect">
            <a:avLst/>
          </a:prstGeom>
        </p:spPr>
      </p:pic>
      <p:pic>
        <p:nvPicPr>
          <p:cNvPr name="Picture 19" id="19"/>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242463" y="9258300"/>
            <a:ext cx="3854304" cy="2305575"/>
          </a:xfrm>
          <a:prstGeom prst="rect">
            <a:avLst/>
          </a:prstGeom>
        </p:spPr>
      </p:pic>
      <p:pic>
        <p:nvPicPr>
          <p:cNvPr name="Picture 20" id="20"/>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0800000">
            <a:off x="12818179" y="9583919"/>
            <a:ext cx="3854304" cy="2305575"/>
          </a:xfrm>
          <a:prstGeom prst="rect">
            <a:avLst/>
          </a:prstGeom>
        </p:spPr>
      </p:pic>
      <p:pic>
        <p:nvPicPr>
          <p:cNvPr name="Picture 21" id="21"/>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492451" y="-2376121"/>
            <a:ext cx="3591098" cy="4114800"/>
          </a:xfrm>
          <a:prstGeom prst="rect">
            <a:avLst/>
          </a:prstGeom>
        </p:spPr>
      </p:pic>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31291" t="0" r="31291" b="0"/>
          <a:stretch>
            <a:fillRect/>
          </a:stretch>
        </p:blipFill>
        <p:spPr>
          <a:xfrm flipH="false" flipV="false" rot="0">
            <a:off x="1301207" y="972487"/>
            <a:ext cx="5486400" cy="8229600"/>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1781098">
            <a:off x="3482916" y="-215344"/>
            <a:ext cx="4355060" cy="1360210"/>
          </a:xfrm>
          <a:prstGeom prst="rect">
            <a:avLst/>
          </a:prstGeom>
        </p:spPr>
      </p:pic>
      <p:sp>
        <p:nvSpPr>
          <p:cNvPr name="TextBox 4" id="4"/>
          <p:cNvSpPr txBox="true"/>
          <p:nvPr/>
        </p:nvSpPr>
        <p:spPr>
          <a:xfrm rot="0">
            <a:off x="7798123" y="858187"/>
            <a:ext cx="9433070" cy="1028667"/>
          </a:xfrm>
          <a:prstGeom prst="rect">
            <a:avLst/>
          </a:prstGeom>
        </p:spPr>
        <p:txBody>
          <a:bodyPr anchor="t" rtlCol="false" tIns="0" lIns="0" bIns="0" rIns="0">
            <a:spAutoFit/>
          </a:bodyPr>
          <a:lstStyle/>
          <a:p>
            <a:pPr marL="0" indent="0" lvl="0">
              <a:lnSpc>
                <a:spcPts val="8400"/>
              </a:lnSpc>
              <a:spcBef>
                <a:spcPct val="0"/>
              </a:spcBef>
            </a:pPr>
            <a:r>
              <a:rPr lang="en-US" sz="6000">
                <a:solidFill>
                  <a:srgbClr val="3C3333"/>
                </a:solidFill>
                <a:latin typeface="Nunito Sans Bold"/>
              </a:rPr>
              <a:t>AGENDA PAGE</a:t>
            </a:r>
          </a:p>
        </p:txBody>
      </p:sp>
      <p:sp>
        <p:nvSpPr>
          <p:cNvPr name="TextBox 5" id="5"/>
          <p:cNvSpPr txBox="true"/>
          <p:nvPr/>
        </p:nvSpPr>
        <p:spPr>
          <a:xfrm rot="0">
            <a:off x="7696875" y="2191141"/>
            <a:ext cx="9534318" cy="1581100"/>
          </a:xfrm>
          <a:prstGeom prst="rect">
            <a:avLst/>
          </a:prstGeom>
        </p:spPr>
        <p:txBody>
          <a:bodyPr anchor="t" rtlCol="false" tIns="0" lIns="0" bIns="0" rIns="0">
            <a:spAutoFit/>
          </a:bodyPr>
          <a:lstStyle/>
          <a:p>
            <a:pPr marL="0" indent="0" lvl="0">
              <a:lnSpc>
                <a:spcPts val="4200"/>
              </a:lnSpc>
              <a:spcBef>
                <a:spcPct val="0"/>
              </a:spcBef>
            </a:pPr>
            <a:r>
              <a:rPr lang="en-US" sz="3000">
                <a:solidFill>
                  <a:srgbClr val="3C3333"/>
                </a:solidFill>
                <a:latin typeface="Nunito Sans Extra Light"/>
              </a:rPr>
              <a:t>Briefly elaborate on what you want to discuss.</a:t>
            </a:r>
            <a:r>
              <a:rPr lang="en-US" sz="3000">
                <a:solidFill>
                  <a:srgbClr val="3C3333"/>
                </a:solidFill>
                <a:latin typeface="Nunito Sans Extra Light"/>
              </a:rPr>
              <a:t> Briefly elaborate on what you want to discuss. Briefly elaborate on what you want to discuss. </a:t>
            </a:r>
          </a:p>
        </p:txBody>
      </p:sp>
      <p:sp>
        <p:nvSpPr>
          <p:cNvPr name="TextBox 6" id="6"/>
          <p:cNvSpPr txBox="true"/>
          <p:nvPr/>
        </p:nvSpPr>
        <p:spPr>
          <a:xfrm rot="0">
            <a:off x="7179160" y="4414309"/>
            <a:ext cx="1347317" cy="381666"/>
          </a:xfrm>
          <a:prstGeom prst="rect">
            <a:avLst/>
          </a:prstGeom>
        </p:spPr>
        <p:txBody>
          <a:bodyPr anchor="t" rtlCol="false" tIns="0" lIns="0" bIns="0" rIns="0">
            <a:spAutoFit/>
          </a:bodyPr>
          <a:lstStyle/>
          <a:p>
            <a:pPr marL="0" indent="0" lvl="0">
              <a:lnSpc>
                <a:spcPts val="3112"/>
              </a:lnSpc>
              <a:spcBef>
                <a:spcPct val="0"/>
              </a:spcBef>
            </a:pPr>
            <a:r>
              <a:rPr lang="en-US" sz="2223" spc="540" u="none">
                <a:solidFill>
                  <a:srgbClr val="3C3333"/>
                </a:solidFill>
                <a:latin typeface="Nunito Sans Extra Light"/>
              </a:rPr>
              <a:t>01</a:t>
            </a:r>
          </a:p>
        </p:txBody>
      </p:sp>
      <p:sp>
        <p:nvSpPr>
          <p:cNvPr name="TextBox 7" id="7"/>
          <p:cNvSpPr txBox="true"/>
          <p:nvPr/>
        </p:nvSpPr>
        <p:spPr>
          <a:xfrm rot="0">
            <a:off x="7742441" y="4853207"/>
            <a:ext cx="4489038" cy="514334"/>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3C3333"/>
                </a:solidFill>
                <a:latin typeface="Nunito Sans Bold"/>
              </a:rPr>
              <a:t>WRITE AN AGENDA.</a:t>
            </a:r>
          </a:p>
        </p:txBody>
      </p:sp>
      <p:sp>
        <p:nvSpPr>
          <p:cNvPr name="TextBox 8" id="8"/>
          <p:cNvSpPr txBox="true"/>
          <p:nvPr/>
        </p:nvSpPr>
        <p:spPr>
          <a:xfrm rot="0">
            <a:off x="12215135" y="5581881"/>
            <a:ext cx="1142525" cy="381666"/>
          </a:xfrm>
          <a:prstGeom prst="rect">
            <a:avLst/>
          </a:prstGeom>
        </p:spPr>
        <p:txBody>
          <a:bodyPr anchor="t" rtlCol="false" tIns="0" lIns="0" bIns="0" rIns="0">
            <a:spAutoFit/>
          </a:bodyPr>
          <a:lstStyle/>
          <a:p>
            <a:pPr marL="0" indent="0" lvl="0">
              <a:lnSpc>
                <a:spcPts val="3112"/>
              </a:lnSpc>
              <a:spcBef>
                <a:spcPct val="0"/>
              </a:spcBef>
            </a:pPr>
            <a:r>
              <a:rPr lang="en-US" sz="2223" spc="540" u="none">
                <a:solidFill>
                  <a:srgbClr val="3C3333"/>
                </a:solidFill>
                <a:latin typeface="Nunito Sans Extra Light"/>
              </a:rPr>
              <a:t>02</a:t>
            </a:r>
          </a:p>
        </p:txBody>
      </p:sp>
      <p:sp>
        <p:nvSpPr>
          <p:cNvPr name="TextBox 9" id="9"/>
          <p:cNvSpPr txBox="true"/>
          <p:nvPr/>
        </p:nvSpPr>
        <p:spPr>
          <a:xfrm rot="0">
            <a:off x="12722254" y="6026258"/>
            <a:ext cx="4130380" cy="502193"/>
          </a:xfrm>
          <a:prstGeom prst="rect">
            <a:avLst/>
          </a:prstGeom>
        </p:spPr>
        <p:txBody>
          <a:bodyPr anchor="t" rtlCol="false" tIns="0" lIns="0" bIns="0" rIns="0">
            <a:spAutoFit/>
          </a:bodyPr>
          <a:lstStyle/>
          <a:p>
            <a:pPr algn="l" marL="0" indent="0" lvl="0">
              <a:lnSpc>
                <a:spcPts val="4199"/>
              </a:lnSpc>
              <a:spcBef>
                <a:spcPct val="0"/>
              </a:spcBef>
            </a:pPr>
            <a:r>
              <a:rPr lang="en-US" sz="2999">
                <a:solidFill>
                  <a:srgbClr val="3C3333"/>
                </a:solidFill>
                <a:latin typeface="Nunito Sans Bold"/>
              </a:rPr>
              <a:t>WRITE AN AGENDA.</a:t>
            </a:r>
          </a:p>
        </p:txBody>
      </p:sp>
      <p:sp>
        <p:nvSpPr>
          <p:cNvPr name="TextBox 10" id="10"/>
          <p:cNvSpPr txBox="true"/>
          <p:nvPr/>
        </p:nvSpPr>
        <p:spPr>
          <a:xfrm rot="0">
            <a:off x="7179160" y="6742792"/>
            <a:ext cx="1419697" cy="381666"/>
          </a:xfrm>
          <a:prstGeom prst="rect">
            <a:avLst/>
          </a:prstGeom>
        </p:spPr>
        <p:txBody>
          <a:bodyPr anchor="t" rtlCol="false" tIns="0" lIns="0" bIns="0" rIns="0">
            <a:spAutoFit/>
          </a:bodyPr>
          <a:lstStyle/>
          <a:p>
            <a:pPr marL="0" indent="0" lvl="0">
              <a:lnSpc>
                <a:spcPts val="3112"/>
              </a:lnSpc>
              <a:spcBef>
                <a:spcPct val="0"/>
              </a:spcBef>
            </a:pPr>
            <a:r>
              <a:rPr lang="en-US" sz="2223" spc="540" u="none">
                <a:solidFill>
                  <a:srgbClr val="3C3333"/>
                </a:solidFill>
                <a:latin typeface="Nunito Sans Extra Light"/>
              </a:rPr>
              <a:t>03</a:t>
            </a:r>
          </a:p>
        </p:txBody>
      </p:sp>
      <p:sp>
        <p:nvSpPr>
          <p:cNvPr name="TextBox 11" id="11"/>
          <p:cNvSpPr txBox="true"/>
          <p:nvPr/>
        </p:nvSpPr>
        <p:spPr>
          <a:xfrm rot="0">
            <a:off x="7696875" y="7187223"/>
            <a:ext cx="5005478" cy="502193"/>
          </a:xfrm>
          <a:prstGeom prst="rect">
            <a:avLst/>
          </a:prstGeom>
        </p:spPr>
        <p:txBody>
          <a:bodyPr anchor="t" rtlCol="false" tIns="0" lIns="0" bIns="0" rIns="0">
            <a:spAutoFit/>
          </a:bodyPr>
          <a:lstStyle/>
          <a:p>
            <a:pPr algn="l" marL="0" indent="0" lvl="0">
              <a:lnSpc>
                <a:spcPts val="4199"/>
              </a:lnSpc>
              <a:spcBef>
                <a:spcPct val="0"/>
              </a:spcBef>
            </a:pPr>
            <a:r>
              <a:rPr lang="en-US" sz="2999">
                <a:solidFill>
                  <a:srgbClr val="3C3333"/>
                </a:solidFill>
                <a:latin typeface="Nunito Sans Bold"/>
              </a:rPr>
              <a:t>WRITE AN AGENDA.</a:t>
            </a:r>
          </a:p>
        </p:txBody>
      </p:sp>
      <p:sp>
        <p:nvSpPr>
          <p:cNvPr name="TextBox 12" id="12"/>
          <p:cNvSpPr txBox="true"/>
          <p:nvPr/>
        </p:nvSpPr>
        <p:spPr>
          <a:xfrm rot="0">
            <a:off x="12215135" y="7903757"/>
            <a:ext cx="1483421" cy="381666"/>
          </a:xfrm>
          <a:prstGeom prst="rect">
            <a:avLst/>
          </a:prstGeom>
        </p:spPr>
        <p:txBody>
          <a:bodyPr anchor="t" rtlCol="false" tIns="0" lIns="0" bIns="0" rIns="0">
            <a:spAutoFit/>
          </a:bodyPr>
          <a:lstStyle/>
          <a:p>
            <a:pPr marL="0" indent="0" lvl="0">
              <a:lnSpc>
                <a:spcPts val="3112"/>
              </a:lnSpc>
              <a:spcBef>
                <a:spcPct val="0"/>
              </a:spcBef>
            </a:pPr>
            <a:r>
              <a:rPr lang="en-US" sz="2223" spc="540" u="none">
                <a:solidFill>
                  <a:srgbClr val="3C3333"/>
                </a:solidFill>
                <a:latin typeface="Nunito Sans Extra Light"/>
              </a:rPr>
              <a:t>04</a:t>
            </a:r>
          </a:p>
        </p:txBody>
      </p:sp>
      <p:sp>
        <p:nvSpPr>
          <p:cNvPr name="TextBox 13" id="13"/>
          <p:cNvSpPr txBox="true"/>
          <p:nvPr/>
        </p:nvSpPr>
        <p:spPr>
          <a:xfrm rot="0">
            <a:off x="12722254" y="8348134"/>
            <a:ext cx="4130380" cy="502193"/>
          </a:xfrm>
          <a:prstGeom prst="rect">
            <a:avLst/>
          </a:prstGeom>
        </p:spPr>
        <p:txBody>
          <a:bodyPr anchor="t" rtlCol="false" tIns="0" lIns="0" bIns="0" rIns="0">
            <a:spAutoFit/>
          </a:bodyPr>
          <a:lstStyle/>
          <a:p>
            <a:pPr algn="l" marL="0" indent="0" lvl="0">
              <a:lnSpc>
                <a:spcPts val="4199"/>
              </a:lnSpc>
              <a:spcBef>
                <a:spcPct val="0"/>
              </a:spcBef>
            </a:pPr>
            <a:r>
              <a:rPr lang="en-US" sz="2999">
                <a:solidFill>
                  <a:srgbClr val="3C3333"/>
                </a:solidFill>
                <a:latin typeface="Nunito Sans Bold"/>
              </a:rPr>
              <a:t>WRITE AN AGENDA.</a:t>
            </a:r>
          </a:p>
        </p:txBody>
      </p:sp>
      <p:pic>
        <p:nvPicPr>
          <p:cNvPr name="Picture 14" id="1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959831" y="7234848"/>
            <a:ext cx="3554097" cy="2816622"/>
          </a:xfrm>
          <a:prstGeom prst="rect">
            <a:avLst/>
          </a:prstGeom>
        </p:spPr>
      </p:pic>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18807" b="0"/>
          <a:stretch>
            <a:fillRect/>
          </a:stretch>
        </p:blipFill>
        <p:spPr>
          <a:xfrm flipH="false" flipV="false" rot="0">
            <a:off x="7249111" y="1028700"/>
            <a:ext cx="10010189" cy="8229600"/>
          </a:xfrm>
          <a:prstGeom prst="rect">
            <a:avLst/>
          </a:prstGeom>
        </p:spPr>
      </p:pic>
      <p:grpSp>
        <p:nvGrpSpPr>
          <p:cNvPr name="Group 3" id="3"/>
          <p:cNvGrpSpPr/>
          <p:nvPr/>
        </p:nvGrpSpPr>
        <p:grpSpPr>
          <a:xfrm rot="0">
            <a:off x="17431974" y="1028700"/>
            <a:ext cx="856026" cy="8229600"/>
            <a:chOff x="0" y="0"/>
            <a:chExt cx="225455" cy="2167467"/>
          </a:xfrm>
        </p:grpSpPr>
        <p:sp>
          <p:nvSpPr>
            <p:cNvPr name="Freeform 4" id="4"/>
            <p:cNvSpPr/>
            <p:nvPr/>
          </p:nvSpPr>
          <p:spPr>
            <a:xfrm>
              <a:off x="0" y="0"/>
              <a:ext cx="225455" cy="2167467"/>
            </a:xfrm>
            <a:custGeom>
              <a:avLst/>
              <a:gdLst/>
              <a:ahLst/>
              <a:cxnLst/>
              <a:rect r="r" b="b" t="t" l="l"/>
              <a:pathLst>
                <a:path h="2167467" w="225455">
                  <a:moveTo>
                    <a:pt x="0" y="0"/>
                  </a:moveTo>
                  <a:lnTo>
                    <a:pt x="225455" y="0"/>
                  </a:lnTo>
                  <a:lnTo>
                    <a:pt x="225455" y="2167467"/>
                  </a:lnTo>
                  <a:lnTo>
                    <a:pt x="0" y="2167467"/>
                  </a:lnTo>
                  <a:close/>
                </a:path>
              </a:pathLst>
            </a:custGeom>
            <a:solidFill>
              <a:srgbClr val="9B7556"/>
            </a:solidFill>
          </p:spPr>
        </p:sp>
        <p:sp>
          <p:nvSpPr>
            <p:cNvPr name="TextBox 5" id="5"/>
            <p:cNvSpPr txBox="true"/>
            <p:nvPr/>
          </p:nvSpPr>
          <p:spPr>
            <a:xfrm>
              <a:off x="0" y="-66675"/>
              <a:ext cx="812800" cy="879475"/>
            </a:xfrm>
            <a:prstGeom prst="rect">
              <a:avLst/>
            </a:prstGeom>
          </p:spPr>
          <p:txBody>
            <a:bodyPr anchor="ctr" rtlCol="false" tIns="50800" lIns="50800" bIns="50800" rIns="50800"/>
            <a:lstStyle/>
            <a:p>
              <a:pPr algn="ctr">
                <a:lnSpc>
                  <a:spcPts val="3666"/>
                </a:lnSpc>
              </a:pPr>
            </a:p>
          </p:txBody>
        </p:sp>
      </p:grpSp>
      <p:sp>
        <p:nvSpPr>
          <p:cNvPr name="TextBox 6" id="6"/>
          <p:cNvSpPr txBox="true"/>
          <p:nvPr/>
        </p:nvSpPr>
        <p:spPr>
          <a:xfrm rot="0">
            <a:off x="1028700" y="981075"/>
            <a:ext cx="5725735" cy="381666"/>
          </a:xfrm>
          <a:prstGeom prst="rect">
            <a:avLst/>
          </a:prstGeom>
        </p:spPr>
        <p:txBody>
          <a:bodyPr anchor="t" rtlCol="false" tIns="0" lIns="0" bIns="0" rIns="0">
            <a:spAutoFit/>
          </a:bodyPr>
          <a:lstStyle/>
          <a:p>
            <a:pPr>
              <a:lnSpc>
                <a:spcPts val="3112"/>
              </a:lnSpc>
            </a:pPr>
            <a:r>
              <a:rPr lang="en-US" sz="2223" spc="540">
                <a:solidFill>
                  <a:srgbClr val="3C3333"/>
                </a:solidFill>
                <a:latin typeface="Nunito Sans Extra Light"/>
              </a:rPr>
              <a:t>TEMPLATE</a:t>
            </a:r>
          </a:p>
        </p:txBody>
      </p:sp>
      <p:grpSp>
        <p:nvGrpSpPr>
          <p:cNvPr name="Group 7" id="7"/>
          <p:cNvGrpSpPr/>
          <p:nvPr/>
        </p:nvGrpSpPr>
        <p:grpSpPr>
          <a:xfrm rot="0">
            <a:off x="1028700" y="3560953"/>
            <a:ext cx="5897185" cy="3165095"/>
            <a:chOff x="0" y="0"/>
            <a:chExt cx="7862913" cy="4220126"/>
          </a:xfrm>
        </p:grpSpPr>
        <p:sp>
          <p:nvSpPr>
            <p:cNvPr name="TextBox 8" id="8"/>
            <p:cNvSpPr txBox="true"/>
            <p:nvPr/>
          </p:nvSpPr>
          <p:spPr>
            <a:xfrm rot="0">
              <a:off x="0" y="-114300"/>
              <a:ext cx="7862913" cy="2755812"/>
            </a:xfrm>
            <a:prstGeom prst="rect">
              <a:avLst/>
            </a:prstGeom>
          </p:spPr>
          <p:txBody>
            <a:bodyPr anchor="t" rtlCol="false" tIns="0" lIns="0" bIns="0" rIns="0">
              <a:spAutoFit/>
            </a:bodyPr>
            <a:lstStyle/>
            <a:p>
              <a:pPr marL="0" indent="0" lvl="0">
                <a:lnSpc>
                  <a:spcPts val="8400"/>
                </a:lnSpc>
                <a:spcBef>
                  <a:spcPct val="0"/>
                </a:spcBef>
              </a:pPr>
              <a:r>
                <a:rPr lang="en-US" sz="6000" u="none">
                  <a:solidFill>
                    <a:srgbClr val="3C3333"/>
                  </a:solidFill>
                  <a:latin typeface="Nunito Sans Bold"/>
                </a:rPr>
                <a:t>WRITE YOUR TOPIC OR IDEA</a:t>
              </a:r>
            </a:p>
          </p:txBody>
        </p:sp>
        <p:sp>
          <p:nvSpPr>
            <p:cNvPr name="TextBox 9" id="9"/>
            <p:cNvSpPr txBox="true"/>
            <p:nvPr/>
          </p:nvSpPr>
          <p:spPr>
            <a:xfrm rot="0">
              <a:off x="0" y="3041487"/>
              <a:ext cx="7474929" cy="1178639"/>
            </a:xfrm>
            <a:prstGeom prst="rect">
              <a:avLst/>
            </a:prstGeom>
          </p:spPr>
          <p:txBody>
            <a:bodyPr anchor="t" rtlCol="false" tIns="0" lIns="0" bIns="0" rIns="0">
              <a:spAutoFit/>
            </a:bodyPr>
            <a:lstStyle/>
            <a:p>
              <a:pPr marL="0" indent="0" lvl="0">
                <a:lnSpc>
                  <a:spcPts val="3640"/>
                </a:lnSpc>
                <a:spcBef>
                  <a:spcPct val="0"/>
                </a:spcBef>
              </a:pPr>
              <a:r>
                <a:rPr lang="en-US" sz="2600" u="none">
                  <a:solidFill>
                    <a:srgbClr val="3C3333"/>
                  </a:solidFill>
                  <a:latin typeface="Nunito Sans Extra Light"/>
                </a:rPr>
                <a:t>Elaborate on what you</a:t>
              </a:r>
            </a:p>
            <a:p>
              <a:pPr marL="0" indent="0" lvl="0">
                <a:lnSpc>
                  <a:spcPts val="3640"/>
                </a:lnSpc>
                <a:spcBef>
                  <a:spcPct val="0"/>
                </a:spcBef>
              </a:pPr>
              <a:r>
                <a:rPr lang="en-US" sz="2600" u="none">
                  <a:solidFill>
                    <a:srgbClr val="3C3333"/>
                  </a:solidFill>
                  <a:latin typeface="Nunito Sans Extra Light"/>
                </a:rPr>
                <a:t>want to discuss. </a:t>
              </a:r>
            </a:p>
          </p:txBody>
        </p:sp>
      </p:grpSp>
      <p:pic>
        <p:nvPicPr>
          <p:cNvPr name="Picture 10" id="10"/>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5010293" y="8615369"/>
            <a:ext cx="3277707" cy="1671631"/>
          </a:xfrm>
          <a:prstGeom prst="rect">
            <a:avLst/>
          </a:prstGeom>
        </p:spPr>
      </p:pic>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sp>
        <p:nvSpPr>
          <p:cNvPr name="TextBox 2" id="2"/>
          <p:cNvSpPr txBox="true"/>
          <p:nvPr/>
        </p:nvSpPr>
        <p:spPr>
          <a:xfrm rot="0">
            <a:off x="1028700" y="981075"/>
            <a:ext cx="5725735" cy="381666"/>
          </a:xfrm>
          <a:prstGeom prst="rect">
            <a:avLst/>
          </a:prstGeom>
        </p:spPr>
        <p:txBody>
          <a:bodyPr anchor="t" rtlCol="false" tIns="0" lIns="0" bIns="0" rIns="0">
            <a:spAutoFit/>
          </a:bodyPr>
          <a:lstStyle/>
          <a:p>
            <a:pPr>
              <a:lnSpc>
                <a:spcPts val="3112"/>
              </a:lnSpc>
            </a:pPr>
            <a:r>
              <a:rPr lang="en-US" sz="2223" spc="540">
                <a:solidFill>
                  <a:srgbClr val="3C3333"/>
                </a:solidFill>
                <a:latin typeface="Nunito Sans Extra Light"/>
              </a:rPr>
              <a:t>TEMPLATE</a:t>
            </a:r>
          </a:p>
        </p:txBody>
      </p:sp>
      <p:sp>
        <p:nvSpPr>
          <p:cNvPr name="TextBox 3" id="3"/>
          <p:cNvSpPr txBox="true"/>
          <p:nvPr/>
        </p:nvSpPr>
        <p:spPr>
          <a:xfrm rot="0">
            <a:off x="1038225" y="4038633"/>
            <a:ext cx="5897185" cy="2095434"/>
          </a:xfrm>
          <a:prstGeom prst="rect">
            <a:avLst/>
          </a:prstGeom>
        </p:spPr>
        <p:txBody>
          <a:bodyPr anchor="t" rtlCol="false" tIns="0" lIns="0" bIns="0" rIns="0">
            <a:spAutoFit/>
          </a:bodyPr>
          <a:lstStyle/>
          <a:p>
            <a:pPr marL="0" indent="0" lvl="0">
              <a:lnSpc>
                <a:spcPts val="8400"/>
              </a:lnSpc>
              <a:spcBef>
                <a:spcPct val="0"/>
              </a:spcBef>
            </a:pPr>
            <a:r>
              <a:rPr lang="en-US" sz="6000">
                <a:solidFill>
                  <a:srgbClr val="3C3333"/>
                </a:solidFill>
                <a:latin typeface="Nunito Sans Bold"/>
              </a:rPr>
              <a:t>WRITE YOUR TOPIC OR IDEA</a:t>
            </a:r>
          </a:p>
        </p:txBody>
      </p:sp>
      <p:grpSp>
        <p:nvGrpSpPr>
          <p:cNvPr name="Group 4" id="4"/>
          <p:cNvGrpSpPr/>
          <p:nvPr/>
        </p:nvGrpSpPr>
        <p:grpSpPr>
          <a:xfrm rot="0">
            <a:off x="11044975" y="1028700"/>
            <a:ext cx="5606197" cy="1539301"/>
            <a:chOff x="0" y="0"/>
            <a:chExt cx="7474929" cy="2052401"/>
          </a:xfrm>
        </p:grpSpPr>
        <p:sp>
          <p:nvSpPr>
            <p:cNvPr name="TextBox 5" id="5"/>
            <p:cNvSpPr txBox="true"/>
            <p:nvPr/>
          </p:nvSpPr>
          <p:spPr>
            <a:xfrm rot="0">
              <a:off x="0" y="-57150"/>
              <a:ext cx="5985384" cy="666728"/>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3C3333"/>
                  </a:solidFill>
                  <a:latin typeface="Nunito Sans Bold"/>
                </a:rPr>
                <a:t>ADD A MAIN POINT</a:t>
              </a:r>
            </a:p>
          </p:txBody>
        </p:sp>
        <p:sp>
          <p:nvSpPr>
            <p:cNvPr name="TextBox 6" id="6"/>
            <p:cNvSpPr txBox="true"/>
            <p:nvPr/>
          </p:nvSpPr>
          <p:spPr>
            <a:xfrm rot="0">
              <a:off x="0" y="873762"/>
              <a:ext cx="7474929" cy="1178639"/>
            </a:xfrm>
            <a:prstGeom prst="rect">
              <a:avLst/>
            </a:prstGeom>
          </p:spPr>
          <p:txBody>
            <a:bodyPr anchor="t" rtlCol="false" tIns="0" lIns="0" bIns="0" rIns="0">
              <a:spAutoFit/>
            </a:bodyPr>
            <a:lstStyle/>
            <a:p>
              <a:pPr marL="0" indent="0" lvl="0">
                <a:lnSpc>
                  <a:spcPts val="3640"/>
                </a:lnSpc>
                <a:spcBef>
                  <a:spcPct val="0"/>
                </a:spcBef>
              </a:pPr>
              <a:r>
                <a:rPr lang="en-US" sz="2600" u="none">
                  <a:solidFill>
                    <a:srgbClr val="3C3333"/>
                  </a:solidFill>
                  <a:latin typeface="Nunito Sans Extra Light"/>
                </a:rPr>
                <a:t>Elaborate on what you</a:t>
              </a:r>
            </a:p>
            <a:p>
              <a:pPr marL="0" indent="0" lvl="0">
                <a:lnSpc>
                  <a:spcPts val="3640"/>
                </a:lnSpc>
                <a:spcBef>
                  <a:spcPct val="0"/>
                </a:spcBef>
              </a:pPr>
              <a:r>
                <a:rPr lang="en-US" sz="2600" u="none">
                  <a:solidFill>
                    <a:srgbClr val="3C3333"/>
                  </a:solidFill>
                  <a:latin typeface="Nunito Sans Extra Light"/>
                </a:rPr>
                <a:t>want to discuss. </a:t>
              </a:r>
            </a:p>
          </p:txBody>
        </p:sp>
      </p:grpSp>
      <p:grpSp>
        <p:nvGrpSpPr>
          <p:cNvPr name="Group 7" id="7"/>
          <p:cNvGrpSpPr/>
          <p:nvPr/>
        </p:nvGrpSpPr>
        <p:grpSpPr>
          <a:xfrm rot="0">
            <a:off x="11044975" y="7722900"/>
            <a:ext cx="5606197" cy="1539301"/>
            <a:chOff x="0" y="0"/>
            <a:chExt cx="7474929" cy="2052401"/>
          </a:xfrm>
        </p:grpSpPr>
        <p:sp>
          <p:nvSpPr>
            <p:cNvPr name="TextBox 8" id="8"/>
            <p:cNvSpPr txBox="true"/>
            <p:nvPr/>
          </p:nvSpPr>
          <p:spPr>
            <a:xfrm rot="0">
              <a:off x="0" y="-57150"/>
              <a:ext cx="5985384" cy="666728"/>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3C3333"/>
                  </a:solidFill>
                  <a:latin typeface="Nunito Sans Bold"/>
                </a:rPr>
                <a:t>ADD A MAIN POINT</a:t>
              </a:r>
            </a:p>
          </p:txBody>
        </p:sp>
        <p:sp>
          <p:nvSpPr>
            <p:cNvPr name="TextBox 9" id="9"/>
            <p:cNvSpPr txBox="true"/>
            <p:nvPr/>
          </p:nvSpPr>
          <p:spPr>
            <a:xfrm rot="0">
              <a:off x="0" y="873762"/>
              <a:ext cx="7474929" cy="1178639"/>
            </a:xfrm>
            <a:prstGeom prst="rect">
              <a:avLst/>
            </a:prstGeom>
          </p:spPr>
          <p:txBody>
            <a:bodyPr anchor="t" rtlCol="false" tIns="0" lIns="0" bIns="0" rIns="0">
              <a:spAutoFit/>
            </a:bodyPr>
            <a:lstStyle/>
            <a:p>
              <a:pPr marL="0" indent="0" lvl="0">
                <a:lnSpc>
                  <a:spcPts val="3640"/>
                </a:lnSpc>
                <a:spcBef>
                  <a:spcPct val="0"/>
                </a:spcBef>
              </a:pPr>
              <a:r>
                <a:rPr lang="en-US" sz="2600" u="none">
                  <a:solidFill>
                    <a:srgbClr val="3C3333"/>
                  </a:solidFill>
                  <a:latin typeface="Nunito Sans Extra Light"/>
                </a:rPr>
                <a:t>Elaborate on what you</a:t>
              </a:r>
            </a:p>
            <a:p>
              <a:pPr marL="0" indent="0" lvl="0">
                <a:lnSpc>
                  <a:spcPts val="3640"/>
                </a:lnSpc>
                <a:spcBef>
                  <a:spcPct val="0"/>
                </a:spcBef>
              </a:pPr>
              <a:r>
                <a:rPr lang="en-US" sz="2600" u="none">
                  <a:solidFill>
                    <a:srgbClr val="3C3333"/>
                  </a:solidFill>
                  <a:latin typeface="Nunito Sans Extra Light"/>
                </a:rPr>
                <a:t>want to discuss. </a:t>
              </a:r>
            </a:p>
          </p:txBody>
        </p:sp>
      </p:grpSp>
      <p:grpSp>
        <p:nvGrpSpPr>
          <p:cNvPr name="Group 10" id="10"/>
          <p:cNvGrpSpPr/>
          <p:nvPr/>
        </p:nvGrpSpPr>
        <p:grpSpPr>
          <a:xfrm rot="0">
            <a:off x="11044975" y="4373850"/>
            <a:ext cx="5606197" cy="1539301"/>
            <a:chOff x="0" y="0"/>
            <a:chExt cx="7474929" cy="2052401"/>
          </a:xfrm>
        </p:grpSpPr>
        <p:sp>
          <p:nvSpPr>
            <p:cNvPr name="TextBox 11" id="11"/>
            <p:cNvSpPr txBox="true"/>
            <p:nvPr/>
          </p:nvSpPr>
          <p:spPr>
            <a:xfrm rot="0">
              <a:off x="0" y="-57150"/>
              <a:ext cx="5985384" cy="666728"/>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3C3333"/>
                  </a:solidFill>
                  <a:latin typeface="Nunito Sans Bold"/>
                </a:rPr>
                <a:t>ADD A MAIN POINT</a:t>
              </a:r>
            </a:p>
          </p:txBody>
        </p:sp>
        <p:sp>
          <p:nvSpPr>
            <p:cNvPr name="TextBox 12" id="12"/>
            <p:cNvSpPr txBox="true"/>
            <p:nvPr/>
          </p:nvSpPr>
          <p:spPr>
            <a:xfrm rot="0">
              <a:off x="0" y="873762"/>
              <a:ext cx="7474929" cy="1178639"/>
            </a:xfrm>
            <a:prstGeom prst="rect">
              <a:avLst/>
            </a:prstGeom>
          </p:spPr>
          <p:txBody>
            <a:bodyPr anchor="t" rtlCol="false" tIns="0" lIns="0" bIns="0" rIns="0">
              <a:spAutoFit/>
            </a:bodyPr>
            <a:lstStyle/>
            <a:p>
              <a:pPr marL="0" indent="0" lvl="0">
                <a:lnSpc>
                  <a:spcPts val="3640"/>
                </a:lnSpc>
                <a:spcBef>
                  <a:spcPct val="0"/>
                </a:spcBef>
              </a:pPr>
              <a:r>
                <a:rPr lang="en-US" sz="2600" u="none">
                  <a:solidFill>
                    <a:srgbClr val="3C3333"/>
                  </a:solidFill>
                  <a:latin typeface="Nunito Sans Extra Light"/>
                </a:rPr>
                <a:t>Elaborate on what you</a:t>
              </a:r>
            </a:p>
            <a:p>
              <a:pPr marL="0" indent="0" lvl="0">
                <a:lnSpc>
                  <a:spcPts val="3640"/>
                </a:lnSpc>
                <a:spcBef>
                  <a:spcPct val="0"/>
                </a:spcBef>
              </a:pPr>
              <a:r>
                <a:rPr lang="en-US" sz="2600" u="none">
                  <a:solidFill>
                    <a:srgbClr val="3C3333"/>
                  </a:solidFill>
                  <a:latin typeface="Nunito Sans Extra Light"/>
                </a:rPr>
                <a:t>want to discuss. </a:t>
              </a:r>
            </a:p>
          </p:txBody>
        </p:sp>
      </p:grpSp>
      <p:pic>
        <p:nvPicPr>
          <p:cNvPr name="Picture 13" id="1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061044" y="6017178"/>
            <a:ext cx="8179489" cy="6482245"/>
          </a:xfrm>
          <a:prstGeom prst="rect">
            <a:avLst/>
          </a:prstGeom>
        </p:spPr>
      </p:pic>
      <p:pic>
        <p:nvPicPr>
          <p:cNvPr name="Picture 14" id="1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977292" y="8122266"/>
            <a:ext cx="3591098" cy="4114800"/>
          </a:xfrm>
          <a:prstGeom prst="rect">
            <a:avLst/>
          </a:prstGeom>
        </p:spPr>
      </p:pic>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DF6EC"/>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138" t="3691" r="0" b="316"/>
          <a:stretch>
            <a:fillRect/>
          </a:stretch>
        </p:blipFill>
        <p:spPr>
          <a:xfrm flipH="false" flipV="false" rot="0">
            <a:off x="8151543" y="0"/>
            <a:ext cx="10136457" cy="5480780"/>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11249584" y="5817606"/>
            <a:ext cx="7038416" cy="4469394"/>
          </a:xfrm>
          <a:prstGeom prst="rect">
            <a:avLst/>
          </a:prstGeom>
        </p:spPr>
      </p:pic>
      <p:sp>
        <p:nvSpPr>
          <p:cNvPr name="TextBox 4" id="4"/>
          <p:cNvSpPr txBox="true"/>
          <p:nvPr/>
        </p:nvSpPr>
        <p:spPr>
          <a:xfrm rot="0">
            <a:off x="1028700" y="981075"/>
            <a:ext cx="5725735" cy="381666"/>
          </a:xfrm>
          <a:prstGeom prst="rect">
            <a:avLst/>
          </a:prstGeom>
        </p:spPr>
        <p:txBody>
          <a:bodyPr anchor="t" rtlCol="false" tIns="0" lIns="0" bIns="0" rIns="0">
            <a:spAutoFit/>
          </a:bodyPr>
          <a:lstStyle/>
          <a:p>
            <a:pPr>
              <a:lnSpc>
                <a:spcPts val="3112"/>
              </a:lnSpc>
            </a:pPr>
            <a:r>
              <a:rPr lang="en-US" sz="2223" spc="540">
                <a:solidFill>
                  <a:srgbClr val="3C3333"/>
                </a:solidFill>
                <a:latin typeface="Nunito Sans Extra Light"/>
              </a:rPr>
              <a:t>TEMPLATE</a:t>
            </a:r>
          </a:p>
        </p:txBody>
      </p:sp>
      <p:grpSp>
        <p:nvGrpSpPr>
          <p:cNvPr name="Group 5" id="5"/>
          <p:cNvGrpSpPr/>
          <p:nvPr/>
        </p:nvGrpSpPr>
        <p:grpSpPr>
          <a:xfrm rot="0">
            <a:off x="1028700" y="6173783"/>
            <a:ext cx="5897185" cy="3098235"/>
            <a:chOff x="0" y="0"/>
            <a:chExt cx="7862913" cy="4130980"/>
          </a:xfrm>
        </p:grpSpPr>
        <p:sp>
          <p:nvSpPr>
            <p:cNvPr name="TextBox 6" id="6"/>
            <p:cNvSpPr txBox="true"/>
            <p:nvPr/>
          </p:nvSpPr>
          <p:spPr>
            <a:xfrm rot="0">
              <a:off x="0" y="-114300"/>
              <a:ext cx="7862913" cy="2755812"/>
            </a:xfrm>
            <a:prstGeom prst="rect">
              <a:avLst/>
            </a:prstGeom>
          </p:spPr>
          <p:txBody>
            <a:bodyPr anchor="t" rtlCol="false" tIns="0" lIns="0" bIns="0" rIns="0">
              <a:spAutoFit/>
            </a:bodyPr>
            <a:lstStyle/>
            <a:p>
              <a:pPr marL="0" indent="0" lvl="0">
                <a:lnSpc>
                  <a:spcPts val="8400"/>
                </a:lnSpc>
                <a:spcBef>
                  <a:spcPct val="0"/>
                </a:spcBef>
              </a:pPr>
              <a:r>
                <a:rPr lang="en-US" sz="6000">
                  <a:solidFill>
                    <a:srgbClr val="3C3333"/>
                  </a:solidFill>
                  <a:latin typeface="Nunito Sans Bold"/>
                </a:rPr>
                <a:t>WRITE YOUR TOPIC OR IDEA</a:t>
              </a:r>
            </a:p>
          </p:txBody>
        </p:sp>
        <p:sp>
          <p:nvSpPr>
            <p:cNvPr name="TextBox 7" id="7"/>
            <p:cNvSpPr txBox="true"/>
            <p:nvPr/>
          </p:nvSpPr>
          <p:spPr>
            <a:xfrm rot="0">
              <a:off x="0" y="2952341"/>
              <a:ext cx="7474929" cy="1178639"/>
            </a:xfrm>
            <a:prstGeom prst="rect">
              <a:avLst/>
            </a:prstGeom>
          </p:spPr>
          <p:txBody>
            <a:bodyPr anchor="t" rtlCol="false" tIns="0" lIns="0" bIns="0" rIns="0">
              <a:spAutoFit/>
            </a:bodyPr>
            <a:lstStyle/>
            <a:p>
              <a:pPr marL="0" indent="0" lvl="0">
                <a:lnSpc>
                  <a:spcPts val="3640"/>
                </a:lnSpc>
                <a:spcBef>
                  <a:spcPct val="0"/>
                </a:spcBef>
              </a:pPr>
              <a:r>
                <a:rPr lang="en-US" sz="2600" u="none">
                  <a:solidFill>
                    <a:srgbClr val="3C3333"/>
                  </a:solidFill>
                  <a:latin typeface="Nunito Sans Extra Light"/>
                </a:rPr>
                <a:t>Elaborate on what you</a:t>
              </a:r>
            </a:p>
            <a:p>
              <a:pPr marL="0" indent="0" lvl="0">
                <a:lnSpc>
                  <a:spcPts val="3640"/>
                </a:lnSpc>
                <a:spcBef>
                  <a:spcPct val="0"/>
                </a:spcBef>
              </a:pPr>
              <a:r>
                <a:rPr lang="en-US" sz="2600" u="none">
                  <a:solidFill>
                    <a:srgbClr val="3C3333"/>
                  </a:solidFill>
                  <a:latin typeface="Nunito Sans Extra Light"/>
                </a:rPr>
                <a:t>want to discuss. </a:t>
              </a:r>
            </a:p>
          </p:txBody>
        </p:sp>
      </p:grpSp>
      <p:grpSp>
        <p:nvGrpSpPr>
          <p:cNvPr name="Group 8" id="8"/>
          <p:cNvGrpSpPr/>
          <p:nvPr/>
        </p:nvGrpSpPr>
        <p:grpSpPr>
          <a:xfrm rot="0">
            <a:off x="8151543" y="5817606"/>
            <a:ext cx="2823493" cy="4469394"/>
            <a:chOff x="0" y="0"/>
            <a:chExt cx="743636" cy="1177124"/>
          </a:xfrm>
        </p:grpSpPr>
        <p:sp>
          <p:nvSpPr>
            <p:cNvPr name="Freeform 9" id="9"/>
            <p:cNvSpPr/>
            <p:nvPr/>
          </p:nvSpPr>
          <p:spPr>
            <a:xfrm>
              <a:off x="0" y="0"/>
              <a:ext cx="743636" cy="1177124"/>
            </a:xfrm>
            <a:custGeom>
              <a:avLst/>
              <a:gdLst/>
              <a:ahLst/>
              <a:cxnLst/>
              <a:rect r="r" b="b" t="t" l="l"/>
              <a:pathLst>
                <a:path h="1177124" w="743636">
                  <a:moveTo>
                    <a:pt x="0" y="0"/>
                  </a:moveTo>
                  <a:lnTo>
                    <a:pt x="743636" y="0"/>
                  </a:lnTo>
                  <a:lnTo>
                    <a:pt x="743636" y="1177124"/>
                  </a:lnTo>
                  <a:lnTo>
                    <a:pt x="0" y="1177124"/>
                  </a:lnTo>
                  <a:close/>
                </a:path>
              </a:pathLst>
            </a:custGeom>
            <a:solidFill>
              <a:srgbClr val="9B7556"/>
            </a:solidFill>
          </p:spPr>
        </p:sp>
        <p:sp>
          <p:nvSpPr>
            <p:cNvPr name="TextBox 10" id="10"/>
            <p:cNvSpPr txBox="true"/>
            <p:nvPr/>
          </p:nvSpPr>
          <p:spPr>
            <a:xfrm>
              <a:off x="0" y="-66675"/>
              <a:ext cx="812800" cy="879475"/>
            </a:xfrm>
            <a:prstGeom prst="rect">
              <a:avLst/>
            </a:prstGeom>
          </p:spPr>
          <p:txBody>
            <a:bodyPr anchor="ctr" rtlCol="false" tIns="50800" lIns="50800" bIns="50800" rIns="50800"/>
            <a:lstStyle/>
            <a:p>
              <a:pPr algn="ctr">
                <a:lnSpc>
                  <a:spcPts val="3666"/>
                </a:lnSpc>
              </a:pPr>
            </a:p>
          </p:txBody>
        </p:sp>
      </p:grpSp>
      <p:pic>
        <p:nvPicPr>
          <p:cNvPr name="Picture 11" id="11"/>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7616375" y="7792084"/>
            <a:ext cx="1070338" cy="2932432"/>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6634897" y="42933"/>
            <a:ext cx="3854304" cy="23055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DAFQ5H0QxAc</dc:identifier>
  <dcterms:modified xsi:type="dcterms:W3CDTF">2011-08-01T06:04:30Z</dcterms:modified>
  <cp:revision>1</cp:revision>
  <dc:title>Copia de Beige Pastel Playful Winter Campaign Presentation</dc:title>
</cp:coreProperties>
</file>