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6"/>
    <p:sldId id="257" r:id="rId27"/>
    <p:sldId id="258" r:id="rId28"/>
    <p:sldId id="259" r:id="rId29"/>
    <p:sldId id="260" r:id="rId30"/>
    <p:sldId id="261" r:id="rId31"/>
    <p:sldId id="262" r:id="rId32"/>
    <p:sldId id="263" r:id="rId33"/>
    <p:sldId id="264" r:id="rId34"/>
    <p:sldId id="265" r:id="rId35"/>
    <p:sldId id="266" r:id="rId36"/>
    <p:sldId id="267" r:id="rId37"/>
    <p:sldId id="268" r:id="rId38"/>
    <p:sldId id="269" r:id="rId39"/>
    <p:sldId id="270" r:id="rId40"/>
    <p:sldId id="271" r:id="rId41"/>
    <p:sldId id="272" r:id="rId42"/>
    <p:sldId id="273" r:id="rId43"/>
    <p:sldId id="274" r:id="rId44"/>
    <p:sldId id="275" r:id="rId45"/>
    <p:sldId id="276" r:id="rId46"/>
    <p:sldId id="277" r:id="rId47"/>
    <p:sldId id="278" r:id="rId48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Lato Bold" charset="1" panose="020F0502020204030203"/>
      <p:regular r:id="rId10"/>
    </p:embeddedFont>
    <p:embeddedFont>
      <p:font typeface="Lato Bold Bold" charset="1" panose="020F0502020204030203"/>
      <p:regular r:id="rId11"/>
    </p:embeddedFont>
    <p:embeddedFont>
      <p:font typeface="Lato Bold Italics" charset="1" panose="020F0502020204030203"/>
      <p:regular r:id="rId12"/>
    </p:embeddedFont>
    <p:embeddedFont>
      <p:font typeface="Lato Bold Bold Italics" charset="1" panose="020F0502020204030203"/>
      <p:regular r:id="rId13"/>
    </p:embeddedFont>
    <p:embeddedFont>
      <p:font typeface="Open Sauce" charset="1" panose="00000500000000000000"/>
      <p:regular r:id="rId14"/>
    </p:embeddedFont>
    <p:embeddedFont>
      <p:font typeface="Open Sauce Bold" charset="1" panose="00000800000000000000"/>
      <p:regular r:id="rId15"/>
    </p:embeddedFont>
    <p:embeddedFont>
      <p:font typeface="Open Sauce Italics" charset="1" panose="00000500000000000000"/>
      <p:regular r:id="rId16"/>
    </p:embeddedFont>
    <p:embeddedFont>
      <p:font typeface="Open Sauce Bold Italics" charset="1" panose="00000800000000000000"/>
      <p:regular r:id="rId17"/>
    </p:embeddedFont>
    <p:embeddedFont>
      <p:font typeface="Poppins ExtraBold" charset="1" panose="00000900000000000000"/>
      <p:regular r:id="rId18"/>
    </p:embeddedFont>
    <p:embeddedFont>
      <p:font typeface="Poppins ExtraBold Bold" charset="1" panose="00000A00000000000000"/>
      <p:regular r:id="rId19"/>
    </p:embeddedFont>
    <p:embeddedFont>
      <p:font typeface="Poppins ExtraBold Italics" charset="1" panose="00000900000000000000"/>
      <p:regular r:id="rId20"/>
    </p:embeddedFont>
    <p:embeddedFont>
      <p:font typeface="Poppins ExtraBold Bold Italics" charset="1" panose="00000A00000000000000"/>
      <p:regular r:id="rId21"/>
    </p:embeddedFont>
    <p:embeddedFont>
      <p:font typeface="Canva Sans" charset="1" panose="020B0503030501040103"/>
      <p:regular r:id="rId22"/>
    </p:embeddedFont>
    <p:embeddedFont>
      <p:font typeface="Canva Sans Bold" charset="1" panose="020B0803030501040103"/>
      <p:regular r:id="rId23"/>
    </p:embeddedFont>
    <p:embeddedFont>
      <p:font typeface="Canva Sans Italics" charset="1" panose="020B0503030501040103"/>
      <p:regular r:id="rId24"/>
    </p:embeddedFont>
    <p:embeddedFont>
      <p:font typeface="Canva Sans Bold Italics" charset="1" panose="020B0803030501040103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slides/slide1.xml" Type="http://schemas.openxmlformats.org/officeDocument/2006/relationships/slide"/><Relationship Id="rId27" Target="slides/slide2.xml" Type="http://schemas.openxmlformats.org/officeDocument/2006/relationships/slide"/><Relationship Id="rId28" Target="slides/slide3.xml" Type="http://schemas.openxmlformats.org/officeDocument/2006/relationships/slide"/><Relationship Id="rId29" Target="slides/slide4.xml" Type="http://schemas.openxmlformats.org/officeDocument/2006/relationships/slide"/><Relationship Id="rId3" Target="viewProps.xml" Type="http://schemas.openxmlformats.org/officeDocument/2006/relationships/viewProps"/><Relationship Id="rId30" Target="slides/slide5.xml" Type="http://schemas.openxmlformats.org/officeDocument/2006/relationships/slide"/><Relationship Id="rId31" Target="slides/slide6.xml" Type="http://schemas.openxmlformats.org/officeDocument/2006/relationships/slide"/><Relationship Id="rId32" Target="slides/slide7.xml" Type="http://schemas.openxmlformats.org/officeDocument/2006/relationships/slide"/><Relationship Id="rId33" Target="slides/slide8.xml" Type="http://schemas.openxmlformats.org/officeDocument/2006/relationships/slide"/><Relationship Id="rId34" Target="slides/slide9.xml" Type="http://schemas.openxmlformats.org/officeDocument/2006/relationships/slide"/><Relationship Id="rId35" Target="slides/slide10.xml" Type="http://schemas.openxmlformats.org/officeDocument/2006/relationships/slide"/><Relationship Id="rId36" Target="slides/slide11.xml" Type="http://schemas.openxmlformats.org/officeDocument/2006/relationships/slide"/><Relationship Id="rId37" Target="slides/slide12.xml" Type="http://schemas.openxmlformats.org/officeDocument/2006/relationships/slide"/><Relationship Id="rId38" Target="slides/slide13.xml" Type="http://schemas.openxmlformats.org/officeDocument/2006/relationships/slide"/><Relationship Id="rId39" Target="slides/slide14.xml" Type="http://schemas.openxmlformats.org/officeDocument/2006/relationships/slide"/><Relationship Id="rId4" Target="theme/theme1.xml" Type="http://schemas.openxmlformats.org/officeDocument/2006/relationships/theme"/><Relationship Id="rId40" Target="slides/slide15.xml" Type="http://schemas.openxmlformats.org/officeDocument/2006/relationships/slide"/><Relationship Id="rId41" Target="slides/slide16.xml" Type="http://schemas.openxmlformats.org/officeDocument/2006/relationships/slide"/><Relationship Id="rId42" Target="slides/slide17.xml" Type="http://schemas.openxmlformats.org/officeDocument/2006/relationships/slide"/><Relationship Id="rId43" Target="slides/slide18.xml" Type="http://schemas.openxmlformats.org/officeDocument/2006/relationships/slide"/><Relationship Id="rId44" Target="slides/slide19.xml" Type="http://schemas.openxmlformats.org/officeDocument/2006/relationships/slide"/><Relationship Id="rId45" Target="slides/slide20.xml" Type="http://schemas.openxmlformats.org/officeDocument/2006/relationships/slide"/><Relationship Id="rId46" Target="slides/slide21.xml" Type="http://schemas.openxmlformats.org/officeDocument/2006/relationships/slide"/><Relationship Id="rId47" Target="slides/slide22.xml" Type="http://schemas.openxmlformats.org/officeDocument/2006/relationships/slide"/><Relationship Id="rId48" Target="slides/slide23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1.png" Type="http://schemas.openxmlformats.org/officeDocument/2006/relationships/image"/><Relationship Id="rId7" Target="../media/image2.svg" Type="http://schemas.openxmlformats.org/officeDocument/2006/relationships/image"/><Relationship Id="rId8" Target="../media/image43.png" Type="http://schemas.openxmlformats.org/officeDocument/2006/relationships/image"/><Relationship Id="rId9" Target="../media/image44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5.png" Type="http://schemas.openxmlformats.org/officeDocument/2006/relationships/image"/><Relationship Id="rId11" Target="../media/image46.sv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.png" Type="http://schemas.openxmlformats.org/officeDocument/2006/relationships/image"/><Relationship Id="rId11" Target="../media/image2.svg" Type="http://schemas.openxmlformats.org/officeDocument/2006/relationships/image"/><Relationship Id="rId12" Target="../media/image5.png" Type="http://schemas.openxmlformats.org/officeDocument/2006/relationships/image"/><Relationship Id="rId13" Target="../media/image6.svg" Type="http://schemas.openxmlformats.org/officeDocument/2006/relationships/image"/><Relationship Id="rId14" Target="../media/image9.png" Type="http://schemas.openxmlformats.org/officeDocument/2006/relationships/image"/><Relationship Id="rId15" Target="../media/image10.svg" Type="http://schemas.openxmlformats.org/officeDocument/2006/relationships/image"/><Relationship Id="rId2" Target="../media/image47.png" Type="http://schemas.openxmlformats.org/officeDocument/2006/relationships/image"/><Relationship Id="rId3" Target="../media/image48.svg" Type="http://schemas.openxmlformats.org/officeDocument/2006/relationships/image"/><Relationship Id="rId4" Target="../media/image49.png" Type="http://schemas.openxmlformats.org/officeDocument/2006/relationships/image"/><Relationship Id="rId5" Target="../media/image50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11" Target="../media/image6.svg" Type="http://schemas.openxmlformats.org/officeDocument/2006/relationships/image"/><Relationship Id="rId12" Target="../media/image7.png" Type="http://schemas.openxmlformats.org/officeDocument/2006/relationships/image"/><Relationship Id="rId13" Target="../media/image8.svg" Type="http://schemas.openxmlformats.org/officeDocument/2006/relationships/image"/><Relationship Id="rId14" Target="../media/image1.png" Type="http://schemas.openxmlformats.org/officeDocument/2006/relationships/image"/><Relationship Id="rId15" Target="../media/image2.svg" Type="http://schemas.openxmlformats.org/officeDocument/2006/relationships/image"/><Relationship Id="rId2" Target="../media/image51.jpeg" Type="http://schemas.openxmlformats.org/officeDocument/2006/relationships/image"/><Relationship Id="rId3" Target="../media/image52.jpeg" Type="http://schemas.openxmlformats.org/officeDocument/2006/relationships/image"/><Relationship Id="rId4" Target="../media/image53.jpeg" Type="http://schemas.openxmlformats.org/officeDocument/2006/relationships/image"/><Relationship Id="rId5" Target="../media/image54.jpeg" Type="http://schemas.openxmlformats.org/officeDocument/2006/relationships/image"/><Relationship Id="rId6" Target="../media/image55.png" Type="http://schemas.openxmlformats.org/officeDocument/2006/relationships/image"/><Relationship Id="rId7" Target="../media/image56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1.png" Type="http://schemas.openxmlformats.org/officeDocument/2006/relationships/image"/><Relationship Id="rId12" Target="../media/image2.svg" Type="http://schemas.openxmlformats.org/officeDocument/2006/relationships/image"/><Relationship Id="rId13" Target="../media/image5.png" Type="http://schemas.openxmlformats.org/officeDocument/2006/relationships/image"/><Relationship Id="rId14" Target="../media/image6.svg" Type="http://schemas.openxmlformats.org/officeDocument/2006/relationships/image"/><Relationship Id="rId15" Target="../media/image17.png" Type="http://schemas.openxmlformats.org/officeDocument/2006/relationships/image"/><Relationship Id="rId16" Target="../media/image18.svg" Type="http://schemas.openxmlformats.org/officeDocument/2006/relationships/image"/><Relationship Id="rId2" Target="../media/image57.jpeg" Type="http://schemas.openxmlformats.org/officeDocument/2006/relationships/image"/><Relationship Id="rId3" Target="../media/image58.jpeg" Type="http://schemas.openxmlformats.org/officeDocument/2006/relationships/image"/><Relationship Id="rId4" Target="../media/image59.jpeg" Type="http://schemas.openxmlformats.org/officeDocument/2006/relationships/image"/><Relationship Id="rId5" Target="../media/image60.jpeg" Type="http://schemas.openxmlformats.org/officeDocument/2006/relationships/image"/><Relationship Id="rId6" Target="../media/image61.jpeg" Type="http://schemas.openxmlformats.org/officeDocument/2006/relationships/image"/><Relationship Id="rId7" Target="../media/image62.jpeg" Type="http://schemas.openxmlformats.org/officeDocument/2006/relationships/image"/><Relationship Id="rId8" Target="../media/image63.jpeg" Type="http://schemas.openxmlformats.org/officeDocument/2006/relationships/image"/><Relationship Id="rId9" Target="../media/image7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.png" Type="http://schemas.openxmlformats.org/officeDocument/2006/relationships/image"/><Relationship Id="rId11" Target="../media/image2.svg" Type="http://schemas.openxmlformats.org/officeDocument/2006/relationships/image"/><Relationship Id="rId2" Target="../media/image64.png" Type="http://schemas.openxmlformats.org/officeDocument/2006/relationships/image"/><Relationship Id="rId3" Target="../media/image65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svg" Type="http://schemas.openxmlformats.org/officeDocument/2006/relationships/image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11" Target="../media/image6.svg" Type="http://schemas.openxmlformats.org/officeDocument/2006/relationships/image"/><Relationship Id="rId2" Target="../media/image66.png" Type="http://schemas.openxmlformats.org/officeDocument/2006/relationships/image"/><Relationship Id="rId3" Target="../media/image67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1.png" Type="http://schemas.openxmlformats.org/officeDocument/2006/relationships/image"/><Relationship Id="rId7" Target="../media/image2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png" Type="http://schemas.openxmlformats.org/officeDocument/2006/relationships/image"/><Relationship Id="rId11" Target="../media/image18.svg" Type="http://schemas.openxmlformats.org/officeDocument/2006/relationships/image"/><Relationship Id="rId2" Target="../media/image68.png" Type="http://schemas.openxmlformats.org/officeDocument/2006/relationships/image"/><Relationship Id="rId3" Target="../media/image69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1.png" Type="http://schemas.openxmlformats.org/officeDocument/2006/relationships/image"/><Relationship Id="rId7" Target="../media/image2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7.png" Type="http://schemas.openxmlformats.org/officeDocument/2006/relationships/image"/><Relationship Id="rId11" Target="../media/image48.svg" Type="http://schemas.openxmlformats.org/officeDocument/2006/relationships/image"/><Relationship Id="rId12" Target="../media/image49.png" Type="http://schemas.openxmlformats.org/officeDocument/2006/relationships/image"/><Relationship Id="rId13" Target="../media/image50.svg" Type="http://schemas.openxmlformats.org/officeDocument/2006/relationships/image"/><Relationship Id="rId14" Target="../media/image35.png" Type="http://schemas.openxmlformats.org/officeDocument/2006/relationships/image"/><Relationship Id="rId15" Target="../media/image36.svg" Type="http://schemas.openxmlformats.org/officeDocument/2006/relationships/image"/><Relationship Id="rId16" Target="../media/image64.png" Type="http://schemas.openxmlformats.org/officeDocument/2006/relationships/image"/><Relationship Id="rId17" Target="../media/image65.svg" Type="http://schemas.openxmlformats.org/officeDocument/2006/relationships/image"/><Relationship Id="rId18" Target="../media/image66.png" Type="http://schemas.openxmlformats.org/officeDocument/2006/relationships/image"/><Relationship Id="rId19" Target="../media/image67.svg" Type="http://schemas.openxmlformats.org/officeDocument/2006/relationships/image"/><Relationship Id="rId2" Target="../media/image5.png" Type="http://schemas.openxmlformats.org/officeDocument/2006/relationships/image"/><Relationship Id="rId20" Target="../media/image68.png" Type="http://schemas.openxmlformats.org/officeDocument/2006/relationships/image"/><Relationship Id="rId21" Target="../media/image69.svg" Type="http://schemas.openxmlformats.org/officeDocument/2006/relationships/image"/><Relationship Id="rId22" Target="../media/image37.png" Type="http://schemas.openxmlformats.org/officeDocument/2006/relationships/image"/><Relationship Id="rId23" Target="../media/image38.svg" Type="http://schemas.openxmlformats.org/officeDocument/2006/relationships/image"/><Relationship Id="rId24" Target="../media/image11.png" Type="http://schemas.openxmlformats.org/officeDocument/2006/relationships/image"/><Relationship Id="rId25" Target="../media/image12.svg" Type="http://schemas.openxmlformats.org/officeDocument/2006/relationships/image"/><Relationship Id="rId26" Target="../media/image15.png" Type="http://schemas.openxmlformats.org/officeDocument/2006/relationships/image"/><Relationship Id="rId27" Target="../media/image16.svg" Type="http://schemas.openxmlformats.org/officeDocument/2006/relationships/image"/><Relationship Id="rId28" Target="../media/image33.png" Type="http://schemas.openxmlformats.org/officeDocument/2006/relationships/image"/><Relationship Id="rId29" Target="../media/image34.svg" Type="http://schemas.openxmlformats.org/officeDocument/2006/relationships/image"/><Relationship Id="rId3" Target="../media/image6.svg" Type="http://schemas.openxmlformats.org/officeDocument/2006/relationships/image"/><Relationship Id="rId30" Target="../media/image41.png" Type="http://schemas.openxmlformats.org/officeDocument/2006/relationships/image"/><Relationship Id="rId31" Target="../media/image42.svg" Type="http://schemas.openxmlformats.org/officeDocument/2006/relationships/image"/><Relationship Id="rId32" Target="../media/image23.png" Type="http://schemas.openxmlformats.org/officeDocument/2006/relationships/image"/><Relationship Id="rId33" Target="../media/image21.png" Type="http://schemas.openxmlformats.org/officeDocument/2006/relationships/image"/><Relationship Id="rId34" Target="../media/image2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39.png" Type="http://schemas.openxmlformats.org/officeDocument/2006/relationships/image"/><Relationship Id="rId7" Target="../media/image40.svg" Type="http://schemas.openxmlformats.org/officeDocument/2006/relationships/image"/><Relationship Id="rId8" Target="../media/image25.png" Type="http://schemas.openxmlformats.org/officeDocument/2006/relationships/image"/><Relationship Id="rId9" Target="../media/image26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.svg" Type="http://schemas.openxmlformats.org/officeDocument/2006/relationships/image"/><Relationship Id="rId2" Target="../media/image70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7.png" Type="http://schemas.openxmlformats.org/officeDocument/2006/relationships/image"/><Relationship Id="rId8" Target="../media/image8.svg" Type="http://schemas.openxmlformats.org/officeDocument/2006/relationships/image"/><Relationship Id="rId9" Target="../media/image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media/image19.png" Type="http://schemas.openxmlformats.org/officeDocument/2006/relationships/image"/><Relationship Id="rId9" Target="../media/image20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1.png" Type="http://schemas.openxmlformats.org/officeDocument/2006/relationships/image"/><Relationship Id="rId6" Target="../media/image2.svg" Type="http://schemas.openxmlformats.org/officeDocument/2006/relationships/image"/><Relationship Id="rId7" Target="../media/image25.png" Type="http://schemas.openxmlformats.org/officeDocument/2006/relationships/image"/><Relationship Id="rId8" Target="../media/image26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.png" Type="http://schemas.openxmlformats.org/officeDocument/2006/relationships/image"/><Relationship Id="rId11" Target="../media/image8.svg" Type="http://schemas.openxmlformats.org/officeDocument/2006/relationships/image"/><Relationship Id="rId12" Target="../media/image1.png" Type="http://schemas.openxmlformats.org/officeDocument/2006/relationships/image"/><Relationship Id="rId13" Target="../media/image2.svg" Type="http://schemas.openxmlformats.org/officeDocument/2006/relationships/image"/><Relationship Id="rId14" Target="../media/image33.png" Type="http://schemas.openxmlformats.org/officeDocument/2006/relationships/image"/><Relationship Id="rId15" Target="../media/image34.svg" Type="http://schemas.openxmlformats.org/officeDocument/2006/relationships/image"/><Relationship Id="rId2" Target="../media/image27.png" Type="http://schemas.openxmlformats.org/officeDocument/2006/relationships/image"/><Relationship Id="rId3" Target="../media/image28.svg" Type="http://schemas.openxmlformats.org/officeDocument/2006/relationships/image"/><Relationship Id="rId4" Target="../media/image29.png" Type="http://schemas.openxmlformats.org/officeDocument/2006/relationships/image"/><Relationship Id="rId5" Target="../media/image30.svg" Type="http://schemas.openxmlformats.org/officeDocument/2006/relationships/image"/><Relationship Id="rId6" Target="../media/image31.png" Type="http://schemas.openxmlformats.org/officeDocument/2006/relationships/image"/><Relationship Id="rId7" Target="../media/image32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5.png" Type="http://schemas.openxmlformats.org/officeDocument/2006/relationships/image"/><Relationship Id="rId5" Target="../media/image36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1.png" Type="http://schemas.openxmlformats.org/officeDocument/2006/relationships/image"/><Relationship Id="rId9" Target="../media/image2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9.png" Type="http://schemas.openxmlformats.org/officeDocument/2006/relationships/image"/><Relationship Id="rId11" Target="../media/image40.svg" Type="http://schemas.openxmlformats.org/officeDocument/2006/relationships/image"/><Relationship Id="rId12" Target="../media/image41.png" Type="http://schemas.openxmlformats.org/officeDocument/2006/relationships/image"/><Relationship Id="rId13" Target="../media/image42.svg" Type="http://schemas.openxmlformats.org/officeDocument/2006/relationships/image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25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8575" y="9416362"/>
            <a:ext cx="26123471" cy="1741276"/>
            <a:chOff x="0" y="0"/>
            <a:chExt cx="34831294" cy="2321702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54505" t="0" r="0" b="50547"/>
            <a:stretch>
              <a:fillRect/>
            </a:stretch>
          </p:blipFill>
          <p:spPr>
            <a:xfrm flipH="false" flipV="false" rot="0">
              <a:off x="0" y="0"/>
              <a:ext cx="4183163" cy="1148151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49452"/>
            <a:stretch>
              <a:fillRect/>
            </a:stretch>
          </p:blipFill>
          <p:spPr>
            <a:xfrm flipH="false" flipV="false" rot="0">
              <a:off x="2650338" y="0"/>
              <a:ext cx="9194857" cy="1173551"/>
            </a:xfrm>
            <a:prstGeom prst="rect">
              <a:avLst/>
            </a:prstGeom>
          </p:spPr>
        </p:pic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1105" b="50547"/>
            <a:stretch>
              <a:fillRect/>
            </a:stretch>
          </p:blipFill>
          <p:spPr>
            <a:xfrm flipH="false" flipV="false" rot="0">
              <a:off x="10312371" y="0"/>
              <a:ext cx="9093229" cy="1148151"/>
            </a:xfrm>
            <a:prstGeom prst="rect">
              <a:avLst/>
            </a:prstGeom>
          </p:spPr>
        </p:pic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2029" t="0" r="30766" b="50638"/>
            <a:stretch>
              <a:fillRect/>
            </a:stretch>
          </p:blipFill>
          <p:spPr>
            <a:xfrm flipH="false" flipV="false" rot="0">
              <a:off x="18161000" y="0"/>
              <a:ext cx="6179303" cy="1146028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5636437" y="0"/>
              <a:ext cx="9194857" cy="2321702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-7130621" y="-872911"/>
            <a:ext cx="25423383" cy="1741276"/>
            <a:chOff x="0" y="0"/>
            <a:chExt cx="33897844" cy="2321702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20296" t="50773" r="978" b="0"/>
            <a:stretch>
              <a:fillRect/>
            </a:stretch>
          </p:blipFill>
          <p:spPr>
            <a:xfrm flipH="false" flipV="false" rot="0">
              <a:off x="9528249" y="1178807"/>
              <a:ext cx="7238639" cy="1142895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51224" r="0" b="0"/>
            <a:stretch>
              <a:fillRect/>
            </a:stretch>
          </p:blipFill>
          <p:spPr>
            <a:xfrm flipH="false" flipV="false" rot="0">
              <a:off x="15324066" y="1189282"/>
              <a:ext cx="9194857" cy="1132420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51224" r="2667" b="0"/>
            <a:stretch>
              <a:fillRect/>
            </a:stretch>
          </p:blipFill>
          <p:spPr>
            <a:xfrm flipH="false" flipV="false" rot="0">
              <a:off x="22986098" y="1189282"/>
              <a:ext cx="8949596" cy="1132420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49765" r="64657" b="0"/>
            <a:stretch>
              <a:fillRect/>
            </a:stretch>
          </p:blipFill>
          <p:spPr>
            <a:xfrm flipH="false" flipV="false" rot="0">
              <a:off x="30648131" y="1155415"/>
              <a:ext cx="3249713" cy="1166286"/>
            </a:xfrm>
            <a:prstGeom prst="rect">
              <a:avLst/>
            </a:prstGeom>
          </p:spPr>
        </p:pic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38694" y="577180"/>
            <a:ext cx="10349306" cy="8938037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1749960" y="2878140"/>
            <a:ext cx="7033187" cy="4397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6787"/>
              </a:lnSpc>
            </a:pPr>
            <a:r>
              <a:rPr lang="en-US" sz="13989">
                <a:solidFill>
                  <a:srgbClr val="FFFFFF"/>
                </a:solidFill>
                <a:latin typeface="Poppins ExtraBold"/>
              </a:rPr>
              <a:t>Winter</a:t>
            </a:r>
          </a:p>
          <a:p>
            <a:pPr>
              <a:lnSpc>
                <a:spcPts val="16787"/>
              </a:lnSpc>
            </a:pPr>
            <a:r>
              <a:rPr lang="en-US" sz="13989">
                <a:solidFill>
                  <a:srgbClr val="FFFFFF"/>
                </a:solidFill>
                <a:latin typeface="Poppins ExtraBold"/>
              </a:rPr>
              <a:t>Sports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59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692846" y="9422509"/>
            <a:ext cx="27974238" cy="1741276"/>
            <a:chOff x="0" y="0"/>
            <a:chExt cx="37298983" cy="2321702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57669" t="0" r="177" b="51400"/>
            <a:stretch>
              <a:fillRect/>
            </a:stretch>
          </p:blipFill>
          <p:spPr>
            <a:xfrm flipH="false" flipV="false" rot="0">
              <a:off x="12969849" y="0"/>
              <a:ext cx="3879764" cy="1129446"/>
            </a:xfrm>
            <a:prstGeom prst="rect">
              <a:avLst/>
            </a:prstGeom>
          </p:spPr>
        </p:pic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1281" b="51709"/>
            <a:stretch>
              <a:fillRect/>
            </a:stretch>
          </p:blipFill>
          <p:spPr>
            <a:xfrm flipH="false" flipV="false" rot="0">
              <a:off x="15324066" y="0"/>
              <a:ext cx="9077013" cy="1121170"/>
            </a:xfrm>
            <a:prstGeom prst="rect">
              <a:avLst/>
            </a:prstGeom>
          </p:spPr>
        </p:pic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51709"/>
            <a:stretch>
              <a:fillRect/>
            </a:stretch>
          </p:blipFill>
          <p:spPr>
            <a:xfrm flipH="false" flipV="false" rot="0">
              <a:off x="22986098" y="0"/>
              <a:ext cx="9194857" cy="1121170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27667" b="50408"/>
            <a:stretch>
              <a:fillRect/>
            </a:stretch>
          </p:blipFill>
          <p:spPr>
            <a:xfrm flipH="false" flipV="false" rot="0">
              <a:off x="30648131" y="0"/>
              <a:ext cx="6650852" cy="1151376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-5901896" y="-870638"/>
            <a:ext cx="24183288" cy="1741276"/>
            <a:chOff x="0" y="0"/>
            <a:chExt cx="32244384" cy="2321702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2407" t="50704" r="0" b="2458"/>
            <a:stretch>
              <a:fillRect/>
            </a:stretch>
          </p:blipFill>
          <p:spPr>
            <a:xfrm flipH="false" flipV="false" rot="0">
              <a:off x="7883353" y="1177212"/>
              <a:ext cx="8973537" cy="1087411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50704" r="1392" b="0"/>
            <a:stretch>
              <a:fillRect/>
            </a:stretch>
          </p:blipFill>
          <p:spPr>
            <a:xfrm flipH="false" flipV="false" rot="0">
              <a:off x="15324066" y="1177212"/>
              <a:ext cx="9066793" cy="1144490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50704" r="0" b="0"/>
            <a:stretch>
              <a:fillRect/>
            </a:stretch>
          </p:blipFill>
          <p:spPr>
            <a:xfrm flipH="false" flipV="false" rot="0">
              <a:off x="22986098" y="1177212"/>
              <a:ext cx="9194857" cy="1144490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51355" r="82639" b="0"/>
            <a:stretch>
              <a:fillRect/>
            </a:stretch>
          </p:blipFill>
          <p:spPr>
            <a:xfrm flipH="false" flipV="false" rot="0">
              <a:off x="30648131" y="1192315"/>
              <a:ext cx="1596252" cy="1129387"/>
            </a:xfrm>
            <a:prstGeom prst="rect">
              <a:avLst/>
            </a:prstGeom>
          </p:spPr>
        </p:pic>
      </p:grpSp>
      <p:sp>
        <p:nvSpPr>
          <p:cNvPr name="TextBox 14" id="14"/>
          <p:cNvSpPr txBox="true"/>
          <p:nvPr/>
        </p:nvSpPr>
        <p:spPr>
          <a:xfrm rot="0">
            <a:off x="1028700" y="1183319"/>
            <a:ext cx="16230600" cy="1285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99"/>
              </a:lnSpc>
            </a:pPr>
            <a:r>
              <a:rPr lang="en-US" sz="7999">
                <a:solidFill>
                  <a:srgbClr val="FFFFFF"/>
                </a:solidFill>
                <a:latin typeface="Poppins ExtraBold"/>
              </a:rPr>
              <a:t>Write Your Topic or Idea</a:t>
            </a:r>
          </a:p>
        </p:txBody>
      </p:sp>
      <p:graphicFrame>
        <p:nvGraphicFramePr>
          <p:cNvPr name="Table 15" id="15"/>
          <p:cNvGraphicFramePr>
            <a:graphicFrameLocks noGrp="true"/>
          </p:cNvGraphicFramePr>
          <p:nvPr/>
        </p:nvGraphicFramePr>
        <p:xfrm>
          <a:off x="983855" y="2858042"/>
          <a:ext cx="16275445" cy="6002492"/>
        </p:xfrm>
        <a:graphic>
          <a:graphicData uri="http://schemas.openxmlformats.org/drawingml/2006/table">
            <a:tbl>
              <a:tblPr/>
              <a:tblGrid>
                <a:gridCol w="5425148"/>
                <a:gridCol w="5425148"/>
                <a:gridCol w="5425148"/>
              </a:tblGrid>
              <a:tr h="300124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 sz="2299">
                          <a:solidFill>
                            <a:srgbClr val="FFFFFF"/>
                          </a:solidFill>
                          <a:latin typeface="Arimo"/>
                        </a:rPr>
                        <a:t>Elaborate on what 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56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 sz="2299">
                          <a:solidFill>
                            <a:srgbClr val="FFFFFF"/>
                          </a:solidFill>
                          <a:latin typeface="Arimo"/>
                        </a:rPr>
                        <a:t>Elaborate on what 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14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 sz="2299">
                          <a:solidFill>
                            <a:srgbClr val="FFFFFF"/>
                          </a:solidFill>
                          <a:latin typeface="Arimo"/>
                        </a:rPr>
                        <a:t>Elaborate on what 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56FF"/>
                    </a:solidFill>
                  </a:tcPr>
                </a:tc>
              </a:tr>
              <a:tr h="300124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 sz="2299">
                          <a:solidFill>
                            <a:srgbClr val="FFFFFF"/>
                          </a:solidFill>
                          <a:latin typeface="Arimo"/>
                        </a:rPr>
                        <a:t>Elaborate on what 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14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 sz="2299">
                          <a:solidFill>
                            <a:srgbClr val="FFFFFF"/>
                          </a:solidFill>
                          <a:latin typeface="Arimo"/>
                        </a:rPr>
                        <a:t>Elaborate on what 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56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 sz="2299">
                          <a:solidFill>
                            <a:srgbClr val="FFFFFF"/>
                          </a:solidFill>
                          <a:latin typeface="Arimo"/>
                        </a:rPr>
                        <a:t>Elaborate on what 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14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08" y="9258300"/>
            <a:ext cx="26009879" cy="1741276"/>
            <a:chOff x="0" y="0"/>
            <a:chExt cx="34679838" cy="2321702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56152" t="0" r="0" b="42278"/>
            <a:stretch>
              <a:fillRect/>
            </a:stretch>
          </p:blipFill>
          <p:spPr>
            <a:xfrm flipH="false" flipV="false" rot="0">
              <a:off x="0" y="0"/>
              <a:ext cx="4031707" cy="1340115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865" b="42278"/>
            <a:stretch>
              <a:fillRect/>
            </a:stretch>
          </p:blipFill>
          <p:spPr>
            <a:xfrm flipH="false" flipV="false" rot="0">
              <a:off x="2498882" y="0"/>
              <a:ext cx="9115273" cy="1340115"/>
            </a:xfrm>
            <a:prstGeom prst="rect">
              <a:avLst/>
            </a:prstGeom>
          </p:spPr>
        </p:pic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42278"/>
            <a:stretch>
              <a:fillRect/>
            </a:stretch>
          </p:blipFill>
          <p:spPr>
            <a:xfrm flipH="false" flipV="false" rot="0">
              <a:off x="10160915" y="0"/>
              <a:ext cx="9194857" cy="1340115"/>
            </a:xfrm>
            <a:prstGeom prst="rect">
              <a:avLst/>
            </a:prstGeom>
          </p:spPr>
        </p:pic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28894" b="42278"/>
            <a:stretch>
              <a:fillRect/>
            </a:stretch>
          </p:blipFill>
          <p:spPr>
            <a:xfrm flipH="false" flipV="false" rot="0">
              <a:off x="17822948" y="0"/>
              <a:ext cx="6538082" cy="1340115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5484981" y="0"/>
              <a:ext cx="9194857" cy="2321702"/>
            </a:xfrm>
            <a:prstGeom prst="rect">
              <a:avLst/>
            </a:prstGeom>
          </p:spPr>
        </p:pic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3880589"/>
            <a:ext cx="5493058" cy="4114800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028700" y="942975"/>
            <a:ext cx="7008486" cy="25240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>
                <a:solidFill>
                  <a:srgbClr val="FF4141"/>
                </a:solidFill>
                <a:latin typeface="Poppins ExtraBold"/>
              </a:rPr>
              <a:t>Write Your Topic or Idea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9341415" y="1162050"/>
            <a:ext cx="3148469" cy="1667444"/>
            <a:chOff x="0" y="0"/>
            <a:chExt cx="4197958" cy="2223258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1184442"/>
              <a:ext cx="4197958" cy="10388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Arimo"/>
                </a:rPr>
                <a:t>Elaborate on what you want to discuss.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-66675"/>
              <a:ext cx="3820386" cy="6322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920"/>
                </a:lnSpc>
                <a:spcBef>
                  <a:spcPct val="0"/>
                </a:spcBef>
              </a:pPr>
              <a:r>
                <a:rPr lang="en-US" sz="2800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3806031" y="1162050"/>
            <a:ext cx="3148469" cy="1667444"/>
            <a:chOff x="0" y="0"/>
            <a:chExt cx="4197958" cy="2223258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1184442"/>
              <a:ext cx="4197958" cy="10388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Arimo"/>
                </a:rPr>
                <a:t>Elaborate on what you want to discuss. 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-66675"/>
              <a:ext cx="3820386" cy="6322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920"/>
                </a:lnSpc>
                <a:spcBef>
                  <a:spcPct val="0"/>
                </a:spcBef>
              </a:pPr>
              <a:r>
                <a:rPr lang="en-US" sz="2800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9341415" y="3984394"/>
            <a:ext cx="3453269" cy="1667444"/>
            <a:chOff x="0" y="0"/>
            <a:chExt cx="4604358" cy="2223258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1184442"/>
              <a:ext cx="4604358" cy="10388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Arimo"/>
                </a:rPr>
                <a:t>Elaborate on what you want to discuss.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-66675"/>
              <a:ext cx="4190233" cy="6322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920"/>
                </a:lnSpc>
                <a:spcBef>
                  <a:spcPct val="0"/>
                </a:spcBef>
              </a:pPr>
              <a:r>
                <a:rPr lang="en-US" sz="2800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3806031" y="3984394"/>
            <a:ext cx="3453269" cy="1667444"/>
            <a:chOff x="0" y="0"/>
            <a:chExt cx="4604358" cy="2223258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1184442"/>
              <a:ext cx="4604358" cy="10388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Arimo"/>
                </a:rPr>
                <a:t>Elaborate on what you want to discuss.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-66675"/>
              <a:ext cx="4190233" cy="6322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920"/>
                </a:lnSpc>
                <a:spcBef>
                  <a:spcPct val="0"/>
                </a:spcBef>
              </a:pPr>
              <a:r>
                <a:rPr lang="en-US" sz="2800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9341415" y="6806739"/>
            <a:ext cx="3453269" cy="1667444"/>
            <a:chOff x="0" y="0"/>
            <a:chExt cx="4604358" cy="2223258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1184442"/>
              <a:ext cx="4604358" cy="10388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Arimo"/>
                </a:rPr>
                <a:t>Elaborate on what you want to discuss. 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-66675"/>
              <a:ext cx="4190233" cy="6322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920"/>
                </a:lnSpc>
                <a:spcBef>
                  <a:spcPct val="0"/>
                </a:spcBef>
              </a:pPr>
              <a:r>
                <a:rPr lang="en-US" sz="2800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806031" y="6806739"/>
            <a:ext cx="3453269" cy="1667444"/>
            <a:chOff x="0" y="0"/>
            <a:chExt cx="4604358" cy="2223258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0" y="1184442"/>
              <a:ext cx="4604358" cy="10388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Arimo"/>
                </a:rPr>
                <a:t>Elaborate on what you want to discuss. 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-66675"/>
              <a:ext cx="4190233" cy="6322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920"/>
                </a:lnSpc>
                <a:spcBef>
                  <a:spcPct val="0"/>
                </a:spcBef>
              </a:pPr>
              <a:r>
                <a:rPr lang="en-US" sz="2800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59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08" y="9258300"/>
            <a:ext cx="24990704" cy="1741276"/>
            <a:chOff x="0" y="0"/>
            <a:chExt cx="33320938" cy="2321702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931" t="0" r="0" b="40977"/>
            <a:stretch>
              <a:fillRect/>
            </a:stretch>
          </p:blipFill>
          <p:spPr>
            <a:xfrm flipH="false" flipV="false" rot="0">
              <a:off x="0" y="0"/>
              <a:ext cx="2672807" cy="1370321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705" b="40977"/>
            <a:stretch>
              <a:fillRect/>
            </a:stretch>
          </p:blipFill>
          <p:spPr>
            <a:xfrm flipH="false" flipV="false" rot="0">
              <a:off x="1139982" y="0"/>
              <a:ext cx="9130012" cy="1370321"/>
            </a:xfrm>
            <a:prstGeom prst="rect">
              <a:avLst/>
            </a:prstGeom>
          </p:spPr>
        </p:pic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42278"/>
            <a:stretch>
              <a:fillRect/>
            </a:stretch>
          </p:blipFill>
          <p:spPr>
            <a:xfrm flipH="false" flipV="false" rot="0">
              <a:off x="8802015" y="0"/>
              <a:ext cx="9194857" cy="1340115"/>
            </a:xfrm>
            <a:prstGeom prst="rect">
              <a:avLst/>
            </a:prstGeom>
          </p:spPr>
        </p:pic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2443" t="0" r="14115" b="40977"/>
            <a:stretch>
              <a:fillRect/>
            </a:stretch>
          </p:blipFill>
          <p:spPr>
            <a:xfrm flipH="false" flipV="false" rot="0">
              <a:off x="16688741" y="0"/>
              <a:ext cx="7672290" cy="1370321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4126081" y="0"/>
              <a:ext cx="9194857" cy="2321702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-39559847" y="0"/>
            <a:ext cx="53474697" cy="3116038"/>
            <a:chOff x="0" y="0"/>
            <a:chExt cx="71299596" cy="4154718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6454329" cy="4154718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3711317" y="0"/>
              <a:ext cx="16454329" cy="4154718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7422634" y="0"/>
              <a:ext cx="16454329" cy="4154718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70702" t="0" r="0" b="0"/>
            <a:stretch>
              <a:fillRect/>
            </a:stretch>
          </p:blipFill>
          <p:spPr>
            <a:xfrm flipH="false" flipV="false" rot="0">
              <a:off x="52767629" y="0"/>
              <a:ext cx="4820650" cy="4154718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54845268" y="0"/>
              <a:ext cx="16454329" cy="4154718"/>
            </a:xfrm>
            <a:prstGeom prst="rect">
              <a:avLst/>
            </a:prstGeom>
          </p:spPr>
        </p:pic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97252" y="349517"/>
            <a:ext cx="7235196" cy="7024718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1028700" y="4729910"/>
            <a:ext cx="9020175" cy="28287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FFFFFF"/>
                </a:solidFill>
                <a:latin typeface="Poppins ExtraBold"/>
              </a:rPr>
              <a:t>Write Your Topic or Idea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false" rot="2032896">
            <a:off x="12447967" y="5417739"/>
            <a:ext cx="4045606" cy="397940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221962" y="7209140"/>
            <a:ext cx="1728455" cy="1266486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1028700" y="4210814"/>
            <a:ext cx="4418394" cy="2282684"/>
            <a:chOff x="0" y="0"/>
            <a:chExt cx="5891191" cy="3043579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47625"/>
              <a:ext cx="5891191" cy="9620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50"/>
                </a:lnSpc>
              </a:pPr>
              <a:r>
                <a:rPr lang="en-US" sz="4500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1824167"/>
              <a:ext cx="5891191" cy="12194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40"/>
                </a:lnSpc>
              </a:pPr>
              <a:r>
                <a:rPr lang="en-US" sz="2800">
                  <a:solidFill>
                    <a:srgbClr val="000000"/>
                  </a:solidFill>
                  <a:latin typeface="Arimo"/>
                </a:rPr>
                <a:t>Elaborate on what you want to discuss.</a:t>
              </a:r>
              <a:r>
                <a:rPr lang="en-US" sz="2800">
                  <a:solidFill>
                    <a:srgbClr val="000000"/>
                  </a:solidFill>
                  <a:latin typeface="Arimo"/>
                </a:rPr>
                <a:t> 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2840906" y="4210814"/>
            <a:ext cx="4418394" cy="2282684"/>
            <a:chOff x="0" y="0"/>
            <a:chExt cx="5891191" cy="3043579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47625"/>
              <a:ext cx="5891191" cy="9620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50"/>
                </a:lnSpc>
              </a:pPr>
              <a:r>
                <a:rPr lang="en-US" sz="4500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1824167"/>
              <a:ext cx="5891191" cy="12194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40"/>
                </a:lnSpc>
              </a:pPr>
              <a:r>
                <a:rPr lang="en-US" sz="2800">
                  <a:solidFill>
                    <a:srgbClr val="000000"/>
                  </a:solidFill>
                  <a:latin typeface="Arimo"/>
                </a:rPr>
                <a:t>Elaborate on what you want to discuss.</a:t>
              </a:r>
              <a:r>
                <a:rPr lang="en-US" sz="2800">
                  <a:solidFill>
                    <a:srgbClr val="000000"/>
                  </a:solidFill>
                  <a:latin typeface="Arimo"/>
                </a:rPr>
                <a:t> 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6934803" y="4210814"/>
            <a:ext cx="4418394" cy="2282684"/>
            <a:chOff x="0" y="0"/>
            <a:chExt cx="5891191" cy="304357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47625"/>
              <a:ext cx="5891191" cy="9620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50"/>
                </a:lnSpc>
              </a:pPr>
              <a:r>
                <a:rPr lang="en-US" sz="4500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1824167"/>
              <a:ext cx="5891191" cy="12194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40"/>
                </a:lnSpc>
              </a:pPr>
              <a:r>
                <a:rPr lang="en-US" sz="2800">
                  <a:solidFill>
                    <a:srgbClr val="000000"/>
                  </a:solidFill>
                  <a:latin typeface="Arimo"/>
                </a:rPr>
                <a:t>Elaborate on what you want to discuss.</a:t>
              </a:r>
              <a:r>
                <a:rPr lang="en-US" sz="2800">
                  <a:solidFill>
                    <a:srgbClr val="000000"/>
                  </a:solidFill>
                  <a:latin typeface="Arimo"/>
                </a:rPr>
                <a:t> 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0" y="1347814"/>
            <a:ext cx="18288000" cy="1304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>
                <a:solidFill>
                  <a:srgbClr val="000000"/>
                </a:solidFill>
                <a:latin typeface="Poppins ExtraBold"/>
              </a:rPr>
              <a:t>Write Your Topic or Idea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-708" y="9258300"/>
            <a:ext cx="26009879" cy="1741276"/>
            <a:chOff x="0" y="0"/>
            <a:chExt cx="34679838" cy="2321702"/>
          </a:xfrm>
        </p:grpSpPr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56152" t="0" r="0" b="42278"/>
            <a:stretch>
              <a:fillRect/>
            </a:stretch>
          </p:blipFill>
          <p:spPr>
            <a:xfrm flipH="false" flipV="false" rot="0">
              <a:off x="0" y="0"/>
              <a:ext cx="4031707" cy="1340115"/>
            </a:xfrm>
            <a:prstGeom prst="rect">
              <a:avLst/>
            </a:prstGeom>
          </p:spPr>
        </p:pic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865" b="42278"/>
            <a:stretch>
              <a:fillRect/>
            </a:stretch>
          </p:blipFill>
          <p:spPr>
            <a:xfrm flipH="false" flipV="false" rot="0">
              <a:off x="2498882" y="0"/>
              <a:ext cx="9115273" cy="1340115"/>
            </a:xfrm>
            <a:prstGeom prst="rect">
              <a:avLst/>
            </a:prstGeom>
          </p:spPr>
        </p:pic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42278"/>
            <a:stretch>
              <a:fillRect/>
            </a:stretch>
          </p:blipFill>
          <p:spPr>
            <a:xfrm flipH="false" flipV="false" rot="0">
              <a:off x="10160915" y="0"/>
              <a:ext cx="9194857" cy="1340115"/>
            </a:xfrm>
            <a:prstGeom prst="rect">
              <a:avLst/>
            </a:prstGeom>
          </p:spPr>
        </p:pic>
        <p:pic>
          <p:nvPicPr>
            <p:cNvPr name="Picture 18" id="18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28894" b="42278"/>
            <a:stretch>
              <a:fillRect/>
            </a:stretch>
          </p:blipFill>
          <p:spPr>
            <a:xfrm flipH="false" flipV="false" rot="0">
              <a:off x="17822948" y="0"/>
              <a:ext cx="6538082" cy="1340115"/>
            </a:xfrm>
            <a:prstGeom prst="rect">
              <a:avLst/>
            </a:prstGeom>
          </p:spPr>
        </p:pic>
        <p:pic>
          <p:nvPicPr>
            <p:cNvPr name="Picture 19" id="19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5484981" y="0"/>
              <a:ext cx="9194857" cy="2321702"/>
            </a:xfrm>
            <a:prstGeom prst="rect">
              <a:avLst/>
            </a:prstGeom>
          </p:spPr>
        </p:pic>
      </p:grpSp>
      <p:grpSp>
        <p:nvGrpSpPr>
          <p:cNvPr name="Group 20" id="20"/>
          <p:cNvGrpSpPr/>
          <p:nvPr/>
        </p:nvGrpSpPr>
        <p:grpSpPr>
          <a:xfrm rot="0">
            <a:off x="10619" y="-870638"/>
            <a:ext cx="26789535" cy="1741276"/>
            <a:chOff x="0" y="0"/>
            <a:chExt cx="35719379" cy="2321702"/>
          </a:xfrm>
        </p:grpSpPr>
        <p:pic>
          <p:nvPicPr>
            <p:cNvPr name="Picture 21" id="21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44846" t="50054" r="0" b="0"/>
            <a:stretch>
              <a:fillRect/>
            </a:stretch>
          </p:blipFill>
          <p:spPr>
            <a:xfrm flipH="false" flipV="false" rot="0">
              <a:off x="0" y="1162109"/>
              <a:ext cx="5071248" cy="1159592"/>
            </a:xfrm>
            <a:prstGeom prst="rect">
              <a:avLst/>
            </a:prstGeom>
          </p:spPr>
        </p:pic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50054" r="344" b="0"/>
            <a:stretch>
              <a:fillRect/>
            </a:stretch>
          </p:blipFill>
          <p:spPr>
            <a:xfrm flipH="false" flipV="false" rot="0">
              <a:off x="3538423" y="1162109"/>
              <a:ext cx="9163143" cy="1159592"/>
            </a:xfrm>
            <a:prstGeom prst="rect">
              <a:avLst/>
            </a:prstGeom>
          </p:spPr>
        </p:pic>
        <p:pic>
          <p:nvPicPr>
            <p:cNvPr name="Picture 23" id="23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50704" r="0" b="0"/>
            <a:stretch>
              <a:fillRect/>
            </a:stretch>
          </p:blipFill>
          <p:spPr>
            <a:xfrm flipH="false" flipV="false" rot="0">
              <a:off x="11200456" y="1177212"/>
              <a:ext cx="9194857" cy="1144490"/>
            </a:xfrm>
            <a:prstGeom prst="rect">
              <a:avLst/>
            </a:prstGeom>
          </p:spPr>
        </p:pic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50704" r="40199" b="0"/>
            <a:stretch>
              <a:fillRect/>
            </a:stretch>
          </p:blipFill>
          <p:spPr>
            <a:xfrm flipH="false" flipV="false" rot="0">
              <a:off x="18862489" y="1177212"/>
              <a:ext cx="5498541" cy="1144490"/>
            </a:xfrm>
            <a:prstGeom prst="rect">
              <a:avLst/>
            </a:prstGeom>
          </p:spPr>
        </p:pic>
        <p:pic>
          <p:nvPicPr>
            <p:cNvPr name="Picture 25" id="25"/>
            <p:cNvPicPr>
              <a:picLocks noChangeAspect="true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6524522" y="0"/>
              <a:ext cx="9194857" cy="232170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0024" t="25623" r="32145" b="27442"/>
          <a:stretch>
            <a:fillRect/>
          </a:stretch>
        </p:blipFill>
        <p:spPr>
          <a:xfrm flipH="false" flipV="false" rot="0">
            <a:off x="2935691" y="4042284"/>
            <a:ext cx="2429727" cy="2731766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23607" t="0" r="17097" b="0"/>
          <a:stretch>
            <a:fillRect/>
          </a:stretch>
        </p:blipFill>
        <p:spPr>
          <a:xfrm flipH="false" flipV="false" rot="0">
            <a:off x="6264655" y="4042284"/>
            <a:ext cx="2429727" cy="2731766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23574" t="0" r="17055" b="0"/>
          <a:stretch>
            <a:fillRect/>
          </a:stretch>
        </p:blipFill>
        <p:spPr>
          <a:xfrm flipH="false" flipV="false" rot="0">
            <a:off x="9528177" y="4042284"/>
            <a:ext cx="2429727" cy="2731766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34572" t="517" r="23377" b="28566"/>
          <a:stretch>
            <a:fillRect/>
          </a:stretch>
        </p:blipFill>
        <p:spPr>
          <a:xfrm flipH="false" flipV="false" rot="0">
            <a:off x="12922582" y="4042284"/>
            <a:ext cx="2429727" cy="273176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821477">
            <a:off x="15851691" y="4768003"/>
            <a:ext cx="1592277" cy="3030285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0" y="1347814"/>
            <a:ext cx="18288000" cy="1304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>
                <a:solidFill>
                  <a:srgbClr val="8256FF"/>
                </a:solidFill>
                <a:latin typeface="Poppins ExtraBold"/>
              </a:rPr>
              <a:t>Add a Team Members Page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0" y="2748304"/>
            <a:ext cx="18288000" cy="584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Arimo"/>
              </a:rPr>
              <a:t>Elaborate on what you want to discuss. 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2935691" y="7220648"/>
            <a:ext cx="2429727" cy="902985"/>
            <a:chOff x="0" y="0"/>
            <a:chExt cx="3239636" cy="1203980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0"/>
              <a:ext cx="3239636" cy="482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spc="120">
                  <a:solidFill>
                    <a:srgbClr val="191919"/>
                  </a:solidFill>
                  <a:latin typeface="Lato Bold Bold"/>
                </a:rPr>
                <a:t> Name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727730"/>
              <a:ext cx="3239636" cy="4762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60"/>
                </a:lnSpc>
              </a:pPr>
              <a:r>
                <a:rPr lang="en-US" sz="2300" spc="115">
                  <a:solidFill>
                    <a:srgbClr val="191919"/>
                  </a:solidFill>
                  <a:latin typeface="Arimo"/>
                </a:rPr>
                <a:t>Title or Position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6264655" y="7220648"/>
            <a:ext cx="2429727" cy="902985"/>
            <a:chOff x="0" y="0"/>
            <a:chExt cx="3239636" cy="1203980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0"/>
              <a:ext cx="3239636" cy="482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spc="120">
                  <a:solidFill>
                    <a:srgbClr val="191919"/>
                  </a:solidFill>
                  <a:latin typeface="Lato Bold Bold"/>
                </a:rPr>
                <a:t> Name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727730"/>
              <a:ext cx="3239636" cy="4762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60"/>
                </a:lnSpc>
              </a:pPr>
              <a:r>
                <a:rPr lang="en-US" sz="2300" spc="115">
                  <a:solidFill>
                    <a:srgbClr val="191919"/>
                  </a:solidFill>
                  <a:latin typeface="Arimo"/>
                </a:rPr>
                <a:t>Title or Position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9528177" y="7220648"/>
            <a:ext cx="2429727" cy="902985"/>
            <a:chOff x="0" y="0"/>
            <a:chExt cx="3239636" cy="1203980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0"/>
              <a:ext cx="3239636" cy="482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spc="120">
                  <a:solidFill>
                    <a:srgbClr val="191919"/>
                  </a:solidFill>
                  <a:latin typeface="Lato Bold Bold"/>
                </a:rPr>
                <a:t> Name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727730"/>
              <a:ext cx="3239636" cy="4762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60"/>
                </a:lnSpc>
              </a:pPr>
              <a:r>
                <a:rPr lang="en-US" sz="2300" spc="115">
                  <a:solidFill>
                    <a:srgbClr val="191919"/>
                  </a:solidFill>
                  <a:latin typeface="Arimo"/>
                </a:rPr>
                <a:t>Title or Position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2922582" y="7220648"/>
            <a:ext cx="2429727" cy="902985"/>
            <a:chOff x="0" y="0"/>
            <a:chExt cx="3239636" cy="1203980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0"/>
              <a:ext cx="3239636" cy="482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spc="120">
                  <a:solidFill>
                    <a:srgbClr val="191919"/>
                  </a:solidFill>
                  <a:latin typeface="Lato Bold Bold"/>
                </a:rPr>
                <a:t> Name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727730"/>
              <a:ext cx="3239636" cy="4762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60"/>
                </a:lnSpc>
              </a:pPr>
              <a:r>
                <a:rPr lang="en-US" sz="2300" spc="115">
                  <a:solidFill>
                    <a:srgbClr val="191919"/>
                  </a:solidFill>
                  <a:latin typeface="Arimo"/>
                </a:rPr>
                <a:t>Title or Position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-9692846" y="8545724"/>
            <a:ext cx="27987195" cy="1741276"/>
            <a:chOff x="0" y="0"/>
            <a:chExt cx="37316260" cy="2321702"/>
          </a:xfrm>
        </p:grpSpPr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23" id="23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57093" t="0" r="0" b="0"/>
            <a:stretch>
              <a:fillRect/>
            </a:stretch>
          </p:blipFill>
          <p:spPr>
            <a:xfrm flipH="false" flipV="false" rot="0">
              <a:off x="12911727" y="0"/>
              <a:ext cx="3945163" cy="2321702"/>
            </a:xfrm>
            <a:prstGeom prst="rect">
              <a:avLst/>
            </a:prstGeom>
          </p:spPr>
        </p:pic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5324066" y="0"/>
              <a:ext cx="9194857" cy="2321702"/>
            </a:xfrm>
            <a:prstGeom prst="rect">
              <a:avLst/>
            </a:prstGeom>
          </p:spPr>
        </p:pic>
        <p:pic>
          <p:nvPicPr>
            <p:cNvPr name="Picture 25" id="25"/>
            <p:cNvPicPr>
              <a:picLocks noChangeAspect="true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2986098" y="0"/>
              <a:ext cx="9194857" cy="2321702"/>
            </a:xfrm>
            <a:prstGeom prst="rect">
              <a:avLst/>
            </a:prstGeom>
          </p:spPr>
        </p:pic>
        <p:pic>
          <p:nvPicPr>
            <p:cNvPr name="Picture 26" id="26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27479" b="0"/>
            <a:stretch>
              <a:fillRect/>
            </a:stretch>
          </p:blipFill>
          <p:spPr>
            <a:xfrm flipH="false" flipV="false" rot="0">
              <a:off x="30648131" y="0"/>
              <a:ext cx="6668129" cy="2321702"/>
            </a:xfrm>
            <a:prstGeom prst="rect">
              <a:avLst/>
            </a:prstGeom>
          </p:spPr>
        </p:pic>
      </p:grpSp>
      <p:grpSp>
        <p:nvGrpSpPr>
          <p:cNvPr name="Group 27" id="27"/>
          <p:cNvGrpSpPr/>
          <p:nvPr/>
        </p:nvGrpSpPr>
        <p:grpSpPr>
          <a:xfrm rot="0">
            <a:off x="9525" y="0"/>
            <a:ext cx="18278475" cy="889688"/>
            <a:chOff x="0" y="0"/>
            <a:chExt cx="24371300" cy="1186251"/>
          </a:xfrm>
        </p:grpSpPr>
        <p:pic>
          <p:nvPicPr>
            <p:cNvPr name="Picture 28" id="28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102" t="49171" r="0" b="0"/>
            <a:stretch>
              <a:fillRect/>
            </a:stretch>
          </p:blipFill>
          <p:spPr>
            <a:xfrm flipH="false" flipV="false" rot="0">
              <a:off x="0" y="6174"/>
              <a:ext cx="9093530" cy="1180077"/>
            </a:xfrm>
            <a:prstGeom prst="rect">
              <a:avLst/>
            </a:prstGeom>
          </p:spPr>
        </p:pic>
        <p:pic>
          <p:nvPicPr>
            <p:cNvPr name="Picture 29" id="29"/>
            <p:cNvPicPr>
              <a:picLocks noChangeAspect="true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 l="0" t="49171" r="0" b="0"/>
            <a:stretch>
              <a:fillRect/>
            </a:stretch>
          </p:blipFill>
          <p:spPr>
            <a:xfrm flipH="false" flipV="false" rot="0">
              <a:off x="7560705" y="6174"/>
              <a:ext cx="9194857" cy="1180077"/>
            </a:xfrm>
            <a:prstGeom prst="rect">
              <a:avLst/>
            </a:prstGeom>
          </p:spPr>
        </p:pic>
        <p:pic>
          <p:nvPicPr>
            <p:cNvPr name="Picture 30" id="30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48905" r="503" b="0"/>
            <a:stretch>
              <a:fillRect/>
            </a:stretch>
          </p:blipFill>
          <p:spPr>
            <a:xfrm flipH="false" flipV="false" rot="0">
              <a:off x="15222738" y="0"/>
              <a:ext cx="9148562" cy="1186251"/>
            </a:xfrm>
            <a:prstGeom prst="rect">
              <a:avLst/>
            </a:prstGeom>
          </p:spPr>
        </p:pic>
        <p:pic>
          <p:nvPicPr>
            <p:cNvPr name="Picture 31" id="31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51094" r="84097" b="0"/>
            <a:stretch>
              <a:fillRect/>
            </a:stretch>
          </p:blipFill>
          <p:spPr>
            <a:xfrm flipH="false" flipV="false" rot="0">
              <a:off x="22884771" y="50800"/>
              <a:ext cx="1462247" cy="113545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585290" y="7279269"/>
            <a:ext cx="336492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FF4141"/>
                </a:solidFill>
                <a:latin typeface="Lato Bold"/>
              </a:rPr>
              <a:t>Add a main point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585290" y="7895024"/>
            <a:ext cx="3364925" cy="808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000000"/>
                </a:solidFill>
                <a:latin typeface="Arimo"/>
              </a:rPr>
              <a:t>E</a:t>
            </a:r>
            <a:r>
              <a:rPr lang="en-US" sz="2300" u="none">
                <a:solidFill>
                  <a:srgbClr val="000000"/>
                </a:solidFill>
                <a:latin typeface="Arimo"/>
              </a:rPr>
              <a:t>laborate on what you want to discuss. 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2113533" y="4926362"/>
            <a:ext cx="353616" cy="353616"/>
            <a:chOff x="0" y="0"/>
            <a:chExt cx="6350000" cy="6350000"/>
          </a:xfrm>
        </p:grpSpPr>
        <p:sp>
          <p:nvSpPr>
            <p:cNvPr name="Freeform 5" id="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4F63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090944" y="6537326"/>
            <a:ext cx="353616" cy="353616"/>
            <a:chOff x="0" y="0"/>
            <a:chExt cx="6350000" cy="6350000"/>
          </a:xfrm>
        </p:grpSpPr>
        <p:sp>
          <p:nvSpPr>
            <p:cNvPr name="Freeform 7" id="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4F63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0935524" y="4922523"/>
            <a:ext cx="353616" cy="353616"/>
            <a:chOff x="0" y="0"/>
            <a:chExt cx="6350000" cy="6350000"/>
          </a:xfrm>
        </p:grpSpPr>
        <p:sp>
          <p:nvSpPr>
            <p:cNvPr name="Freeform 9" id="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4F63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5093394" y="6537326"/>
            <a:ext cx="353616" cy="353616"/>
            <a:chOff x="0" y="0"/>
            <a:chExt cx="6350000" cy="6350000"/>
          </a:xfrm>
        </p:grpSpPr>
        <p:sp>
          <p:nvSpPr>
            <p:cNvPr name="Freeform 11" id="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4F63"/>
            </a:solidFill>
          </p:spPr>
        </p:sp>
      </p:grpSp>
      <p:sp>
        <p:nvSpPr>
          <p:cNvPr name="AutoShape 12" id="12"/>
          <p:cNvSpPr/>
          <p:nvPr/>
        </p:nvSpPr>
        <p:spPr>
          <a:xfrm rot="1320068">
            <a:off x="2309491" y="5886653"/>
            <a:ext cx="3937601" cy="0"/>
          </a:xfrm>
          <a:prstGeom prst="line">
            <a:avLst/>
          </a:prstGeom>
          <a:ln cap="rnd" w="47625">
            <a:solidFill>
              <a:srgbClr val="825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rot="-1103965">
            <a:off x="6314116" y="5884500"/>
            <a:ext cx="4752934" cy="0"/>
          </a:xfrm>
          <a:prstGeom prst="line">
            <a:avLst/>
          </a:prstGeom>
          <a:ln cap="rnd" w="47625">
            <a:solidFill>
              <a:srgbClr val="825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rot="1270795">
            <a:off x="11137184" y="5884680"/>
            <a:ext cx="4106760" cy="0"/>
          </a:xfrm>
          <a:prstGeom prst="line">
            <a:avLst/>
          </a:prstGeom>
          <a:ln cap="rnd" w="47625">
            <a:solidFill>
              <a:srgbClr val="825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5" id="15"/>
          <p:cNvSpPr txBox="true"/>
          <p:nvPr/>
        </p:nvSpPr>
        <p:spPr>
          <a:xfrm rot="0">
            <a:off x="14103925" y="7279269"/>
            <a:ext cx="336492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FF4141"/>
                </a:solidFill>
                <a:latin typeface="Lato Bold"/>
              </a:rPr>
              <a:t>Add a main point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103925" y="7895024"/>
            <a:ext cx="3364925" cy="808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000000"/>
                </a:solidFill>
                <a:latin typeface="Arimo"/>
              </a:rPr>
              <a:t>E</a:t>
            </a:r>
            <a:r>
              <a:rPr lang="en-US" sz="2300" u="none">
                <a:solidFill>
                  <a:srgbClr val="000000"/>
                </a:solidFill>
                <a:latin typeface="Arimo"/>
              </a:rPr>
              <a:t>laborate on what you want to discuss.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38225" y="2973844"/>
            <a:ext cx="336492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FF4141"/>
                </a:solidFill>
                <a:latin typeface="Lato Bold"/>
              </a:rPr>
              <a:t>Add a main point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38225" y="3589600"/>
            <a:ext cx="3364925" cy="808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000000"/>
                </a:solidFill>
                <a:latin typeface="Arimo"/>
              </a:rPr>
              <a:t>E</a:t>
            </a:r>
            <a:r>
              <a:rPr lang="en-US" sz="2300" u="none">
                <a:solidFill>
                  <a:srgbClr val="000000"/>
                </a:solidFill>
                <a:latin typeface="Arimo"/>
              </a:rPr>
              <a:t>laborate on what you want to discuss.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606678" y="2973844"/>
            <a:ext cx="336492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FF4141"/>
                </a:solidFill>
                <a:latin typeface="Lato Bold"/>
              </a:rPr>
              <a:t>Add a main point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606678" y="3589600"/>
            <a:ext cx="3364925" cy="808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000000"/>
                </a:solidFill>
                <a:latin typeface="Arimo"/>
              </a:rPr>
              <a:t>E</a:t>
            </a:r>
            <a:r>
              <a:rPr lang="en-US" sz="2300" u="none">
                <a:solidFill>
                  <a:srgbClr val="000000"/>
                </a:solidFill>
                <a:latin typeface="Arimo"/>
              </a:rPr>
              <a:t>laborate on what you want to discuss.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38225" y="1357339"/>
            <a:ext cx="15305518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599"/>
              </a:lnSpc>
              <a:spcBef>
                <a:spcPct val="0"/>
              </a:spcBef>
            </a:pPr>
            <a:r>
              <a:rPr lang="en-US" sz="7999">
                <a:solidFill>
                  <a:srgbClr val="8256FF"/>
                </a:solidFill>
                <a:latin typeface="Poppins ExtraBold"/>
              </a:rPr>
              <a:t>Add a Timeline Page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-5797121" y="-870638"/>
            <a:ext cx="24085453" cy="1741276"/>
            <a:chOff x="0" y="0"/>
            <a:chExt cx="32113938" cy="2321702"/>
          </a:xfrm>
        </p:grpSpPr>
        <p:pic>
          <p:nvPicPr>
            <p:cNvPr name="Picture 23" id="2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825" t="50000" r="141" b="0"/>
            <a:stretch>
              <a:fillRect/>
            </a:stretch>
          </p:blipFill>
          <p:spPr>
            <a:xfrm flipH="false" flipV="false" rot="0">
              <a:off x="7737961" y="1160851"/>
              <a:ext cx="9105900" cy="1160851"/>
            </a:xfrm>
            <a:prstGeom prst="rect">
              <a:avLst/>
            </a:prstGeom>
          </p:spPr>
        </p:pic>
        <p:pic>
          <p:nvPicPr>
            <p:cNvPr name="Picture 25" id="25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50000" r="184" b="0"/>
            <a:stretch>
              <a:fillRect/>
            </a:stretch>
          </p:blipFill>
          <p:spPr>
            <a:xfrm flipH="false" flipV="false" rot="0">
              <a:off x="15324066" y="1160851"/>
              <a:ext cx="9177895" cy="1160851"/>
            </a:xfrm>
            <a:prstGeom prst="rect">
              <a:avLst/>
            </a:prstGeom>
          </p:spPr>
        </p:pic>
        <p:pic>
          <p:nvPicPr>
            <p:cNvPr name="Picture 26" id="2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49452" r="1746" b="0"/>
            <a:stretch>
              <a:fillRect/>
            </a:stretch>
          </p:blipFill>
          <p:spPr>
            <a:xfrm flipH="false" flipV="false" rot="0">
              <a:off x="22986098" y="1148151"/>
              <a:ext cx="9034262" cy="1173551"/>
            </a:xfrm>
            <a:prstGeom prst="rect">
              <a:avLst/>
            </a:prstGeom>
          </p:spPr>
        </p:pic>
        <p:pic>
          <p:nvPicPr>
            <p:cNvPr name="Picture 27" id="27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51094" r="84058" b="0"/>
            <a:stretch>
              <a:fillRect/>
            </a:stretch>
          </p:blipFill>
          <p:spPr>
            <a:xfrm flipH="false" flipV="false" rot="0">
              <a:off x="30648131" y="1186251"/>
              <a:ext cx="1465806" cy="1135451"/>
            </a:xfrm>
            <a:prstGeom prst="rect">
              <a:avLst/>
            </a:prstGeom>
          </p:spPr>
        </p:pic>
      </p:grpSp>
      <p:grpSp>
        <p:nvGrpSpPr>
          <p:cNvPr name="Group 28" id="28"/>
          <p:cNvGrpSpPr/>
          <p:nvPr/>
        </p:nvGrpSpPr>
        <p:grpSpPr>
          <a:xfrm rot="0">
            <a:off x="6350" y="9258300"/>
            <a:ext cx="26002821" cy="1741276"/>
            <a:chOff x="0" y="0"/>
            <a:chExt cx="34670428" cy="2321702"/>
          </a:xfrm>
        </p:grpSpPr>
        <p:pic>
          <p:nvPicPr>
            <p:cNvPr name="Picture 29" id="29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56254" t="0" r="0" b="41469"/>
            <a:stretch>
              <a:fillRect/>
            </a:stretch>
          </p:blipFill>
          <p:spPr>
            <a:xfrm flipH="false" flipV="false" rot="0">
              <a:off x="0" y="0"/>
              <a:ext cx="4022297" cy="1358900"/>
            </a:xfrm>
            <a:prstGeom prst="rect">
              <a:avLst/>
            </a:prstGeom>
          </p:spPr>
        </p:pic>
        <p:pic>
          <p:nvPicPr>
            <p:cNvPr name="Picture 30" id="30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41469"/>
            <a:stretch>
              <a:fillRect/>
            </a:stretch>
          </p:blipFill>
          <p:spPr>
            <a:xfrm flipH="false" flipV="false" rot="0">
              <a:off x="2489472" y="0"/>
              <a:ext cx="9194857" cy="1358900"/>
            </a:xfrm>
            <a:prstGeom prst="rect">
              <a:avLst/>
            </a:prstGeom>
          </p:spPr>
        </p:pic>
        <p:pic>
          <p:nvPicPr>
            <p:cNvPr name="Picture 31" id="31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40922"/>
            <a:stretch>
              <a:fillRect/>
            </a:stretch>
          </p:blipFill>
          <p:spPr>
            <a:xfrm flipH="false" flipV="false" rot="0">
              <a:off x="10151505" y="0"/>
              <a:ext cx="9194857" cy="1371600"/>
            </a:xfrm>
            <a:prstGeom prst="rect">
              <a:avLst/>
            </a:prstGeom>
          </p:spPr>
        </p:pic>
        <p:pic>
          <p:nvPicPr>
            <p:cNvPr name="Picture 32" id="32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28818" b="40922"/>
            <a:stretch>
              <a:fillRect/>
            </a:stretch>
          </p:blipFill>
          <p:spPr>
            <a:xfrm flipH="false" flipV="false" rot="0">
              <a:off x="17813538" y="0"/>
              <a:ext cx="6545062" cy="1371600"/>
            </a:xfrm>
            <a:prstGeom prst="rect">
              <a:avLst/>
            </a:prstGeom>
          </p:spPr>
        </p:pic>
        <p:pic>
          <p:nvPicPr>
            <p:cNvPr name="Picture 33" id="33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5475571" y="0"/>
              <a:ext cx="9194857" cy="232170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1028700" y="2229049"/>
          <a:ext cx="16230600" cy="5828903"/>
        </p:xfrm>
        <a:graphic>
          <a:graphicData uri="http://schemas.openxmlformats.org/drawingml/2006/table">
            <a:tbl>
              <a:tblPr/>
              <a:tblGrid>
                <a:gridCol w="4057650"/>
                <a:gridCol w="4189072"/>
                <a:gridCol w="3926228"/>
                <a:gridCol w="4057650"/>
              </a:tblGrid>
              <a:tr h="14097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>
                          <a:solidFill>
                            <a:srgbClr val="FFFFFF"/>
                          </a:solidFill>
                          <a:latin typeface="Lato Bold Bold"/>
                        </a:rPr>
                        <a:t>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14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>
                          <a:solidFill>
                            <a:srgbClr val="FCFCF2"/>
                          </a:solidFill>
                          <a:latin typeface="Lato Bold Bold"/>
                        </a:rPr>
                        <a:t>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9B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>
                          <a:solidFill>
                            <a:srgbClr val="FFFFFF"/>
                          </a:solidFill>
                          <a:latin typeface="Lato Bold Bold"/>
                        </a:rPr>
                        <a:t>O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14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>
                          <a:solidFill>
                            <a:srgbClr val="FCFCF2"/>
                          </a:solidFill>
                          <a:latin typeface="Lato Bold Bold"/>
                        </a:rPr>
                        <a:t>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9BFF"/>
                    </a:solidFill>
                  </a:tcPr>
                </a:tc>
              </a:tr>
              <a:tr h="695325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Lato Bold Bold"/>
                        </a:rPr>
                        <a:t>STRENGTHS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D7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Lato Bold Bold"/>
                        </a:rPr>
                        <a:t>WEAKNESSES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D7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Lato Bold Bold"/>
                        </a:rPr>
                        <a:t>OPPORTUNITIES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D7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Lato Bold Bold"/>
                        </a:rPr>
                        <a:t>THREATS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D70"/>
                    </a:solidFill>
                  </a:tcPr>
                </a:tc>
              </a:tr>
              <a:tr h="372387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 doing well? </a:t>
                      </a:r>
                    </a:p>
                    <a:p>
                      <a:r>
                        <a:rPr lang="en-US"/>
                        <a:t>What sets you apart?</a:t>
                      </a:r>
                    </a:p>
                    <a:p>
                      <a:r>
                        <a:rPr lang="en-US" sz="2099">
                          <a:solidFill>
                            <a:srgbClr val="000000"/>
                          </a:solidFill>
                          <a:latin typeface="Arimo"/>
                        </a:rPr>
                        <a:t>What are your good qualities?</a:t>
                      </a:r>
                    </a:p>
                  </a:txBody>
                  <a:tcPr>
                    <a:lnL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Where do you need to improve? </a:t>
                      </a:r>
                    </a:p>
                    <a:p>
                      <a:r>
                        <a:rPr lang="en-US" sz="2099">
                          <a:solidFill>
                            <a:srgbClr val="000000"/>
                          </a:solidFill>
                          <a:latin typeface="Arimo"/>
                        </a:rPr>
                        <a:t>Are resources adequate? What do others do better than you?</a:t>
                      </a:r>
                    </a:p>
                  </a:txBody>
                  <a:tcPr>
                    <a:lnL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your goals? </a:t>
                      </a:r>
                    </a:p>
                    <a:p>
                      <a:r>
                        <a:rPr lang="en-US"/>
                        <a:t>Are demands shifting?</a:t>
                      </a:r>
                    </a:p>
                    <a:p>
                      <a:r>
                        <a:rPr lang="en-US" sz="2099">
                          <a:solidFill>
                            <a:srgbClr val="000000"/>
                          </a:solidFill>
                          <a:latin typeface="Arimo"/>
                        </a:rPr>
                        <a:t>How can it be improved?</a:t>
                      </a:r>
                    </a:p>
                  </a:txBody>
                  <a:tcPr>
                    <a:lnL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the blockers you're facing? </a:t>
                      </a:r>
                    </a:p>
                    <a:p>
                      <a:r>
                        <a:rPr lang="en-US" sz="2099">
                          <a:solidFill>
                            <a:srgbClr val="000000"/>
                          </a:solidFill>
                          <a:latin typeface="Arimo"/>
                        </a:rPr>
                        <a:t>What are factors outside of your control?</a:t>
                      </a:r>
                    </a:p>
                  </a:txBody>
                  <a:tcPr>
                    <a:lnL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191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name="Group 3" id="3"/>
          <p:cNvGrpSpPr/>
          <p:nvPr/>
        </p:nvGrpSpPr>
        <p:grpSpPr>
          <a:xfrm rot="0">
            <a:off x="-5797121" y="0"/>
            <a:ext cx="29882242" cy="1741276"/>
            <a:chOff x="0" y="0"/>
            <a:chExt cx="39842989" cy="2321702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7662033" y="0"/>
              <a:ext cx="9194857" cy="2321702"/>
            </a:xfrm>
            <a:prstGeom prst="rect">
              <a:avLst/>
            </a:prstGeom>
          </p:spPr>
        </p:pic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5324066" y="0"/>
              <a:ext cx="9194857" cy="2321702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2986098" y="0"/>
              <a:ext cx="9194857" cy="2321702"/>
            </a:xfrm>
            <a:prstGeom prst="rect">
              <a:avLst/>
            </a:prstGeom>
          </p:spPr>
        </p:pic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30648131" y="0"/>
              <a:ext cx="9194857" cy="2321702"/>
            </a:xfrm>
            <a:prstGeom prst="rect">
              <a:avLst/>
            </a:prstGeom>
          </p:spPr>
        </p:pic>
      </p:grpSp>
      <p:grpSp>
        <p:nvGrpSpPr>
          <p:cNvPr name="Group 9" id="9"/>
          <p:cNvGrpSpPr/>
          <p:nvPr/>
        </p:nvGrpSpPr>
        <p:grpSpPr>
          <a:xfrm rot="0">
            <a:off x="-5797121" y="8545724"/>
            <a:ext cx="29882242" cy="1741276"/>
            <a:chOff x="0" y="0"/>
            <a:chExt cx="39842989" cy="2321702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211" t="0" r="0" b="0"/>
            <a:stretch>
              <a:fillRect/>
            </a:stretch>
          </p:blipFill>
          <p:spPr>
            <a:xfrm flipH="false" flipV="false" rot="0">
              <a:off x="7681506" y="0"/>
              <a:ext cx="9175384" cy="2321702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5324066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599" b="0"/>
            <a:stretch>
              <a:fillRect/>
            </a:stretch>
          </p:blipFill>
          <p:spPr>
            <a:xfrm flipH="false" flipV="false" rot="0">
              <a:off x="22986098" y="0"/>
              <a:ext cx="9139744" cy="2321702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30648131" y="0"/>
              <a:ext cx="9194857" cy="232170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581854" y="2748790"/>
            <a:ext cx="15124291" cy="584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Arimo"/>
              </a:rPr>
              <a:t>Elaborate on what you want to discuss.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581854" y="1357339"/>
            <a:ext cx="15124291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99"/>
              </a:lnSpc>
            </a:pPr>
            <a:r>
              <a:rPr lang="en-US" sz="7999">
                <a:solidFill>
                  <a:srgbClr val="FF4141"/>
                </a:solidFill>
                <a:latin typeface="Poppins ExtraBold"/>
              </a:rPr>
              <a:t>Write Your Topic or Idea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7061926" y="4759163"/>
            <a:ext cx="4270224" cy="3879208"/>
            <a:chOff x="0" y="0"/>
            <a:chExt cx="5693632" cy="5172278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2430065" y="4682794"/>
              <a:ext cx="536067" cy="4894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Item 3</a:t>
              </a:r>
            </a:p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30%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4133918" y="-38100"/>
              <a:ext cx="527615" cy="4894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Item 1</a:t>
              </a:r>
            </a:p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20%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1057558" y="-38100"/>
              <a:ext cx="537988" cy="4894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Item 5</a:t>
              </a:r>
            </a:p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20%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5163088" y="2564986"/>
              <a:ext cx="530544" cy="4894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Item 2</a:t>
              </a:r>
            </a:p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16%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2402886"/>
              <a:ext cx="540486" cy="4894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Item 4</a:t>
              </a:r>
            </a:p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14%</a:t>
              </a:r>
            </a:p>
          </p:txBody>
        </p:sp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621433" y="98541"/>
              <a:ext cx="4481410" cy="4481410"/>
              <a:chOff x="0" y="0"/>
              <a:chExt cx="2540000" cy="254000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1270000" y="0"/>
                <a:ext cx="1225947" cy="1104203"/>
              </a:xfrm>
              <a:custGeom>
                <a:avLst/>
                <a:gdLst/>
                <a:ahLst/>
                <a:cxnLst/>
                <a:rect r="r" b="b" t="t" l="l"/>
                <a:pathLst>
                  <a:path h="1104203" w="1225947">
                    <a:moveTo>
                      <a:pt x="0" y="0"/>
                    </a:moveTo>
                    <a:cubicBezTo>
                      <a:pt x="573695" y="0"/>
                      <a:pt x="1076156" y="384611"/>
                      <a:pt x="1225947" y="938406"/>
                    </a:cubicBezTo>
                    <a:lnTo>
                      <a:pt x="612973" y="1104203"/>
                    </a:lnTo>
                    <a:cubicBezTo>
                      <a:pt x="538078" y="827305"/>
                      <a:pt x="286848" y="635000"/>
                      <a:pt x="0" y="635000"/>
                    </a:cubicBezTo>
                    <a:close/>
                  </a:path>
                </a:pathLst>
              </a:custGeom>
              <a:solidFill>
                <a:srgbClr val="FF4141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>
                <a:off x="1738435" y="877548"/>
                <a:ext cx="880755" cy="1249876"/>
              </a:xfrm>
              <a:custGeom>
                <a:avLst/>
                <a:gdLst/>
                <a:ahLst/>
                <a:cxnLst/>
                <a:rect r="r" b="b" t="t" l="l"/>
                <a:pathLst>
                  <a:path h="1249876" w="880755">
                    <a:moveTo>
                      <a:pt x="739407" y="0"/>
                    </a:moveTo>
                    <a:cubicBezTo>
                      <a:pt x="880754" y="435023"/>
                      <a:pt x="777249" y="912448"/>
                      <a:pt x="468434" y="1249876"/>
                    </a:cubicBezTo>
                    <a:lnTo>
                      <a:pt x="0" y="821164"/>
                    </a:lnTo>
                    <a:cubicBezTo>
                      <a:pt x="154407" y="652450"/>
                      <a:pt x="206160" y="413738"/>
                      <a:pt x="135486" y="196226"/>
                    </a:cubicBezTo>
                    <a:close/>
                  </a:path>
                </a:pathLst>
              </a:custGeom>
              <a:solidFill>
                <a:srgbClr val="FF6786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165033" y="1583029"/>
                <a:ext cx="2083519" cy="988720"/>
              </a:xfrm>
              <a:custGeom>
                <a:avLst/>
                <a:gdLst/>
                <a:ahLst/>
                <a:cxnLst/>
                <a:rect r="r" b="b" t="t" l="l"/>
                <a:pathLst>
                  <a:path h="988720" w="2083519">
                    <a:moveTo>
                      <a:pt x="2083519" y="496499"/>
                    </a:moveTo>
                    <a:cubicBezTo>
                      <a:pt x="1817239" y="818377"/>
                      <a:pt x="1409697" y="988720"/>
                      <a:pt x="993564" y="952076"/>
                    </a:cubicBezTo>
                    <a:cubicBezTo>
                      <a:pt x="577431" y="915431"/>
                      <a:pt x="205930" y="676487"/>
                      <a:pt x="0" y="313028"/>
                    </a:cubicBezTo>
                    <a:lnTo>
                      <a:pt x="552483" y="0"/>
                    </a:lnTo>
                    <a:cubicBezTo>
                      <a:pt x="655449" y="181729"/>
                      <a:pt x="841199" y="301201"/>
                      <a:pt x="1049265" y="319523"/>
                    </a:cubicBezTo>
                    <a:cubicBezTo>
                      <a:pt x="1257332" y="337845"/>
                      <a:pt x="1461103" y="252674"/>
                      <a:pt x="1594243" y="91735"/>
                    </a:cubicBezTo>
                    <a:close/>
                  </a:path>
                </a:pathLst>
              </a:custGeom>
              <a:solidFill>
                <a:srgbClr val="FF92BF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-59466" y="817672"/>
                <a:ext cx="793317" cy="1132828"/>
              </a:xfrm>
              <a:custGeom>
                <a:avLst/>
                <a:gdLst/>
                <a:ahLst/>
                <a:cxnLst/>
                <a:rect r="r" b="b" t="t" l="l"/>
                <a:pathLst>
                  <a:path h="1132828" w="793317">
                    <a:moveTo>
                      <a:pt x="257170" y="1132828"/>
                    </a:moveTo>
                    <a:cubicBezTo>
                      <a:pt x="42414" y="794428"/>
                      <a:pt x="0" y="374510"/>
                      <a:pt x="142748" y="0"/>
                    </a:cubicBezTo>
                    <a:lnTo>
                      <a:pt x="736107" y="226164"/>
                    </a:lnTo>
                    <a:cubicBezTo>
                      <a:pt x="664733" y="413419"/>
                      <a:pt x="685940" y="623378"/>
                      <a:pt x="793318" y="792578"/>
                    </a:cubicBezTo>
                    <a:close/>
                  </a:path>
                </a:pathLst>
              </a:custGeom>
              <a:solidFill>
                <a:srgbClr val="FFBBE8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>
                <a:off x="62158" y="0"/>
                <a:ext cx="1207778" cy="1073774"/>
              </a:xfrm>
              <a:custGeom>
                <a:avLst/>
                <a:gdLst/>
                <a:ahLst/>
                <a:cxnLst/>
                <a:rect r="r" b="b" t="t" l="l"/>
                <a:pathLst>
                  <a:path h="1073774" w="1207778">
                    <a:moveTo>
                      <a:pt x="0" y="877548"/>
                    </a:moveTo>
                    <a:cubicBezTo>
                      <a:pt x="170006" y="354324"/>
                      <a:pt x="657564" y="55"/>
                      <a:pt x="1207715" y="0"/>
                    </a:cubicBezTo>
                    <a:lnTo>
                      <a:pt x="1207779" y="635000"/>
                    </a:lnTo>
                    <a:cubicBezTo>
                      <a:pt x="932703" y="635027"/>
                      <a:pt x="688924" y="812162"/>
                      <a:pt x="603921" y="1073774"/>
                    </a:cubicBezTo>
                    <a:close/>
                  </a:path>
                </a:pathLst>
              </a:custGeom>
              <a:solidFill>
                <a:srgbClr val="FFE1FF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1270000" y="0"/>
                <a:ext cx="127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127">
                    <a:moveTo>
                      <a:pt x="0" y="0"/>
                    </a:moveTo>
                    <a:cubicBezTo>
                      <a:pt x="42" y="0"/>
                      <a:pt x="85" y="0"/>
                      <a:pt x="127" y="0"/>
                    </a:cubicBezTo>
                    <a:lnTo>
                      <a:pt x="63" y="635000"/>
                    </a:lnTo>
                    <a:cubicBezTo>
                      <a:pt x="42" y="635000"/>
                      <a:pt x="21" y="635000"/>
                      <a:pt x="0" y="635000"/>
                    </a:cubicBezTo>
                    <a:close/>
                  </a:path>
                </a:pathLst>
              </a:custGeom>
              <a:solidFill>
                <a:srgbClr val="C7BBDD"/>
              </a:solidFill>
            </p:spPr>
          </p:sp>
        </p:grpSp>
      </p:grpSp>
      <p:grpSp>
        <p:nvGrpSpPr>
          <p:cNvPr name="Group 17" id="17"/>
          <p:cNvGrpSpPr/>
          <p:nvPr/>
        </p:nvGrpSpPr>
        <p:grpSpPr>
          <a:xfrm rot="0">
            <a:off x="1953908" y="4491724"/>
            <a:ext cx="3887045" cy="3840217"/>
            <a:chOff x="0" y="0"/>
            <a:chExt cx="5182727" cy="512029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3935957"/>
              <a:ext cx="540486" cy="4894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Item 4</a:t>
              </a:r>
            </a:p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14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4652183" y="1697977"/>
              <a:ext cx="530544" cy="4894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Item 2</a:t>
              </a:r>
            </a:p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10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3570113" y="4630806"/>
              <a:ext cx="536067" cy="4894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Item 3</a:t>
              </a:r>
            </a:p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10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581384" y="347614"/>
              <a:ext cx="537988" cy="4894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Item 5</a:t>
              </a:r>
            </a:p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10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2972351" y="-38100"/>
              <a:ext cx="527615" cy="4894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Item 1</a:t>
              </a:r>
            </a:p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5</a:t>
              </a:r>
            </a:p>
          </p:txBody>
        </p:sp>
        <p:grpSp>
          <p:nvGrpSpPr>
            <p:cNvPr name="Group 23" id="23"/>
            <p:cNvGrpSpPr>
              <a:grpSpLocks noChangeAspect="true"/>
            </p:cNvGrpSpPr>
            <p:nvPr/>
          </p:nvGrpSpPr>
          <p:grpSpPr>
            <a:xfrm rot="0">
              <a:off x="172235" y="464391"/>
              <a:ext cx="4481410" cy="4481410"/>
              <a:chOff x="0" y="0"/>
              <a:chExt cx="2540000" cy="2540000"/>
            </a:xfrm>
          </p:grpSpPr>
          <p:sp>
            <p:nvSpPr>
              <p:cNvPr name="Freeform 24" id="24"/>
              <p:cNvSpPr/>
              <p:nvPr/>
            </p:nvSpPr>
            <p:spPr>
              <a:xfrm>
                <a:off x="1270000" y="0"/>
                <a:ext cx="809520" cy="780720"/>
              </a:xfrm>
              <a:custGeom>
                <a:avLst/>
                <a:gdLst/>
                <a:ahLst/>
                <a:cxnLst/>
                <a:rect r="r" b="b" t="t" l="l"/>
                <a:pathLst>
                  <a:path h="780720" w="809520">
                    <a:moveTo>
                      <a:pt x="0" y="0"/>
                    </a:moveTo>
                    <a:cubicBezTo>
                      <a:pt x="295530" y="0"/>
                      <a:pt x="581808" y="103065"/>
                      <a:pt x="809520" y="291441"/>
                    </a:cubicBezTo>
                    <a:lnTo>
                      <a:pt x="404760" y="780720"/>
                    </a:lnTo>
                    <a:cubicBezTo>
                      <a:pt x="290904" y="686533"/>
                      <a:pt x="147765" y="635000"/>
                      <a:pt x="0" y="635000"/>
                    </a:cubicBezTo>
                    <a:close/>
                  </a:path>
                </a:pathLst>
              </a:custGeom>
              <a:solidFill>
                <a:srgbClr val="FF4141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1649800" y="252205"/>
                <a:ext cx="1018192" cy="1515429"/>
              </a:xfrm>
              <a:custGeom>
                <a:avLst/>
                <a:gdLst/>
                <a:ahLst/>
                <a:cxnLst/>
                <a:rect r="r" b="b" t="t" l="l"/>
                <a:pathLst>
                  <a:path h="1515429" w="1018192">
                    <a:moveTo>
                      <a:pt x="379800" y="0"/>
                    </a:moveTo>
                    <a:cubicBezTo>
                      <a:pt x="849288" y="350388"/>
                      <a:pt x="1018192" y="976449"/>
                      <a:pt x="788644" y="1515428"/>
                    </a:cubicBezTo>
                    <a:lnTo>
                      <a:pt x="204422" y="1266612"/>
                    </a:lnTo>
                    <a:cubicBezTo>
                      <a:pt x="319196" y="997122"/>
                      <a:pt x="234744" y="684091"/>
                      <a:pt x="0" y="508897"/>
                    </a:cubicBezTo>
                    <a:close/>
                  </a:path>
                </a:pathLst>
              </a:custGeom>
              <a:solidFill>
                <a:srgbClr val="FF6786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1125389" y="1489307"/>
                <a:ext cx="1336466" cy="1109139"/>
              </a:xfrm>
              <a:custGeom>
                <a:avLst/>
                <a:gdLst/>
                <a:ahLst/>
                <a:cxnLst/>
                <a:rect r="r" b="b" t="t" l="l"/>
                <a:pathLst>
                  <a:path h="1109139" w="1336466">
                    <a:moveTo>
                      <a:pt x="1336466" y="219307"/>
                    </a:moveTo>
                    <a:cubicBezTo>
                      <a:pt x="1134143" y="769085"/>
                      <a:pt x="582015" y="1109139"/>
                      <a:pt x="0" y="1042433"/>
                    </a:cubicBezTo>
                    <a:lnTo>
                      <a:pt x="72306" y="411563"/>
                    </a:lnTo>
                    <a:cubicBezTo>
                      <a:pt x="363313" y="444916"/>
                      <a:pt x="639377" y="274889"/>
                      <a:pt x="740538" y="0"/>
                    </a:cubicBezTo>
                    <a:close/>
                  </a:path>
                </a:pathLst>
              </a:custGeom>
              <a:solidFill>
                <a:srgbClr val="FF92BF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-59978" y="848252"/>
                <a:ext cx="1289293" cy="1689139"/>
              </a:xfrm>
              <a:custGeom>
                <a:avLst/>
                <a:gdLst/>
                <a:ahLst/>
                <a:cxnLst/>
                <a:rect r="r" b="b" t="t" l="l"/>
                <a:pathLst>
                  <a:path h="1689139" w="1289293">
                    <a:moveTo>
                      <a:pt x="1248609" y="1689139"/>
                    </a:moveTo>
                    <a:cubicBezTo>
                      <a:pt x="851783" y="1663662"/>
                      <a:pt x="489796" y="1453792"/>
                      <a:pt x="270522" y="1122071"/>
                    </a:cubicBezTo>
                    <a:cubicBezTo>
                      <a:pt x="51247" y="790351"/>
                      <a:pt x="0" y="375076"/>
                      <a:pt x="132051" y="0"/>
                    </a:cubicBezTo>
                    <a:lnTo>
                      <a:pt x="731015" y="210874"/>
                    </a:lnTo>
                    <a:cubicBezTo>
                      <a:pt x="664989" y="398412"/>
                      <a:pt x="690613" y="606049"/>
                      <a:pt x="800250" y="771910"/>
                    </a:cubicBezTo>
                    <a:cubicBezTo>
                      <a:pt x="909887" y="937770"/>
                      <a:pt x="1090880" y="1042705"/>
                      <a:pt x="1289293" y="1055443"/>
                    </a:cubicBezTo>
                    <a:close/>
                  </a:path>
                </a:pathLst>
              </a:custGeom>
              <a:solidFill>
                <a:srgbClr val="FFBBE8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52492" y="0"/>
                <a:ext cx="1217445" cy="1089325"/>
              </a:xfrm>
              <a:custGeom>
                <a:avLst/>
                <a:gdLst/>
                <a:ahLst/>
                <a:cxnLst/>
                <a:rect r="r" b="b" t="t" l="l"/>
                <a:pathLst>
                  <a:path h="1089325" w="1217445">
                    <a:moveTo>
                      <a:pt x="0" y="908650"/>
                    </a:moveTo>
                    <a:cubicBezTo>
                      <a:pt x="159955" y="369708"/>
                      <a:pt x="655203" y="56"/>
                      <a:pt x="1217381" y="0"/>
                    </a:cubicBezTo>
                    <a:lnTo>
                      <a:pt x="1217445" y="635000"/>
                    </a:lnTo>
                    <a:cubicBezTo>
                      <a:pt x="936355" y="635028"/>
                      <a:pt x="688732" y="819854"/>
                      <a:pt x="608754" y="1089325"/>
                    </a:cubicBezTo>
                    <a:close/>
                  </a:path>
                </a:pathLst>
              </a:custGeom>
              <a:solidFill>
                <a:srgbClr val="FFE1FF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1270000" y="0"/>
                <a:ext cx="127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127">
                    <a:moveTo>
                      <a:pt x="0" y="0"/>
                    </a:moveTo>
                    <a:cubicBezTo>
                      <a:pt x="42" y="0"/>
                      <a:pt x="85" y="0"/>
                      <a:pt x="127" y="0"/>
                    </a:cubicBezTo>
                    <a:lnTo>
                      <a:pt x="63" y="635000"/>
                    </a:lnTo>
                    <a:cubicBezTo>
                      <a:pt x="42" y="635000"/>
                      <a:pt x="21" y="635000"/>
                      <a:pt x="0" y="635000"/>
                    </a:cubicBezTo>
                    <a:close/>
                  </a:path>
                </a:pathLst>
              </a:custGeom>
              <a:solidFill>
                <a:srgbClr val="C7BBDD"/>
              </a:solidFill>
            </p:spPr>
          </p:sp>
        </p:grpSp>
      </p:grpSp>
      <p:grpSp>
        <p:nvGrpSpPr>
          <p:cNvPr name="Group 30" id="30"/>
          <p:cNvGrpSpPr/>
          <p:nvPr/>
        </p:nvGrpSpPr>
        <p:grpSpPr>
          <a:xfrm rot="0">
            <a:off x="12553122" y="4482199"/>
            <a:ext cx="3780969" cy="3914962"/>
            <a:chOff x="0" y="0"/>
            <a:chExt cx="5041293" cy="5219949"/>
          </a:xfrm>
        </p:grpSpPr>
        <p:sp>
          <p:nvSpPr>
            <p:cNvPr name="TextBox 31" id="31"/>
            <p:cNvSpPr txBox="true"/>
            <p:nvPr/>
          </p:nvSpPr>
          <p:spPr>
            <a:xfrm rot="0">
              <a:off x="727051" y="4730465"/>
              <a:ext cx="540486" cy="4894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Item 4</a:t>
              </a:r>
            </a:p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31.6%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4505225" y="3074173"/>
              <a:ext cx="536067" cy="4894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Item 3</a:t>
              </a:r>
            </a:p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26.3%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0">
              <a:off x="49635" y="663448"/>
              <a:ext cx="537988" cy="4894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Item 5</a:t>
              </a:r>
            </a:p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26.3%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2825174" y="-38100"/>
              <a:ext cx="527615" cy="4894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Item 1</a:t>
              </a:r>
            </a:p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10.5%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3897508" y="663448"/>
              <a:ext cx="530544" cy="4894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Item 2</a:t>
              </a:r>
            </a:p>
            <a:p>
              <a:pPr algn="ctr">
                <a:lnSpc>
                  <a:spcPts val="1463"/>
                </a:lnSpc>
              </a:pPr>
              <a:r>
                <a:rPr lang="en-US" sz="1045">
                  <a:solidFill>
                    <a:srgbClr val="000000"/>
                  </a:solidFill>
                  <a:latin typeface="Canva Sans"/>
                </a:rPr>
                <a:t>5.3%</a:t>
              </a:r>
            </a:p>
          </p:txBody>
        </p:sp>
        <p:grpSp>
          <p:nvGrpSpPr>
            <p:cNvPr name="Group 36" id="36"/>
            <p:cNvGrpSpPr>
              <a:grpSpLocks noChangeAspect="true"/>
            </p:cNvGrpSpPr>
            <p:nvPr/>
          </p:nvGrpSpPr>
          <p:grpSpPr>
            <a:xfrm rot="0">
              <a:off x="0" y="455931"/>
              <a:ext cx="4481410" cy="4481410"/>
              <a:chOff x="0" y="0"/>
              <a:chExt cx="2540000" cy="2540000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1270000" y="0"/>
                <a:ext cx="829165" cy="789015"/>
              </a:xfrm>
              <a:custGeom>
                <a:avLst/>
                <a:gdLst/>
                <a:ahLst/>
                <a:cxnLst/>
                <a:rect r="r" b="b" t="t" l="l"/>
                <a:pathLst>
                  <a:path h="789015" w="829165">
                    <a:moveTo>
                      <a:pt x="0" y="0"/>
                    </a:moveTo>
                    <a:cubicBezTo>
                      <a:pt x="304370" y="0"/>
                      <a:pt x="598618" y="109311"/>
                      <a:pt x="829165" y="308030"/>
                    </a:cubicBezTo>
                    <a:lnTo>
                      <a:pt x="414582" y="789015"/>
                    </a:lnTo>
                    <a:cubicBezTo>
                      <a:pt x="299309" y="689656"/>
                      <a:pt x="152185" y="635000"/>
                      <a:pt x="0" y="635000"/>
                    </a:cubicBezTo>
                    <a:close/>
                  </a:path>
                </a:pathLst>
              </a:custGeom>
              <a:solidFill>
                <a:srgbClr val="FF4141"/>
              </a:solidFill>
            </p:spPr>
          </p:sp>
          <p:sp>
            <p:nvSpPr>
              <p:cNvPr name="Freeform 38" id="38"/>
              <p:cNvSpPr/>
              <p:nvPr/>
            </p:nvSpPr>
            <p:spPr>
              <a:xfrm>
                <a:off x="1660025" y="267792"/>
                <a:ext cx="706564" cy="681899"/>
              </a:xfrm>
              <a:custGeom>
                <a:avLst/>
                <a:gdLst/>
                <a:ahLst/>
                <a:cxnLst/>
                <a:rect r="r" b="b" t="t" l="l"/>
                <a:pathLst>
                  <a:path h="681899" w="706564">
                    <a:moveTo>
                      <a:pt x="390025" y="0"/>
                    </a:moveTo>
                    <a:cubicBezTo>
                      <a:pt x="517589" y="99286"/>
                      <a:pt x="625025" y="222013"/>
                      <a:pt x="706564" y="361590"/>
                    </a:cubicBezTo>
                    <a:lnTo>
                      <a:pt x="158270" y="681899"/>
                    </a:lnTo>
                    <a:cubicBezTo>
                      <a:pt x="117500" y="612111"/>
                      <a:pt x="63782" y="550747"/>
                      <a:pt x="0" y="501104"/>
                    </a:cubicBezTo>
                    <a:close/>
                  </a:path>
                </a:pathLst>
              </a:custGeom>
              <a:solidFill>
                <a:srgbClr val="FF6786"/>
              </a:solidFill>
            </p:spPr>
          </p:sp>
          <p:sp>
            <p:nvSpPr>
              <p:cNvPr name="Freeform 39" id="39"/>
              <p:cNvSpPr/>
              <p:nvPr/>
            </p:nvSpPr>
            <p:spPr>
              <a:xfrm>
                <a:off x="1543937" y="575376"/>
                <a:ext cx="1047744" cy="1840370"/>
              </a:xfrm>
              <a:custGeom>
                <a:avLst/>
                <a:gdLst/>
                <a:ahLst/>
                <a:cxnLst/>
                <a:rect r="r" b="b" t="t" l="l"/>
                <a:pathLst>
                  <a:path h="1840370" w="1047744">
                    <a:moveTo>
                      <a:pt x="789264" y="0"/>
                    </a:moveTo>
                    <a:cubicBezTo>
                      <a:pt x="989512" y="306501"/>
                      <a:pt x="1047744" y="684511"/>
                      <a:pt x="949023" y="1037068"/>
                    </a:cubicBezTo>
                    <a:cubicBezTo>
                      <a:pt x="850303" y="1389626"/>
                      <a:pt x="604235" y="1682428"/>
                      <a:pt x="273938" y="1840370"/>
                    </a:cubicBezTo>
                    <a:lnTo>
                      <a:pt x="0" y="1267497"/>
                    </a:lnTo>
                    <a:cubicBezTo>
                      <a:pt x="165149" y="1188526"/>
                      <a:pt x="288183" y="1042125"/>
                      <a:pt x="337543" y="865846"/>
                    </a:cubicBezTo>
                    <a:cubicBezTo>
                      <a:pt x="386903" y="689568"/>
                      <a:pt x="357787" y="500563"/>
                      <a:pt x="257664" y="347312"/>
                    </a:cubicBezTo>
                    <a:close/>
                  </a:path>
                </a:pathLst>
              </a:custGeom>
              <a:solidFill>
                <a:srgbClr val="FF92BF"/>
              </a:solidFill>
            </p:spPr>
          </p:sp>
          <p:sp>
            <p:nvSpPr>
              <p:cNvPr name="Freeform 40" id="40"/>
              <p:cNvSpPr/>
              <p:nvPr/>
            </p:nvSpPr>
            <p:spPr>
              <a:xfrm>
                <a:off x="678" y="1290744"/>
                <a:ext cx="1873775" cy="1305648"/>
              </a:xfrm>
              <a:custGeom>
                <a:avLst/>
                <a:gdLst/>
                <a:ahLst/>
                <a:cxnLst/>
                <a:rect r="r" b="b" t="t" l="l"/>
                <a:pathLst>
                  <a:path h="1305648" w="1873775">
                    <a:moveTo>
                      <a:pt x="1873775" y="1096188"/>
                    </a:moveTo>
                    <a:cubicBezTo>
                      <a:pt x="1486727" y="1305648"/>
                      <a:pt x="1018828" y="1299798"/>
                      <a:pt x="637137" y="1080729"/>
                    </a:cubicBezTo>
                    <a:cubicBezTo>
                      <a:pt x="255446" y="861659"/>
                      <a:pt x="14377" y="460599"/>
                      <a:pt x="0" y="20744"/>
                    </a:cubicBezTo>
                    <a:lnTo>
                      <a:pt x="634661" y="0"/>
                    </a:lnTo>
                    <a:cubicBezTo>
                      <a:pt x="641849" y="219928"/>
                      <a:pt x="762384" y="420458"/>
                      <a:pt x="953230" y="529993"/>
                    </a:cubicBezTo>
                    <a:cubicBezTo>
                      <a:pt x="1144075" y="639527"/>
                      <a:pt x="1378025" y="642452"/>
                      <a:pt x="1571549" y="537722"/>
                    </a:cubicBezTo>
                    <a:close/>
                  </a:path>
                </a:pathLst>
              </a:custGeom>
              <a:solidFill>
                <a:srgbClr val="FFBBE8"/>
              </a:solidFill>
            </p:spPr>
          </p:sp>
          <p:sp>
            <p:nvSpPr>
              <p:cNvPr name="Freeform 41" id="41"/>
              <p:cNvSpPr/>
              <p:nvPr/>
            </p:nvSpPr>
            <p:spPr>
              <a:xfrm>
                <a:off x="-24981" y="0"/>
                <a:ext cx="1294917" cy="1374876"/>
              </a:xfrm>
              <a:custGeom>
                <a:avLst/>
                <a:gdLst/>
                <a:ahLst/>
                <a:cxnLst/>
                <a:rect r="r" b="b" t="t" l="l"/>
                <a:pathLst>
                  <a:path h="1374876" w="1294917">
                    <a:moveTo>
                      <a:pt x="29319" y="1374876"/>
                    </a:moveTo>
                    <a:cubicBezTo>
                      <a:pt x="0" y="1021056"/>
                      <a:pt x="120125" y="671117"/>
                      <a:pt x="360569" y="409899"/>
                    </a:cubicBezTo>
                    <a:cubicBezTo>
                      <a:pt x="601013" y="148681"/>
                      <a:pt x="939821" y="36"/>
                      <a:pt x="1294854" y="0"/>
                    </a:cubicBezTo>
                    <a:lnTo>
                      <a:pt x="1294918" y="635000"/>
                    </a:lnTo>
                    <a:cubicBezTo>
                      <a:pt x="1117401" y="635018"/>
                      <a:pt x="947997" y="709341"/>
                      <a:pt x="827775" y="839950"/>
                    </a:cubicBezTo>
                    <a:cubicBezTo>
                      <a:pt x="707553" y="970558"/>
                      <a:pt x="647491" y="1145528"/>
                      <a:pt x="662150" y="1322438"/>
                    </a:cubicBezTo>
                    <a:close/>
                  </a:path>
                </a:pathLst>
              </a:custGeom>
              <a:solidFill>
                <a:srgbClr val="FFE1FF"/>
              </a:solidFill>
            </p:spPr>
          </p:sp>
          <p:sp>
            <p:nvSpPr>
              <p:cNvPr name="Freeform 42" id="42"/>
              <p:cNvSpPr/>
              <p:nvPr/>
            </p:nvSpPr>
            <p:spPr>
              <a:xfrm>
                <a:off x="1270000" y="0"/>
                <a:ext cx="127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127">
                    <a:moveTo>
                      <a:pt x="0" y="0"/>
                    </a:moveTo>
                    <a:cubicBezTo>
                      <a:pt x="42" y="0"/>
                      <a:pt x="85" y="0"/>
                      <a:pt x="127" y="0"/>
                    </a:cubicBezTo>
                    <a:lnTo>
                      <a:pt x="63" y="635000"/>
                    </a:lnTo>
                    <a:cubicBezTo>
                      <a:pt x="42" y="635000"/>
                      <a:pt x="21" y="635000"/>
                      <a:pt x="0" y="635000"/>
                    </a:cubicBezTo>
                    <a:close/>
                  </a:path>
                </a:pathLst>
              </a:custGeom>
              <a:solidFill>
                <a:srgbClr val="C7BBDD"/>
              </a:solidFill>
            </p:spPr>
          </p:sp>
        </p:grpSp>
      </p:grpSp>
      <p:grpSp>
        <p:nvGrpSpPr>
          <p:cNvPr name="Group 43" id="43"/>
          <p:cNvGrpSpPr/>
          <p:nvPr/>
        </p:nvGrpSpPr>
        <p:grpSpPr>
          <a:xfrm rot="0">
            <a:off x="-5797121" y="9535781"/>
            <a:ext cx="24093463" cy="1741276"/>
            <a:chOff x="0" y="0"/>
            <a:chExt cx="32124617" cy="2321702"/>
          </a:xfrm>
        </p:grpSpPr>
        <p:pic>
          <p:nvPicPr>
            <p:cNvPr name="Picture 44" id="4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45" id="45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69" t="0" r="390" b="57244"/>
            <a:stretch>
              <a:fillRect/>
            </a:stretch>
          </p:blipFill>
          <p:spPr>
            <a:xfrm flipH="false" flipV="false" rot="0">
              <a:off x="7732832" y="0"/>
              <a:ext cx="9088183" cy="992655"/>
            </a:xfrm>
            <a:prstGeom prst="rect">
              <a:avLst/>
            </a:prstGeom>
          </p:spPr>
        </p:pic>
        <p:pic>
          <p:nvPicPr>
            <p:cNvPr name="Picture 46" id="46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94" b="57244"/>
            <a:stretch>
              <a:fillRect/>
            </a:stretch>
          </p:blipFill>
          <p:spPr>
            <a:xfrm flipH="false" flipV="false" rot="0">
              <a:off x="15324066" y="0"/>
              <a:ext cx="9186128" cy="992655"/>
            </a:xfrm>
            <a:prstGeom prst="rect">
              <a:avLst/>
            </a:prstGeom>
          </p:spPr>
        </p:pic>
        <p:pic>
          <p:nvPicPr>
            <p:cNvPr name="Picture 47" id="47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612" b="56324"/>
            <a:stretch>
              <a:fillRect/>
            </a:stretch>
          </p:blipFill>
          <p:spPr>
            <a:xfrm flipH="false" flipV="false" rot="0">
              <a:off x="22986098" y="0"/>
              <a:ext cx="9138519" cy="1014014"/>
            </a:xfrm>
            <a:prstGeom prst="rect">
              <a:avLst/>
            </a:prstGeom>
          </p:spPr>
        </p:pic>
      </p:grpSp>
      <p:grpSp>
        <p:nvGrpSpPr>
          <p:cNvPr name="Group 48" id="48"/>
          <p:cNvGrpSpPr/>
          <p:nvPr/>
        </p:nvGrpSpPr>
        <p:grpSpPr>
          <a:xfrm rot="0">
            <a:off x="10619" y="-870638"/>
            <a:ext cx="26789535" cy="1741276"/>
            <a:chOff x="0" y="0"/>
            <a:chExt cx="35719379" cy="2321702"/>
          </a:xfrm>
        </p:grpSpPr>
        <p:pic>
          <p:nvPicPr>
            <p:cNvPr name="Picture 49" id="49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44846" t="50054" r="0" b="0"/>
            <a:stretch>
              <a:fillRect/>
            </a:stretch>
          </p:blipFill>
          <p:spPr>
            <a:xfrm flipH="false" flipV="false" rot="0">
              <a:off x="0" y="1162109"/>
              <a:ext cx="5071248" cy="1159592"/>
            </a:xfrm>
            <a:prstGeom prst="rect">
              <a:avLst/>
            </a:prstGeom>
          </p:spPr>
        </p:pic>
        <p:pic>
          <p:nvPicPr>
            <p:cNvPr name="Picture 50" id="50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50054" r="344" b="0"/>
            <a:stretch>
              <a:fillRect/>
            </a:stretch>
          </p:blipFill>
          <p:spPr>
            <a:xfrm flipH="false" flipV="false" rot="0">
              <a:off x="3538423" y="1162109"/>
              <a:ext cx="9163143" cy="1159592"/>
            </a:xfrm>
            <a:prstGeom prst="rect">
              <a:avLst/>
            </a:prstGeom>
          </p:spPr>
        </p:pic>
        <p:pic>
          <p:nvPicPr>
            <p:cNvPr name="Picture 51" id="51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50704" r="0" b="0"/>
            <a:stretch>
              <a:fillRect/>
            </a:stretch>
          </p:blipFill>
          <p:spPr>
            <a:xfrm flipH="false" flipV="false" rot="0">
              <a:off x="11200456" y="1177212"/>
              <a:ext cx="9194857" cy="1144490"/>
            </a:xfrm>
            <a:prstGeom prst="rect">
              <a:avLst/>
            </a:prstGeom>
          </p:spPr>
        </p:pic>
        <p:pic>
          <p:nvPicPr>
            <p:cNvPr name="Picture 52" id="52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50704" r="40199" b="0"/>
            <a:stretch>
              <a:fillRect/>
            </a:stretch>
          </p:blipFill>
          <p:spPr>
            <a:xfrm flipH="false" flipV="false" rot="0">
              <a:off x="18862489" y="1177212"/>
              <a:ext cx="5498541" cy="1144490"/>
            </a:xfrm>
            <a:prstGeom prst="rect">
              <a:avLst/>
            </a:prstGeom>
          </p:spPr>
        </p:pic>
        <p:pic>
          <p:nvPicPr>
            <p:cNvPr name="Picture 53" id="53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6524522" y="0"/>
              <a:ext cx="9194857" cy="232170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357339"/>
            <a:ext cx="16230600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99"/>
              </a:lnSpc>
            </a:pPr>
            <a:r>
              <a:rPr lang="en-US" sz="7999">
                <a:solidFill>
                  <a:srgbClr val="FF4141"/>
                </a:solidFill>
                <a:latin typeface="Poppins ExtraBold"/>
              </a:rPr>
              <a:t>Add a Chart Page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6985" r="0" b="6985"/>
          <a:stretch>
            <a:fillRect/>
          </a:stretch>
        </p:blipFill>
        <p:spPr>
          <a:xfrm flipH="false" flipV="false" rot="0">
            <a:off x="13160490" y="7176845"/>
            <a:ext cx="723090" cy="93135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28279" t="0" r="19897" b="0"/>
          <a:stretch>
            <a:fillRect/>
          </a:stretch>
        </p:blipFill>
        <p:spPr>
          <a:xfrm flipH="false" flipV="false" rot="0">
            <a:off x="1914889" y="7176845"/>
            <a:ext cx="723090" cy="93135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24120" t="0" r="24120" b="0"/>
          <a:stretch>
            <a:fillRect/>
          </a:stretch>
        </p:blipFill>
        <p:spPr>
          <a:xfrm flipH="false" flipV="false" rot="0">
            <a:off x="5738658" y="7176845"/>
            <a:ext cx="723090" cy="93135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24120" t="0" r="24120" b="0"/>
          <a:stretch>
            <a:fillRect/>
          </a:stretch>
        </p:blipFill>
        <p:spPr>
          <a:xfrm flipH="false" flipV="false" rot="0">
            <a:off x="9305974" y="7176845"/>
            <a:ext cx="723090" cy="93135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7065" r="0" b="7065"/>
          <a:stretch>
            <a:fillRect/>
          </a:stretch>
        </p:blipFill>
        <p:spPr>
          <a:xfrm flipH="false" flipV="false" rot="0">
            <a:off x="3353374" y="5583194"/>
            <a:ext cx="725664" cy="934675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35589" t="21422" r="28051" b="8330"/>
          <a:stretch>
            <a:fillRect/>
          </a:stretch>
        </p:blipFill>
        <p:spPr>
          <a:xfrm flipH="false" flipV="false" rot="0">
            <a:off x="7541322" y="3999547"/>
            <a:ext cx="723090" cy="931359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/>
          <a:srcRect l="38176" t="1369" r="27955" b="33196"/>
          <a:stretch>
            <a:fillRect/>
          </a:stretch>
        </p:blipFill>
        <p:spPr>
          <a:xfrm flipH="false" flipV="false" rot="0">
            <a:off x="10731718" y="5583194"/>
            <a:ext cx="725664" cy="934675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8264412" y="3999547"/>
            <a:ext cx="2486258" cy="931359"/>
            <a:chOff x="0" y="0"/>
            <a:chExt cx="466811" cy="174869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466811" cy="174869"/>
            </a:xfrm>
            <a:custGeom>
              <a:avLst/>
              <a:gdLst/>
              <a:ahLst/>
              <a:cxnLst/>
              <a:rect r="r" b="b" t="t" l="l"/>
              <a:pathLst>
                <a:path h="174869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4869"/>
                  </a:lnTo>
                  <a:lnTo>
                    <a:pt x="0" y="174869"/>
                  </a:lnTo>
                  <a:close/>
                </a:path>
              </a:pathLst>
            </a:custGeom>
            <a:solidFill>
              <a:srgbClr val="B59BFF"/>
            </a:solidFill>
            <a:ln w="19050">
              <a:solidFill>
                <a:srgbClr val="B59BFF"/>
              </a:solidFill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Arimo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Arimo Bold"/>
                </a:rPr>
                <a:t>Job Title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4079038" y="5586510"/>
            <a:ext cx="2486258" cy="931359"/>
            <a:chOff x="0" y="0"/>
            <a:chExt cx="466811" cy="174869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466811" cy="174869"/>
            </a:xfrm>
            <a:custGeom>
              <a:avLst/>
              <a:gdLst/>
              <a:ahLst/>
              <a:cxnLst/>
              <a:rect r="r" b="b" t="t" l="l"/>
              <a:pathLst>
                <a:path h="174869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4869"/>
                  </a:lnTo>
                  <a:lnTo>
                    <a:pt x="0" y="174869"/>
                  </a:lnTo>
                  <a:close/>
                </a:path>
              </a:pathLst>
            </a:custGeom>
            <a:solidFill>
              <a:srgbClr val="F8DD70"/>
            </a:solidFill>
            <a:ln w="19050">
              <a:solidFill>
                <a:srgbClr val="F8DD70"/>
              </a:solidFill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Arimo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Arimo Bold"/>
                </a:rPr>
                <a:t>Job Title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1457382" y="5586510"/>
            <a:ext cx="2486258" cy="931359"/>
            <a:chOff x="0" y="0"/>
            <a:chExt cx="466811" cy="174869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466811" cy="174869"/>
            </a:xfrm>
            <a:custGeom>
              <a:avLst/>
              <a:gdLst/>
              <a:ahLst/>
              <a:cxnLst/>
              <a:rect r="r" b="b" t="t" l="l"/>
              <a:pathLst>
                <a:path h="174869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4869"/>
                  </a:lnTo>
                  <a:lnTo>
                    <a:pt x="0" y="174869"/>
                  </a:lnTo>
                  <a:close/>
                </a:path>
              </a:pathLst>
            </a:custGeom>
            <a:solidFill>
              <a:srgbClr val="F8DD70"/>
            </a:solidFill>
            <a:ln w="19050">
              <a:solidFill>
                <a:srgbClr val="FFDE59"/>
              </a:solidFill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Arimo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Arimo Bold"/>
                </a:rPr>
                <a:t>Job Title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637978" y="7176845"/>
            <a:ext cx="2486258" cy="931359"/>
            <a:chOff x="0" y="0"/>
            <a:chExt cx="466811" cy="174869"/>
          </a:xfrm>
        </p:grpSpPr>
        <p:sp>
          <p:nvSpPr>
            <p:cNvPr name="Freeform 20" id="20"/>
            <p:cNvSpPr/>
            <p:nvPr/>
          </p:nvSpPr>
          <p:spPr>
            <a:xfrm>
              <a:off x="0" y="0"/>
              <a:ext cx="466811" cy="174869"/>
            </a:xfrm>
            <a:custGeom>
              <a:avLst/>
              <a:gdLst/>
              <a:ahLst/>
              <a:cxnLst/>
              <a:rect r="r" b="b" t="t" l="l"/>
              <a:pathLst>
                <a:path h="174869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4869"/>
                  </a:lnTo>
                  <a:lnTo>
                    <a:pt x="0" y="174869"/>
                  </a:lnTo>
                  <a:close/>
                </a:path>
              </a:pathLst>
            </a:custGeom>
            <a:solidFill>
              <a:srgbClr val="F8DD70"/>
            </a:solidFill>
            <a:ln w="19050">
              <a:solidFill>
                <a:srgbClr val="F8DD70"/>
              </a:solidFill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Arimo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Arimo Bold"/>
                </a:rPr>
                <a:t>Job Title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6461748" y="7176845"/>
            <a:ext cx="2486258" cy="931359"/>
            <a:chOff x="0" y="0"/>
            <a:chExt cx="466811" cy="174869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466811" cy="174869"/>
            </a:xfrm>
            <a:custGeom>
              <a:avLst/>
              <a:gdLst/>
              <a:ahLst/>
              <a:cxnLst/>
              <a:rect r="r" b="b" t="t" l="l"/>
              <a:pathLst>
                <a:path h="174869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4869"/>
                  </a:lnTo>
                  <a:lnTo>
                    <a:pt x="0" y="174869"/>
                  </a:lnTo>
                  <a:close/>
                </a:path>
              </a:pathLst>
            </a:custGeom>
            <a:solidFill>
              <a:srgbClr val="F8DD70"/>
            </a:solidFill>
            <a:ln w="19050">
              <a:solidFill>
                <a:srgbClr val="F8DD70"/>
              </a:solidFill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Arimo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Arimo Bold"/>
                </a:rPr>
                <a:t>Job Title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0029064" y="7176845"/>
            <a:ext cx="2486258" cy="931359"/>
            <a:chOff x="0" y="0"/>
            <a:chExt cx="466811" cy="174869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466811" cy="174869"/>
            </a:xfrm>
            <a:custGeom>
              <a:avLst/>
              <a:gdLst/>
              <a:ahLst/>
              <a:cxnLst/>
              <a:rect r="r" b="b" t="t" l="l"/>
              <a:pathLst>
                <a:path h="174869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4869"/>
                  </a:lnTo>
                  <a:lnTo>
                    <a:pt x="0" y="174869"/>
                  </a:lnTo>
                  <a:close/>
                </a:path>
              </a:pathLst>
            </a:custGeom>
            <a:solidFill>
              <a:srgbClr val="F8DD70"/>
            </a:solidFill>
            <a:ln w="19050">
              <a:solidFill>
                <a:srgbClr val="F8DD70"/>
              </a:solidFill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Arimo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Arimo Bold"/>
                </a:rPr>
                <a:t>Job Title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3883580" y="7176845"/>
            <a:ext cx="2486258" cy="931359"/>
            <a:chOff x="0" y="0"/>
            <a:chExt cx="466811" cy="174869"/>
          </a:xfrm>
        </p:grpSpPr>
        <p:sp>
          <p:nvSpPr>
            <p:cNvPr name="Freeform 29" id="29"/>
            <p:cNvSpPr/>
            <p:nvPr/>
          </p:nvSpPr>
          <p:spPr>
            <a:xfrm>
              <a:off x="0" y="0"/>
              <a:ext cx="466811" cy="174869"/>
            </a:xfrm>
            <a:custGeom>
              <a:avLst/>
              <a:gdLst/>
              <a:ahLst/>
              <a:cxnLst/>
              <a:rect r="r" b="b" t="t" l="l"/>
              <a:pathLst>
                <a:path h="174869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4869"/>
                  </a:lnTo>
                  <a:lnTo>
                    <a:pt x="0" y="174869"/>
                  </a:lnTo>
                  <a:close/>
                </a:path>
              </a:pathLst>
            </a:custGeom>
            <a:solidFill>
              <a:srgbClr val="F8DD70"/>
            </a:solidFill>
            <a:ln w="19050">
              <a:solidFill>
                <a:srgbClr val="F8DD70"/>
              </a:solidFill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Arimo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Arimo Bold"/>
                </a:rPr>
                <a:t>Job Title</a:t>
              </a:r>
            </a:p>
          </p:txBody>
        </p:sp>
      </p:grpSp>
      <p:sp>
        <p:nvSpPr>
          <p:cNvPr name="AutoShape 31" id="31"/>
          <p:cNvSpPr/>
          <p:nvPr/>
        </p:nvSpPr>
        <p:spPr>
          <a:xfrm rot="-10800000">
            <a:off x="5305600" y="5200324"/>
            <a:ext cx="7404435" cy="0"/>
          </a:xfrm>
          <a:prstGeom prst="line">
            <a:avLst/>
          </a:prstGeom>
          <a:ln cap="flat" w="47625">
            <a:solidFill>
              <a:srgbClr val="825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2" id="32"/>
          <p:cNvSpPr/>
          <p:nvPr/>
        </p:nvSpPr>
        <p:spPr>
          <a:xfrm rot="-5399924">
            <a:off x="9055004" y="5038399"/>
            <a:ext cx="304800" cy="0"/>
          </a:xfrm>
          <a:prstGeom prst="line">
            <a:avLst/>
          </a:prstGeom>
          <a:ln cap="flat" w="47625">
            <a:solidFill>
              <a:srgbClr val="825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3" id="33"/>
          <p:cNvSpPr/>
          <p:nvPr/>
        </p:nvSpPr>
        <p:spPr>
          <a:xfrm rot="-5400000">
            <a:off x="12524087" y="5386273"/>
            <a:ext cx="352848" cy="0"/>
          </a:xfrm>
          <a:prstGeom prst="line">
            <a:avLst/>
          </a:prstGeom>
          <a:ln cap="flat" w="47625">
            <a:solidFill>
              <a:srgbClr val="825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4" id="34"/>
          <p:cNvSpPr/>
          <p:nvPr/>
        </p:nvSpPr>
        <p:spPr>
          <a:xfrm rot="-5468555">
            <a:off x="5142031" y="5386118"/>
            <a:ext cx="353229" cy="0"/>
          </a:xfrm>
          <a:prstGeom prst="line">
            <a:avLst/>
          </a:prstGeom>
          <a:ln cap="flat" w="47625">
            <a:solidFill>
              <a:srgbClr val="825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5" id="35"/>
          <p:cNvSpPr/>
          <p:nvPr/>
        </p:nvSpPr>
        <p:spPr>
          <a:xfrm rot="-10800000">
            <a:off x="4098088" y="6850488"/>
            <a:ext cx="2739325" cy="0"/>
          </a:xfrm>
          <a:prstGeom prst="line">
            <a:avLst/>
          </a:prstGeom>
          <a:ln cap="flat" w="47625">
            <a:solidFill>
              <a:srgbClr val="825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6" id="36"/>
          <p:cNvSpPr/>
          <p:nvPr/>
        </p:nvSpPr>
        <p:spPr>
          <a:xfrm rot="-5400000">
            <a:off x="5139189" y="6677035"/>
            <a:ext cx="365957" cy="0"/>
          </a:xfrm>
          <a:prstGeom prst="line">
            <a:avLst/>
          </a:prstGeom>
          <a:ln cap="flat" w="47625">
            <a:solidFill>
              <a:srgbClr val="825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7" id="37"/>
          <p:cNvSpPr/>
          <p:nvPr/>
        </p:nvSpPr>
        <p:spPr>
          <a:xfrm rot="-5512041">
            <a:off x="6686498" y="7006088"/>
            <a:ext cx="292305" cy="0"/>
          </a:xfrm>
          <a:prstGeom prst="line">
            <a:avLst/>
          </a:prstGeom>
          <a:ln cap="flat" w="47625">
            <a:solidFill>
              <a:srgbClr val="825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8" id="38"/>
          <p:cNvSpPr/>
          <p:nvPr/>
        </p:nvSpPr>
        <p:spPr>
          <a:xfrm rot="-5400000">
            <a:off x="3932529" y="6996998"/>
            <a:ext cx="312069" cy="0"/>
          </a:xfrm>
          <a:prstGeom prst="line">
            <a:avLst/>
          </a:prstGeom>
          <a:ln cap="flat" w="47625">
            <a:solidFill>
              <a:srgbClr val="825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9" id="39"/>
          <p:cNvSpPr/>
          <p:nvPr/>
        </p:nvSpPr>
        <p:spPr>
          <a:xfrm rot="-10800000">
            <a:off x="11476432" y="6847172"/>
            <a:ext cx="2739325" cy="0"/>
          </a:xfrm>
          <a:prstGeom prst="line">
            <a:avLst/>
          </a:prstGeom>
          <a:ln cap="flat" w="47625">
            <a:solidFill>
              <a:srgbClr val="825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0" id="40"/>
          <p:cNvSpPr/>
          <p:nvPr/>
        </p:nvSpPr>
        <p:spPr>
          <a:xfrm rot="-5400000">
            <a:off x="12519191" y="6675377"/>
            <a:ext cx="362640" cy="0"/>
          </a:xfrm>
          <a:prstGeom prst="line">
            <a:avLst/>
          </a:prstGeom>
          <a:ln cap="flat" w="47625">
            <a:solidFill>
              <a:srgbClr val="825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1" id="41"/>
          <p:cNvSpPr/>
          <p:nvPr/>
        </p:nvSpPr>
        <p:spPr>
          <a:xfrm rot="-5512041">
            <a:off x="14064842" y="7002772"/>
            <a:ext cx="292305" cy="0"/>
          </a:xfrm>
          <a:prstGeom prst="line">
            <a:avLst/>
          </a:prstGeom>
          <a:ln cap="flat" w="47625">
            <a:solidFill>
              <a:srgbClr val="825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2" id="42"/>
          <p:cNvSpPr/>
          <p:nvPr/>
        </p:nvSpPr>
        <p:spPr>
          <a:xfrm rot="-5400000">
            <a:off x="11310872" y="6993682"/>
            <a:ext cx="312069" cy="0"/>
          </a:xfrm>
          <a:prstGeom prst="line">
            <a:avLst/>
          </a:prstGeom>
          <a:ln cap="flat" w="47625">
            <a:solidFill>
              <a:srgbClr val="8256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3" id="43"/>
          <p:cNvGrpSpPr/>
          <p:nvPr/>
        </p:nvGrpSpPr>
        <p:grpSpPr>
          <a:xfrm rot="0">
            <a:off x="-5797121" y="-870638"/>
            <a:ext cx="24135717" cy="1741276"/>
            <a:chOff x="0" y="0"/>
            <a:chExt cx="32180956" cy="2321702"/>
          </a:xfrm>
        </p:grpSpPr>
        <p:pic>
          <p:nvPicPr>
            <p:cNvPr name="Picture 44" id="44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45" id="45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549" t="50000" r="279" b="0"/>
            <a:stretch>
              <a:fillRect/>
            </a:stretch>
          </p:blipFill>
          <p:spPr>
            <a:xfrm flipH="false" flipV="false" rot="0">
              <a:off x="7712561" y="1160851"/>
              <a:ext cx="9118600" cy="1160851"/>
            </a:xfrm>
            <a:prstGeom prst="rect">
              <a:avLst/>
            </a:prstGeom>
          </p:spPr>
        </p:pic>
        <p:pic>
          <p:nvPicPr>
            <p:cNvPr name="Picture 46" id="46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0" t="50000" r="1151" b="0"/>
            <a:stretch>
              <a:fillRect/>
            </a:stretch>
          </p:blipFill>
          <p:spPr>
            <a:xfrm flipH="false" flipV="false" rot="0">
              <a:off x="15324066" y="1160851"/>
              <a:ext cx="9088995" cy="1160851"/>
            </a:xfrm>
            <a:prstGeom prst="rect">
              <a:avLst/>
            </a:prstGeom>
          </p:spPr>
        </p:pic>
        <p:pic>
          <p:nvPicPr>
            <p:cNvPr name="Picture 47" id="47"/>
            <p:cNvPicPr>
              <a:picLocks noChangeAspect="true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0" t="50000" r="0" b="0"/>
            <a:stretch>
              <a:fillRect/>
            </a:stretch>
          </p:blipFill>
          <p:spPr>
            <a:xfrm flipH="false" flipV="false" rot="0">
              <a:off x="22986098" y="1160851"/>
              <a:ext cx="9194857" cy="1160851"/>
            </a:xfrm>
            <a:prstGeom prst="rect">
              <a:avLst/>
            </a:prstGeom>
          </p:spPr>
        </p:pic>
        <p:pic>
          <p:nvPicPr>
            <p:cNvPr name="Picture 48" id="48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0" t="51094" r="84174" b="0"/>
            <a:stretch>
              <a:fillRect/>
            </a:stretch>
          </p:blipFill>
          <p:spPr>
            <a:xfrm flipH="false" flipV="false" rot="0">
              <a:off x="30648131" y="1186251"/>
              <a:ext cx="1455127" cy="1135451"/>
            </a:xfrm>
            <a:prstGeom prst="rect">
              <a:avLst/>
            </a:prstGeom>
          </p:spPr>
        </p:pic>
      </p:grpSp>
      <p:grpSp>
        <p:nvGrpSpPr>
          <p:cNvPr name="Group 49" id="49"/>
          <p:cNvGrpSpPr/>
          <p:nvPr/>
        </p:nvGrpSpPr>
        <p:grpSpPr>
          <a:xfrm rot="0">
            <a:off x="6350" y="9258300"/>
            <a:ext cx="26002821" cy="1741276"/>
            <a:chOff x="0" y="0"/>
            <a:chExt cx="34670428" cy="2321702"/>
          </a:xfrm>
        </p:grpSpPr>
        <p:pic>
          <p:nvPicPr>
            <p:cNvPr name="Picture 50" id="50"/>
            <p:cNvPicPr>
              <a:picLocks noChangeAspect="true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56254" t="0" r="0" b="41469"/>
            <a:stretch>
              <a:fillRect/>
            </a:stretch>
          </p:blipFill>
          <p:spPr>
            <a:xfrm flipH="false" flipV="false" rot="0">
              <a:off x="0" y="0"/>
              <a:ext cx="4022297" cy="1358900"/>
            </a:xfrm>
            <a:prstGeom prst="rect">
              <a:avLst/>
            </a:prstGeom>
          </p:spPr>
        </p:pic>
        <p:pic>
          <p:nvPicPr>
            <p:cNvPr name="Picture 51" id="51"/>
            <p:cNvPicPr>
              <a:picLocks noChangeAspect="true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0" t="0" r="0" b="40922"/>
            <a:stretch>
              <a:fillRect/>
            </a:stretch>
          </p:blipFill>
          <p:spPr>
            <a:xfrm flipH="false" flipV="false" rot="0">
              <a:off x="2489472" y="0"/>
              <a:ext cx="9194857" cy="1371600"/>
            </a:xfrm>
            <a:prstGeom prst="rect">
              <a:avLst/>
            </a:prstGeom>
          </p:spPr>
        </p:pic>
        <p:pic>
          <p:nvPicPr>
            <p:cNvPr name="Picture 52" id="52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0" t="0" r="0" b="40922"/>
            <a:stretch>
              <a:fillRect/>
            </a:stretch>
          </p:blipFill>
          <p:spPr>
            <a:xfrm flipH="false" flipV="false" rot="0">
              <a:off x="10151505" y="0"/>
              <a:ext cx="9194857" cy="1371600"/>
            </a:xfrm>
            <a:prstGeom prst="rect">
              <a:avLst/>
            </a:prstGeom>
          </p:spPr>
        </p:pic>
        <p:pic>
          <p:nvPicPr>
            <p:cNvPr name="Picture 53" id="53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878" t="0" r="28265" b="40922"/>
            <a:stretch>
              <a:fillRect/>
            </a:stretch>
          </p:blipFill>
          <p:spPr>
            <a:xfrm flipH="false" flipV="false" rot="0">
              <a:off x="17894300" y="0"/>
              <a:ext cx="6515100" cy="1371600"/>
            </a:xfrm>
            <a:prstGeom prst="rect">
              <a:avLst/>
            </a:prstGeom>
          </p:spPr>
        </p:pic>
        <p:pic>
          <p:nvPicPr>
            <p:cNvPr name="Picture 54" id="54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5475571" y="0"/>
              <a:ext cx="9194857" cy="232170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414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961951" y="3968442"/>
            <a:ext cx="5062953" cy="41148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3729073" y="3688812"/>
            <a:ext cx="10829854" cy="1457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FFFFF"/>
                </a:solidFill>
                <a:latin typeface="Poppins ExtraBold"/>
              </a:rPr>
              <a:t>Thank you!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703818" y="5356763"/>
            <a:ext cx="6880363" cy="1155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Arimo"/>
              </a:rPr>
              <a:t>Write a closing statement or call-to-action here.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-9692846" y="8545724"/>
            <a:ext cx="27972350" cy="1741276"/>
            <a:chOff x="0" y="0"/>
            <a:chExt cx="37296467" cy="2321702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57322" t="72" r="0" b="0"/>
            <a:stretch>
              <a:fillRect/>
            </a:stretch>
          </p:blipFill>
          <p:spPr>
            <a:xfrm flipH="false" flipV="false" rot="0">
              <a:off x="12932774" y="1683"/>
              <a:ext cx="3924116" cy="2320018"/>
            </a:xfrm>
            <a:prstGeom prst="rect">
              <a:avLst/>
            </a:prstGeom>
          </p:spPr>
        </p:pic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5324066" y="0"/>
              <a:ext cx="9194857" cy="2321702"/>
            </a:xfrm>
            <a:prstGeom prst="rect">
              <a:avLst/>
            </a:prstGeom>
          </p:spPr>
        </p:pic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2986098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27695" b="0"/>
            <a:stretch>
              <a:fillRect/>
            </a:stretch>
          </p:blipFill>
          <p:spPr>
            <a:xfrm flipH="false" flipV="false" rot="0">
              <a:off x="30648131" y="0"/>
              <a:ext cx="6648336" cy="2321702"/>
            </a:xfrm>
            <a:prstGeom prst="rect">
              <a:avLst/>
            </a:prstGeom>
          </p:spPr>
        </p:pic>
      </p:grpSp>
      <p:grpSp>
        <p:nvGrpSpPr>
          <p:cNvPr name="Group 11" id="11"/>
          <p:cNvGrpSpPr/>
          <p:nvPr/>
        </p:nvGrpSpPr>
        <p:grpSpPr>
          <a:xfrm rot="0">
            <a:off x="-5797121" y="0"/>
            <a:ext cx="24083226" cy="1741276"/>
            <a:chOff x="0" y="0"/>
            <a:chExt cx="32110969" cy="2321702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1026" t="0" r="0" b="1366"/>
            <a:stretch>
              <a:fillRect/>
            </a:stretch>
          </p:blipFill>
          <p:spPr>
            <a:xfrm flipH="false" flipV="false" rot="0">
              <a:off x="7756435" y="0"/>
              <a:ext cx="9100455" cy="2289973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5324066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1054" b="0"/>
            <a:stretch>
              <a:fillRect/>
            </a:stretch>
          </p:blipFill>
          <p:spPr>
            <a:xfrm flipH="false" flipV="false" rot="0">
              <a:off x="22986098" y="0"/>
              <a:ext cx="9097929" cy="2321702"/>
            </a:xfrm>
            <a:prstGeom prst="rect">
              <a:avLst/>
            </a:prstGeom>
          </p:spPr>
        </p:pic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84090" b="0"/>
            <a:stretch>
              <a:fillRect/>
            </a:stretch>
          </p:blipFill>
          <p:spPr>
            <a:xfrm flipH="false" flipV="false" rot="0">
              <a:off x="30648131" y="0"/>
              <a:ext cx="1462837" cy="232170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DD7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4783826"/>
            <a:ext cx="18288000" cy="5574806"/>
            <a:chOff x="0" y="0"/>
            <a:chExt cx="4816593" cy="1468262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1468262"/>
            </a:xfrm>
            <a:custGeom>
              <a:avLst/>
              <a:gdLst/>
              <a:ahLst/>
              <a:cxnLst/>
              <a:rect r="r" b="b" t="t" l="l"/>
              <a:pathLst>
                <a:path h="146826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468262"/>
                  </a:lnTo>
                  <a:lnTo>
                    <a:pt x="0" y="1468262"/>
                  </a:lnTo>
                  <a:close/>
                </a:path>
              </a:pathLst>
            </a:custGeom>
            <a:solidFill>
              <a:srgbClr val="8256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308973" y="5429250"/>
            <a:ext cx="3946685" cy="730528"/>
            <a:chOff x="0" y="0"/>
            <a:chExt cx="5262247" cy="974038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4585382" cy="974038"/>
              <a:chOff x="0" y="0"/>
              <a:chExt cx="905755" cy="192403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905755" cy="192403"/>
              </a:xfrm>
              <a:custGeom>
                <a:avLst/>
                <a:gdLst/>
                <a:ahLst/>
                <a:cxnLst/>
                <a:rect r="r" b="b" t="t" l="l"/>
                <a:pathLst>
                  <a:path h="192403" w="905755">
                    <a:moveTo>
                      <a:pt x="0" y="0"/>
                    </a:moveTo>
                    <a:lnTo>
                      <a:pt x="905755" y="0"/>
                    </a:lnTo>
                    <a:lnTo>
                      <a:pt x="905755" y="192403"/>
                    </a:lnTo>
                    <a:lnTo>
                      <a:pt x="0" y="19240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5400000">
              <a:off x="4471877" y="183668"/>
              <a:ext cx="974038" cy="606703"/>
              <a:chOff x="0" y="0"/>
              <a:chExt cx="551009" cy="343209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551009" cy="343209"/>
              </a:xfrm>
              <a:custGeom>
                <a:avLst/>
                <a:gdLst/>
                <a:ahLst/>
                <a:cxnLst/>
                <a:rect r="r" b="b" t="t" l="l"/>
                <a:pathLst>
                  <a:path h="343209" w="551009">
                    <a:moveTo>
                      <a:pt x="275504" y="0"/>
                    </a:moveTo>
                    <a:lnTo>
                      <a:pt x="551009" y="343209"/>
                    </a:lnTo>
                    <a:lnTo>
                      <a:pt x="0" y="343209"/>
                    </a:lnTo>
                    <a:lnTo>
                      <a:pt x="275504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137266" y="97552"/>
              <a:ext cx="4363750" cy="740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5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000000"/>
                  </a:solidFill>
                  <a:latin typeface="Lato Bold"/>
                </a:rPr>
                <a:t>Google Slides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7170657" y="5429250"/>
            <a:ext cx="3946685" cy="730528"/>
            <a:chOff x="0" y="0"/>
            <a:chExt cx="5262247" cy="974038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4585382" cy="974038"/>
              <a:chOff x="0" y="0"/>
              <a:chExt cx="905755" cy="192403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905755" cy="192403"/>
              </a:xfrm>
              <a:custGeom>
                <a:avLst/>
                <a:gdLst/>
                <a:ahLst/>
                <a:cxnLst/>
                <a:rect r="r" b="b" t="t" l="l"/>
                <a:pathLst>
                  <a:path h="192403" w="905755">
                    <a:moveTo>
                      <a:pt x="0" y="0"/>
                    </a:moveTo>
                    <a:lnTo>
                      <a:pt x="905755" y="0"/>
                    </a:lnTo>
                    <a:lnTo>
                      <a:pt x="905755" y="192403"/>
                    </a:lnTo>
                    <a:lnTo>
                      <a:pt x="0" y="19240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5400000">
              <a:off x="4471877" y="183668"/>
              <a:ext cx="974038" cy="606703"/>
              <a:chOff x="0" y="0"/>
              <a:chExt cx="551009" cy="343209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0" y="0"/>
                <a:ext cx="551009" cy="343209"/>
              </a:xfrm>
              <a:custGeom>
                <a:avLst/>
                <a:gdLst/>
                <a:ahLst/>
                <a:cxnLst/>
                <a:rect r="r" b="b" t="t" l="l"/>
                <a:pathLst>
                  <a:path h="343209" w="551009">
                    <a:moveTo>
                      <a:pt x="275504" y="0"/>
                    </a:moveTo>
                    <a:lnTo>
                      <a:pt x="551009" y="343209"/>
                    </a:lnTo>
                    <a:lnTo>
                      <a:pt x="0" y="343209"/>
                    </a:lnTo>
                    <a:lnTo>
                      <a:pt x="275504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20" id="20"/>
            <p:cNvSpPr txBox="true"/>
            <p:nvPr/>
          </p:nvSpPr>
          <p:spPr>
            <a:xfrm rot="0">
              <a:off x="151690" y="97552"/>
              <a:ext cx="3713238" cy="740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5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000000"/>
                  </a:solidFill>
                  <a:latin typeface="Lato Bold"/>
                </a:rPr>
                <a:t>PowerPoint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2869538" y="5429250"/>
            <a:ext cx="2210381" cy="730528"/>
            <a:chOff x="0" y="0"/>
            <a:chExt cx="2947175" cy="974038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0" y="0"/>
              <a:ext cx="2273992" cy="974038"/>
              <a:chOff x="0" y="0"/>
              <a:chExt cx="449184" cy="192403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0" y="0"/>
                <a:ext cx="449184" cy="192403"/>
              </a:xfrm>
              <a:custGeom>
                <a:avLst/>
                <a:gdLst/>
                <a:ahLst/>
                <a:cxnLst/>
                <a:rect r="r" b="b" t="t" l="l"/>
                <a:pathLst>
                  <a:path h="192403" w="449184">
                    <a:moveTo>
                      <a:pt x="0" y="0"/>
                    </a:moveTo>
                    <a:lnTo>
                      <a:pt x="449184" y="0"/>
                    </a:lnTo>
                    <a:lnTo>
                      <a:pt x="449184" y="192403"/>
                    </a:lnTo>
                    <a:lnTo>
                      <a:pt x="0" y="19240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5400000">
              <a:off x="2156804" y="183668"/>
              <a:ext cx="974038" cy="606703"/>
              <a:chOff x="0" y="0"/>
              <a:chExt cx="551009" cy="343209"/>
            </a:xfrm>
          </p:grpSpPr>
          <p:sp>
            <p:nvSpPr>
              <p:cNvPr name="Freeform 26" id="26"/>
              <p:cNvSpPr/>
              <p:nvPr/>
            </p:nvSpPr>
            <p:spPr>
              <a:xfrm>
                <a:off x="0" y="0"/>
                <a:ext cx="551009" cy="343209"/>
              </a:xfrm>
              <a:custGeom>
                <a:avLst/>
                <a:gdLst/>
                <a:ahLst/>
                <a:cxnLst/>
                <a:rect r="r" b="b" t="t" l="l"/>
                <a:pathLst>
                  <a:path h="343209" w="551009">
                    <a:moveTo>
                      <a:pt x="275504" y="0"/>
                    </a:moveTo>
                    <a:lnTo>
                      <a:pt x="551009" y="343209"/>
                    </a:lnTo>
                    <a:lnTo>
                      <a:pt x="0" y="343209"/>
                    </a:lnTo>
                    <a:lnTo>
                      <a:pt x="275504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28" id="28"/>
            <p:cNvSpPr txBox="true"/>
            <p:nvPr/>
          </p:nvSpPr>
          <p:spPr>
            <a:xfrm rot="0">
              <a:off x="232748" y="97552"/>
              <a:ext cx="2398376" cy="740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5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000000"/>
                  </a:solidFill>
                  <a:latin typeface="Lato Bold"/>
                </a:rPr>
                <a:t>Canva</a:t>
              </a:r>
            </a:p>
          </p:txBody>
        </p:sp>
      </p:grpSp>
      <p:pic>
        <p:nvPicPr>
          <p:cNvPr name="Picture 29" id="2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0424462" y="1028700"/>
            <a:ext cx="3693390" cy="2061583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32312" y="539908"/>
            <a:ext cx="3615906" cy="4827059"/>
          </a:xfrm>
          <a:prstGeom prst="rect">
            <a:avLst/>
          </a:prstGeom>
        </p:spPr>
      </p:pic>
      <p:grpSp>
        <p:nvGrpSpPr>
          <p:cNvPr name="Group 31" id="31"/>
          <p:cNvGrpSpPr/>
          <p:nvPr/>
        </p:nvGrpSpPr>
        <p:grpSpPr>
          <a:xfrm rot="0">
            <a:off x="-9692846" y="9422509"/>
            <a:ext cx="27965454" cy="1741276"/>
            <a:chOff x="0" y="0"/>
            <a:chExt cx="37287272" cy="2321702"/>
          </a:xfrm>
        </p:grpSpPr>
        <p:pic>
          <p:nvPicPr>
            <p:cNvPr name="Picture 32" id="32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33" id="33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57639" t="0" r="0" b="52277"/>
            <a:stretch>
              <a:fillRect/>
            </a:stretch>
          </p:blipFill>
          <p:spPr>
            <a:xfrm flipH="false" flipV="false" rot="0">
              <a:off x="12961894" y="0"/>
              <a:ext cx="3894996" cy="1107982"/>
            </a:xfrm>
            <a:prstGeom prst="rect">
              <a:avLst/>
            </a:prstGeom>
          </p:spPr>
        </p:pic>
        <p:pic>
          <p:nvPicPr>
            <p:cNvPr name="Picture 34" id="34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81" b="51634"/>
            <a:stretch>
              <a:fillRect/>
            </a:stretch>
          </p:blipFill>
          <p:spPr>
            <a:xfrm flipH="false" flipV="false" rot="0">
              <a:off x="15324066" y="0"/>
              <a:ext cx="9187381" cy="1122907"/>
            </a:xfrm>
            <a:prstGeom prst="rect">
              <a:avLst/>
            </a:prstGeom>
          </p:spPr>
        </p:pic>
        <p:pic>
          <p:nvPicPr>
            <p:cNvPr name="Picture 35" id="35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51634"/>
            <a:stretch>
              <a:fillRect/>
            </a:stretch>
          </p:blipFill>
          <p:spPr>
            <a:xfrm flipH="false" flipV="false" rot="0">
              <a:off x="22986098" y="0"/>
              <a:ext cx="9194857" cy="1122907"/>
            </a:xfrm>
            <a:prstGeom prst="rect">
              <a:avLst/>
            </a:prstGeom>
          </p:spPr>
        </p:pic>
        <p:pic>
          <p:nvPicPr>
            <p:cNvPr name="Picture 36" id="36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794" r="27795" b="51634"/>
            <a:stretch>
              <a:fillRect/>
            </a:stretch>
          </p:blipFill>
          <p:spPr>
            <a:xfrm flipH="false" flipV="false" rot="0">
              <a:off x="30648131" y="18455"/>
              <a:ext cx="6639141" cy="1104452"/>
            </a:xfrm>
            <a:prstGeom prst="rect">
              <a:avLst/>
            </a:prstGeom>
          </p:spPr>
        </p:pic>
      </p:grpSp>
      <p:sp>
        <p:nvSpPr>
          <p:cNvPr name="TextBox 37" id="37"/>
          <p:cNvSpPr txBox="true"/>
          <p:nvPr/>
        </p:nvSpPr>
        <p:spPr>
          <a:xfrm rot="0">
            <a:off x="1038225" y="1190367"/>
            <a:ext cx="9386237" cy="2524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FF4F63"/>
                </a:solidFill>
                <a:latin typeface="Poppins ExtraBold"/>
              </a:rPr>
              <a:t>How to Use This Presentation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028700" y="6629078"/>
            <a:ext cx="5141301" cy="2344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Arimo"/>
              </a:rPr>
              <a:t>Click on the "Google Slides" button below this presentation preview. </a:t>
            </a:r>
          </a:p>
          <a:p>
            <a:pPr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Arimo"/>
              </a:rPr>
              <a:t>Click on "Make a copy."</a:t>
            </a:r>
          </a:p>
          <a:p>
            <a:pPr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Arimo"/>
              </a:rPr>
              <a:t>Start editing your presentation.</a:t>
            </a:r>
          </a:p>
          <a:p>
            <a:pPr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Arimo"/>
              </a:rPr>
              <a:t>You need to sign in to your           Google account.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6956736" y="6629078"/>
            <a:ext cx="4558229" cy="2344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Arimo"/>
              </a:rPr>
              <a:t>Click on the "PowerPoint" button below this presentation preview. </a:t>
            </a:r>
          </a:p>
          <a:p>
            <a:pPr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Arimo"/>
              </a:rPr>
              <a:t>Start editing your presentation.</a:t>
            </a:r>
          </a:p>
          <a:p>
            <a:pPr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Arimo"/>
              </a:rPr>
              <a:t>Download and install the fonts used in this presentation as listed on the next page.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2784749" y="6629078"/>
            <a:ext cx="4640588" cy="1953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Arimo"/>
              </a:rPr>
              <a:t>Click on the "Canva" button under this presentation preview. </a:t>
            </a:r>
          </a:p>
          <a:p>
            <a:pPr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Arimo"/>
              </a:rPr>
              <a:t>Start editing your presentation.</a:t>
            </a:r>
          </a:p>
          <a:p>
            <a:pPr marL="474979" indent="-237490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FFFFFF"/>
                </a:solidFill>
                <a:latin typeface="Arimo"/>
              </a:rPr>
              <a:t>You need to sign in to your     Canva account.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38225" y="2309448"/>
            <a:ext cx="8105775" cy="1285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599"/>
              </a:lnSpc>
              <a:spcBef>
                <a:spcPct val="0"/>
              </a:spcBef>
            </a:pPr>
            <a:r>
              <a:rPr lang="en-US" sz="7999">
                <a:solidFill>
                  <a:srgbClr val="8256FF"/>
                </a:solidFill>
                <a:latin typeface="Poppins ExtraBold"/>
              </a:rPr>
              <a:t>Credits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38225" y="3910019"/>
            <a:ext cx="8520512" cy="1136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Lato Bold"/>
              </a:rPr>
              <a:t>This presentation template is free for everyone to use thanks to the following: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38225" y="5787129"/>
            <a:ext cx="8520512" cy="8699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Arimo"/>
              </a:rPr>
              <a:t>SlidesCarnival for the presentation template</a:t>
            </a:r>
          </a:p>
          <a:p>
            <a:pPr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Arimo"/>
              </a:rPr>
              <a:t>Pexels for the photos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38225" y="7336202"/>
            <a:ext cx="8520512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Lato Bold"/>
              </a:rPr>
              <a:t>Happy designing! 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59794" y="1741276"/>
            <a:ext cx="7668947" cy="6804448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-5797121" y="0"/>
            <a:ext cx="29882242" cy="1741276"/>
            <a:chOff x="0" y="0"/>
            <a:chExt cx="39842989" cy="2321702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97" t="0" r="0" b="0"/>
            <a:stretch>
              <a:fillRect/>
            </a:stretch>
          </p:blipFill>
          <p:spPr>
            <a:xfrm flipH="false" flipV="false" rot="0">
              <a:off x="7735388" y="0"/>
              <a:ext cx="9121503" cy="2321702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5324066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794" b="0"/>
            <a:stretch>
              <a:fillRect/>
            </a:stretch>
          </p:blipFill>
          <p:spPr>
            <a:xfrm flipH="false" flipV="false" rot="0">
              <a:off x="22986098" y="0"/>
              <a:ext cx="9121783" cy="2321702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30648131" y="0"/>
              <a:ext cx="9194857" cy="2321702"/>
            </a:xfrm>
            <a:prstGeom prst="rect">
              <a:avLst/>
            </a:prstGeom>
          </p:spPr>
        </p:pic>
      </p:grpSp>
      <p:grpSp>
        <p:nvGrpSpPr>
          <p:cNvPr name="Group 13" id="13"/>
          <p:cNvGrpSpPr/>
          <p:nvPr/>
        </p:nvGrpSpPr>
        <p:grpSpPr>
          <a:xfrm rot="0">
            <a:off x="-9692846" y="8545724"/>
            <a:ext cx="27987195" cy="1741276"/>
            <a:chOff x="0" y="0"/>
            <a:chExt cx="37316260" cy="2321702"/>
          </a:xfrm>
        </p:grpSpPr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57093" t="0" r="0" b="0"/>
            <a:stretch>
              <a:fillRect/>
            </a:stretch>
          </p:blipFill>
          <p:spPr>
            <a:xfrm flipH="false" flipV="false" rot="0">
              <a:off x="12911727" y="0"/>
              <a:ext cx="3945163" cy="2321702"/>
            </a:xfrm>
            <a:prstGeom prst="rect">
              <a:avLst/>
            </a:prstGeom>
          </p:spPr>
        </p:pic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5324066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2986098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8" id="18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27479" b="0"/>
            <a:stretch>
              <a:fillRect/>
            </a:stretch>
          </p:blipFill>
          <p:spPr>
            <a:xfrm flipH="false" flipV="false" rot="0">
              <a:off x="30648131" y="0"/>
              <a:ext cx="6668129" cy="232170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114355" y="3086100"/>
            <a:ext cx="4144945" cy="41148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28700" y="1922950"/>
            <a:ext cx="11380406" cy="24954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599"/>
              </a:lnSpc>
              <a:spcBef>
                <a:spcPct val="0"/>
              </a:spcBef>
            </a:pPr>
            <a:r>
              <a:rPr lang="en-US" sz="7999">
                <a:solidFill>
                  <a:srgbClr val="000000"/>
                </a:solidFill>
                <a:latin typeface="Poppins ExtraBold"/>
              </a:rPr>
              <a:t>Fonts In this Presentation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4937483"/>
            <a:ext cx="11380406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Lato Bold"/>
              </a:rPr>
              <a:t>This presentation template uses the following free fonts: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5945803"/>
            <a:ext cx="11380406" cy="1308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Arimo"/>
              </a:rPr>
              <a:t>Titles: </a:t>
            </a:r>
            <a:r>
              <a:rPr lang="en-US" sz="2499">
                <a:solidFill>
                  <a:srgbClr val="FF4F63"/>
                </a:solidFill>
                <a:latin typeface="Arimo Italics"/>
              </a:rPr>
              <a:t>Poppins ExtraBold</a:t>
            </a:r>
          </a:p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Arimo"/>
              </a:rPr>
              <a:t>Headers: </a:t>
            </a:r>
            <a:r>
              <a:rPr lang="en-US" sz="2499">
                <a:solidFill>
                  <a:srgbClr val="FF4F63"/>
                </a:solidFill>
                <a:latin typeface="Arimo Italics"/>
              </a:rPr>
              <a:t>Lato Bold</a:t>
            </a:r>
          </a:p>
          <a:p>
            <a:pPr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Arimo"/>
              </a:rPr>
              <a:t>Body Copy:</a:t>
            </a:r>
            <a:r>
              <a:rPr lang="en-US" sz="2500">
                <a:solidFill>
                  <a:srgbClr val="000000"/>
                </a:solidFill>
                <a:latin typeface="Arimo Italics"/>
              </a:rPr>
              <a:t> </a:t>
            </a:r>
            <a:r>
              <a:rPr lang="en-US" sz="2500">
                <a:solidFill>
                  <a:srgbClr val="FF4F63"/>
                </a:solidFill>
                <a:latin typeface="Arimo Italics"/>
              </a:rPr>
              <a:t>Arimo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7722585"/>
            <a:ext cx="11380406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Lato Bold"/>
              </a:rPr>
              <a:t>You can find these fonts online too. Happy designing! 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-5797121" y="-870638"/>
            <a:ext cx="24135717" cy="1741276"/>
            <a:chOff x="0" y="0"/>
            <a:chExt cx="32180956" cy="2321702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549" t="50000" r="279" b="0"/>
            <a:stretch>
              <a:fillRect/>
            </a:stretch>
          </p:blipFill>
          <p:spPr>
            <a:xfrm flipH="false" flipV="false" rot="0">
              <a:off x="7712561" y="1160851"/>
              <a:ext cx="9118600" cy="1160851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50000" r="1151" b="0"/>
            <a:stretch>
              <a:fillRect/>
            </a:stretch>
          </p:blipFill>
          <p:spPr>
            <a:xfrm flipH="false" flipV="false" rot="0">
              <a:off x="15324066" y="1160851"/>
              <a:ext cx="9088995" cy="1160851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50000" r="0" b="0"/>
            <a:stretch>
              <a:fillRect/>
            </a:stretch>
          </p:blipFill>
          <p:spPr>
            <a:xfrm flipH="false" flipV="false" rot="0">
              <a:off x="22986098" y="1160851"/>
              <a:ext cx="9194857" cy="1160851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51094" r="84174" b="0"/>
            <a:stretch>
              <a:fillRect/>
            </a:stretch>
          </p:blipFill>
          <p:spPr>
            <a:xfrm flipH="false" flipV="false" rot="0">
              <a:off x="30648131" y="1186251"/>
              <a:ext cx="1455127" cy="1135451"/>
            </a:xfrm>
            <a:prstGeom prst="rect">
              <a:avLst/>
            </a:prstGeom>
          </p:spPr>
        </p:pic>
      </p:grpSp>
      <p:grpSp>
        <p:nvGrpSpPr>
          <p:cNvPr name="Group 13" id="13"/>
          <p:cNvGrpSpPr/>
          <p:nvPr/>
        </p:nvGrpSpPr>
        <p:grpSpPr>
          <a:xfrm rot="0">
            <a:off x="6350" y="9258300"/>
            <a:ext cx="26002821" cy="1741276"/>
            <a:chOff x="0" y="0"/>
            <a:chExt cx="34670428" cy="2321702"/>
          </a:xfrm>
        </p:grpSpPr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56254" t="0" r="0" b="41469"/>
            <a:stretch>
              <a:fillRect/>
            </a:stretch>
          </p:blipFill>
          <p:spPr>
            <a:xfrm flipH="false" flipV="false" rot="0">
              <a:off x="0" y="0"/>
              <a:ext cx="4022297" cy="1358900"/>
            </a:xfrm>
            <a:prstGeom prst="rect">
              <a:avLst/>
            </a:prstGeom>
          </p:spPr>
        </p:pic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0" b="41469"/>
            <a:stretch>
              <a:fillRect/>
            </a:stretch>
          </p:blipFill>
          <p:spPr>
            <a:xfrm flipH="false" flipV="false" rot="0">
              <a:off x="2489472" y="0"/>
              <a:ext cx="9194857" cy="1358900"/>
            </a:xfrm>
            <a:prstGeom prst="rect">
              <a:avLst/>
            </a:prstGeom>
          </p:spPr>
        </p:pic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40922"/>
            <a:stretch>
              <a:fillRect/>
            </a:stretch>
          </p:blipFill>
          <p:spPr>
            <a:xfrm flipH="false" flipV="false" rot="0">
              <a:off x="10151505" y="0"/>
              <a:ext cx="9194857" cy="1371600"/>
            </a:xfrm>
            <a:prstGeom prst="rect">
              <a:avLst/>
            </a:prstGeom>
          </p:spPr>
        </p:pic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28818" b="40922"/>
            <a:stretch>
              <a:fillRect/>
            </a:stretch>
          </p:blipFill>
          <p:spPr>
            <a:xfrm flipH="false" flipV="false" rot="0">
              <a:off x="17813538" y="0"/>
              <a:ext cx="6545062" cy="1371600"/>
            </a:xfrm>
            <a:prstGeom prst="rect">
              <a:avLst/>
            </a:prstGeom>
          </p:spPr>
        </p:pic>
        <p:pic>
          <p:nvPicPr>
            <p:cNvPr name="Picture 18" id="18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5475571" y="0"/>
              <a:ext cx="9194857" cy="232170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1792016" y="1023937"/>
            <a:ext cx="10257527" cy="0"/>
          </a:xfrm>
          <a:prstGeom prst="line">
            <a:avLst/>
          </a:prstGeom>
          <a:ln cap="rnd" w="9525">
            <a:solidFill>
              <a:srgbClr val="000000">
                <a:alpha val="29804"/>
              </a:srgbClr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6925541" y="0"/>
            <a:ext cx="11362459" cy="10287000"/>
            <a:chOff x="0" y="0"/>
            <a:chExt cx="2992582" cy="2709333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2992582" cy="2709333"/>
            </a:xfrm>
            <a:custGeom>
              <a:avLst/>
              <a:gdLst/>
              <a:ahLst/>
              <a:cxnLst/>
              <a:rect r="r" b="b" t="t" l="l"/>
              <a:pathLst>
                <a:path h="2709333" w="2992582">
                  <a:moveTo>
                    <a:pt x="0" y="0"/>
                  </a:moveTo>
                  <a:lnTo>
                    <a:pt x="2992582" y="0"/>
                  </a:lnTo>
                  <a:lnTo>
                    <a:pt x="299258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7740993" y="1235037"/>
            <a:ext cx="1211639" cy="510565"/>
            <a:chOff x="0" y="0"/>
            <a:chExt cx="1615518" cy="680754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1142459" cy="680754"/>
              <a:chOff x="0" y="0"/>
              <a:chExt cx="322895" cy="192403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0" y="0"/>
                <a:ext cx="322895" cy="192403"/>
              </a:xfrm>
              <a:custGeom>
                <a:avLst/>
                <a:gdLst/>
                <a:ahLst/>
                <a:cxnLst/>
                <a:rect r="r" b="b" t="t" l="l"/>
                <a:pathLst>
                  <a:path h="192403" w="322895">
                    <a:moveTo>
                      <a:pt x="0" y="0"/>
                    </a:moveTo>
                    <a:lnTo>
                      <a:pt x="322895" y="0"/>
                    </a:lnTo>
                    <a:lnTo>
                      <a:pt x="322895" y="192403"/>
                    </a:lnTo>
                    <a:lnTo>
                      <a:pt x="0" y="19240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48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5400000">
              <a:off x="1063129" y="128365"/>
              <a:ext cx="680754" cy="424024"/>
              <a:chOff x="0" y="0"/>
              <a:chExt cx="551009" cy="343209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0"/>
                <a:ext cx="551009" cy="343209"/>
              </a:xfrm>
              <a:custGeom>
                <a:avLst/>
                <a:gdLst/>
                <a:ahLst/>
                <a:cxnLst/>
                <a:rect r="r" b="b" t="t" l="l"/>
                <a:pathLst>
                  <a:path h="343209" w="551009">
                    <a:moveTo>
                      <a:pt x="275504" y="0"/>
                    </a:moveTo>
                    <a:lnTo>
                      <a:pt x="551009" y="343209"/>
                    </a:lnTo>
                    <a:lnTo>
                      <a:pt x="0" y="343209"/>
                    </a:lnTo>
                    <a:lnTo>
                      <a:pt x="275504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127000" y="292100"/>
                <a:ext cx="558800" cy="3683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348"/>
                  </a:lnSpc>
                </a:pPr>
              </a:p>
            </p:txBody>
          </p:sp>
        </p:grp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348583" y="1301565"/>
            <a:ext cx="1495084" cy="377509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2784915" y="969800"/>
            <a:ext cx="1865054" cy="1041039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45919" y="1030671"/>
            <a:ext cx="2689432" cy="919297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705210">
            <a:off x="13590330" y="2985350"/>
            <a:ext cx="1733032" cy="910630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true" flipV="false" rot="339408">
            <a:off x="9409324" y="2691211"/>
            <a:ext cx="1523842" cy="1498906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04554" y="3019612"/>
            <a:ext cx="1149273" cy="842104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720964" y="2725795"/>
            <a:ext cx="1535852" cy="1429739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40993" y="5006591"/>
            <a:ext cx="1827598" cy="1485339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09233" y="4872231"/>
            <a:ext cx="1976912" cy="1754060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826788" y="4862173"/>
            <a:ext cx="1787173" cy="1774175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54603" y="4871138"/>
            <a:ext cx="2165774" cy="1756245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63321" y="7296119"/>
            <a:ext cx="2425870" cy="2095069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702704" y="7349191"/>
            <a:ext cx="1489885" cy="1988924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659070" y="7229735"/>
            <a:ext cx="1838978" cy="2227837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2806101" y="7354221"/>
            <a:ext cx="2239457" cy="1978865"/>
          </a:xfrm>
          <a:prstGeom prst="rect">
            <a:avLst/>
          </a:prstGeom>
        </p:spPr>
      </p:pic>
      <p:sp>
        <p:nvSpPr>
          <p:cNvPr name="TextBox 28" id="28"/>
          <p:cNvSpPr txBox="true"/>
          <p:nvPr/>
        </p:nvSpPr>
        <p:spPr>
          <a:xfrm rot="0">
            <a:off x="1028700" y="952500"/>
            <a:ext cx="5059131" cy="2495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599"/>
              </a:lnSpc>
            </a:pPr>
            <a:r>
              <a:rPr lang="en-US" sz="7999">
                <a:solidFill>
                  <a:srgbClr val="8256FF"/>
                </a:solidFill>
                <a:latin typeface="Poppins ExtraBold"/>
              </a:rPr>
              <a:t>Resource </a:t>
            </a:r>
          </a:p>
          <a:p>
            <a:pPr>
              <a:lnSpc>
                <a:spcPts val="9599"/>
              </a:lnSpc>
            </a:pPr>
            <a:r>
              <a:rPr lang="en-US" sz="7999">
                <a:solidFill>
                  <a:srgbClr val="8256FF"/>
                </a:solidFill>
                <a:latin typeface="Poppins ExtraBold"/>
              </a:rPr>
              <a:t>Page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28700" y="6907530"/>
            <a:ext cx="5059131" cy="2350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000000"/>
                </a:solidFill>
                <a:latin typeface="Arimo"/>
              </a:rPr>
              <a:t>Use these design resources in your Canva Presentation. 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000000"/>
                </a:solidFill>
                <a:latin typeface="Arimo"/>
              </a:rPr>
              <a:t>Don't forget to delete this page before presenting.</a:t>
            </a:r>
            <a:r>
              <a:rPr lang="en-US" sz="2400">
                <a:solidFill>
                  <a:srgbClr val="000000"/>
                </a:solidFill>
                <a:latin typeface="Arimo"/>
              </a:rPr>
              <a:t> </a:t>
            </a:r>
          </a:p>
        </p:txBody>
      </p:sp>
      <p:pic>
        <p:nvPicPr>
          <p:cNvPr name="Picture 30" id="30"/>
          <p:cNvPicPr>
            <a:picLocks noChangeAspect="true"/>
          </p:cNvPicPr>
          <p:nvPr/>
        </p:nvPicPr>
        <p:blipFill>
          <a:blip r:embed="rId32"/>
          <a:srcRect l="0" t="0" r="0" b="0"/>
          <a:stretch>
            <a:fillRect/>
          </a:stretch>
        </p:blipFill>
        <p:spPr>
          <a:xfrm flipH="false" flipV="false" rot="0">
            <a:off x="11288661" y="2948320"/>
            <a:ext cx="1904067" cy="984689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60993">
            <a:off x="11334528" y="947378"/>
            <a:ext cx="959525" cy="108588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59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256288" y="2433265"/>
            <a:ext cx="3775424" cy="896112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3956425" y="3824704"/>
            <a:ext cx="10393573" cy="1895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Poppins ExtraBold"/>
              </a:rPr>
              <a:t>Free templates for all your presentation needs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6263104"/>
            <a:ext cx="3839042" cy="1390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rimo"/>
              </a:rPr>
              <a:t>For PowerPoint, Google Slides, and Canva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059151" y="6263104"/>
            <a:ext cx="3839042" cy="1390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rimo"/>
              </a:rPr>
              <a:t>100% free for personal or commercial use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53212" y="6263104"/>
            <a:ext cx="3839042" cy="1390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rimo"/>
              </a:rPr>
              <a:t>Ready to use, professional, and customizable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467017" y="6263104"/>
            <a:ext cx="3839042" cy="1390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rimo"/>
              </a:rPr>
              <a:t>Blow your audience away with attractive visuals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-9692846" y="8545724"/>
            <a:ext cx="27959820" cy="1741276"/>
            <a:chOff x="0" y="0"/>
            <a:chExt cx="37279760" cy="2321702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57529" t="0" r="0" b="0"/>
            <a:stretch>
              <a:fillRect/>
            </a:stretch>
          </p:blipFill>
          <p:spPr>
            <a:xfrm flipH="false" flipV="false" rot="0">
              <a:off x="12951828" y="0"/>
              <a:ext cx="3905063" cy="2321702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5324066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2986098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27876" b="0"/>
            <a:stretch>
              <a:fillRect/>
            </a:stretch>
          </p:blipFill>
          <p:spPr>
            <a:xfrm flipH="false" flipV="false" rot="0">
              <a:off x="30648131" y="0"/>
              <a:ext cx="6631629" cy="2321702"/>
            </a:xfrm>
            <a:prstGeom prst="rect">
              <a:avLst/>
            </a:prstGeom>
          </p:spPr>
        </p:pic>
      </p:grpSp>
      <p:grpSp>
        <p:nvGrpSpPr>
          <p:cNvPr name="Group 14" id="14"/>
          <p:cNvGrpSpPr/>
          <p:nvPr/>
        </p:nvGrpSpPr>
        <p:grpSpPr>
          <a:xfrm rot="0">
            <a:off x="-5797121" y="0"/>
            <a:ext cx="24080115" cy="1741276"/>
            <a:chOff x="0" y="0"/>
            <a:chExt cx="32106820" cy="2321702"/>
          </a:xfrm>
        </p:grpSpPr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993" t="0" r="0" b="0"/>
            <a:stretch>
              <a:fillRect/>
            </a:stretch>
          </p:blipFill>
          <p:spPr>
            <a:xfrm flipH="false" flipV="false" rot="0">
              <a:off x="7753348" y="0"/>
              <a:ext cx="9103542" cy="2321702"/>
            </a:xfrm>
            <a:prstGeom prst="rect">
              <a:avLst/>
            </a:prstGeom>
          </p:spPr>
        </p:pic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5324066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8" id="18"/>
            <p:cNvPicPr>
              <a:picLocks noChangeAspect="true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0" t="0" r="806" b="0"/>
            <a:stretch>
              <a:fillRect/>
            </a:stretch>
          </p:blipFill>
          <p:spPr>
            <a:xfrm flipH="false" flipV="false" rot="0">
              <a:off x="22986098" y="0"/>
              <a:ext cx="9120721" cy="2321702"/>
            </a:xfrm>
            <a:prstGeom prst="rect">
              <a:avLst/>
            </a:prstGeom>
          </p:spPr>
        </p:pic>
        <p:pic>
          <p:nvPicPr>
            <p:cNvPr name="Picture 19" id="19"/>
            <p:cNvPicPr>
              <a:picLocks noChangeAspect="true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0" t="0" r="84135" b="0"/>
            <a:stretch>
              <a:fillRect/>
            </a:stretch>
          </p:blipFill>
          <p:spPr>
            <a:xfrm flipH="false" flipV="false" rot="0">
              <a:off x="30648131" y="0"/>
              <a:ext cx="1458688" cy="232170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DD7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4783826"/>
            <a:ext cx="18288000" cy="5574806"/>
            <a:chOff x="0" y="0"/>
            <a:chExt cx="4816593" cy="1468262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1468262"/>
            </a:xfrm>
            <a:custGeom>
              <a:avLst/>
              <a:gdLst/>
              <a:ahLst/>
              <a:cxnLst/>
              <a:rect r="r" b="b" t="t" l="l"/>
              <a:pathLst>
                <a:path h="146826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468262"/>
                  </a:lnTo>
                  <a:lnTo>
                    <a:pt x="0" y="1468262"/>
                  </a:lnTo>
                  <a:close/>
                </a:path>
              </a:pathLst>
            </a:custGeom>
            <a:solidFill>
              <a:srgbClr val="8256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60993">
            <a:off x="15811536" y="2067997"/>
            <a:ext cx="2072858" cy="2345827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028700" y="6629078"/>
            <a:ext cx="4881789" cy="1563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079"/>
              </a:lnSpc>
            </a:pPr>
            <a:r>
              <a:rPr lang="en-US" sz="2199">
                <a:solidFill>
                  <a:srgbClr val="FFFFFF"/>
                </a:solidFill>
                <a:latin typeface="Arimo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956736" y="6629078"/>
            <a:ext cx="4599751" cy="1172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079"/>
              </a:lnSpc>
            </a:pPr>
            <a:r>
              <a:rPr lang="en-US" sz="2199">
                <a:solidFill>
                  <a:srgbClr val="FFFFFF"/>
                </a:solidFill>
                <a:latin typeface="Arimo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784749" y="6629078"/>
            <a:ext cx="4474551" cy="1172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079"/>
              </a:lnSpc>
            </a:pPr>
            <a:r>
              <a:rPr lang="en-US" sz="2199">
                <a:solidFill>
                  <a:srgbClr val="FFFFFF"/>
                </a:solidFill>
                <a:latin typeface="Arimo"/>
              </a:rPr>
              <a:t>Enter "PowerPoint" in the search bar and click on the PowerPoint icon to download.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38225" y="1218942"/>
            <a:ext cx="15842906" cy="2171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FF4F63"/>
                </a:solidFill>
                <a:latin typeface="Poppins ExtraBold"/>
              </a:rPr>
              <a:t>Download this presentation as a </a:t>
            </a:r>
            <a:r>
              <a:rPr lang="en-US" sz="6999">
                <a:solidFill>
                  <a:srgbClr val="8256FF"/>
                </a:solidFill>
                <a:latin typeface="Poppins ExtraBold"/>
              </a:rPr>
              <a:t>Powerpoint</a:t>
            </a:r>
            <a:r>
              <a:rPr lang="en-US" sz="6999">
                <a:solidFill>
                  <a:srgbClr val="FF4F63"/>
                </a:solidFill>
                <a:latin typeface="Poppins ExtraBold"/>
              </a:rPr>
              <a:t> template in 3 steps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28700" y="5429250"/>
            <a:ext cx="1040146" cy="730528"/>
            <a:chOff x="0" y="0"/>
            <a:chExt cx="1386862" cy="974038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668476" cy="974038"/>
              <a:chOff x="0" y="0"/>
              <a:chExt cx="132045" cy="192403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0" y="0"/>
                <a:ext cx="132045" cy="192403"/>
              </a:xfrm>
              <a:custGeom>
                <a:avLst/>
                <a:gdLst/>
                <a:ahLst/>
                <a:cxnLst/>
                <a:rect r="r" b="b" t="t" l="l"/>
                <a:pathLst>
                  <a:path h="192403" w="132045">
                    <a:moveTo>
                      <a:pt x="0" y="0"/>
                    </a:moveTo>
                    <a:lnTo>
                      <a:pt x="132045" y="0"/>
                    </a:lnTo>
                    <a:lnTo>
                      <a:pt x="132045" y="192403"/>
                    </a:lnTo>
                    <a:lnTo>
                      <a:pt x="0" y="19240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5400000">
              <a:off x="596492" y="183668"/>
              <a:ext cx="974038" cy="606703"/>
              <a:chOff x="0" y="0"/>
              <a:chExt cx="551009" cy="343209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551009" cy="343209"/>
              </a:xfrm>
              <a:custGeom>
                <a:avLst/>
                <a:gdLst/>
                <a:ahLst/>
                <a:cxnLst/>
                <a:rect r="r" b="b" t="t" l="l"/>
                <a:pathLst>
                  <a:path h="343209" w="551009">
                    <a:moveTo>
                      <a:pt x="275504" y="0"/>
                    </a:moveTo>
                    <a:lnTo>
                      <a:pt x="551009" y="343209"/>
                    </a:lnTo>
                    <a:lnTo>
                      <a:pt x="0" y="343209"/>
                    </a:lnTo>
                    <a:lnTo>
                      <a:pt x="275504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137266" y="97552"/>
              <a:ext cx="419161" cy="740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5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000000"/>
                  </a:solidFill>
                  <a:latin typeface="Lato Bold"/>
                </a:rPr>
                <a:t>1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6969007" y="5429250"/>
            <a:ext cx="1040146" cy="730528"/>
            <a:chOff x="0" y="0"/>
            <a:chExt cx="1386862" cy="974038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668476" cy="974038"/>
              <a:chOff x="0" y="0"/>
              <a:chExt cx="132045" cy="192403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0" y="0"/>
                <a:ext cx="132045" cy="192403"/>
              </a:xfrm>
              <a:custGeom>
                <a:avLst/>
                <a:gdLst/>
                <a:ahLst/>
                <a:cxnLst/>
                <a:rect r="r" b="b" t="t" l="l"/>
                <a:pathLst>
                  <a:path h="192403" w="132045">
                    <a:moveTo>
                      <a:pt x="0" y="0"/>
                    </a:moveTo>
                    <a:lnTo>
                      <a:pt x="132045" y="0"/>
                    </a:lnTo>
                    <a:lnTo>
                      <a:pt x="132045" y="192403"/>
                    </a:lnTo>
                    <a:lnTo>
                      <a:pt x="0" y="19240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grpSp>
          <p:nvGrpSpPr>
            <p:cNvPr name="Group 22" id="22"/>
            <p:cNvGrpSpPr/>
            <p:nvPr/>
          </p:nvGrpSpPr>
          <p:grpSpPr>
            <a:xfrm rot="5400000">
              <a:off x="596492" y="183668"/>
              <a:ext cx="974038" cy="606703"/>
              <a:chOff x="0" y="0"/>
              <a:chExt cx="551009" cy="343209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0" y="0"/>
                <a:ext cx="551009" cy="343209"/>
              </a:xfrm>
              <a:custGeom>
                <a:avLst/>
                <a:gdLst/>
                <a:ahLst/>
                <a:cxnLst/>
                <a:rect r="r" b="b" t="t" l="l"/>
                <a:pathLst>
                  <a:path h="343209" w="551009">
                    <a:moveTo>
                      <a:pt x="275504" y="0"/>
                    </a:moveTo>
                    <a:lnTo>
                      <a:pt x="551009" y="343209"/>
                    </a:lnTo>
                    <a:lnTo>
                      <a:pt x="0" y="343209"/>
                    </a:lnTo>
                    <a:lnTo>
                      <a:pt x="275504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25" id="25"/>
            <p:cNvSpPr txBox="true"/>
            <p:nvPr/>
          </p:nvSpPr>
          <p:spPr>
            <a:xfrm rot="0">
              <a:off x="137266" y="97552"/>
              <a:ext cx="419161" cy="740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5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000000"/>
                  </a:solidFill>
                  <a:latin typeface="Lato Bold"/>
                </a:rPr>
                <a:t>2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2805510" y="5429250"/>
            <a:ext cx="1040146" cy="730528"/>
            <a:chOff x="0" y="0"/>
            <a:chExt cx="1386862" cy="974038"/>
          </a:xfrm>
        </p:grpSpPr>
        <p:grpSp>
          <p:nvGrpSpPr>
            <p:cNvPr name="Group 27" id="27"/>
            <p:cNvGrpSpPr/>
            <p:nvPr/>
          </p:nvGrpSpPr>
          <p:grpSpPr>
            <a:xfrm rot="0">
              <a:off x="0" y="0"/>
              <a:ext cx="668476" cy="974038"/>
              <a:chOff x="0" y="0"/>
              <a:chExt cx="132045" cy="192403"/>
            </a:xfrm>
          </p:grpSpPr>
          <p:sp>
            <p:nvSpPr>
              <p:cNvPr name="Freeform 28" id="28"/>
              <p:cNvSpPr/>
              <p:nvPr/>
            </p:nvSpPr>
            <p:spPr>
              <a:xfrm>
                <a:off x="0" y="0"/>
                <a:ext cx="132045" cy="192403"/>
              </a:xfrm>
              <a:custGeom>
                <a:avLst/>
                <a:gdLst/>
                <a:ahLst/>
                <a:cxnLst/>
                <a:rect r="r" b="b" t="t" l="l"/>
                <a:pathLst>
                  <a:path h="192403" w="132045">
                    <a:moveTo>
                      <a:pt x="0" y="0"/>
                    </a:moveTo>
                    <a:lnTo>
                      <a:pt x="132045" y="0"/>
                    </a:lnTo>
                    <a:lnTo>
                      <a:pt x="132045" y="192403"/>
                    </a:lnTo>
                    <a:lnTo>
                      <a:pt x="0" y="19240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grpSp>
          <p:nvGrpSpPr>
            <p:cNvPr name="Group 30" id="30"/>
            <p:cNvGrpSpPr/>
            <p:nvPr/>
          </p:nvGrpSpPr>
          <p:grpSpPr>
            <a:xfrm rot="5400000">
              <a:off x="596492" y="183668"/>
              <a:ext cx="974038" cy="606703"/>
              <a:chOff x="0" y="0"/>
              <a:chExt cx="551009" cy="343209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0" y="0"/>
                <a:ext cx="551009" cy="343209"/>
              </a:xfrm>
              <a:custGeom>
                <a:avLst/>
                <a:gdLst/>
                <a:ahLst/>
                <a:cxnLst/>
                <a:rect r="r" b="b" t="t" l="l"/>
                <a:pathLst>
                  <a:path h="343209" w="551009">
                    <a:moveTo>
                      <a:pt x="275504" y="0"/>
                    </a:moveTo>
                    <a:lnTo>
                      <a:pt x="551009" y="343209"/>
                    </a:lnTo>
                    <a:lnTo>
                      <a:pt x="0" y="343209"/>
                    </a:lnTo>
                    <a:lnTo>
                      <a:pt x="275504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33" id="33"/>
            <p:cNvSpPr txBox="true"/>
            <p:nvPr/>
          </p:nvSpPr>
          <p:spPr>
            <a:xfrm rot="0">
              <a:off x="137266" y="97552"/>
              <a:ext cx="419161" cy="740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5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000000"/>
                  </a:solidFill>
                  <a:latin typeface="Lato Bold"/>
                </a:rPr>
                <a:t>3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-9692846" y="9422509"/>
            <a:ext cx="27965454" cy="1741276"/>
            <a:chOff x="0" y="0"/>
            <a:chExt cx="37287272" cy="2321702"/>
          </a:xfrm>
        </p:grpSpPr>
        <p:pic>
          <p:nvPicPr>
            <p:cNvPr name="Picture 35" id="35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36" id="36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57639" t="0" r="0" b="52277"/>
            <a:stretch>
              <a:fillRect/>
            </a:stretch>
          </p:blipFill>
          <p:spPr>
            <a:xfrm flipH="false" flipV="false" rot="0">
              <a:off x="12961894" y="0"/>
              <a:ext cx="3894996" cy="1107982"/>
            </a:xfrm>
            <a:prstGeom prst="rect">
              <a:avLst/>
            </a:prstGeom>
          </p:spPr>
        </p:pic>
        <p:pic>
          <p:nvPicPr>
            <p:cNvPr name="Picture 37" id="37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81" b="51634"/>
            <a:stretch>
              <a:fillRect/>
            </a:stretch>
          </p:blipFill>
          <p:spPr>
            <a:xfrm flipH="false" flipV="false" rot="0">
              <a:off x="15324066" y="0"/>
              <a:ext cx="9187381" cy="1122907"/>
            </a:xfrm>
            <a:prstGeom prst="rect">
              <a:avLst/>
            </a:prstGeom>
          </p:spPr>
        </p:pic>
        <p:pic>
          <p:nvPicPr>
            <p:cNvPr name="Picture 38" id="38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51634"/>
            <a:stretch>
              <a:fillRect/>
            </a:stretch>
          </p:blipFill>
          <p:spPr>
            <a:xfrm flipH="false" flipV="false" rot="0">
              <a:off x="22986098" y="0"/>
              <a:ext cx="9194857" cy="1122907"/>
            </a:xfrm>
            <a:prstGeom prst="rect">
              <a:avLst/>
            </a:prstGeom>
          </p:spPr>
        </p:pic>
        <p:pic>
          <p:nvPicPr>
            <p:cNvPr name="Picture 39" id="39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794" r="27795" b="51634"/>
            <a:stretch>
              <a:fillRect/>
            </a:stretch>
          </p:blipFill>
          <p:spPr>
            <a:xfrm flipH="false" flipV="false" rot="0">
              <a:off x="30648131" y="18455"/>
              <a:ext cx="6639141" cy="110445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DD7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4783826"/>
            <a:ext cx="18288000" cy="5574806"/>
            <a:chOff x="0" y="0"/>
            <a:chExt cx="4816593" cy="1468262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1468262"/>
            </a:xfrm>
            <a:custGeom>
              <a:avLst/>
              <a:gdLst/>
              <a:ahLst/>
              <a:cxnLst/>
              <a:rect r="r" b="b" t="t" l="l"/>
              <a:pathLst>
                <a:path h="146826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468262"/>
                  </a:lnTo>
                  <a:lnTo>
                    <a:pt x="0" y="1468262"/>
                  </a:lnTo>
                  <a:close/>
                </a:path>
              </a:pathLst>
            </a:custGeom>
            <a:solidFill>
              <a:srgbClr val="8256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205168" y="5429250"/>
            <a:ext cx="1040146" cy="730528"/>
            <a:chOff x="0" y="0"/>
            <a:chExt cx="1386862" cy="974038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668476" cy="974038"/>
              <a:chOff x="0" y="0"/>
              <a:chExt cx="132045" cy="192403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132045" cy="192403"/>
              </a:xfrm>
              <a:custGeom>
                <a:avLst/>
                <a:gdLst/>
                <a:ahLst/>
                <a:cxnLst/>
                <a:rect r="r" b="b" t="t" l="l"/>
                <a:pathLst>
                  <a:path h="192403" w="132045">
                    <a:moveTo>
                      <a:pt x="0" y="0"/>
                    </a:moveTo>
                    <a:lnTo>
                      <a:pt x="132045" y="0"/>
                    </a:lnTo>
                    <a:lnTo>
                      <a:pt x="132045" y="192403"/>
                    </a:lnTo>
                    <a:lnTo>
                      <a:pt x="0" y="19240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5400000">
              <a:off x="596492" y="183668"/>
              <a:ext cx="974038" cy="606703"/>
              <a:chOff x="0" y="0"/>
              <a:chExt cx="551009" cy="343209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551009" cy="343209"/>
              </a:xfrm>
              <a:custGeom>
                <a:avLst/>
                <a:gdLst/>
                <a:ahLst/>
                <a:cxnLst/>
                <a:rect r="r" b="b" t="t" l="l"/>
                <a:pathLst>
                  <a:path h="343209" w="551009">
                    <a:moveTo>
                      <a:pt x="275504" y="0"/>
                    </a:moveTo>
                    <a:lnTo>
                      <a:pt x="551009" y="343209"/>
                    </a:lnTo>
                    <a:lnTo>
                      <a:pt x="0" y="343209"/>
                    </a:lnTo>
                    <a:lnTo>
                      <a:pt x="275504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137266" y="97552"/>
              <a:ext cx="419161" cy="740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5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000000"/>
                  </a:solidFill>
                  <a:latin typeface="Lato Bold"/>
                </a:rPr>
                <a:t>1</a:t>
              </a:r>
            </a:p>
          </p:txBody>
        </p: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8988293" y="-1135559"/>
            <a:ext cx="10580502" cy="5471711"/>
          </a:xfrm>
          <a:prstGeom prst="rect">
            <a:avLst/>
          </a:prstGeom>
        </p:spPr>
      </p:pic>
      <p:sp>
        <p:nvSpPr>
          <p:cNvPr name="TextBox 14" id="14"/>
          <p:cNvSpPr txBox="true"/>
          <p:nvPr/>
        </p:nvSpPr>
        <p:spPr>
          <a:xfrm rot="0">
            <a:off x="1038225" y="1218942"/>
            <a:ext cx="15842906" cy="2171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FF4F63"/>
                </a:solidFill>
                <a:latin typeface="Poppins ExtraBold"/>
              </a:rPr>
              <a:t>Download this presentation as a </a:t>
            </a:r>
            <a:r>
              <a:rPr lang="en-US" sz="6999">
                <a:solidFill>
                  <a:srgbClr val="8256FF"/>
                </a:solidFill>
                <a:latin typeface="Poppins ExtraBold"/>
              </a:rPr>
              <a:t>GoogleSlide</a:t>
            </a:r>
            <a:r>
              <a:rPr lang="en-US" sz="6999">
                <a:solidFill>
                  <a:srgbClr val="FF4F63"/>
                </a:solidFill>
                <a:latin typeface="Poppins ExtraBold"/>
              </a:rPr>
              <a:t> template in 3 steps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6629078"/>
            <a:ext cx="5141301" cy="1563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079"/>
              </a:lnSpc>
            </a:pPr>
            <a:r>
              <a:rPr lang="en-US" sz="2199">
                <a:solidFill>
                  <a:srgbClr val="FFFFFF"/>
                </a:solidFill>
                <a:latin typeface="Arimo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956736" y="6629078"/>
            <a:ext cx="4662034" cy="1172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079"/>
              </a:lnSpc>
            </a:pPr>
            <a:r>
              <a:rPr lang="en-US" sz="2199">
                <a:solidFill>
                  <a:srgbClr val="FFFFFF"/>
                </a:solidFill>
                <a:latin typeface="Arimo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784749" y="6629078"/>
            <a:ext cx="4640588" cy="2344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079"/>
              </a:lnSpc>
            </a:pPr>
            <a:r>
              <a:rPr lang="en-US" sz="2199">
                <a:solidFill>
                  <a:srgbClr val="FFFFFF"/>
                </a:solidFill>
                <a:latin typeface="Arimo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7145476" y="5429250"/>
            <a:ext cx="1040146" cy="730528"/>
            <a:chOff x="0" y="0"/>
            <a:chExt cx="1386862" cy="974038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668476" cy="974038"/>
              <a:chOff x="0" y="0"/>
              <a:chExt cx="132045" cy="192403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0" y="0"/>
                <a:ext cx="132045" cy="192403"/>
              </a:xfrm>
              <a:custGeom>
                <a:avLst/>
                <a:gdLst/>
                <a:ahLst/>
                <a:cxnLst/>
                <a:rect r="r" b="b" t="t" l="l"/>
                <a:pathLst>
                  <a:path h="192403" w="132045">
                    <a:moveTo>
                      <a:pt x="0" y="0"/>
                    </a:moveTo>
                    <a:lnTo>
                      <a:pt x="132045" y="0"/>
                    </a:lnTo>
                    <a:lnTo>
                      <a:pt x="132045" y="192403"/>
                    </a:lnTo>
                    <a:lnTo>
                      <a:pt x="0" y="19240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grpSp>
          <p:nvGrpSpPr>
            <p:cNvPr name="Group 22" id="22"/>
            <p:cNvGrpSpPr/>
            <p:nvPr/>
          </p:nvGrpSpPr>
          <p:grpSpPr>
            <a:xfrm rot="5400000">
              <a:off x="596492" y="183668"/>
              <a:ext cx="974038" cy="606703"/>
              <a:chOff x="0" y="0"/>
              <a:chExt cx="551009" cy="343209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0" y="0"/>
                <a:ext cx="551009" cy="343209"/>
              </a:xfrm>
              <a:custGeom>
                <a:avLst/>
                <a:gdLst/>
                <a:ahLst/>
                <a:cxnLst/>
                <a:rect r="r" b="b" t="t" l="l"/>
                <a:pathLst>
                  <a:path h="343209" w="551009">
                    <a:moveTo>
                      <a:pt x="275504" y="0"/>
                    </a:moveTo>
                    <a:lnTo>
                      <a:pt x="551009" y="343209"/>
                    </a:lnTo>
                    <a:lnTo>
                      <a:pt x="0" y="343209"/>
                    </a:lnTo>
                    <a:lnTo>
                      <a:pt x="275504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25" id="25"/>
            <p:cNvSpPr txBox="true"/>
            <p:nvPr/>
          </p:nvSpPr>
          <p:spPr>
            <a:xfrm rot="0">
              <a:off x="137266" y="97552"/>
              <a:ext cx="419161" cy="740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5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000000"/>
                  </a:solidFill>
                  <a:latin typeface="Lato Bold"/>
                </a:rPr>
                <a:t>2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2981978" y="5429250"/>
            <a:ext cx="1040146" cy="730528"/>
            <a:chOff x="0" y="0"/>
            <a:chExt cx="1386862" cy="974038"/>
          </a:xfrm>
        </p:grpSpPr>
        <p:grpSp>
          <p:nvGrpSpPr>
            <p:cNvPr name="Group 27" id="27"/>
            <p:cNvGrpSpPr/>
            <p:nvPr/>
          </p:nvGrpSpPr>
          <p:grpSpPr>
            <a:xfrm rot="0">
              <a:off x="0" y="0"/>
              <a:ext cx="668476" cy="974038"/>
              <a:chOff x="0" y="0"/>
              <a:chExt cx="132045" cy="192403"/>
            </a:xfrm>
          </p:grpSpPr>
          <p:sp>
            <p:nvSpPr>
              <p:cNvPr name="Freeform 28" id="28"/>
              <p:cNvSpPr/>
              <p:nvPr/>
            </p:nvSpPr>
            <p:spPr>
              <a:xfrm>
                <a:off x="0" y="0"/>
                <a:ext cx="132045" cy="192403"/>
              </a:xfrm>
              <a:custGeom>
                <a:avLst/>
                <a:gdLst/>
                <a:ahLst/>
                <a:cxnLst/>
                <a:rect r="r" b="b" t="t" l="l"/>
                <a:pathLst>
                  <a:path h="192403" w="132045">
                    <a:moveTo>
                      <a:pt x="0" y="0"/>
                    </a:moveTo>
                    <a:lnTo>
                      <a:pt x="132045" y="0"/>
                    </a:lnTo>
                    <a:lnTo>
                      <a:pt x="132045" y="192403"/>
                    </a:lnTo>
                    <a:lnTo>
                      <a:pt x="0" y="19240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grpSp>
          <p:nvGrpSpPr>
            <p:cNvPr name="Group 30" id="30"/>
            <p:cNvGrpSpPr/>
            <p:nvPr/>
          </p:nvGrpSpPr>
          <p:grpSpPr>
            <a:xfrm rot="5400000">
              <a:off x="596492" y="183668"/>
              <a:ext cx="974038" cy="606703"/>
              <a:chOff x="0" y="0"/>
              <a:chExt cx="551009" cy="343209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0" y="0"/>
                <a:ext cx="551009" cy="343209"/>
              </a:xfrm>
              <a:custGeom>
                <a:avLst/>
                <a:gdLst/>
                <a:ahLst/>
                <a:cxnLst/>
                <a:rect r="r" b="b" t="t" l="l"/>
                <a:pathLst>
                  <a:path h="343209" w="551009">
                    <a:moveTo>
                      <a:pt x="275504" y="0"/>
                    </a:moveTo>
                    <a:lnTo>
                      <a:pt x="551009" y="343209"/>
                    </a:lnTo>
                    <a:lnTo>
                      <a:pt x="0" y="343209"/>
                    </a:lnTo>
                    <a:lnTo>
                      <a:pt x="275504" y="0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sp>
          <p:nvSpPr>
            <p:cNvPr name="TextBox 33" id="33"/>
            <p:cNvSpPr txBox="true"/>
            <p:nvPr/>
          </p:nvSpPr>
          <p:spPr>
            <a:xfrm rot="0">
              <a:off x="137266" y="97552"/>
              <a:ext cx="419161" cy="740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5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000000"/>
                  </a:solidFill>
                  <a:latin typeface="Lato Bold"/>
                </a:rPr>
                <a:t>3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-9692846" y="9422509"/>
            <a:ext cx="27965454" cy="1741276"/>
            <a:chOff x="0" y="0"/>
            <a:chExt cx="37287272" cy="2321702"/>
          </a:xfrm>
        </p:grpSpPr>
        <p:pic>
          <p:nvPicPr>
            <p:cNvPr name="Picture 35" id="35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36" id="36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57639" t="0" r="0" b="52277"/>
            <a:stretch>
              <a:fillRect/>
            </a:stretch>
          </p:blipFill>
          <p:spPr>
            <a:xfrm flipH="false" flipV="false" rot="0">
              <a:off x="12961894" y="0"/>
              <a:ext cx="3894996" cy="1107982"/>
            </a:xfrm>
            <a:prstGeom prst="rect">
              <a:avLst/>
            </a:prstGeom>
          </p:spPr>
        </p:pic>
        <p:pic>
          <p:nvPicPr>
            <p:cNvPr name="Picture 37" id="37"/>
            <p:cNvPicPr>
              <a:picLocks noChangeAspect="true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0" t="0" r="81" b="51634"/>
            <a:stretch>
              <a:fillRect/>
            </a:stretch>
          </p:blipFill>
          <p:spPr>
            <a:xfrm flipH="false" flipV="false" rot="0">
              <a:off x="15324066" y="0"/>
              <a:ext cx="9187381" cy="1122907"/>
            </a:xfrm>
            <a:prstGeom prst="rect">
              <a:avLst/>
            </a:prstGeom>
          </p:spPr>
        </p:pic>
        <p:pic>
          <p:nvPicPr>
            <p:cNvPr name="Picture 38" id="38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51634"/>
            <a:stretch>
              <a:fillRect/>
            </a:stretch>
          </p:blipFill>
          <p:spPr>
            <a:xfrm flipH="false" flipV="false" rot="0">
              <a:off x="22986098" y="0"/>
              <a:ext cx="9194857" cy="1122907"/>
            </a:xfrm>
            <a:prstGeom prst="rect">
              <a:avLst/>
            </a:prstGeom>
          </p:spPr>
        </p:pic>
        <p:pic>
          <p:nvPicPr>
            <p:cNvPr name="Picture 39" id="39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794" r="27795" b="51634"/>
            <a:stretch>
              <a:fillRect/>
            </a:stretch>
          </p:blipFill>
          <p:spPr>
            <a:xfrm flipH="false" flipV="false" rot="0">
              <a:off x="30648131" y="18455"/>
              <a:ext cx="6639141" cy="110445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03432" y="2670965"/>
            <a:ext cx="7604141" cy="4945071"/>
            <a:chOff x="0" y="0"/>
            <a:chExt cx="10138855" cy="659342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1196" r="0" b="1196"/>
            <a:stretch>
              <a:fillRect/>
            </a:stretch>
          </p:blipFill>
          <p:spPr>
            <a:xfrm>
              <a:off x="0" y="0"/>
              <a:ext cx="10138855" cy="6593427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-5797121" y="8545724"/>
            <a:ext cx="29882242" cy="1741276"/>
            <a:chOff x="0" y="0"/>
            <a:chExt cx="39842989" cy="2321702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211" t="0" r="0" b="0"/>
            <a:stretch>
              <a:fillRect/>
            </a:stretch>
          </p:blipFill>
          <p:spPr>
            <a:xfrm flipH="false" flipV="false" rot="0">
              <a:off x="7681506" y="0"/>
              <a:ext cx="9175384" cy="2321702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5324066" y="0"/>
              <a:ext cx="9194857" cy="2321702"/>
            </a:xfrm>
            <a:prstGeom prst="rect">
              <a:avLst/>
            </a:prstGeom>
          </p:spPr>
        </p:pic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599" b="0"/>
            <a:stretch>
              <a:fillRect/>
            </a:stretch>
          </p:blipFill>
          <p:spPr>
            <a:xfrm flipH="false" flipV="false" rot="0">
              <a:off x="22986098" y="0"/>
              <a:ext cx="9139744" cy="2321702"/>
            </a:xfrm>
            <a:prstGeom prst="rect">
              <a:avLst/>
            </a:prstGeom>
          </p:spPr>
        </p:pic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30648131" y="0"/>
              <a:ext cx="9194857" cy="2321702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-5797121" y="0"/>
            <a:ext cx="29882242" cy="1741276"/>
            <a:chOff x="0" y="0"/>
            <a:chExt cx="39842989" cy="2321702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7662033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5324066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2986098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30648131" y="0"/>
              <a:ext cx="9194857" cy="2321702"/>
            </a:xfrm>
            <a:prstGeom prst="rect">
              <a:avLst/>
            </a:prstGeom>
          </p:spPr>
        </p:pic>
      </p:grpSp>
      <p:pic>
        <p:nvPicPr>
          <p:cNvPr name="Picture 16" id="1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705210">
            <a:off x="14283147" y="2964340"/>
            <a:ext cx="3055531" cy="1605542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10053812" y="2493434"/>
            <a:ext cx="5675095" cy="2828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0800"/>
              </a:lnSpc>
            </a:pPr>
            <a:r>
              <a:rPr lang="en-US" sz="9000">
                <a:solidFill>
                  <a:srgbClr val="000000"/>
                </a:solidFill>
                <a:latin typeface="Poppins ExtraBold"/>
              </a:rPr>
              <a:t>Hello there!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053812" y="5736175"/>
            <a:ext cx="5757101" cy="170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Lato Bold"/>
              </a:rPr>
              <a:t>I'm Soona, and I wish to share my ideas with you, wonderful people!</a:t>
            </a:r>
            <a:r>
              <a:rPr lang="en-US" sz="3500">
                <a:solidFill>
                  <a:srgbClr val="000000"/>
                </a:solidFill>
                <a:latin typeface="Lato Bold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20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9563" y="4745397"/>
            <a:ext cx="1563324" cy="1426888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852369" y="4745397"/>
            <a:ext cx="1464158" cy="1426888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675175" y="4745397"/>
            <a:ext cx="988444" cy="1426888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4420" y="8545724"/>
            <a:ext cx="26071426" cy="1741276"/>
            <a:chOff x="0" y="0"/>
            <a:chExt cx="34761901" cy="2321702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55260" t="0" r="0" b="0"/>
            <a:stretch>
              <a:fillRect/>
            </a:stretch>
          </p:blipFill>
          <p:spPr>
            <a:xfrm flipH="false" flipV="false" rot="0">
              <a:off x="0" y="0"/>
              <a:ext cx="4113770" cy="2321702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580945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0242978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29466" b="0"/>
            <a:stretch>
              <a:fillRect/>
            </a:stretch>
          </p:blipFill>
          <p:spPr>
            <a:xfrm flipH="false" flipV="false" rot="0">
              <a:off x="17905011" y="0"/>
              <a:ext cx="6485444" cy="2321702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5567043" y="0"/>
              <a:ext cx="9194857" cy="2321702"/>
            </a:xfrm>
            <a:prstGeom prst="rect">
              <a:avLst/>
            </a:prstGeom>
          </p:spPr>
        </p:pic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832063" y="0"/>
            <a:ext cx="4848979" cy="5874314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12675175" y="6582156"/>
            <a:ext cx="458412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000000"/>
                </a:solidFill>
                <a:latin typeface="Lato Bold"/>
              </a:rPr>
              <a:t>Add a main point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675175" y="7376160"/>
            <a:ext cx="4584125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000000"/>
                </a:solidFill>
                <a:latin typeface="Arimo"/>
              </a:rPr>
              <a:t>Briefly elaborate on what you want to discuss.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28700" y="942975"/>
            <a:ext cx="8334318" cy="25240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8256FF"/>
                </a:solidFill>
                <a:latin typeface="Poppins ExtraBold"/>
              </a:rPr>
              <a:t>Write your topic or idea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9563" y="6582156"/>
            <a:ext cx="458412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000000"/>
                </a:solidFill>
                <a:latin typeface="Lato Bold"/>
              </a:rPr>
              <a:t>Add a main point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29563" y="7376160"/>
            <a:ext cx="4584125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000000"/>
                </a:solidFill>
                <a:latin typeface="Arimo"/>
              </a:rPr>
              <a:t>Briefly elaborate on what you want to discuss.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852369" y="6582156"/>
            <a:ext cx="458412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000000"/>
                </a:solidFill>
                <a:latin typeface="Lato Bold"/>
              </a:rPr>
              <a:t>Add a main point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852369" y="7376160"/>
            <a:ext cx="4584125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000000"/>
                </a:solidFill>
                <a:latin typeface="Arimo"/>
              </a:rPr>
              <a:t>Briefly elaborate on what you want to discuss.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1974641" y="6877124"/>
            <a:ext cx="60969170" cy="3552751"/>
            <a:chOff x="0" y="0"/>
            <a:chExt cx="81292226" cy="473700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8760401" cy="4737001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2598" t="0" r="0" b="3767"/>
            <a:stretch>
              <a:fillRect/>
            </a:stretch>
          </p:blipFill>
          <p:spPr>
            <a:xfrm flipH="false" flipV="false" rot="0">
              <a:off x="29252798" y="0"/>
              <a:ext cx="5140559" cy="4558551"/>
            </a:xfrm>
            <a:prstGeom prst="rect">
              <a:avLst/>
            </a:prstGeom>
          </p:spPr>
        </p:pic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4525"/>
            <a:stretch>
              <a:fillRect/>
            </a:stretch>
          </p:blipFill>
          <p:spPr>
            <a:xfrm flipH="false" flipV="false" rot="0">
              <a:off x="31265913" y="0"/>
              <a:ext cx="18760401" cy="4522630"/>
            </a:xfrm>
            <a:prstGeom prst="rect">
              <a:avLst/>
            </a:prstGeom>
          </p:spPr>
        </p:pic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63836" b="4552"/>
            <a:stretch>
              <a:fillRect/>
            </a:stretch>
          </p:blipFill>
          <p:spPr>
            <a:xfrm flipH="false" flipV="false" rot="0">
              <a:off x="46898869" y="0"/>
              <a:ext cx="6784416" cy="4521354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62531826" y="0"/>
              <a:ext cx="18760401" cy="4737001"/>
            </a:xfrm>
            <a:prstGeom prst="rect">
              <a:avLst/>
            </a:prstGeom>
          </p:spPr>
        </p:pic>
      </p:grp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1276125" y="3445586"/>
          <a:ext cx="15740512" cy="5775749"/>
        </p:xfrm>
        <a:graphic>
          <a:graphicData uri="http://schemas.openxmlformats.org/drawingml/2006/table">
            <a:tbl>
              <a:tblPr/>
              <a:tblGrid>
                <a:gridCol w="3821612"/>
                <a:gridCol w="11918900"/>
              </a:tblGrid>
              <a:tr h="115515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Lato Bold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9B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Arimo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>
                    <a:lnL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D70"/>
                    </a:solidFill>
                  </a:tcPr>
                </a:tc>
              </a:tr>
              <a:tr h="115515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Lato Bold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9B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Arimo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>
                    <a:lnL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D70"/>
                    </a:solidFill>
                  </a:tcPr>
                </a:tc>
              </a:tr>
              <a:tr h="115515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Lato Bold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9B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Arimo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>
                    <a:lnL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D70"/>
                    </a:solidFill>
                  </a:tcPr>
                </a:tc>
              </a:tr>
              <a:tr h="115515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Lato Bold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9B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Arimo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>
                    <a:lnL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D70"/>
                    </a:solidFill>
                  </a:tcPr>
                </a:tc>
              </a:tr>
              <a:tr h="115515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Lato Bold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9B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299">
                          <a:solidFill>
                            <a:srgbClr val="000000"/>
                          </a:solidFill>
                          <a:latin typeface="Arimo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>
                    <a:lnL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825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D70"/>
                    </a:solidFill>
                  </a:tcPr>
                </a:tc>
              </a:tr>
            </a:tbl>
          </a:graphicData>
        </a:graphic>
      </p:graphicFrame>
      <p:pic>
        <p:nvPicPr>
          <p:cNvPr name="Picture 9" id="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36203" y="304869"/>
            <a:ext cx="4035496" cy="3756680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028700" y="1347814"/>
            <a:ext cx="12949881" cy="13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>
                <a:solidFill>
                  <a:srgbClr val="FF4141"/>
                </a:solidFill>
                <a:latin typeface="Poppins ExtraBold"/>
              </a:rPr>
              <a:t>Write Your Topic or Idea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59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848648" y="3086100"/>
            <a:ext cx="5074305" cy="41148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28700" y="3686175"/>
            <a:ext cx="8784796" cy="28287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FFFFFF"/>
                </a:solidFill>
                <a:latin typeface="Poppins ExtraBold"/>
              </a:rPr>
              <a:t>Write Your Topic or Idea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0619" y="8545724"/>
            <a:ext cx="26065226" cy="1741276"/>
            <a:chOff x="0" y="0"/>
            <a:chExt cx="34753635" cy="2321702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55349" t="0" r="0" b="0"/>
            <a:stretch>
              <a:fillRect/>
            </a:stretch>
          </p:blipFill>
          <p:spPr>
            <a:xfrm flipH="false" flipV="false" rot="0">
              <a:off x="0" y="0"/>
              <a:ext cx="4105504" cy="2321702"/>
            </a:xfrm>
            <a:prstGeom prst="rect">
              <a:avLst/>
            </a:prstGeom>
          </p:spPr>
        </p:pic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572679" y="0"/>
              <a:ext cx="9194857" cy="2321702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0234712" y="0"/>
              <a:ext cx="9194857" cy="2321702"/>
            </a:xfrm>
            <a:prstGeom prst="rect">
              <a:avLst/>
            </a:prstGeom>
          </p:spPr>
        </p:pic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29860" b="0"/>
            <a:stretch>
              <a:fillRect/>
            </a:stretch>
          </p:blipFill>
          <p:spPr>
            <a:xfrm flipH="false" flipV="false" rot="0">
              <a:off x="17896745" y="0"/>
              <a:ext cx="6449182" cy="2321702"/>
            </a:xfrm>
            <a:prstGeom prst="rect">
              <a:avLst/>
            </a:prstGeom>
          </p:spPr>
        </p:pic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5558778" y="0"/>
              <a:ext cx="9194857" cy="2321702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-5797121" y="0"/>
            <a:ext cx="24135717" cy="1741276"/>
            <a:chOff x="0" y="0"/>
            <a:chExt cx="32180956" cy="2321702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1051" t="0" r="0" b="417"/>
            <a:stretch>
              <a:fillRect/>
            </a:stretch>
          </p:blipFill>
          <p:spPr>
            <a:xfrm flipH="false" flipV="false" rot="0">
              <a:off x="7758756" y="0"/>
              <a:ext cx="9098134" cy="2312007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5324066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2986098" y="0"/>
              <a:ext cx="9194857" cy="2321702"/>
            </a:xfrm>
            <a:prstGeom prst="rect">
              <a:avLst/>
            </a:prstGeom>
          </p:spPr>
        </p:pic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84159" b="0"/>
            <a:stretch>
              <a:fillRect/>
            </a:stretch>
          </p:blipFill>
          <p:spPr>
            <a:xfrm flipH="false" flipV="false" rot="0">
              <a:off x="30648131" y="0"/>
              <a:ext cx="1456552" cy="232170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1946" y="8545724"/>
            <a:ext cx="26432544" cy="1741276"/>
            <a:chOff x="0" y="0"/>
            <a:chExt cx="35243392" cy="2321702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50023" t="0" r="0" b="0"/>
            <a:stretch>
              <a:fillRect/>
            </a:stretch>
          </p:blipFill>
          <p:spPr>
            <a:xfrm flipH="false" flipV="false" rot="0">
              <a:off x="0" y="0"/>
              <a:ext cx="4595261" cy="2321702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3062436" y="0"/>
              <a:ext cx="9194857" cy="2321702"/>
            </a:xfrm>
            <a:prstGeom prst="rect">
              <a:avLst/>
            </a:prstGeom>
          </p:spPr>
        </p:pic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0724469" y="0"/>
              <a:ext cx="9194857" cy="2321702"/>
            </a:xfrm>
            <a:prstGeom prst="rect">
              <a:avLst/>
            </a:prstGeom>
          </p:spPr>
        </p:pic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35351" b="0"/>
            <a:stretch>
              <a:fillRect/>
            </a:stretch>
          </p:blipFill>
          <p:spPr>
            <a:xfrm flipH="false" flipV="false" rot="0">
              <a:off x="18386502" y="0"/>
              <a:ext cx="5944323" cy="2321702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6048535" y="0"/>
              <a:ext cx="9194857" cy="2321702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0619" y="-870638"/>
            <a:ext cx="26789535" cy="1741276"/>
            <a:chOff x="0" y="0"/>
            <a:chExt cx="35719379" cy="2321702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44846" t="50054" r="0" b="0"/>
            <a:stretch>
              <a:fillRect/>
            </a:stretch>
          </p:blipFill>
          <p:spPr>
            <a:xfrm flipH="false" flipV="false" rot="0">
              <a:off x="0" y="1162109"/>
              <a:ext cx="5071248" cy="1159592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50054" r="344" b="0"/>
            <a:stretch>
              <a:fillRect/>
            </a:stretch>
          </p:blipFill>
          <p:spPr>
            <a:xfrm flipH="false" flipV="false" rot="0">
              <a:off x="3538423" y="1162109"/>
              <a:ext cx="9163143" cy="1159592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50704" r="0" b="0"/>
            <a:stretch>
              <a:fillRect/>
            </a:stretch>
          </p:blipFill>
          <p:spPr>
            <a:xfrm flipH="false" flipV="false" rot="0">
              <a:off x="11200456" y="1177212"/>
              <a:ext cx="9194857" cy="1144490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50704" r="40199" b="0"/>
            <a:stretch>
              <a:fillRect/>
            </a:stretch>
          </p:blipFill>
          <p:spPr>
            <a:xfrm flipH="false" flipV="false" rot="0">
              <a:off x="18862489" y="1177212"/>
              <a:ext cx="5498541" cy="1144490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6524522" y="0"/>
              <a:ext cx="9194857" cy="2321702"/>
            </a:xfrm>
            <a:prstGeom prst="rect">
              <a:avLst/>
            </a:prstGeom>
          </p:spPr>
        </p:pic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73095" y="1202814"/>
            <a:ext cx="8717719" cy="2979875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9144000" y="1400452"/>
            <a:ext cx="7494593" cy="6622495"/>
          </a:xfrm>
          <a:prstGeom prst="rect">
            <a:avLst/>
          </a:prstGeom>
        </p:spPr>
      </p:pic>
      <p:sp>
        <p:nvSpPr>
          <p:cNvPr name="TextBox 16" id="16"/>
          <p:cNvSpPr txBox="true"/>
          <p:nvPr/>
        </p:nvSpPr>
        <p:spPr>
          <a:xfrm rot="0">
            <a:off x="1028700" y="1533575"/>
            <a:ext cx="7363108" cy="25240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>
                <a:solidFill>
                  <a:srgbClr val="FF4141"/>
                </a:solidFill>
                <a:latin typeface="Poppins ExtraBold"/>
              </a:rPr>
              <a:t>Write Your Topic or Idea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28700" y="4654550"/>
            <a:ext cx="7363108" cy="1155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Arimo"/>
              </a:rPr>
              <a:t>Elaborate on what you want</a:t>
            </a:r>
          </a:p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Arimo"/>
              </a:rPr>
              <a:t>to discuss.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DAFQ5CLZ_aI</dc:identifier>
  <dcterms:modified xsi:type="dcterms:W3CDTF">2011-08-01T06:04:30Z</dcterms:modified>
  <cp:revision>1</cp:revision>
  <dc:title>Copia de Purple and Yellow Colorful Illustrative Winter Sports Presentation</dc:title>
</cp:coreProperties>
</file>