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0"/>
    <p:sldId id="257" r:id="rId31"/>
    <p:sldId id="258" r:id="rId32"/>
    <p:sldId id="259" r:id="rId33"/>
    <p:sldId id="260" r:id="rId34"/>
    <p:sldId id="261" r:id="rId35"/>
    <p:sldId id="262" r:id="rId36"/>
    <p:sldId id="263" r:id="rId37"/>
    <p:sldId id="264" r:id="rId38"/>
    <p:sldId id="265" r:id="rId39"/>
    <p:sldId id="266" r:id="rId40"/>
    <p:sldId id="267" r:id="rId41"/>
    <p:sldId id="268" r:id="rId42"/>
    <p:sldId id="269" r:id="rId43"/>
    <p:sldId id="270" r:id="rId44"/>
    <p:sldId id="271" r:id="rId45"/>
    <p:sldId id="272" r:id="rId46"/>
    <p:sldId id="273" r:id="rId47"/>
    <p:sldId id="274" r:id="rId4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Fredoka One" charset="1" panose="02000000000000000000"/>
      <p:regular r:id="rId10"/>
    </p:embeddedFont>
    <p:embeddedFont>
      <p:font typeface="Assistant Regular" charset="1" panose="00000500000000000000"/>
      <p:regular r:id="rId11"/>
    </p:embeddedFont>
    <p:embeddedFont>
      <p:font typeface="Assistant Regular Bold" charset="1" panose="00000700000000000000"/>
      <p:regular r:id="rId12"/>
    </p:embeddedFont>
    <p:embeddedFont>
      <p:font typeface="Open Sans Light" charset="1" panose="020B0306030504020204"/>
      <p:regular r:id="rId13"/>
    </p:embeddedFont>
    <p:embeddedFont>
      <p:font typeface="Open Sans Light Bold" charset="1" panose="020B0806030504020204"/>
      <p:regular r:id="rId14"/>
    </p:embeddedFont>
    <p:embeddedFont>
      <p:font typeface="Open Sans Light Italics" charset="1" panose="020B0306030504020204"/>
      <p:regular r:id="rId15"/>
    </p:embeddedFont>
    <p:embeddedFont>
      <p:font typeface="Open Sans Light Bold Italics" charset="1" panose="020B0806030504020204"/>
      <p:regular r:id="rId16"/>
    </p:embeddedFont>
    <p:embeddedFont>
      <p:font typeface="Open Sans" charset="1" panose="020B0606030504020204"/>
      <p:regular r:id="rId17"/>
    </p:embeddedFont>
    <p:embeddedFont>
      <p:font typeface="Open Sans Bold" charset="1" panose="020B0806030504020204"/>
      <p:regular r:id="rId18"/>
    </p:embeddedFont>
    <p:embeddedFont>
      <p:font typeface="Open Sans Italics" charset="1" panose="020B0606030504020204"/>
      <p:regular r:id="rId19"/>
    </p:embeddedFont>
    <p:embeddedFont>
      <p:font typeface="Open Sans Bold Italics" charset="1" panose="020B0806030504020204"/>
      <p:regular r:id="rId20"/>
    </p:embeddedFont>
    <p:embeddedFont>
      <p:font typeface="Open Sauce" charset="1" panose="00000500000000000000"/>
      <p:regular r:id="rId21"/>
    </p:embeddedFont>
    <p:embeddedFont>
      <p:font typeface="Open Sauce Bold" charset="1" panose="00000800000000000000"/>
      <p:regular r:id="rId22"/>
    </p:embeddedFont>
    <p:embeddedFont>
      <p:font typeface="Open Sauce Italics" charset="1" panose="00000500000000000000"/>
      <p:regular r:id="rId23"/>
    </p:embeddedFont>
    <p:embeddedFont>
      <p:font typeface="Open Sauce Bold Italics" charset="1" panose="00000800000000000000"/>
      <p:regular r:id="rId24"/>
    </p:embeddedFont>
    <p:embeddedFont>
      <p:font typeface="Open Sauce SemiBold" charset="1" panose="00000700000000000000"/>
      <p:regular r:id="rId25"/>
    </p:embeddedFont>
    <p:embeddedFont>
      <p:font typeface="Open Sauce SemiBold Bold" charset="1" panose="00000A00000000000000"/>
      <p:regular r:id="rId26"/>
    </p:embeddedFont>
    <p:embeddedFont>
      <p:font typeface="Open Sauce SemiBold Italics" charset="1" panose="00000700000000000000"/>
      <p:regular r:id="rId27"/>
    </p:embeddedFont>
    <p:embeddedFont>
      <p:font typeface="Open Sauce SemiBold Bold Italics" charset="1" panose="00000A00000000000000"/>
      <p:regular r:id="rId28"/>
    </p:embeddedFont>
    <p:embeddedFont>
      <p:font typeface="Bryndan Write" charset="1" panose="0200050300000000000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slides/slide1.xml" Type="http://schemas.openxmlformats.org/officeDocument/2006/relationships/slide"/><Relationship Id="rId31" Target="slides/slide2.xml" Type="http://schemas.openxmlformats.org/officeDocument/2006/relationships/slide"/><Relationship Id="rId32" Target="slides/slide3.xml" Type="http://schemas.openxmlformats.org/officeDocument/2006/relationships/slide"/><Relationship Id="rId33" Target="slides/slide4.xml" Type="http://schemas.openxmlformats.org/officeDocument/2006/relationships/slide"/><Relationship Id="rId34" Target="slides/slide5.xml" Type="http://schemas.openxmlformats.org/officeDocument/2006/relationships/slide"/><Relationship Id="rId35" Target="slides/slide6.xml" Type="http://schemas.openxmlformats.org/officeDocument/2006/relationships/slide"/><Relationship Id="rId36" Target="slides/slide7.xml" Type="http://schemas.openxmlformats.org/officeDocument/2006/relationships/slide"/><Relationship Id="rId37" Target="slides/slide8.xml" Type="http://schemas.openxmlformats.org/officeDocument/2006/relationships/slide"/><Relationship Id="rId38" Target="slides/slide9.xml" Type="http://schemas.openxmlformats.org/officeDocument/2006/relationships/slide"/><Relationship Id="rId39" Target="slides/slide10.xml" Type="http://schemas.openxmlformats.org/officeDocument/2006/relationships/slide"/><Relationship Id="rId4" Target="theme/theme1.xml" Type="http://schemas.openxmlformats.org/officeDocument/2006/relationships/theme"/><Relationship Id="rId40" Target="slides/slide11.xml" Type="http://schemas.openxmlformats.org/officeDocument/2006/relationships/slide"/><Relationship Id="rId41" Target="slides/slide12.xml" Type="http://schemas.openxmlformats.org/officeDocument/2006/relationships/slide"/><Relationship Id="rId42" Target="slides/slide13.xml" Type="http://schemas.openxmlformats.org/officeDocument/2006/relationships/slide"/><Relationship Id="rId43" Target="slides/slide14.xml" Type="http://schemas.openxmlformats.org/officeDocument/2006/relationships/slide"/><Relationship Id="rId44" Target="slides/slide15.xml" Type="http://schemas.openxmlformats.org/officeDocument/2006/relationships/slide"/><Relationship Id="rId45" Target="slides/slide16.xml" Type="http://schemas.openxmlformats.org/officeDocument/2006/relationships/slide"/><Relationship Id="rId46" Target="slides/slide17.xml" Type="http://schemas.openxmlformats.org/officeDocument/2006/relationships/slide"/><Relationship Id="rId47" Target="slides/slide18.xml" Type="http://schemas.openxmlformats.org/officeDocument/2006/relationships/slide"/><Relationship Id="rId48" Target="slides/slide19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60.png" Type="http://schemas.openxmlformats.org/officeDocument/2006/relationships/image"/><Relationship Id="rId13" Target="../media/image61.svg" Type="http://schemas.openxmlformats.org/officeDocument/2006/relationships/image"/><Relationship Id="rId14" Target="../media/image34.png" Type="http://schemas.openxmlformats.org/officeDocument/2006/relationships/image"/><Relationship Id="rId15" Target="../media/image35.svg" Type="http://schemas.openxmlformats.org/officeDocument/2006/relationships/image"/><Relationship Id="rId16" Target="../media/image62.gif" Type="http://schemas.openxmlformats.org/officeDocument/2006/relationships/image"/><Relationship Id="rId17" Target="../media/image63.png" Type="http://schemas.openxmlformats.org/officeDocument/2006/relationships/image"/><Relationship Id="rId18" Target="../media/image6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6.jpeg" Type="http://schemas.openxmlformats.org/officeDocument/2006/relationships/image"/><Relationship Id="rId5" Target="../media/image57.jpeg" Type="http://schemas.openxmlformats.org/officeDocument/2006/relationships/image"/><Relationship Id="rId6" Target="../media/image58.jpeg" Type="http://schemas.openxmlformats.org/officeDocument/2006/relationships/image"/><Relationship Id="rId7" Target="../media/image59.jpe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png" Type="http://schemas.openxmlformats.org/officeDocument/2006/relationships/image"/><Relationship Id="rId11" Target="../media/image47.svg" Type="http://schemas.openxmlformats.org/officeDocument/2006/relationships/image"/><Relationship Id="rId12" Target="../media/image28.png" Type="http://schemas.openxmlformats.org/officeDocument/2006/relationships/image"/><Relationship Id="rId13" Target="../media/image29.svg" Type="http://schemas.openxmlformats.org/officeDocument/2006/relationships/image"/><Relationship Id="rId14" Target="../media/image50.png" Type="http://schemas.openxmlformats.org/officeDocument/2006/relationships/image"/><Relationship Id="rId15" Target="../media/image51.svg" Type="http://schemas.openxmlformats.org/officeDocument/2006/relationships/image"/><Relationship Id="rId16" Target="../media/image65.png" Type="http://schemas.openxmlformats.org/officeDocument/2006/relationships/image"/><Relationship Id="rId17" Target="../media/image66.svg" Type="http://schemas.openxmlformats.org/officeDocument/2006/relationships/image"/><Relationship Id="rId18" Target="../media/image67.png" Type="http://schemas.openxmlformats.org/officeDocument/2006/relationships/image"/><Relationship Id="rId19" Target="../media/image68.svg" Type="http://schemas.openxmlformats.org/officeDocument/2006/relationships/image"/><Relationship Id="rId2" Target="../media/image1.png" Type="http://schemas.openxmlformats.org/officeDocument/2006/relationships/image"/><Relationship Id="rId20" Target="../media/image11.png" Type="http://schemas.openxmlformats.org/officeDocument/2006/relationships/image"/><Relationship Id="rId21" Target="../media/image12.sv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71.png" Type="http://schemas.openxmlformats.org/officeDocument/2006/relationships/image"/><Relationship Id="rId13" Target="../media/image72.svg" Type="http://schemas.openxmlformats.org/officeDocument/2006/relationships/image"/><Relationship Id="rId14" Target="../media/image73.png" Type="http://schemas.openxmlformats.org/officeDocument/2006/relationships/image"/><Relationship Id="rId15" Target="../media/image7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9.png" Type="http://schemas.openxmlformats.org/officeDocument/2006/relationships/image"/><Relationship Id="rId5" Target="../media/image70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5.png" Type="http://schemas.openxmlformats.org/officeDocument/2006/relationships/image"/><Relationship Id="rId11" Target="../media/image7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Relationship Id="rId8" Target="../media/image34.png" Type="http://schemas.openxmlformats.org/officeDocument/2006/relationships/image"/><Relationship Id="rId9" Target="../media/image35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56.jpeg" Type="http://schemas.openxmlformats.org/officeDocument/2006/relationships/image"/><Relationship Id="rId13" Target="../media/image63.png" Type="http://schemas.openxmlformats.org/officeDocument/2006/relationships/image"/><Relationship Id="rId14" Target="../media/image64.svg" Type="http://schemas.openxmlformats.org/officeDocument/2006/relationships/image"/><Relationship Id="rId15" Target="../media/image19.png" Type="http://schemas.openxmlformats.org/officeDocument/2006/relationships/image"/><Relationship Id="rId16" Target="../media/image20.svg" Type="http://schemas.openxmlformats.org/officeDocument/2006/relationships/image"/><Relationship Id="rId17" Target="../media/image79.jpeg" Type="http://schemas.openxmlformats.org/officeDocument/2006/relationships/image"/><Relationship Id="rId18" Target="../media/image57.jpeg" Type="http://schemas.openxmlformats.org/officeDocument/2006/relationships/image"/><Relationship Id="rId19" Target="../media/image80.jpeg" Type="http://schemas.openxmlformats.org/officeDocument/2006/relationships/image"/><Relationship Id="rId2" Target="../media/image1.png" Type="http://schemas.openxmlformats.org/officeDocument/2006/relationships/image"/><Relationship Id="rId20" Target="../media/image81.jpeg" Type="http://schemas.openxmlformats.org/officeDocument/2006/relationships/image"/><Relationship Id="rId21" Target="../media/image7.png" Type="http://schemas.openxmlformats.org/officeDocument/2006/relationships/image"/><Relationship Id="rId22" Target="../media/image8.svg" Type="http://schemas.openxmlformats.org/officeDocument/2006/relationships/image"/><Relationship Id="rId3" Target="../media/image2.svg" Type="http://schemas.openxmlformats.org/officeDocument/2006/relationships/image"/><Relationship Id="rId4" Target="../media/image77.png" Type="http://schemas.openxmlformats.org/officeDocument/2006/relationships/image"/><Relationship Id="rId5" Target="../media/image78.svg" Type="http://schemas.openxmlformats.org/officeDocument/2006/relationships/image"/><Relationship Id="rId6" Target="../media/image59.jpeg" Type="http://schemas.openxmlformats.org/officeDocument/2006/relationships/image"/><Relationship Id="rId7" Target="../media/image58.jpe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11" Target="../media/image8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7.png" Type="http://schemas.openxmlformats.org/officeDocument/2006/relationships/image"/><Relationship Id="rId15" Target="../media/image18.svg" Type="http://schemas.openxmlformats.org/officeDocument/2006/relationships/image"/><Relationship Id="rId16" Target="../media/image11.png" Type="http://schemas.openxmlformats.org/officeDocument/2006/relationships/image"/><Relationship Id="rId17" Target="../media/image12.svg" Type="http://schemas.openxmlformats.org/officeDocument/2006/relationships/image"/><Relationship Id="rId18" Target="../media/image19.png" Type="http://schemas.openxmlformats.org/officeDocument/2006/relationships/image"/><Relationship Id="rId19" Target="../media/image20.svg" Type="http://schemas.openxmlformats.org/officeDocument/2006/relationships/image"/><Relationship Id="rId2" Target="../media/image1.png" Type="http://schemas.openxmlformats.org/officeDocument/2006/relationships/image"/><Relationship Id="rId20" Target="../media/image21.png" Type="http://schemas.openxmlformats.org/officeDocument/2006/relationships/image"/><Relationship Id="rId21" Target="../media/image22.svg" Type="http://schemas.openxmlformats.org/officeDocument/2006/relationships/image"/><Relationship Id="rId22" Target="../media/image23.png" Type="http://schemas.openxmlformats.org/officeDocument/2006/relationships/image"/><Relationship Id="rId23" Target="../media/image24.svg" Type="http://schemas.openxmlformats.org/officeDocument/2006/relationships/image"/><Relationship Id="rId24" Target="../media/image32.png" Type="http://schemas.openxmlformats.org/officeDocument/2006/relationships/image"/><Relationship Id="rId25" Target="../media/image33.svg" Type="http://schemas.openxmlformats.org/officeDocument/2006/relationships/image"/><Relationship Id="rId26" Target="../media/image34.png" Type="http://schemas.openxmlformats.org/officeDocument/2006/relationships/image"/><Relationship Id="rId27" Target="../media/image35.svg" Type="http://schemas.openxmlformats.org/officeDocument/2006/relationships/image"/><Relationship Id="rId28" Target="../media/image36.png" Type="http://schemas.openxmlformats.org/officeDocument/2006/relationships/image"/><Relationship Id="rId29" Target="../media/image37.svg" Type="http://schemas.openxmlformats.org/officeDocument/2006/relationships/image"/><Relationship Id="rId3" Target="../media/image2.svg" Type="http://schemas.openxmlformats.org/officeDocument/2006/relationships/image"/><Relationship Id="rId30" Target="../media/image38.png" Type="http://schemas.openxmlformats.org/officeDocument/2006/relationships/image"/><Relationship Id="rId31" Target="../media/image39.svg" Type="http://schemas.openxmlformats.org/officeDocument/2006/relationships/image"/><Relationship Id="rId32" Target="../media/image40.png" Type="http://schemas.openxmlformats.org/officeDocument/2006/relationships/image"/><Relationship Id="rId33" Target="../media/image41.svg" Type="http://schemas.openxmlformats.org/officeDocument/2006/relationships/image"/><Relationship Id="rId34" Target="../media/image82.png" Type="http://schemas.openxmlformats.org/officeDocument/2006/relationships/image"/><Relationship Id="rId35" Target="../media/image83.svg" Type="http://schemas.openxmlformats.org/officeDocument/2006/relationships/image"/><Relationship Id="rId36" Target="../media/image84.png" Type="http://schemas.openxmlformats.org/officeDocument/2006/relationships/image"/><Relationship Id="rId37" Target="../media/image85.svg" Type="http://schemas.openxmlformats.org/officeDocument/2006/relationships/image"/><Relationship Id="rId38" Target="../media/image86.png" Type="http://schemas.openxmlformats.org/officeDocument/2006/relationships/image"/><Relationship Id="rId39" Target="../media/image87.svg" Type="http://schemas.openxmlformats.org/officeDocument/2006/relationships/image"/><Relationship Id="rId4" Target="../media/image13.png" Type="http://schemas.openxmlformats.org/officeDocument/2006/relationships/image"/><Relationship Id="rId40" Target="../media/image88.png" Type="http://schemas.openxmlformats.org/officeDocument/2006/relationships/image"/><Relationship Id="rId41" Target="../media/image89.svg" Type="http://schemas.openxmlformats.org/officeDocument/2006/relationships/image"/><Relationship Id="rId42" Target="../media/image90.png" Type="http://schemas.openxmlformats.org/officeDocument/2006/relationships/image"/><Relationship Id="rId43" Target="../media/image91.svg" Type="http://schemas.openxmlformats.org/officeDocument/2006/relationships/image"/><Relationship Id="rId44" Target="../media/image92.png" Type="http://schemas.openxmlformats.org/officeDocument/2006/relationships/image"/><Relationship Id="rId45" Target="../media/image93.svg" Type="http://schemas.openxmlformats.org/officeDocument/2006/relationships/image"/><Relationship Id="rId46" Target="../media/image94.png" Type="http://schemas.openxmlformats.org/officeDocument/2006/relationships/image"/><Relationship Id="rId47" Target="../media/image95.svg" Type="http://schemas.openxmlformats.org/officeDocument/2006/relationships/image"/><Relationship Id="rId48" Target="../media/image77.png" Type="http://schemas.openxmlformats.org/officeDocument/2006/relationships/image"/><Relationship Id="rId49" Target="../media/image78.svg" Type="http://schemas.openxmlformats.org/officeDocument/2006/relationships/image"/><Relationship Id="rId5" Target="../media/image14.svg" Type="http://schemas.openxmlformats.org/officeDocument/2006/relationships/image"/><Relationship Id="rId50" Target="../media/image60.png" Type="http://schemas.openxmlformats.org/officeDocument/2006/relationships/image"/><Relationship Id="rId51" Target="../media/image61.svg" Type="http://schemas.openxmlformats.org/officeDocument/2006/relationships/image"/><Relationship Id="rId52" Target="../media/image96.png" Type="http://schemas.openxmlformats.org/officeDocument/2006/relationships/image"/><Relationship Id="rId53" Target="../media/image97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2.png" Type="http://schemas.openxmlformats.org/officeDocument/2006/relationships/image"/><Relationship Id="rId11" Target="../media/image103.svg" Type="http://schemas.openxmlformats.org/officeDocument/2006/relationships/image"/><Relationship Id="rId12" Target="../media/image104.png" Type="http://schemas.openxmlformats.org/officeDocument/2006/relationships/image"/><Relationship Id="rId13" Target="../media/image105.svg" Type="http://schemas.openxmlformats.org/officeDocument/2006/relationships/image"/><Relationship Id="rId14" Target="../media/image106.png" Type="http://schemas.openxmlformats.org/officeDocument/2006/relationships/image"/><Relationship Id="rId15" Target="../media/image107.svg" Type="http://schemas.openxmlformats.org/officeDocument/2006/relationships/image"/><Relationship Id="rId16" Target="../media/image108.png" Type="http://schemas.openxmlformats.org/officeDocument/2006/relationships/image"/><Relationship Id="rId17" Target="../media/image109.svg" Type="http://schemas.openxmlformats.org/officeDocument/2006/relationships/image"/><Relationship Id="rId18" Target="../media/image110.png" Type="http://schemas.openxmlformats.org/officeDocument/2006/relationships/image"/><Relationship Id="rId19" Target="../media/image111.svg" Type="http://schemas.openxmlformats.org/officeDocument/2006/relationships/image"/><Relationship Id="rId2" Target="../media/image1.png" Type="http://schemas.openxmlformats.org/officeDocument/2006/relationships/image"/><Relationship Id="rId20" Target="../media/image112.png" Type="http://schemas.openxmlformats.org/officeDocument/2006/relationships/image"/><Relationship Id="rId21" Target="../media/image113.svg" Type="http://schemas.openxmlformats.org/officeDocument/2006/relationships/image"/><Relationship Id="rId22" Target="../media/image114.png" Type="http://schemas.openxmlformats.org/officeDocument/2006/relationships/image"/><Relationship Id="rId23" Target="../media/image115.svg" Type="http://schemas.openxmlformats.org/officeDocument/2006/relationships/image"/><Relationship Id="rId24" Target="../media/image116.png" Type="http://schemas.openxmlformats.org/officeDocument/2006/relationships/image"/><Relationship Id="rId25" Target="../media/image117.svg" Type="http://schemas.openxmlformats.org/officeDocument/2006/relationships/image"/><Relationship Id="rId26" Target="../media/image118.png" Type="http://schemas.openxmlformats.org/officeDocument/2006/relationships/image"/><Relationship Id="rId27" Target="../media/image119.svg" Type="http://schemas.openxmlformats.org/officeDocument/2006/relationships/image"/><Relationship Id="rId28" Target="../media/image120.png" Type="http://schemas.openxmlformats.org/officeDocument/2006/relationships/image"/><Relationship Id="rId29" Target="../media/image121.svg" Type="http://schemas.openxmlformats.org/officeDocument/2006/relationships/image"/><Relationship Id="rId3" Target="../media/image2.svg" Type="http://schemas.openxmlformats.org/officeDocument/2006/relationships/image"/><Relationship Id="rId30" Target="../media/image122.png" Type="http://schemas.openxmlformats.org/officeDocument/2006/relationships/image"/><Relationship Id="rId31" Target="../media/image123.svg" Type="http://schemas.openxmlformats.org/officeDocument/2006/relationships/image"/><Relationship Id="rId32" Target="../media/image124.png" Type="http://schemas.openxmlformats.org/officeDocument/2006/relationships/image"/><Relationship Id="rId33" Target="../media/image125.svg" Type="http://schemas.openxmlformats.org/officeDocument/2006/relationships/image"/><Relationship Id="rId34" Target="../media/image126.png" Type="http://schemas.openxmlformats.org/officeDocument/2006/relationships/image"/><Relationship Id="rId35" Target="../media/image127.svg" Type="http://schemas.openxmlformats.org/officeDocument/2006/relationships/image"/><Relationship Id="rId36" Target="../media/image128.png" Type="http://schemas.openxmlformats.org/officeDocument/2006/relationships/image"/><Relationship Id="rId37" Target="../media/image129.svg" Type="http://schemas.openxmlformats.org/officeDocument/2006/relationships/image"/><Relationship Id="rId38" Target="../media/image130.png" Type="http://schemas.openxmlformats.org/officeDocument/2006/relationships/image"/><Relationship Id="rId39" Target="../media/image131.svg" Type="http://schemas.openxmlformats.org/officeDocument/2006/relationships/image"/><Relationship Id="rId4" Target="../media/image13.png" Type="http://schemas.openxmlformats.org/officeDocument/2006/relationships/image"/><Relationship Id="rId40" Target="../media/image132.png" Type="http://schemas.openxmlformats.org/officeDocument/2006/relationships/image"/><Relationship Id="rId41" Target="../media/image133.svg" Type="http://schemas.openxmlformats.org/officeDocument/2006/relationships/image"/><Relationship Id="rId42" Target="../media/image134.png" Type="http://schemas.openxmlformats.org/officeDocument/2006/relationships/image"/><Relationship Id="rId43" Target="../media/image135.svg" Type="http://schemas.openxmlformats.org/officeDocument/2006/relationships/image"/><Relationship Id="rId44" Target="../media/image136.png" Type="http://schemas.openxmlformats.org/officeDocument/2006/relationships/image"/><Relationship Id="rId45" Target="../media/image137.svg" Type="http://schemas.openxmlformats.org/officeDocument/2006/relationships/image"/><Relationship Id="rId46" Target="../media/image138.png" Type="http://schemas.openxmlformats.org/officeDocument/2006/relationships/image"/><Relationship Id="rId47" Target="../media/image139.svg" Type="http://schemas.openxmlformats.org/officeDocument/2006/relationships/image"/><Relationship Id="rId48" Target="../media/image140.png" Type="http://schemas.openxmlformats.org/officeDocument/2006/relationships/image"/><Relationship Id="rId49" Target="../media/image141.svg" Type="http://schemas.openxmlformats.org/officeDocument/2006/relationships/image"/><Relationship Id="rId5" Target="../media/image14.svg" Type="http://schemas.openxmlformats.org/officeDocument/2006/relationships/image"/><Relationship Id="rId50" Target="../media/image142.png" Type="http://schemas.openxmlformats.org/officeDocument/2006/relationships/image"/><Relationship Id="rId51" Target="../media/image143.svg" Type="http://schemas.openxmlformats.org/officeDocument/2006/relationships/image"/><Relationship Id="rId52" Target="../media/image144.png" Type="http://schemas.openxmlformats.org/officeDocument/2006/relationships/image"/><Relationship Id="rId53" Target="../media/image145.svg" Type="http://schemas.openxmlformats.org/officeDocument/2006/relationships/image"/><Relationship Id="rId54" Target="../media/image146.png" Type="http://schemas.openxmlformats.org/officeDocument/2006/relationships/image"/><Relationship Id="rId55" Target="../media/image147.svg" Type="http://schemas.openxmlformats.org/officeDocument/2006/relationships/image"/><Relationship Id="rId56" Target="../media/image148.png" Type="http://schemas.openxmlformats.org/officeDocument/2006/relationships/image"/><Relationship Id="rId57" Target="../media/image149.svg" Type="http://schemas.openxmlformats.org/officeDocument/2006/relationships/image"/><Relationship Id="rId58" Target="../media/image150.png" Type="http://schemas.openxmlformats.org/officeDocument/2006/relationships/image"/><Relationship Id="rId59" Target="../media/image151.svg" Type="http://schemas.openxmlformats.org/officeDocument/2006/relationships/image"/><Relationship Id="rId6" Target="../media/image98.png" Type="http://schemas.openxmlformats.org/officeDocument/2006/relationships/image"/><Relationship Id="rId60" Target="../media/image152.png" Type="http://schemas.openxmlformats.org/officeDocument/2006/relationships/image"/><Relationship Id="rId61" Target="../media/image153.svg" Type="http://schemas.openxmlformats.org/officeDocument/2006/relationships/image"/><Relationship Id="rId62" Target="../media/image154.png" Type="http://schemas.openxmlformats.org/officeDocument/2006/relationships/image"/><Relationship Id="rId63" Target="../media/image155.svg" Type="http://schemas.openxmlformats.org/officeDocument/2006/relationships/image"/><Relationship Id="rId64" Target="../media/image156.png" Type="http://schemas.openxmlformats.org/officeDocument/2006/relationships/image"/><Relationship Id="rId65" Target="../media/image157.svg" Type="http://schemas.openxmlformats.org/officeDocument/2006/relationships/image"/><Relationship Id="rId66" Target="../media/image158.png" Type="http://schemas.openxmlformats.org/officeDocument/2006/relationships/image"/><Relationship Id="rId67" Target="../media/image159.svg" Type="http://schemas.openxmlformats.org/officeDocument/2006/relationships/image"/><Relationship Id="rId68" Target="../media/image160.png" Type="http://schemas.openxmlformats.org/officeDocument/2006/relationships/image"/><Relationship Id="rId69" Target="../media/image161.svg" Type="http://schemas.openxmlformats.org/officeDocument/2006/relationships/image"/><Relationship Id="rId7" Target="../media/image99.svg" Type="http://schemas.openxmlformats.org/officeDocument/2006/relationships/image"/><Relationship Id="rId70" Target="../media/image162.png" Type="http://schemas.openxmlformats.org/officeDocument/2006/relationships/image"/><Relationship Id="rId71" Target="../media/image163.svg" Type="http://schemas.openxmlformats.org/officeDocument/2006/relationships/image"/><Relationship Id="rId72" Target="../media/image164.png" Type="http://schemas.openxmlformats.org/officeDocument/2006/relationships/image"/><Relationship Id="rId73" Target="../media/image165.svg" Type="http://schemas.openxmlformats.org/officeDocument/2006/relationships/image"/><Relationship Id="rId74" Target="../media/image166.png" Type="http://schemas.openxmlformats.org/officeDocument/2006/relationships/image"/><Relationship Id="rId75" Target="../media/image167.svg" Type="http://schemas.openxmlformats.org/officeDocument/2006/relationships/image"/><Relationship Id="rId76" Target="../media/image168.png" Type="http://schemas.openxmlformats.org/officeDocument/2006/relationships/image"/><Relationship Id="rId77" Target="../media/image169.svg" Type="http://schemas.openxmlformats.org/officeDocument/2006/relationships/image"/><Relationship Id="rId78" Target="../media/image170.png" Type="http://schemas.openxmlformats.org/officeDocument/2006/relationships/image"/><Relationship Id="rId79" Target="../media/image171.svg" Type="http://schemas.openxmlformats.org/officeDocument/2006/relationships/image"/><Relationship Id="rId8" Target="../media/image100.png" Type="http://schemas.openxmlformats.org/officeDocument/2006/relationships/image"/><Relationship Id="rId80" Target="../media/image172.png" Type="http://schemas.openxmlformats.org/officeDocument/2006/relationships/image"/><Relationship Id="rId81" Target="../media/image173.svg" Type="http://schemas.openxmlformats.org/officeDocument/2006/relationships/image"/><Relationship Id="rId82" Target="../media/image174.png" Type="http://schemas.openxmlformats.org/officeDocument/2006/relationships/image"/><Relationship Id="rId83" Target="../media/image175.svg" Type="http://schemas.openxmlformats.org/officeDocument/2006/relationships/image"/><Relationship Id="rId9" Target="../media/image101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4.png" Type="http://schemas.openxmlformats.org/officeDocument/2006/relationships/image"/><Relationship Id="rId11" Target="../media/image95.svg" Type="http://schemas.openxmlformats.org/officeDocument/2006/relationships/image"/><Relationship Id="rId12" Target="../media/image176.gif" Type="http://schemas.openxmlformats.org/officeDocument/2006/relationships/image"/><Relationship Id="rId13" Target="../media/image88.png" Type="http://schemas.openxmlformats.org/officeDocument/2006/relationships/image"/><Relationship Id="rId14" Target="../media/image89.svg" Type="http://schemas.openxmlformats.org/officeDocument/2006/relationships/image"/><Relationship Id="rId15" Target="../media/image90.png" Type="http://schemas.openxmlformats.org/officeDocument/2006/relationships/image"/><Relationship Id="rId16" Target="../media/image91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34.png" Type="http://schemas.openxmlformats.org/officeDocument/2006/relationships/image"/><Relationship Id="rId7" Target="../media/image35.svg" Type="http://schemas.openxmlformats.org/officeDocument/2006/relationships/image"/><Relationship Id="rId8" Target="../media/image92.png" Type="http://schemas.openxmlformats.org/officeDocument/2006/relationships/image"/><Relationship Id="rId9" Target="../media/image93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png" Type="http://schemas.openxmlformats.org/officeDocument/2006/relationships/image"/><Relationship Id="rId11" Target="../media/image35.svg" Type="http://schemas.openxmlformats.org/officeDocument/2006/relationships/image"/><Relationship Id="rId12" Target="../media/image88.png" Type="http://schemas.openxmlformats.org/officeDocument/2006/relationships/image"/><Relationship Id="rId13" Target="../media/image89.svg" Type="http://schemas.openxmlformats.org/officeDocument/2006/relationships/image"/><Relationship Id="rId14" Target="../media/image177.gif" Type="http://schemas.openxmlformats.org/officeDocument/2006/relationships/image"/><Relationship Id="rId15" Target="../media/image11.png" Type="http://schemas.openxmlformats.org/officeDocument/2006/relationships/image"/><Relationship Id="rId16" Target="../media/image12.svg" Type="http://schemas.openxmlformats.org/officeDocument/2006/relationships/image"/><Relationship Id="rId17" Target="../media/image90.png" Type="http://schemas.openxmlformats.org/officeDocument/2006/relationships/image"/><Relationship Id="rId18" Target="../media/image91.svg" Type="http://schemas.openxmlformats.org/officeDocument/2006/relationships/image"/><Relationship Id="rId2" Target="../media/image84.png" Type="http://schemas.openxmlformats.org/officeDocument/2006/relationships/image"/><Relationship Id="rId3" Target="../media/image85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86.png" Type="http://schemas.openxmlformats.org/officeDocument/2006/relationships/image"/><Relationship Id="rId9" Target="../media/image87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7.svg" Type="http://schemas.openxmlformats.org/officeDocument/2006/relationships/image"/><Relationship Id="rId11" Target="../media/image19.png" Type="http://schemas.openxmlformats.org/officeDocument/2006/relationships/image"/><Relationship Id="rId12" Target="../media/image2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78.pn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179.png" Type="http://schemas.openxmlformats.org/officeDocument/2006/relationships/image"/><Relationship Id="rId8" Target="../media/image180.svg" Type="http://schemas.openxmlformats.org/officeDocument/2006/relationships/image"/><Relationship Id="rId9" Target="../media/image9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5.png" Type="http://schemas.openxmlformats.org/officeDocument/2006/relationships/image"/><Relationship Id="rId5" Target="../media/image26.png" Type="http://schemas.openxmlformats.org/officeDocument/2006/relationships/image"/><Relationship Id="rId6" Target="../media/image27.pn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svg" Type="http://schemas.openxmlformats.org/officeDocument/2006/relationships/image"/><Relationship Id="rId2" Target="../media/image25.png" Type="http://schemas.openxmlformats.org/officeDocument/2006/relationships/image"/><Relationship Id="rId3" Target="../media/image26.png" Type="http://schemas.openxmlformats.org/officeDocument/2006/relationships/image"/><Relationship Id="rId4" Target="../media/image30.png" Type="http://schemas.openxmlformats.org/officeDocument/2006/relationships/image"/><Relationship Id="rId5" Target="../media/image1.png" Type="http://schemas.openxmlformats.org/officeDocument/2006/relationships/image"/><Relationship Id="rId6" Target="../media/image2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11.png" Type="http://schemas.openxmlformats.org/officeDocument/2006/relationships/image"/><Relationship Id="rId12" Target="../media/image12.svg" Type="http://schemas.openxmlformats.org/officeDocument/2006/relationships/image"/><Relationship Id="rId13" Target="../media/image34.png" Type="http://schemas.openxmlformats.org/officeDocument/2006/relationships/image"/><Relationship Id="rId14" Target="../media/image3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1.jpe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38.png" Type="http://schemas.openxmlformats.org/officeDocument/2006/relationships/image"/><Relationship Id="rId13" Target="../media/image39.svg" Type="http://schemas.openxmlformats.org/officeDocument/2006/relationships/image"/><Relationship Id="rId14" Target="../media/image40.png" Type="http://schemas.openxmlformats.org/officeDocument/2006/relationships/image"/><Relationship Id="rId15" Target="../media/image41.svg" Type="http://schemas.openxmlformats.org/officeDocument/2006/relationships/image"/><Relationship Id="rId16" Target="../media/image42.png" Type="http://schemas.openxmlformats.org/officeDocument/2006/relationships/image"/><Relationship Id="rId17" Target="../media/image43.svg" Type="http://schemas.openxmlformats.org/officeDocument/2006/relationships/image"/><Relationship Id="rId18" Target="../media/image44.png" Type="http://schemas.openxmlformats.org/officeDocument/2006/relationships/image"/><Relationship Id="rId19" Target="../media/image45.svg" Type="http://schemas.openxmlformats.org/officeDocument/2006/relationships/image"/><Relationship Id="rId2" Target="../media/image1.png" Type="http://schemas.openxmlformats.org/officeDocument/2006/relationships/image"/><Relationship Id="rId20" Target="../media/image46.png" Type="http://schemas.openxmlformats.org/officeDocument/2006/relationships/image"/><Relationship Id="rId21" Target="../media/image47.svg" Type="http://schemas.openxmlformats.org/officeDocument/2006/relationships/image"/><Relationship Id="rId22" Target="../media/image48.png" Type="http://schemas.openxmlformats.org/officeDocument/2006/relationships/image"/><Relationship Id="rId23" Target="../media/image49.svg" Type="http://schemas.openxmlformats.org/officeDocument/2006/relationships/image"/><Relationship Id="rId24" Target="../media/image50.png" Type="http://schemas.openxmlformats.org/officeDocument/2006/relationships/image"/><Relationship Id="rId25" Target="../media/image51.svg" Type="http://schemas.openxmlformats.org/officeDocument/2006/relationships/image"/><Relationship Id="rId26" Target="../media/image19.png" Type="http://schemas.openxmlformats.org/officeDocument/2006/relationships/image"/><Relationship Id="rId27" Target="../media/image20.svg" Type="http://schemas.openxmlformats.org/officeDocument/2006/relationships/image"/><Relationship Id="rId3" Target="../media/image2.svg" Type="http://schemas.openxmlformats.org/officeDocument/2006/relationships/image"/><Relationship Id="rId4" Target="../media/image36.png" Type="http://schemas.openxmlformats.org/officeDocument/2006/relationships/image"/><Relationship Id="rId5" Target="../media/image37.svg" Type="http://schemas.openxmlformats.org/officeDocument/2006/relationships/image"/><Relationship Id="rId6" Target="../media/image28.png" Type="http://schemas.openxmlformats.org/officeDocument/2006/relationships/image"/><Relationship Id="rId7" Target="../media/image29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png" Type="http://schemas.openxmlformats.org/officeDocument/2006/relationships/image"/><Relationship Id="rId11" Target="../media/image47.svg" Type="http://schemas.openxmlformats.org/officeDocument/2006/relationships/image"/><Relationship Id="rId12" Target="../media/image50.png" Type="http://schemas.openxmlformats.org/officeDocument/2006/relationships/image"/><Relationship Id="rId13" Target="../media/image51.svg" Type="http://schemas.openxmlformats.org/officeDocument/2006/relationships/image"/><Relationship Id="rId14" Target="../media/image19.png" Type="http://schemas.openxmlformats.org/officeDocument/2006/relationships/image"/><Relationship Id="rId15" Target="../media/image20.svg" Type="http://schemas.openxmlformats.org/officeDocument/2006/relationships/image"/><Relationship Id="rId16" Target="../media/image34.png" Type="http://schemas.openxmlformats.org/officeDocument/2006/relationships/image"/><Relationship Id="rId17" Target="../media/image35.svg" Type="http://schemas.openxmlformats.org/officeDocument/2006/relationships/image"/><Relationship Id="rId18" Target="../media/image52.png" Type="http://schemas.openxmlformats.org/officeDocument/2006/relationships/image"/><Relationship Id="rId19" Target="../media/image5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6.png" Type="http://schemas.openxmlformats.org/officeDocument/2006/relationships/image"/><Relationship Id="rId5" Target="../media/image37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31.jpeg" Type="http://schemas.openxmlformats.org/officeDocument/2006/relationships/image"/><Relationship Id="rId7" Target="../media/image34.png" Type="http://schemas.openxmlformats.org/officeDocument/2006/relationships/image"/><Relationship Id="rId8" Target="../media/image35.svg" Type="http://schemas.openxmlformats.org/officeDocument/2006/relationships/image"/><Relationship Id="rId9" Target="../media/image5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34.png" Type="http://schemas.openxmlformats.org/officeDocument/2006/relationships/image"/><Relationship Id="rId9" Target="../media/image3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A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0"/>
            <a:ext cx="18297525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-122798" y="5868108"/>
            <a:ext cx="18420323" cy="4588681"/>
            <a:chOff x="0" y="0"/>
            <a:chExt cx="4851443" cy="1208541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51443" cy="1208541"/>
            </a:xfrm>
            <a:custGeom>
              <a:avLst/>
              <a:gdLst/>
              <a:ahLst/>
              <a:cxnLst/>
              <a:rect r="r" b="b" t="t" l="l"/>
              <a:pathLst>
                <a:path h="1208541" w="4851443">
                  <a:moveTo>
                    <a:pt x="0" y="0"/>
                  </a:moveTo>
                  <a:lnTo>
                    <a:pt x="4851443" y="0"/>
                  </a:lnTo>
                  <a:lnTo>
                    <a:pt x="4851443" y="1208541"/>
                  </a:lnTo>
                  <a:lnTo>
                    <a:pt x="0" y="120854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279206" y="5797062"/>
            <a:ext cx="18730367" cy="142092"/>
            <a:chOff x="0" y="0"/>
            <a:chExt cx="4933101" cy="37423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4933101" cy="37423"/>
            </a:xfrm>
            <a:custGeom>
              <a:avLst/>
              <a:gdLst/>
              <a:ahLst/>
              <a:cxnLst/>
              <a:rect r="r" b="b" t="t" l="l"/>
              <a:pathLst>
                <a:path h="37423" w="4933101">
                  <a:moveTo>
                    <a:pt x="0" y="0"/>
                  </a:moveTo>
                  <a:lnTo>
                    <a:pt x="4933101" y="0"/>
                  </a:lnTo>
                  <a:lnTo>
                    <a:pt x="4933101" y="37423"/>
                  </a:lnTo>
                  <a:lnTo>
                    <a:pt x="0" y="37423"/>
                  </a:lnTo>
                  <a:close/>
                </a:path>
              </a:pathLst>
            </a:custGeom>
            <a:solidFill>
              <a:srgbClr val="EE8A5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64648">
            <a:off x="4605815" y="1906988"/>
            <a:ext cx="9032221" cy="634285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780206">
            <a:off x="3677945" y="2777218"/>
            <a:ext cx="3727162" cy="1253682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3963186" y="3737316"/>
            <a:ext cx="10146659" cy="2343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9000">
                <a:solidFill>
                  <a:srgbClr val="1C3249"/>
                </a:solidFill>
                <a:latin typeface="Fredoka One"/>
              </a:rPr>
              <a:t>LESSON</a:t>
            </a:r>
          </a:p>
          <a:p>
            <a:pPr algn="ctr">
              <a:lnSpc>
                <a:spcPts val="9000"/>
              </a:lnSpc>
            </a:pPr>
            <a:r>
              <a:rPr lang="en-US" sz="9000">
                <a:solidFill>
                  <a:srgbClr val="1C3249"/>
                </a:solidFill>
                <a:latin typeface="Fredoka One"/>
              </a:rPr>
              <a:t>ROADMAP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57199" y="2546765"/>
            <a:ext cx="1176391" cy="2080435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587148">
            <a:off x="13105459" y="296808"/>
            <a:ext cx="1296114" cy="1463784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654138">
            <a:off x="3855964" y="8403164"/>
            <a:ext cx="1133899" cy="1280585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14888" y="1277711"/>
            <a:ext cx="2599551" cy="253810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57897">
            <a:off x="-2198562" y="-1299621"/>
            <a:ext cx="4637582" cy="411480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73847" y="8452449"/>
            <a:ext cx="4637582" cy="411480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49758" y="6277665"/>
            <a:ext cx="4855782" cy="653323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7643835" y="6283652"/>
            <a:ext cx="3439889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1C3249"/>
                </a:solidFill>
                <a:latin typeface="Open Sauce Bold"/>
              </a:rPr>
              <a:t>Presentation</a:t>
            </a:r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792472" y="1358718"/>
            <a:ext cx="1170714" cy="1571643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75691" y="7138507"/>
            <a:ext cx="1170714" cy="157164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293782">
            <a:off x="1418130" y="6840501"/>
            <a:ext cx="1432511" cy="26438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C32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9525" y="5179374"/>
            <a:ext cx="18297525" cy="102870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2869753" y="4028299"/>
            <a:ext cx="2759746" cy="2759735"/>
            <a:chOff x="0" y="0"/>
            <a:chExt cx="6350025" cy="63500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4"/>
              <a:stretch>
                <a:fillRect l="-28604" r="-17015" t="-8104" b="-110326"/>
              </a:stretch>
            </a:blip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6252946" y="4028299"/>
            <a:ext cx="2759746" cy="2759735"/>
            <a:chOff x="0" y="0"/>
            <a:chExt cx="6350025" cy="63500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5"/>
              <a:stretch>
                <a:fillRect l="-7162" r="0" t="-32391" b="-1562"/>
              </a:stretch>
            </a:blip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9631817" y="4028299"/>
            <a:ext cx="2759746" cy="2759735"/>
            <a:chOff x="0" y="0"/>
            <a:chExt cx="6350025" cy="635000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6"/>
              <a:stretch>
                <a:fillRect l="-61615" r="-53970" t="-7151" b="-36752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3010688" y="4028299"/>
            <a:ext cx="2759746" cy="2759735"/>
            <a:chOff x="0" y="0"/>
            <a:chExt cx="6350025" cy="635000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7"/>
              <a:stretch>
                <a:fillRect l="-151336" r="-60718" t="-13825" b="-94211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028700" y="1028700"/>
            <a:ext cx="13944632" cy="1908182"/>
            <a:chOff x="0" y="0"/>
            <a:chExt cx="18592843" cy="2544242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0"/>
              <a:ext cx="18592843" cy="1524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000"/>
                </a:lnSpc>
              </a:pPr>
              <a:r>
                <a:rPr lang="en-US" sz="7500">
                  <a:solidFill>
                    <a:srgbClr val="FFFFFF"/>
                  </a:solidFill>
                  <a:latin typeface="Fredoka One"/>
                </a:rPr>
                <a:t>Add a Team Members Page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812934"/>
              <a:ext cx="16429858" cy="731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FFFFFF"/>
                  </a:solidFill>
                  <a:latin typeface="Open Sauce"/>
                </a:rPr>
                <a:t>Elaborate on what you want to discuss.</a:t>
              </a:r>
              <a:r>
                <a:rPr lang="en-US" sz="3500">
                  <a:solidFill>
                    <a:srgbClr val="000000"/>
                  </a:solidFill>
                  <a:latin typeface="Open Sauce"/>
                </a:rPr>
                <a:t> </a:t>
              </a: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7285" y="8255250"/>
            <a:ext cx="1330028" cy="129859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93960" y="1164229"/>
            <a:ext cx="2005243" cy="2005243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869">
            <a:off x="3535371" y="3770743"/>
            <a:ext cx="1230367" cy="43174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869">
            <a:off x="6864335" y="3716865"/>
            <a:ext cx="1230367" cy="431747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869">
            <a:off x="10190237" y="3716865"/>
            <a:ext cx="1230367" cy="43174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869">
            <a:off x="13616184" y="3716865"/>
            <a:ext cx="1230367" cy="431747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0">
            <a:off x="15431034" y="1821356"/>
            <a:ext cx="2073845" cy="1700553"/>
          </a:xfrm>
          <a:prstGeom prst="rect">
            <a:avLst/>
          </a:prstGeom>
        </p:spPr>
      </p:pic>
      <p:grpSp>
        <p:nvGrpSpPr>
          <p:cNvPr name="Group 23" id="23"/>
          <p:cNvGrpSpPr/>
          <p:nvPr/>
        </p:nvGrpSpPr>
        <p:grpSpPr>
          <a:xfrm rot="0">
            <a:off x="5783626" y="6525817"/>
            <a:ext cx="3229066" cy="1538209"/>
            <a:chOff x="0" y="0"/>
            <a:chExt cx="4305421" cy="2050946"/>
          </a:xfrm>
        </p:grpSpPr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305421" cy="2050946"/>
            </a:xfrm>
            <a:prstGeom prst="rect">
              <a:avLst/>
            </a:prstGeom>
          </p:spPr>
        </p:pic>
        <p:sp>
          <p:nvSpPr>
            <p:cNvPr name="TextBox 25" id="25"/>
            <p:cNvSpPr txBox="true"/>
            <p:nvPr/>
          </p:nvSpPr>
          <p:spPr>
            <a:xfrm rot="0">
              <a:off x="724073" y="248061"/>
              <a:ext cx="3239636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191919"/>
                  </a:solidFill>
                  <a:latin typeface="Fredoka One Bold"/>
                </a:rPr>
                <a:t> </a:t>
              </a:r>
              <a:r>
                <a:rPr lang="en-US" sz="3499" spc="174">
                  <a:solidFill>
                    <a:srgbClr val="1C3249"/>
                  </a:solidFill>
                  <a:latin typeface="Fredoka One Bold"/>
                </a:rPr>
                <a:t>Name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724073" y="1188516"/>
              <a:ext cx="3239636" cy="457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59"/>
                </a:lnSpc>
              </a:pPr>
              <a:r>
                <a:rPr lang="en-US" sz="2299" spc="114">
                  <a:solidFill>
                    <a:srgbClr val="191919"/>
                  </a:solidFill>
                  <a:latin typeface="Open Sauce"/>
                </a:rPr>
                <a:t>Title or Position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9128508" y="6525817"/>
            <a:ext cx="3229066" cy="1538209"/>
            <a:chOff x="0" y="0"/>
            <a:chExt cx="4305421" cy="2050946"/>
          </a:xfrm>
        </p:grpSpPr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305421" cy="2050946"/>
            </a:xfrm>
            <a:prstGeom prst="rect">
              <a:avLst/>
            </a:prstGeom>
          </p:spPr>
        </p:pic>
        <p:sp>
          <p:nvSpPr>
            <p:cNvPr name="TextBox 29" id="29"/>
            <p:cNvSpPr txBox="true"/>
            <p:nvPr/>
          </p:nvSpPr>
          <p:spPr>
            <a:xfrm rot="0">
              <a:off x="724073" y="248061"/>
              <a:ext cx="3239636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191919"/>
                  </a:solidFill>
                  <a:latin typeface="Fredoka One Bold"/>
                </a:rPr>
                <a:t> </a:t>
              </a:r>
              <a:r>
                <a:rPr lang="en-US" sz="3499" spc="174">
                  <a:solidFill>
                    <a:srgbClr val="1C3249"/>
                  </a:solidFill>
                  <a:latin typeface="Fredoka One Bold"/>
                </a:rPr>
                <a:t>Name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724073" y="1188516"/>
              <a:ext cx="3239636" cy="457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59"/>
                </a:lnSpc>
              </a:pPr>
              <a:r>
                <a:rPr lang="en-US" sz="2299" spc="114">
                  <a:solidFill>
                    <a:srgbClr val="191919"/>
                  </a:solidFill>
                  <a:latin typeface="Open Sauce"/>
                </a:rPr>
                <a:t>Title or Position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2832482" y="6525817"/>
            <a:ext cx="3229066" cy="1538209"/>
            <a:chOff x="0" y="0"/>
            <a:chExt cx="4305421" cy="2050946"/>
          </a:xfrm>
        </p:grpSpPr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305421" cy="2050946"/>
            </a:xfrm>
            <a:prstGeom prst="rect">
              <a:avLst/>
            </a:prstGeom>
          </p:spPr>
        </p:pic>
        <p:sp>
          <p:nvSpPr>
            <p:cNvPr name="TextBox 33" id="33"/>
            <p:cNvSpPr txBox="true"/>
            <p:nvPr/>
          </p:nvSpPr>
          <p:spPr>
            <a:xfrm rot="0">
              <a:off x="724073" y="248061"/>
              <a:ext cx="3239636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191919"/>
                  </a:solidFill>
                  <a:latin typeface="Fredoka One Bold"/>
                </a:rPr>
                <a:t> </a:t>
              </a:r>
              <a:r>
                <a:rPr lang="en-US" sz="3499" spc="174">
                  <a:solidFill>
                    <a:srgbClr val="1C3249"/>
                  </a:solidFill>
                  <a:latin typeface="Fredoka One Bold"/>
                </a:rPr>
                <a:t>Name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724073" y="1188516"/>
              <a:ext cx="3239636" cy="457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59"/>
                </a:lnSpc>
              </a:pPr>
              <a:r>
                <a:rPr lang="en-US" sz="2299" spc="114">
                  <a:solidFill>
                    <a:srgbClr val="191919"/>
                  </a:solidFill>
                  <a:latin typeface="Open Sauce"/>
                </a:rPr>
                <a:t>Title or Position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2635093" y="6525817"/>
            <a:ext cx="3229066" cy="1538209"/>
            <a:chOff x="0" y="0"/>
            <a:chExt cx="4305421" cy="2050946"/>
          </a:xfrm>
        </p:grpSpPr>
        <p:pic>
          <p:nvPicPr>
            <p:cNvPr name="Picture 36" id="36"/>
            <p:cNvPicPr>
              <a:picLocks noChangeAspect="true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305421" cy="2050946"/>
            </a:xfrm>
            <a:prstGeom prst="rect">
              <a:avLst/>
            </a:prstGeom>
          </p:spPr>
        </p:pic>
        <p:sp>
          <p:nvSpPr>
            <p:cNvPr name="TextBox 37" id="37"/>
            <p:cNvSpPr txBox="true"/>
            <p:nvPr/>
          </p:nvSpPr>
          <p:spPr>
            <a:xfrm rot="0">
              <a:off x="724073" y="248061"/>
              <a:ext cx="3239636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191919"/>
                  </a:solidFill>
                  <a:latin typeface="Fredoka One Bold"/>
                </a:rPr>
                <a:t> </a:t>
              </a:r>
              <a:r>
                <a:rPr lang="en-US" sz="3499" spc="174">
                  <a:solidFill>
                    <a:srgbClr val="1C3249"/>
                  </a:solidFill>
                  <a:latin typeface="Fredoka One Bold"/>
                </a:rPr>
                <a:t>Name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724073" y="1188516"/>
              <a:ext cx="3239636" cy="457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59"/>
                </a:lnSpc>
              </a:pPr>
              <a:r>
                <a:rPr lang="en-US" sz="2299" spc="114">
                  <a:solidFill>
                    <a:srgbClr val="191919"/>
                  </a:solidFill>
                  <a:latin typeface="Open Sauce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38225"/>
            <a:ext cx="9854431" cy="1114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999"/>
              </a:lnSpc>
              <a:spcBef>
                <a:spcPct val="0"/>
              </a:spcBef>
            </a:pPr>
            <a:r>
              <a:rPr lang="en-US" sz="7499">
                <a:solidFill>
                  <a:srgbClr val="1C3249"/>
                </a:solidFill>
                <a:latin typeface="Fredoka One"/>
              </a:rPr>
              <a:t>Add a Timeline Page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9525" y="5446859"/>
            <a:ext cx="18297525" cy="10287000"/>
          </a:xfrm>
          <a:prstGeom prst="rect">
            <a:avLst/>
          </a:prstGeom>
        </p:spPr>
      </p:pic>
      <p:sp>
        <p:nvSpPr>
          <p:cNvPr name="AutoShape 4" id="4"/>
          <p:cNvSpPr/>
          <p:nvPr/>
        </p:nvSpPr>
        <p:spPr>
          <a:xfrm rot="0">
            <a:off x="1113775" y="5375421"/>
            <a:ext cx="15602861" cy="0"/>
          </a:xfrm>
          <a:prstGeom prst="line">
            <a:avLst/>
          </a:prstGeom>
          <a:ln cap="flat" w="142875">
            <a:solidFill>
              <a:srgbClr val="EE8A50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801693">
            <a:off x="15220511" y="330933"/>
            <a:ext cx="1445012" cy="2666969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2025261" y="6770528"/>
            <a:ext cx="2778055" cy="1085616"/>
            <a:chOff x="0" y="0"/>
            <a:chExt cx="3704073" cy="1447488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9525"/>
              <a:ext cx="3704073" cy="453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C3249"/>
                  </a:solidFill>
                  <a:latin typeface="Open Sauce Bold"/>
                </a:rPr>
                <a:t>Add a main point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622623"/>
              <a:ext cx="3704073" cy="8248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Elaborate on what </a:t>
              </a:r>
            </a:p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you want to discuss.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091936" y="4509621"/>
            <a:ext cx="1971245" cy="1874475"/>
            <a:chOff x="0" y="0"/>
            <a:chExt cx="2628327" cy="2499300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628327" cy="2499300"/>
            </a:xfrm>
            <a:prstGeom prst="rect">
              <a:avLst/>
            </a:prstGeom>
          </p:spPr>
        </p:pic>
        <p:grpSp>
          <p:nvGrpSpPr>
            <p:cNvPr name="Group 13" id="13"/>
            <p:cNvGrpSpPr/>
            <p:nvPr/>
          </p:nvGrpSpPr>
          <p:grpSpPr>
            <a:xfrm rot="0">
              <a:off x="620447" y="476745"/>
              <a:ext cx="1457143" cy="1457143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AF4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820663" y="625010"/>
              <a:ext cx="1056711" cy="943354"/>
            </a:xfrm>
            <a:prstGeom prst="rect">
              <a:avLst/>
            </a:prstGeom>
          </p:spPr>
        </p:pic>
      </p:grpSp>
      <p:grpSp>
        <p:nvGrpSpPr>
          <p:cNvPr name="Group 17" id="17"/>
          <p:cNvGrpSpPr/>
          <p:nvPr/>
        </p:nvGrpSpPr>
        <p:grpSpPr>
          <a:xfrm rot="0">
            <a:off x="5751106" y="4509621"/>
            <a:ext cx="1971245" cy="1874475"/>
            <a:chOff x="0" y="0"/>
            <a:chExt cx="2628327" cy="2499300"/>
          </a:xfrm>
        </p:grpSpPr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628327" cy="2499300"/>
            </a:xfrm>
            <a:prstGeom prst="rect">
              <a:avLst/>
            </a:prstGeom>
          </p:spPr>
        </p:pic>
        <p:grpSp>
          <p:nvGrpSpPr>
            <p:cNvPr name="Group 19" id="19"/>
            <p:cNvGrpSpPr/>
            <p:nvPr/>
          </p:nvGrpSpPr>
          <p:grpSpPr>
            <a:xfrm rot="0">
              <a:off x="634680" y="476745"/>
              <a:ext cx="1457143" cy="1457143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AF4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021929" y="733639"/>
              <a:ext cx="682646" cy="943354"/>
            </a:xfrm>
            <a:prstGeom prst="rect">
              <a:avLst/>
            </a:prstGeom>
          </p:spPr>
        </p:pic>
      </p:grpSp>
      <p:grpSp>
        <p:nvGrpSpPr>
          <p:cNvPr name="Group 23" id="23"/>
          <p:cNvGrpSpPr/>
          <p:nvPr/>
        </p:nvGrpSpPr>
        <p:grpSpPr>
          <a:xfrm rot="0">
            <a:off x="9410276" y="4509621"/>
            <a:ext cx="1971245" cy="1874475"/>
            <a:chOff x="0" y="0"/>
            <a:chExt cx="2628327" cy="2499300"/>
          </a:xfrm>
        </p:grpSpPr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628327" cy="2499300"/>
            </a:xfrm>
            <a:prstGeom prst="rect">
              <a:avLst/>
            </a:prstGeom>
          </p:spPr>
        </p:pic>
        <p:grpSp>
          <p:nvGrpSpPr>
            <p:cNvPr name="Group 25" id="25"/>
            <p:cNvGrpSpPr/>
            <p:nvPr/>
          </p:nvGrpSpPr>
          <p:grpSpPr>
            <a:xfrm rot="0">
              <a:off x="644403" y="476745"/>
              <a:ext cx="1457143" cy="1457143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AF4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870535" y="662696"/>
              <a:ext cx="1030238" cy="983409"/>
            </a:xfrm>
            <a:prstGeom prst="rect">
              <a:avLst/>
            </a:prstGeom>
          </p:spPr>
        </p:pic>
      </p:grpSp>
      <p:grpSp>
        <p:nvGrpSpPr>
          <p:cNvPr name="Group 29" id="29"/>
          <p:cNvGrpSpPr/>
          <p:nvPr/>
        </p:nvGrpSpPr>
        <p:grpSpPr>
          <a:xfrm rot="0">
            <a:off x="13069446" y="4509621"/>
            <a:ext cx="1971245" cy="1874475"/>
            <a:chOff x="0" y="0"/>
            <a:chExt cx="2628327" cy="2499300"/>
          </a:xfrm>
        </p:grpSpPr>
        <p:pic>
          <p:nvPicPr>
            <p:cNvPr name="Picture 30" id="30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628327" cy="2499300"/>
            </a:xfrm>
            <a:prstGeom prst="rect">
              <a:avLst/>
            </a:prstGeom>
          </p:spPr>
        </p:pic>
        <p:grpSp>
          <p:nvGrpSpPr>
            <p:cNvPr name="Group 31" id="31"/>
            <p:cNvGrpSpPr/>
            <p:nvPr/>
          </p:nvGrpSpPr>
          <p:grpSpPr>
            <a:xfrm rot="0">
              <a:off x="644403" y="476745"/>
              <a:ext cx="1457143" cy="1457143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AF4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34" id="34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011210" y="710321"/>
              <a:ext cx="779965" cy="888159"/>
            </a:xfrm>
            <a:prstGeom prst="rect">
              <a:avLst/>
            </a:prstGeom>
          </p:spPr>
        </p:pic>
      </p:grpSp>
      <p:grpSp>
        <p:nvGrpSpPr>
          <p:cNvPr name="Group 35" id="35"/>
          <p:cNvGrpSpPr/>
          <p:nvPr/>
        </p:nvGrpSpPr>
        <p:grpSpPr>
          <a:xfrm rot="0">
            <a:off x="5667784" y="6770528"/>
            <a:ext cx="2778055" cy="1085616"/>
            <a:chOff x="0" y="0"/>
            <a:chExt cx="3704073" cy="1447488"/>
          </a:xfrm>
        </p:grpSpPr>
        <p:sp>
          <p:nvSpPr>
            <p:cNvPr name="TextBox 36" id="36"/>
            <p:cNvSpPr txBox="true"/>
            <p:nvPr/>
          </p:nvSpPr>
          <p:spPr>
            <a:xfrm rot="0">
              <a:off x="0" y="-9525"/>
              <a:ext cx="3704073" cy="453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C3249"/>
                  </a:solidFill>
                  <a:latin typeface="Open Sauce Bold"/>
                </a:rPr>
                <a:t>Add a main point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0" y="622623"/>
              <a:ext cx="3704073" cy="8248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Elaborate on what </a:t>
              </a:r>
            </a:p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you want to discuss. 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9331663" y="6770528"/>
            <a:ext cx="2778055" cy="1085616"/>
            <a:chOff x="0" y="0"/>
            <a:chExt cx="3704073" cy="1447488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0" y="-9525"/>
              <a:ext cx="3704073" cy="453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C3249"/>
                  </a:solidFill>
                  <a:latin typeface="Open Sauce Bold"/>
                </a:rPr>
                <a:t>Add a main point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0" y="622623"/>
              <a:ext cx="3704073" cy="8248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Elaborate on what </a:t>
              </a:r>
            </a:p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you want to discuss. 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2986018" y="6770528"/>
            <a:ext cx="2778055" cy="1085616"/>
            <a:chOff x="0" y="0"/>
            <a:chExt cx="3704073" cy="1447488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0" y="-9525"/>
              <a:ext cx="3704073" cy="453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C3249"/>
                  </a:solidFill>
                  <a:latin typeface="Open Sauce Bold"/>
                </a:rPr>
                <a:t>Add a main point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622623"/>
              <a:ext cx="3704073" cy="8248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Elaborate on what </a:t>
              </a:r>
            </a:p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you want to discuss. </a:t>
              </a:r>
            </a:p>
          </p:txBody>
        </p:sp>
      </p:grpSp>
      <p:pic>
        <p:nvPicPr>
          <p:cNvPr name="Picture 44" id="4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1487" y="8460696"/>
            <a:ext cx="1330028" cy="129859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9525" y="5179374"/>
            <a:ext cx="18297525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94743" y="777900"/>
            <a:ext cx="12414554" cy="8718086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5402060" y="3611872"/>
            <a:ext cx="2116980" cy="40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5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Open Sauce Bold"/>
              </a:rPr>
              <a:t>STRENGTHS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402060" y="4069807"/>
            <a:ext cx="3298550" cy="678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80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Open Sans"/>
              </a:rPr>
              <a:t>What are you doing well? </a:t>
            </a:r>
          </a:p>
          <a:p>
            <a:pPr>
              <a:lnSpc>
                <a:spcPts val="180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Open Sans"/>
              </a:rPr>
              <a:t>What sets you apart? What are your good qualities?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402060" y="2316472"/>
            <a:ext cx="429850" cy="135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25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Fredoka One Bold"/>
              </a:rPr>
              <a:t>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402060" y="6588389"/>
            <a:ext cx="2808605" cy="417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5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Open Sans Bold"/>
              </a:rPr>
              <a:t>OPPORTUNITIES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421110" y="7015167"/>
            <a:ext cx="2702816" cy="67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>
                <a:solidFill>
                  <a:srgbClr val="FFFFFF"/>
                </a:solidFill>
                <a:latin typeface="Open Sauce"/>
              </a:rPr>
              <a:t>What are your goals?</a:t>
            </a:r>
            <a:r>
              <a:rPr lang="en-US" sz="1200">
                <a:solidFill>
                  <a:srgbClr val="FFFFFF"/>
                </a:solidFill>
                <a:latin typeface="Open Sauce"/>
              </a:rPr>
              <a:t> </a:t>
            </a:r>
          </a:p>
          <a:p>
            <a:pPr>
              <a:lnSpc>
                <a:spcPts val="1800"/>
              </a:lnSpc>
            </a:pPr>
            <a:r>
              <a:rPr lang="en-US" sz="1200">
                <a:solidFill>
                  <a:srgbClr val="FFFFFF"/>
                </a:solidFill>
                <a:latin typeface="Open Sauce"/>
              </a:rPr>
              <a:t>Are demands shifting? </a:t>
            </a:r>
          </a:p>
          <a:p>
            <a:pPr>
              <a:lnSpc>
                <a:spcPts val="180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Open Sauce"/>
              </a:rPr>
              <a:t>How can it be improved?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402060" y="5242206"/>
            <a:ext cx="429850" cy="135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125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Fredoka One Bold"/>
              </a:rPr>
              <a:t>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374543" y="3602347"/>
            <a:ext cx="2079331" cy="417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5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Open Sans Bold"/>
              </a:rPr>
              <a:t>WEAKNESSES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374543" y="4069807"/>
            <a:ext cx="2602858" cy="88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>
                <a:solidFill>
                  <a:srgbClr val="FFFFFF"/>
                </a:solidFill>
                <a:latin typeface="Open Sans"/>
              </a:rPr>
              <a:t>Where do you need to improve?</a:t>
            </a:r>
            <a:r>
              <a:rPr lang="en-US" sz="1200">
                <a:solidFill>
                  <a:srgbClr val="FFFFFF"/>
                </a:solidFill>
                <a:latin typeface="Open Sans"/>
              </a:rPr>
              <a:t> </a:t>
            </a:r>
          </a:p>
          <a:p>
            <a:pPr>
              <a:lnSpc>
                <a:spcPts val="1800"/>
              </a:lnSpc>
            </a:pPr>
            <a:r>
              <a:rPr lang="en-US" sz="1200">
                <a:solidFill>
                  <a:srgbClr val="FFFFFF"/>
                </a:solidFill>
                <a:latin typeface="Open Sans"/>
              </a:rPr>
              <a:t>Are resources adequate? What do others do better than you?</a:t>
            </a:r>
          </a:p>
          <a:p>
            <a:pPr>
              <a:lnSpc>
                <a:spcPts val="1753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0374543" y="2316472"/>
            <a:ext cx="429850" cy="135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25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Fredoka One Bold"/>
              </a:rPr>
              <a:t>W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374543" y="6588389"/>
            <a:ext cx="1960390" cy="417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5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Open Sans Bold"/>
              </a:rPr>
              <a:t>THREATS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374543" y="7015167"/>
            <a:ext cx="3269481" cy="67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>
                <a:solidFill>
                  <a:srgbClr val="FFFFFF"/>
                </a:solidFill>
                <a:latin typeface="Open Sauce"/>
              </a:rPr>
              <a:t>What are the blockers you're facing?</a:t>
            </a:r>
            <a:r>
              <a:rPr lang="en-US" sz="1200">
                <a:solidFill>
                  <a:srgbClr val="FFFFFF"/>
                </a:solidFill>
                <a:latin typeface="Open Sauce"/>
              </a:rPr>
              <a:t> </a:t>
            </a:r>
          </a:p>
          <a:p>
            <a:pPr>
              <a:lnSpc>
                <a:spcPts val="180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Open Sauce"/>
              </a:rPr>
              <a:t>What are factors outside of your control?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374543" y="5242206"/>
            <a:ext cx="429850" cy="135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25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Fredoka One Bold"/>
              </a:rPr>
              <a:t>T</a:t>
            </a:r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16550" y="777900"/>
            <a:ext cx="1831623" cy="178833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801693">
            <a:off x="1265599" y="8227305"/>
            <a:ext cx="846720" cy="1562738"/>
          </a:xfrm>
          <a:prstGeom prst="rect">
            <a:avLst/>
          </a:prstGeom>
        </p:spPr>
      </p:pic>
      <p:grpSp>
        <p:nvGrpSpPr>
          <p:cNvPr name="Group 20" id="20"/>
          <p:cNvGrpSpPr/>
          <p:nvPr/>
        </p:nvGrpSpPr>
        <p:grpSpPr>
          <a:xfrm rot="0">
            <a:off x="4378326" y="4963041"/>
            <a:ext cx="9502525" cy="328754"/>
            <a:chOff x="0" y="0"/>
            <a:chExt cx="12670033" cy="438339"/>
          </a:xfrm>
        </p:grpSpPr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82734"/>
              <a:ext cx="6221722" cy="255605"/>
            </a:xfrm>
            <a:prstGeom prst="rect">
              <a:avLst/>
            </a:prstGeom>
          </p:spPr>
        </p:pic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6448311" y="0"/>
              <a:ext cx="6221722" cy="255605"/>
            </a:xfrm>
            <a:prstGeom prst="rect">
              <a:avLst/>
            </a:prstGeom>
          </p:spPr>
        </p:pic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2662" t="0" r="0" b="0"/>
          <a:stretch>
            <a:fillRect/>
          </a:stretch>
        </p:blipFill>
        <p:spPr>
          <a:xfrm flipH="false" flipV="false" rot="5504800">
            <a:off x="7128494" y="3850565"/>
            <a:ext cx="4075428" cy="191704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51797" t="0" r="0" b="0"/>
          <a:stretch>
            <a:fillRect/>
          </a:stretch>
        </p:blipFill>
        <p:spPr>
          <a:xfrm flipH="false" flipV="false" rot="5504800">
            <a:off x="8019370" y="7136619"/>
            <a:ext cx="2249259" cy="19170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9514642" y="0"/>
            <a:ext cx="18297525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028700" y="1091360"/>
            <a:ext cx="6483928" cy="3696765"/>
            <a:chOff x="0" y="0"/>
            <a:chExt cx="8645237" cy="492902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0"/>
              <a:ext cx="8645237" cy="304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000"/>
                </a:lnSpc>
              </a:pPr>
              <a:r>
                <a:rPr lang="en-US" sz="7500">
                  <a:solidFill>
                    <a:srgbClr val="1C3249"/>
                  </a:solidFill>
                  <a:latin typeface="Fredoka One"/>
                </a:rPr>
                <a:t>Write Your Topic or Idea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3435712"/>
              <a:ext cx="6563529" cy="1493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1C3249"/>
                  </a:solidFill>
                  <a:latin typeface="Open Sauce"/>
                </a:rPr>
                <a:t>Elaborate on what you want to discuss. 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554294" y="1028700"/>
            <a:ext cx="7654557" cy="7843025"/>
            <a:chOff x="0" y="0"/>
            <a:chExt cx="10206076" cy="10457367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1137011" y="9941747"/>
              <a:ext cx="115808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1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3023683" y="9941747"/>
              <a:ext cx="115808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2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4910355" y="9941747"/>
              <a:ext cx="115808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3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6797027" y="9941747"/>
              <a:ext cx="115808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4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8683699" y="9941747"/>
              <a:ext cx="115808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Item 5</a:t>
              </a:r>
            </a:p>
          </p:txBody>
        </p: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772716" y="238760"/>
              <a:ext cx="9433360" cy="9537887"/>
              <a:chOff x="0" y="0"/>
              <a:chExt cx="9433360" cy="9537887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-6350"/>
                <a:ext cx="943336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433360">
                    <a:moveTo>
                      <a:pt x="0" y="0"/>
                    </a:moveTo>
                    <a:lnTo>
                      <a:pt x="9433360" y="0"/>
                    </a:lnTo>
                    <a:lnTo>
                      <a:pt x="943336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1901228"/>
                <a:ext cx="943336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433360">
                    <a:moveTo>
                      <a:pt x="0" y="0"/>
                    </a:moveTo>
                    <a:lnTo>
                      <a:pt x="9433360" y="0"/>
                    </a:lnTo>
                    <a:lnTo>
                      <a:pt x="943336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0" y="3808805"/>
                <a:ext cx="943336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433360">
                    <a:moveTo>
                      <a:pt x="0" y="0"/>
                    </a:moveTo>
                    <a:lnTo>
                      <a:pt x="9433360" y="0"/>
                    </a:lnTo>
                    <a:lnTo>
                      <a:pt x="943336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5716382"/>
                <a:ext cx="943336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433360">
                    <a:moveTo>
                      <a:pt x="0" y="0"/>
                    </a:moveTo>
                    <a:lnTo>
                      <a:pt x="9433360" y="0"/>
                    </a:lnTo>
                    <a:lnTo>
                      <a:pt x="943336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0" y="7623959"/>
                <a:ext cx="943336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433360">
                    <a:moveTo>
                      <a:pt x="0" y="0"/>
                    </a:moveTo>
                    <a:lnTo>
                      <a:pt x="9433360" y="0"/>
                    </a:lnTo>
                    <a:lnTo>
                      <a:pt x="943336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0" y="9531538"/>
                <a:ext cx="943336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433360">
                    <a:moveTo>
                      <a:pt x="0" y="0"/>
                    </a:moveTo>
                    <a:lnTo>
                      <a:pt x="9433360" y="0"/>
                    </a:lnTo>
                    <a:lnTo>
                      <a:pt x="943336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19" id="19"/>
            <p:cNvSpPr txBox="true"/>
            <p:nvPr/>
          </p:nvSpPr>
          <p:spPr>
            <a:xfrm rot="0">
              <a:off x="0" y="-38100"/>
              <a:ext cx="569516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50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1869477"/>
              <a:ext cx="569516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40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3777055"/>
              <a:ext cx="569516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30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5684632"/>
              <a:ext cx="569516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20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7592210"/>
              <a:ext cx="569516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10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231775" y="9499787"/>
              <a:ext cx="33774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Open Sans Light"/>
                </a:rPr>
                <a:t>0 </a:t>
              </a:r>
            </a:p>
          </p:txBody>
        </p:sp>
        <p:grpSp>
          <p:nvGrpSpPr>
            <p:cNvPr name="Group 25" id="25"/>
            <p:cNvGrpSpPr>
              <a:grpSpLocks noChangeAspect="true"/>
            </p:cNvGrpSpPr>
            <p:nvPr/>
          </p:nvGrpSpPr>
          <p:grpSpPr>
            <a:xfrm rot="0">
              <a:off x="1652552" y="175260"/>
              <a:ext cx="7673688" cy="9664887"/>
              <a:chOff x="879836" y="-63500"/>
              <a:chExt cx="7673688" cy="9664887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879836" y="7216836"/>
                <a:ext cx="1982174" cy="2384268"/>
              </a:xfrm>
              <a:custGeom>
                <a:avLst/>
                <a:gdLst/>
                <a:ahLst/>
                <a:cxnLst/>
                <a:rect r="r" b="b" t="t" l="l"/>
                <a:pathLst>
                  <a:path h="2384268" w="1982174">
                    <a:moveTo>
                      <a:pt x="127000" y="2321052"/>
                    </a:moveTo>
                    <a:cubicBezTo>
                      <a:pt x="126844" y="2286092"/>
                      <a:pt x="98460" y="2257835"/>
                      <a:pt x="63500" y="2257835"/>
                    </a:cubicBezTo>
                    <a:cubicBezTo>
                      <a:pt x="28540" y="2257835"/>
                      <a:pt x="156" y="2286092"/>
                      <a:pt x="0" y="2321052"/>
                    </a:cubicBezTo>
                    <a:cubicBezTo>
                      <a:pt x="156" y="2356011"/>
                      <a:pt x="28540" y="2384268"/>
                      <a:pt x="63500" y="2384268"/>
                    </a:cubicBezTo>
                    <a:cubicBezTo>
                      <a:pt x="98460" y="2384268"/>
                      <a:pt x="126844" y="2356011"/>
                      <a:pt x="127000" y="2321052"/>
                    </a:cubicBezTo>
                    <a:close/>
                    <a:moveTo>
                      <a:pt x="41449" y="2302878"/>
                    </a:moveTo>
                    <a:cubicBezTo>
                      <a:pt x="31498" y="2315062"/>
                      <a:pt x="33267" y="2332998"/>
                      <a:pt x="45407" y="2343004"/>
                    </a:cubicBezTo>
                    <a:cubicBezTo>
                      <a:pt x="57547" y="2353009"/>
                      <a:pt x="75491" y="2351320"/>
                      <a:pt x="85551" y="2339226"/>
                    </a:cubicBezTo>
                    <a:lnTo>
                      <a:pt x="1972223" y="50133"/>
                    </a:lnTo>
                    <a:cubicBezTo>
                      <a:pt x="1982174" y="37948"/>
                      <a:pt x="1980405" y="20012"/>
                      <a:pt x="1968265" y="10006"/>
                    </a:cubicBezTo>
                    <a:cubicBezTo>
                      <a:pt x="1956125" y="0"/>
                      <a:pt x="1938181" y="1689"/>
                      <a:pt x="1928121" y="13784"/>
                    </a:cubicBezTo>
                    <a:close/>
                  </a:path>
                </a:pathLst>
              </a:custGeom>
              <a:solidFill>
                <a:srgbClr val="EE8A50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2766508" y="2256911"/>
                <a:ext cx="1982407" cy="5055099"/>
              </a:xfrm>
              <a:custGeom>
                <a:avLst/>
                <a:gdLst/>
                <a:ahLst/>
                <a:cxnLst/>
                <a:rect r="r" b="b" t="t" l="l"/>
                <a:pathLst>
                  <a:path h="5055099" w="1982407">
                    <a:moveTo>
                      <a:pt x="127000" y="4991883"/>
                    </a:moveTo>
                    <a:cubicBezTo>
                      <a:pt x="126844" y="4956924"/>
                      <a:pt x="98460" y="4928667"/>
                      <a:pt x="63500" y="4928667"/>
                    </a:cubicBezTo>
                    <a:cubicBezTo>
                      <a:pt x="28541" y="4928667"/>
                      <a:pt x="156" y="4956924"/>
                      <a:pt x="0" y="4991883"/>
                    </a:cubicBezTo>
                    <a:cubicBezTo>
                      <a:pt x="156" y="5026842"/>
                      <a:pt x="28541" y="5055099"/>
                      <a:pt x="63500" y="5055099"/>
                    </a:cubicBezTo>
                    <a:cubicBezTo>
                      <a:pt x="98460" y="5055099"/>
                      <a:pt x="126844" y="5026842"/>
                      <a:pt x="127000" y="4991883"/>
                    </a:cubicBezTo>
                    <a:close/>
                    <a:moveTo>
                      <a:pt x="36792" y="4981724"/>
                    </a:moveTo>
                    <a:cubicBezTo>
                      <a:pt x="31265" y="4996452"/>
                      <a:pt x="38682" y="5012879"/>
                      <a:pt x="53386" y="5018472"/>
                    </a:cubicBezTo>
                    <a:cubicBezTo>
                      <a:pt x="68090" y="5024066"/>
                      <a:pt x="84549" y="5016722"/>
                      <a:pt x="90208" y="5002043"/>
                    </a:cubicBezTo>
                    <a:lnTo>
                      <a:pt x="1976880" y="42342"/>
                    </a:lnTo>
                    <a:cubicBezTo>
                      <a:pt x="1982408" y="27613"/>
                      <a:pt x="1974991" y="11187"/>
                      <a:pt x="1960286" y="5593"/>
                    </a:cubicBezTo>
                    <a:cubicBezTo>
                      <a:pt x="1945583" y="0"/>
                      <a:pt x="1929123" y="7343"/>
                      <a:pt x="1923464" y="22022"/>
                    </a:cubicBezTo>
                    <a:close/>
                  </a:path>
                </a:pathLst>
              </a:custGeom>
              <a:solidFill>
                <a:srgbClr val="EE8A50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4653180" y="2225876"/>
                <a:ext cx="1982183" cy="1621334"/>
              </a:xfrm>
              <a:custGeom>
                <a:avLst/>
                <a:gdLst/>
                <a:ahLst/>
                <a:cxnLst/>
                <a:rect r="r" b="b" t="t" l="l"/>
                <a:pathLst>
                  <a:path h="1621334" w="1982183">
                    <a:moveTo>
                      <a:pt x="127000" y="63217"/>
                    </a:moveTo>
                    <a:cubicBezTo>
                      <a:pt x="126844" y="28258"/>
                      <a:pt x="98459" y="0"/>
                      <a:pt x="63500" y="0"/>
                    </a:cubicBezTo>
                    <a:cubicBezTo>
                      <a:pt x="28540" y="0"/>
                      <a:pt x="156" y="28258"/>
                      <a:pt x="0" y="63217"/>
                    </a:cubicBezTo>
                    <a:cubicBezTo>
                      <a:pt x="156" y="98176"/>
                      <a:pt x="28540" y="126434"/>
                      <a:pt x="63500" y="126434"/>
                    </a:cubicBezTo>
                    <a:cubicBezTo>
                      <a:pt x="98459" y="126434"/>
                      <a:pt x="126844" y="98176"/>
                      <a:pt x="127000" y="63217"/>
                    </a:cubicBezTo>
                    <a:close/>
                    <a:moveTo>
                      <a:pt x="81471" y="41000"/>
                    </a:moveTo>
                    <a:cubicBezTo>
                      <a:pt x="69195" y="31161"/>
                      <a:pt x="51276" y="33095"/>
                      <a:pt x="41382" y="45326"/>
                    </a:cubicBezTo>
                    <a:cubicBezTo>
                      <a:pt x="31488" y="57558"/>
                      <a:pt x="33342" y="75486"/>
                      <a:pt x="45529" y="85434"/>
                    </a:cubicBezTo>
                    <a:lnTo>
                      <a:pt x="1932202" y="1611496"/>
                    </a:lnTo>
                    <a:cubicBezTo>
                      <a:pt x="1944477" y="1621335"/>
                      <a:pt x="1962397" y="1619401"/>
                      <a:pt x="1972290" y="1607169"/>
                    </a:cubicBezTo>
                    <a:cubicBezTo>
                      <a:pt x="1982183" y="1594937"/>
                      <a:pt x="1980329" y="1577010"/>
                      <a:pt x="1968142" y="1567062"/>
                    </a:cubicBezTo>
                    <a:close/>
                  </a:path>
                </a:pathLst>
              </a:custGeom>
              <a:solidFill>
                <a:srgbClr val="EE8A50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6539852" y="3370423"/>
                <a:ext cx="2013672" cy="507949"/>
              </a:xfrm>
              <a:custGeom>
                <a:avLst/>
                <a:gdLst/>
                <a:ahLst/>
                <a:cxnLst/>
                <a:rect r="r" b="b" t="t" l="l"/>
                <a:pathLst>
                  <a:path h="507949" w="2013672">
                    <a:moveTo>
                      <a:pt x="127000" y="444732"/>
                    </a:moveTo>
                    <a:cubicBezTo>
                      <a:pt x="126843" y="409773"/>
                      <a:pt x="98460" y="381515"/>
                      <a:pt x="63500" y="381515"/>
                    </a:cubicBezTo>
                    <a:cubicBezTo>
                      <a:pt x="28540" y="381515"/>
                      <a:pt x="157" y="409773"/>
                      <a:pt x="0" y="444732"/>
                    </a:cubicBezTo>
                    <a:cubicBezTo>
                      <a:pt x="157" y="479691"/>
                      <a:pt x="28540" y="507948"/>
                      <a:pt x="63500" y="507948"/>
                    </a:cubicBezTo>
                    <a:cubicBezTo>
                      <a:pt x="98460" y="507948"/>
                      <a:pt x="126843" y="479691"/>
                      <a:pt x="127000" y="444732"/>
                    </a:cubicBezTo>
                    <a:close/>
                    <a:moveTo>
                      <a:pt x="57836" y="416724"/>
                    </a:moveTo>
                    <a:cubicBezTo>
                      <a:pt x="42430" y="419911"/>
                      <a:pt x="32499" y="434951"/>
                      <a:pt x="35616" y="450371"/>
                    </a:cubicBezTo>
                    <a:cubicBezTo>
                      <a:pt x="38735" y="465791"/>
                      <a:pt x="53731" y="475790"/>
                      <a:pt x="69164" y="472740"/>
                    </a:cubicBezTo>
                    <a:lnTo>
                      <a:pt x="1955836" y="91225"/>
                    </a:lnTo>
                    <a:cubicBezTo>
                      <a:pt x="1971242" y="88038"/>
                      <a:pt x="1981174" y="72998"/>
                      <a:pt x="1978055" y="57578"/>
                    </a:cubicBezTo>
                    <a:cubicBezTo>
                      <a:pt x="1974937" y="42158"/>
                      <a:pt x="1959942" y="32159"/>
                      <a:pt x="1944508" y="35208"/>
                    </a:cubicBezTo>
                    <a:close/>
                    <a:moveTo>
                      <a:pt x="2013672" y="63216"/>
                    </a:moveTo>
                    <a:cubicBezTo>
                      <a:pt x="2013515" y="28257"/>
                      <a:pt x="1985132" y="0"/>
                      <a:pt x="1950172" y="0"/>
                    </a:cubicBezTo>
                    <a:cubicBezTo>
                      <a:pt x="1915212" y="0"/>
                      <a:pt x="1886828" y="28257"/>
                      <a:pt x="1886672" y="63216"/>
                    </a:cubicBezTo>
                    <a:cubicBezTo>
                      <a:pt x="1886828" y="98175"/>
                      <a:pt x="1915212" y="126433"/>
                      <a:pt x="1950172" y="126433"/>
                    </a:cubicBezTo>
                    <a:cubicBezTo>
                      <a:pt x="1985132" y="126433"/>
                      <a:pt x="2013515" y="98175"/>
                      <a:pt x="2013672" y="63216"/>
                    </a:cubicBezTo>
                    <a:close/>
                  </a:path>
                </a:pathLst>
              </a:custGeom>
              <a:solidFill>
                <a:srgbClr val="EE8A50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879836" y="7185578"/>
                <a:ext cx="1982183" cy="1621334"/>
              </a:xfrm>
              <a:custGeom>
                <a:avLst/>
                <a:gdLst/>
                <a:ahLst/>
                <a:cxnLst/>
                <a:rect r="r" b="b" t="t" l="l"/>
                <a:pathLst>
                  <a:path h="1621334" w="1982183">
                    <a:moveTo>
                      <a:pt x="127000" y="63216"/>
                    </a:moveTo>
                    <a:cubicBezTo>
                      <a:pt x="126844" y="28257"/>
                      <a:pt x="98460" y="0"/>
                      <a:pt x="63500" y="0"/>
                    </a:cubicBezTo>
                    <a:cubicBezTo>
                      <a:pt x="28540" y="0"/>
                      <a:pt x="156" y="28257"/>
                      <a:pt x="0" y="63216"/>
                    </a:cubicBezTo>
                    <a:cubicBezTo>
                      <a:pt x="156" y="98175"/>
                      <a:pt x="28540" y="126432"/>
                      <a:pt x="63500" y="126432"/>
                    </a:cubicBezTo>
                    <a:cubicBezTo>
                      <a:pt x="98460" y="126432"/>
                      <a:pt x="126844" y="98175"/>
                      <a:pt x="127000" y="63216"/>
                    </a:cubicBezTo>
                    <a:close/>
                    <a:moveTo>
                      <a:pt x="81470" y="41000"/>
                    </a:moveTo>
                    <a:cubicBezTo>
                      <a:pt x="69195" y="31161"/>
                      <a:pt x="51276" y="33095"/>
                      <a:pt x="41382" y="45326"/>
                    </a:cubicBezTo>
                    <a:cubicBezTo>
                      <a:pt x="31489" y="57557"/>
                      <a:pt x="33342" y="75485"/>
                      <a:pt x="45530" y="85433"/>
                    </a:cubicBezTo>
                    <a:lnTo>
                      <a:pt x="1932201" y="1611495"/>
                    </a:lnTo>
                    <a:cubicBezTo>
                      <a:pt x="1944477" y="1621334"/>
                      <a:pt x="1962396" y="1619400"/>
                      <a:pt x="1972290" y="1607168"/>
                    </a:cubicBezTo>
                    <a:cubicBezTo>
                      <a:pt x="1982183" y="1594937"/>
                      <a:pt x="1980330" y="1577010"/>
                      <a:pt x="1968142" y="1567061"/>
                    </a:cubicBez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2766508" y="5690263"/>
                <a:ext cx="1982690" cy="3147810"/>
              </a:xfrm>
              <a:custGeom>
                <a:avLst/>
                <a:gdLst/>
                <a:ahLst/>
                <a:cxnLst/>
                <a:rect r="r" b="b" t="t" l="l"/>
                <a:pathLst>
                  <a:path h="3147810" w="1982690">
                    <a:moveTo>
                      <a:pt x="127000" y="3084594"/>
                    </a:moveTo>
                    <a:cubicBezTo>
                      <a:pt x="126844" y="3049635"/>
                      <a:pt x="98460" y="3021377"/>
                      <a:pt x="63500" y="3021377"/>
                    </a:cubicBezTo>
                    <a:cubicBezTo>
                      <a:pt x="28541" y="3021377"/>
                      <a:pt x="156" y="3049635"/>
                      <a:pt x="0" y="3084594"/>
                    </a:cubicBezTo>
                    <a:cubicBezTo>
                      <a:pt x="156" y="3119553"/>
                      <a:pt x="28541" y="3147810"/>
                      <a:pt x="63500" y="3147810"/>
                    </a:cubicBezTo>
                    <a:cubicBezTo>
                      <a:pt x="98460" y="3147810"/>
                      <a:pt x="126844" y="3119553"/>
                      <a:pt x="127000" y="3084594"/>
                    </a:cubicBezTo>
                    <a:close/>
                    <a:moveTo>
                      <a:pt x="39194" y="3069568"/>
                    </a:moveTo>
                    <a:cubicBezTo>
                      <a:pt x="30982" y="3082987"/>
                      <a:pt x="35161" y="3100519"/>
                      <a:pt x="48542" y="3108791"/>
                    </a:cubicBezTo>
                    <a:cubicBezTo>
                      <a:pt x="61924" y="3117063"/>
                      <a:pt x="79474" y="3112962"/>
                      <a:pt x="87806" y="3099618"/>
                    </a:cubicBezTo>
                    <a:lnTo>
                      <a:pt x="1974478" y="47494"/>
                    </a:lnTo>
                    <a:cubicBezTo>
                      <a:pt x="1982690" y="34076"/>
                      <a:pt x="1978512" y="16544"/>
                      <a:pt x="1965130" y="8272"/>
                    </a:cubicBezTo>
                    <a:cubicBezTo>
                      <a:pt x="1951748" y="0"/>
                      <a:pt x="1934198" y="4100"/>
                      <a:pt x="1925866" y="17444"/>
                    </a:cubicBez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4653180" y="5659516"/>
                <a:ext cx="1982658" cy="1049542"/>
              </a:xfrm>
              <a:custGeom>
                <a:avLst/>
                <a:gdLst/>
                <a:ahLst/>
                <a:cxnLst/>
                <a:rect r="r" b="b" t="t" l="l"/>
                <a:pathLst>
                  <a:path h="1049542" w="1982658">
                    <a:moveTo>
                      <a:pt x="127000" y="63216"/>
                    </a:moveTo>
                    <a:cubicBezTo>
                      <a:pt x="126844" y="28257"/>
                      <a:pt x="98459" y="0"/>
                      <a:pt x="63500" y="0"/>
                    </a:cubicBezTo>
                    <a:cubicBezTo>
                      <a:pt x="28540" y="0"/>
                      <a:pt x="156" y="28257"/>
                      <a:pt x="0" y="63216"/>
                    </a:cubicBezTo>
                    <a:cubicBezTo>
                      <a:pt x="156" y="98176"/>
                      <a:pt x="28540" y="126433"/>
                      <a:pt x="63500" y="126433"/>
                    </a:cubicBezTo>
                    <a:cubicBezTo>
                      <a:pt x="98459" y="126433"/>
                      <a:pt x="126844" y="98176"/>
                      <a:pt x="127000" y="63216"/>
                    </a:cubicBezTo>
                    <a:close/>
                    <a:moveTo>
                      <a:pt x="76392" y="37715"/>
                    </a:moveTo>
                    <a:cubicBezTo>
                      <a:pt x="62321" y="30680"/>
                      <a:pt x="45210" y="36342"/>
                      <a:pt x="38112" y="50382"/>
                    </a:cubicBezTo>
                    <a:cubicBezTo>
                      <a:pt x="31015" y="64422"/>
                      <a:pt x="36600" y="81558"/>
                      <a:pt x="50608" y="88718"/>
                    </a:cubicBezTo>
                    <a:lnTo>
                      <a:pt x="1937280" y="1042507"/>
                    </a:lnTo>
                    <a:cubicBezTo>
                      <a:pt x="1951351" y="1049542"/>
                      <a:pt x="1968462" y="1043879"/>
                      <a:pt x="1975560" y="1029840"/>
                    </a:cubicBezTo>
                    <a:cubicBezTo>
                      <a:pt x="1982658" y="1015800"/>
                      <a:pt x="1977072" y="998664"/>
                      <a:pt x="1963064" y="991504"/>
                    </a:cubicBez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6539852" y="-63217"/>
                <a:ext cx="2013672" cy="6802954"/>
              </a:xfrm>
              <a:custGeom>
                <a:avLst/>
                <a:gdLst/>
                <a:ahLst/>
                <a:cxnLst/>
                <a:rect r="r" b="b" t="t" l="l"/>
                <a:pathLst>
                  <a:path h="6802954" w="2013672">
                    <a:moveTo>
                      <a:pt x="127000" y="6739738"/>
                    </a:moveTo>
                    <a:cubicBezTo>
                      <a:pt x="126843" y="6704779"/>
                      <a:pt x="98460" y="6676522"/>
                      <a:pt x="63500" y="6676522"/>
                    </a:cubicBezTo>
                    <a:cubicBezTo>
                      <a:pt x="28540" y="6676522"/>
                      <a:pt x="157" y="6704779"/>
                      <a:pt x="0" y="6739738"/>
                    </a:cubicBezTo>
                    <a:cubicBezTo>
                      <a:pt x="157" y="6774697"/>
                      <a:pt x="28540" y="6802954"/>
                      <a:pt x="63500" y="6802954"/>
                    </a:cubicBezTo>
                    <a:cubicBezTo>
                      <a:pt x="98460" y="6802954"/>
                      <a:pt x="126843" y="6774697"/>
                      <a:pt x="127000" y="6739738"/>
                    </a:cubicBezTo>
                    <a:close/>
                    <a:moveTo>
                      <a:pt x="36002" y="6731967"/>
                    </a:moveTo>
                    <a:cubicBezTo>
                      <a:pt x="31791" y="6747125"/>
                      <a:pt x="40625" y="6762835"/>
                      <a:pt x="55764" y="6767114"/>
                    </a:cubicBezTo>
                    <a:cubicBezTo>
                      <a:pt x="70903" y="6771392"/>
                      <a:pt x="86653" y="6762629"/>
                      <a:pt x="90998" y="6747509"/>
                    </a:cubicBezTo>
                    <a:lnTo>
                      <a:pt x="1977670" y="70988"/>
                    </a:lnTo>
                    <a:cubicBezTo>
                      <a:pt x="1981888" y="55827"/>
                      <a:pt x="1973055" y="40109"/>
                      <a:pt x="1957911" y="35830"/>
                    </a:cubicBezTo>
                    <a:cubicBezTo>
                      <a:pt x="1942767" y="31550"/>
                      <a:pt x="1927014" y="40320"/>
                      <a:pt x="1922674" y="55446"/>
                    </a:cubicBezTo>
                    <a:close/>
                    <a:moveTo>
                      <a:pt x="2013672" y="63217"/>
                    </a:moveTo>
                    <a:lnTo>
                      <a:pt x="2013672" y="63217"/>
                    </a:lnTo>
                    <a:cubicBezTo>
                      <a:pt x="2013515" y="28258"/>
                      <a:pt x="1985132" y="0"/>
                      <a:pt x="1950172" y="0"/>
                    </a:cubicBezTo>
                    <a:cubicBezTo>
                      <a:pt x="1915212" y="0"/>
                      <a:pt x="1886828" y="28258"/>
                      <a:pt x="1886672" y="63217"/>
                    </a:cubicBezTo>
                    <a:lnTo>
                      <a:pt x="1886672" y="63217"/>
                    </a:lnTo>
                    <a:cubicBezTo>
                      <a:pt x="1886828" y="98176"/>
                      <a:pt x="1915212" y="126434"/>
                      <a:pt x="1950172" y="126434"/>
                    </a:cubicBezTo>
                    <a:cubicBezTo>
                      <a:pt x="1985132" y="126434"/>
                      <a:pt x="2013515" y="98176"/>
                      <a:pt x="2013672" y="63217"/>
                    </a:cubicBez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879836" y="3783197"/>
                <a:ext cx="1982174" cy="2384268"/>
              </a:xfrm>
              <a:custGeom>
                <a:avLst/>
                <a:gdLst/>
                <a:ahLst/>
                <a:cxnLst/>
                <a:rect r="r" b="b" t="t" l="l"/>
                <a:pathLst>
                  <a:path h="2384268" w="1982174">
                    <a:moveTo>
                      <a:pt x="127000" y="2321051"/>
                    </a:moveTo>
                    <a:cubicBezTo>
                      <a:pt x="126844" y="2286092"/>
                      <a:pt x="98460" y="2257834"/>
                      <a:pt x="63500" y="2257834"/>
                    </a:cubicBezTo>
                    <a:cubicBezTo>
                      <a:pt x="28540" y="2257834"/>
                      <a:pt x="156" y="2286092"/>
                      <a:pt x="0" y="2321051"/>
                    </a:cubicBezTo>
                    <a:cubicBezTo>
                      <a:pt x="156" y="2356010"/>
                      <a:pt x="28540" y="2384268"/>
                      <a:pt x="63500" y="2384268"/>
                    </a:cubicBezTo>
                    <a:cubicBezTo>
                      <a:pt x="98460" y="2384268"/>
                      <a:pt x="126844" y="2356010"/>
                      <a:pt x="127000" y="2321051"/>
                    </a:cubicBezTo>
                    <a:close/>
                    <a:moveTo>
                      <a:pt x="41449" y="2302877"/>
                    </a:moveTo>
                    <a:cubicBezTo>
                      <a:pt x="31498" y="2315061"/>
                      <a:pt x="33267" y="2332998"/>
                      <a:pt x="45407" y="2343003"/>
                    </a:cubicBezTo>
                    <a:cubicBezTo>
                      <a:pt x="57547" y="2353009"/>
                      <a:pt x="75491" y="2351320"/>
                      <a:pt x="85551" y="2339225"/>
                    </a:cubicBezTo>
                    <a:lnTo>
                      <a:pt x="1972223" y="50132"/>
                    </a:lnTo>
                    <a:cubicBezTo>
                      <a:pt x="1982174" y="37948"/>
                      <a:pt x="1980405" y="20012"/>
                      <a:pt x="1968265" y="10006"/>
                    </a:cubicBezTo>
                    <a:cubicBezTo>
                      <a:pt x="1956125" y="0"/>
                      <a:pt x="1938181" y="1689"/>
                      <a:pt x="1928121" y="13784"/>
                    </a:cubicBezTo>
                    <a:close/>
                  </a:path>
                </a:pathLst>
              </a:custGeom>
              <a:solidFill>
                <a:srgbClr val="C95244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2766508" y="3751938"/>
                <a:ext cx="1982657" cy="1049542"/>
              </a:xfrm>
              <a:custGeom>
                <a:avLst/>
                <a:gdLst/>
                <a:ahLst/>
                <a:cxnLst/>
                <a:rect r="r" b="b" t="t" l="l"/>
                <a:pathLst>
                  <a:path h="1049542" w="1982657">
                    <a:moveTo>
                      <a:pt x="127000" y="63217"/>
                    </a:moveTo>
                    <a:cubicBezTo>
                      <a:pt x="126844" y="28258"/>
                      <a:pt x="98460" y="0"/>
                      <a:pt x="63500" y="0"/>
                    </a:cubicBezTo>
                    <a:cubicBezTo>
                      <a:pt x="28541" y="0"/>
                      <a:pt x="156" y="28258"/>
                      <a:pt x="0" y="63217"/>
                    </a:cubicBezTo>
                    <a:cubicBezTo>
                      <a:pt x="156" y="98176"/>
                      <a:pt x="28541" y="126433"/>
                      <a:pt x="63500" y="126433"/>
                    </a:cubicBezTo>
                    <a:cubicBezTo>
                      <a:pt x="98460" y="126433"/>
                      <a:pt x="126844" y="98176"/>
                      <a:pt x="127000" y="63217"/>
                    </a:cubicBezTo>
                    <a:close/>
                    <a:moveTo>
                      <a:pt x="76392" y="37716"/>
                    </a:moveTo>
                    <a:cubicBezTo>
                      <a:pt x="62318" y="30661"/>
                      <a:pt x="45188" y="36319"/>
                      <a:pt x="38085" y="50369"/>
                    </a:cubicBezTo>
                    <a:cubicBezTo>
                      <a:pt x="30982" y="64419"/>
                      <a:pt x="36582" y="81568"/>
                      <a:pt x="50608" y="88718"/>
                    </a:cubicBezTo>
                    <a:lnTo>
                      <a:pt x="1937280" y="1042507"/>
                    </a:lnTo>
                    <a:cubicBezTo>
                      <a:pt x="1951351" y="1049542"/>
                      <a:pt x="1968462" y="1043880"/>
                      <a:pt x="1975560" y="1029840"/>
                    </a:cubicBezTo>
                    <a:cubicBezTo>
                      <a:pt x="1982657" y="1015800"/>
                      <a:pt x="1977072" y="998665"/>
                      <a:pt x="1963064" y="991504"/>
                    </a:cubicBezTo>
                    <a:close/>
                  </a:path>
                </a:pathLst>
              </a:custGeom>
              <a:solidFill>
                <a:srgbClr val="C95244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4653180" y="1875168"/>
                <a:ext cx="1982629" cy="2956992"/>
              </a:xfrm>
              <a:custGeom>
                <a:avLst/>
                <a:gdLst/>
                <a:ahLst/>
                <a:cxnLst/>
                <a:rect r="r" b="b" t="t" l="l"/>
                <a:pathLst>
                  <a:path h="2956992" w="1982629">
                    <a:moveTo>
                      <a:pt x="127000" y="2893776"/>
                    </a:moveTo>
                    <a:cubicBezTo>
                      <a:pt x="126844" y="2858817"/>
                      <a:pt x="98459" y="2830559"/>
                      <a:pt x="63500" y="2830559"/>
                    </a:cubicBezTo>
                    <a:cubicBezTo>
                      <a:pt x="28540" y="2830559"/>
                      <a:pt x="156" y="2858817"/>
                      <a:pt x="0" y="2893776"/>
                    </a:cubicBezTo>
                    <a:cubicBezTo>
                      <a:pt x="156" y="2928735"/>
                      <a:pt x="28540" y="2956992"/>
                      <a:pt x="63500" y="2956992"/>
                    </a:cubicBezTo>
                    <a:cubicBezTo>
                      <a:pt x="98459" y="2956992"/>
                      <a:pt x="126844" y="2928735"/>
                      <a:pt x="127000" y="2893776"/>
                    </a:cubicBezTo>
                    <a:close/>
                    <a:moveTo>
                      <a:pt x="39644" y="2878046"/>
                    </a:moveTo>
                    <a:cubicBezTo>
                      <a:pt x="31043" y="2891219"/>
                      <a:pt x="34707" y="2908865"/>
                      <a:pt x="47840" y="2917525"/>
                    </a:cubicBezTo>
                    <a:cubicBezTo>
                      <a:pt x="60974" y="2926185"/>
                      <a:pt x="78637" y="2922600"/>
                      <a:pt x="87356" y="2909505"/>
                    </a:cubicBezTo>
                    <a:lnTo>
                      <a:pt x="1974028" y="48139"/>
                    </a:lnTo>
                    <a:cubicBezTo>
                      <a:pt x="1982629" y="34967"/>
                      <a:pt x="1978966" y="17320"/>
                      <a:pt x="1965831" y="8660"/>
                    </a:cubicBezTo>
                    <a:cubicBezTo>
                      <a:pt x="1952698" y="0"/>
                      <a:pt x="1935035" y="3585"/>
                      <a:pt x="1926316" y="16680"/>
                    </a:cubicBezTo>
                    <a:close/>
                  </a:path>
                </a:pathLst>
              </a:custGeom>
              <a:solidFill>
                <a:srgbClr val="C95244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6539852" y="1462845"/>
                <a:ext cx="2013672" cy="507949"/>
              </a:xfrm>
              <a:custGeom>
                <a:avLst/>
                <a:gdLst/>
                <a:ahLst/>
                <a:cxnLst/>
                <a:rect r="r" b="b" t="t" l="l"/>
                <a:pathLst>
                  <a:path h="507949" w="2013672">
                    <a:moveTo>
                      <a:pt x="127000" y="444733"/>
                    </a:moveTo>
                    <a:cubicBezTo>
                      <a:pt x="126843" y="409773"/>
                      <a:pt x="98460" y="381516"/>
                      <a:pt x="63500" y="381516"/>
                    </a:cubicBezTo>
                    <a:cubicBezTo>
                      <a:pt x="28540" y="381516"/>
                      <a:pt x="157" y="409773"/>
                      <a:pt x="0" y="444733"/>
                    </a:cubicBezTo>
                    <a:cubicBezTo>
                      <a:pt x="157" y="479692"/>
                      <a:pt x="28540" y="507949"/>
                      <a:pt x="63500" y="507949"/>
                    </a:cubicBezTo>
                    <a:cubicBezTo>
                      <a:pt x="98460" y="507949"/>
                      <a:pt x="126843" y="479692"/>
                      <a:pt x="127000" y="444733"/>
                    </a:cubicBezTo>
                    <a:close/>
                    <a:moveTo>
                      <a:pt x="57836" y="416724"/>
                    </a:moveTo>
                    <a:cubicBezTo>
                      <a:pt x="42431" y="419912"/>
                      <a:pt x="32499" y="434952"/>
                      <a:pt x="35617" y="450371"/>
                    </a:cubicBezTo>
                    <a:cubicBezTo>
                      <a:pt x="38735" y="465791"/>
                      <a:pt x="53731" y="475790"/>
                      <a:pt x="69164" y="472741"/>
                    </a:cubicBezTo>
                    <a:lnTo>
                      <a:pt x="1955836" y="91225"/>
                    </a:lnTo>
                    <a:cubicBezTo>
                      <a:pt x="1971241" y="88038"/>
                      <a:pt x="1981173" y="72998"/>
                      <a:pt x="1978055" y="57579"/>
                    </a:cubicBezTo>
                    <a:cubicBezTo>
                      <a:pt x="1974937" y="42159"/>
                      <a:pt x="1959942" y="32160"/>
                      <a:pt x="1944508" y="35209"/>
                    </a:cubicBezTo>
                    <a:close/>
                    <a:moveTo>
                      <a:pt x="2013672" y="63217"/>
                    </a:moveTo>
                    <a:cubicBezTo>
                      <a:pt x="2013515" y="28258"/>
                      <a:pt x="1985132" y="0"/>
                      <a:pt x="1950172" y="0"/>
                    </a:cubicBezTo>
                    <a:cubicBezTo>
                      <a:pt x="1915212" y="0"/>
                      <a:pt x="1886828" y="28258"/>
                      <a:pt x="1886672" y="63217"/>
                    </a:cubicBezTo>
                    <a:cubicBezTo>
                      <a:pt x="1886828" y="98176"/>
                      <a:pt x="1915212" y="126434"/>
                      <a:pt x="1950172" y="126434"/>
                    </a:cubicBezTo>
                    <a:cubicBezTo>
                      <a:pt x="1985132" y="126434"/>
                      <a:pt x="2013515" y="98176"/>
                      <a:pt x="2013672" y="63217"/>
                    </a:cubicBezTo>
                    <a:close/>
                  </a:path>
                </a:pathLst>
              </a:custGeom>
              <a:solidFill>
                <a:srgbClr val="C95244"/>
              </a:solidFill>
            </p:spPr>
          </p:sp>
        </p:grpSp>
      </p:grpSp>
      <p:pic>
        <p:nvPicPr>
          <p:cNvPr name="Picture 38" id="3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2726" y="7960958"/>
            <a:ext cx="1759766" cy="1718172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450032">
            <a:off x="7445078" y="8531807"/>
            <a:ext cx="1937360" cy="679837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801693">
            <a:off x="8170098" y="424618"/>
            <a:ext cx="722506" cy="13334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0"/>
            <a:ext cx="18297525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86187" y="5174329"/>
            <a:ext cx="1878425" cy="1540309"/>
          </a:xfrm>
          <a:prstGeom prst="rect">
            <a:avLst/>
          </a:prstGeom>
        </p:spPr>
      </p:pic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2083971" y="5292653"/>
            <a:ext cx="1303665" cy="1303660"/>
            <a:chOff x="0" y="0"/>
            <a:chExt cx="6350025" cy="635000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6"/>
              <a:stretch>
                <a:fillRect l="-151336" r="-60718" t="-13825" b="-94211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4725364" y="5258764"/>
            <a:ext cx="1301458" cy="1301453"/>
            <a:chOff x="0" y="0"/>
            <a:chExt cx="6350025" cy="635000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7"/>
              <a:stretch>
                <a:fillRect l="-24906" r="-24906" t="0" b="0"/>
              </a:stretch>
            </a:blip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408748" y="5143500"/>
            <a:ext cx="1878425" cy="1540309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1238250"/>
            <a:ext cx="1623060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1C3249"/>
                </a:solidFill>
                <a:latin typeface="Fredoka One"/>
              </a:rPr>
              <a:t>Add a Chart Page</a:t>
            </a:r>
          </a:p>
        </p:txBody>
      </p:sp>
      <p:sp>
        <p:nvSpPr>
          <p:cNvPr name="AutoShape 10" id="10"/>
          <p:cNvSpPr/>
          <p:nvPr/>
        </p:nvSpPr>
        <p:spPr>
          <a:xfrm rot="-5400000">
            <a:off x="12524087" y="5017117"/>
            <a:ext cx="352848" cy="0"/>
          </a:xfrm>
          <a:prstGeom prst="line">
            <a:avLst/>
          </a:prstGeom>
          <a:ln cap="flat" w="19050">
            <a:solidFill>
              <a:srgbClr val="EE8A50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32595" y="858552"/>
            <a:ext cx="1831623" cy="1788330"/>
          </a:xfrm>
          <a:prstGeom prst="rect">
            <a:avLst/>
          </a:prstGeom>
        </p:spPr>
      </p:pic>
      <p:grpSp>
        <p:nvGrpSpPr>
          <p:cNvPr name="Group 14" id="14"/>
          <p:cNvGrpSpPr/>
          <p:nvPr/>
        </p:nvGrpSpPr>
        <p:grpSpPr>
          <a:xfrm rot="0">
            <a:off x="8204787" y="2835931"/>
            <a:ext cx="2712726" cy="1540309"/>
            <a:chOff x="0" y="0"/>
            <a:chExt cx="3616968" cy="2053745"/>
          </a:xfrm>
        </p:grpSpPr>
        <p:grpSp>
          <p:nvGrpSpPr>
            <p:cNvPr name="Group 15" id="15"/>
            <p:cNvGrpSpPr>
              <a:grpSpLocks noChangeAspect="true"/>
            </p:cNvGrpSpPr>
            <p:nvPr/>
          </p:nvGrpSpPr>
          <p:grpSpPr>
            <a:xfrm rot="0">
              <a:off x="410045" y="153685"/>
              <a:ext cx="1735277" cy="1735270"/>
              <a:chOff x="0" y="0"/>
              <a:chExt cx="6350025" cy="6350000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6350026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26">
                    <a:moveTo>
                      <a:pt x="0" y="0"/>
                    </a:moveTo>
                    <a:lnTo>
                      <a:pt x="6350026" y="0"/>
                    </a:lnTo>
                    <a:lnTo>
                      <a:pt x="6350026" y="6350000"/>
                    </a:lnTo>
                    <a:lnTo>
                      <a:pt x="0" y="6350000"/>
                    </a:lnTo>
                    <a:close/>
                  </a:path>
                </a:pathLst>
              </a:custGeom>
              <a:blipFill>
                <a:blip r:embed="rId12"/>
                <a:stretch>
                  <a:fillRect l="-28604" r="-17015" t="-8104" b="-110326"/>
                </a:stretch>
              </a:blipFill>
            </p:spPr>
          </p:sp>
        </p:grpSp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504567" cy="2053745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86591" y="595889"/>
              <a:ext cx="2030377" cy="967198"/>
            </a:xfrm>
            <a:prstGeom prst="rect">
              <a:avLst/>
            </a:prstGeom>
          </p:spPr>
        </p:pic>
        <p:sp>
          <p:nvSpPr>
            <p:cNvPr name="TextBox 19" id="19"/>
            <p:cNvSpPr txBox="true"/>
            <p:nvPr/>
          </p:nvSpPr>
          <p:spPr>
            <a:xfrm rot="0">
              <a:off x="1928054" y="708379"/>
              <a:ext cx="1527767" cy="3234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80"/>
                </a:lnSpc>
              </a:pPr>
              <a:r>
                <a:rPr lang="en-US" sz="1650" spc="82">
                  <a:solidFill>
                    <a:srgbClr val="191919"/>
                  </a:solidFill>
                  <a:latin typeface="Fredoka One Bold"/>
                </a:rPr>
                <a:t> </a:t>
              </a:r>
              <a:r>
                <a:rPr lang="en-US" sz="1650" spc="82">
                  <a:solidFill>
                    <a:srgbClr val="1C3249"/>
                  </a:solidFill>
                  <a:latin typeface="Fredoka One Bold"/>
                </a:rPr>
                <a:t>Name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928054" y="1146852"/>
              <a:ext cx="1527767" cy="2251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01"/>
                </a:lnSpc>
              </a:pPr>
              <a:r>
                <a:rPr lang="en-US" sz="1084" spc="54">
                  <a:solidFill>
                    <a:srgbClr val="191919"/>
                  </a:solidFill>
                  <a:latin typeface="Open Sauce"/>
                </a:rPr>
                <a:t>Title or Position</a:t>
              </a:r>
            </a:p>
          </p:txBody>
        </p:sp>
      </p:grpSp>
      <p:pic>
        <p:nvPicPr>
          <p:cNvPr name="Picture 21" id="21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921766">
            <a:off x="1003624" y="8294517"/>
            <a:ext cx="846720" cy="1562738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628227" y="7293969"/>
            <a:ext cx="1878425" cy="1540309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57858" y="7293969"/>
            <a:ext cx="1878425" cy="1540309"/>
          </a:xfrm>
          <a:prstGeom prst="rect">
            <a:avLst/>
          </a:prstGeom>
        </p:spPr>
      </p:pic>
      <p:grpSp>
        <p:nvGrpSpPr>
          <p:cNvPr name="Group 24" id="24"/>
          <p:cNvGrpSpPr/>
          <p:nvPr/>
        </p:nvGrpSpPr>
        <p:grpSpPr>
          <a:xfrm rot="0">
            <a:off x="3578432" y="6645103"/>
            <a:ext cx="3644489" cy="689595"/>
            <a:chOff x="0" y="0"/>
            <a:chExt cx="4859319" cy="919460"/>
          </a:xfrm>
        </p:grpSpPr>
        <p:sp>
          <p:nvSpPr>
            <p:cNvPr name="AutoShape 25" id="25"/>
            <p:cNvSpPr/>
            <p:nvPr/>
          </p:nvSpPr>
          <p:spPr>
            <a:xfrm rot="-10800000">
              <a:off x="12700" y="490668"/>
              <a:ext cx="4846619" cy="0"/>
            </a:xfrm>
            <a:prstGeom prst="line">
              <a:avLst/>
            </a:prstGeom>
            <a:ln cap="flat" w="25400">
              <a:solidFill>
                <a:srgbClr val="EE8A5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6" id="26"/>
            <p:cNvSpPr/>
            <p:nvPr/>
          </p:nvSpPr>
          <p:spPr>
            <a:xfrm rot="-5400000">
              <a:off x="2055312" y="245334"/>
              <a:ext cx="516068" cy="0"/>
            </a:xfrm>
            <a:prstGeom prst="line">
              <a:avLst/>
            </a:prstGeom>
            <a:ln cap="flat" w="25400">
              <a:solidFill>
                <a:srgbClr val="EE8A5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7" id="27"/>
            <p:cNvSpPr/>
            <p:nvPr/>
          </p:nvSpPr>
          <p:spPr>
            <a:xfrm rot="-5400000">
              <a:off x="-195346" y="686014"/>
              <a:ext cx="416093" cy="0"/>
            </a:xfrm>
            <a:prstGeom prst="line">
              <a:avLst/>
            </a:prstGeom>
            <a:ln cap="flat" w="25400">
              <a:solidFill>
                <a:srgbClr val="EE8A5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8" id="28"/>
            <p:cNvSpPr/>
            <p:nvPr/>
          </p:nvSpPr>
          <p:spPr>
            <a:xfrm rot="-5400000">
              <a:off x="4638572" y="698714"/>
              <a:ext cx="416093" cy="0"/>
            </a:xfrm>
            <a:prstGeom prst="line">
              <a:avLst/>
            </a:prstGeom>
            <a:ln cap="flat" w="25400">
              <a:solidFill>
                <a:srgbClr val="EE8A50"/>
              </a:solidFill>
              <a:prstDash val="solid"/>
              <a:headEnd type="none" len="sm" w="sm"/>
              <a:tailEnd type="none" len="sm" w="sm"/>
            </a:ln>
          </p:spPr>
        </p:sp>
      </p:grpSp>
      <p:pic>
        <p:nvPicPr>
          <p:cNvPr name="Picture 29" id="29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76131" y="5621246"/>
            <a:ext cx="1522783" cy="725398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98691" y="5590417"/>
            <a:ext cx="1522783" cy="725398"/>
          </a:xfrm>
          <a:prstGeom prst="rect">
            <a:avLst/>
          </a:prstGeom>
        </p:spPr>
      </p:pic>
      <p:grpSp>
        <p:nvGrpSpPr>
          <p:cNvPr name="Group 31" id="31"/>
          <p:cNvGrpSpPr>
            <a:grpSpLocks noChangeAspect="true"/>
          </p:cNvGrpSpPr>
          <p:nvPr/>
        </p:nvGrpSpPr>
        <p:grpSpPr>
          <a:xfrm rot="0">
            <a:off x="6465391" y="7409232"/>
            <a:ext cx="1301458" cy="1301453"/>
            <a:chOff x="0" y="0"/>
            <a:chExt cx="6350025" cy="6350000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17"/>
              <a:stretch>
                <a:fillRect l="-46061" r="-35101" t="-33267" b="-138478"/>
              </a:stretch>
            </a:blipFill>
          </p:spPr>
        </p:sp>
      </p:grpSp>
      <p:pic>
        <p:nvPicPr>
          <p:cNvPr name="Picture 33" id="33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47801" y="7740885"/>
            <a:ext cx="1522783" cy="725398"/>
          </a:xfrm>
          <a:prstGeom prst="rect">
            <a:avLst/>
          </a:prstGeom>
        </p:spPr>
      </p:pic>
      <p:grpSp>
        <p:nvGrpSpPr>
          <p:cNvPr name="Group 34" id="34"/>
          <p:cNvGrpSpPr>
            <a:grpSpLocks noChangeAspect="true"/>
          </p:cNvGrpSpPr>
          <p:nvPr/>
        </p:nvGrpSpPr>
        <p:grpSpPr>
          <a:xfrm rot="0">
            <a:off x="2935761" y="7409232"/>
            <a:ext cx="1301458" cy="1301453"/>
            <a:chOff x="0" y="0"/>
            <a:chExt cx="6350025" cy="6350000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18"/>
              <a:stretch>
                <a:fillRect l="-13511" r="-7160" t="-38954" b="-11886"/>
              </a:stretch>
            </a:blipFill>
          </p:spPr>
        </p:sp>
      </p:grpSp>
      <p:pic>
        <p:nvPicPr>
          <p:cNvPr name="Picture 36" id="36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818171" y="7740885"/>
            <a:ext cx="1522783" cy="725398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27238" y="7334698"/>
            <a:ext cx="1878425" cy="1540309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56868" y="7334698"/>
            <a:ext cx="1878425" cy="1540309"/>
          </a:xfrm>
          <a:prstGeom prst="rect">
            <a:avLst/>
          </a:prstGeom>
        </p:spPr>
      </p:pic>
      <p:grpSp>
        <p:nvGrpSpPr>
          <p:cNvPr name="Group 39" id="39"/>
          <p:cNvGrpSpPr/>
          <p:nvPr/>
        </p:nvGrpSpPr>
        <p:grpSpPr>
          <a:xfrm rot="0">
            <a:off x="11025092" y="6683809"/>
            <a:ext cx="3644489" cy="689595"/>
            <a:chOff x="0" y="0"/>
            <a:chExt cx="4859319" cy="919460"/>
          </a:xfrm>
        </p:grpSpPr>
        <p:sp>
          <p:nvSpPr>
            <p:cNvPr name="AutoShape 40" id="40"/>
            <p:cNvSpPr/>
            <p:nvPr/>
          </p:nvSpPr>
          <p:spPr>
            <a:xfrm rot="-10800000">
              <a:off x="12700" y="490668"/>
              <a:ext cx="4846619" cy="0"/>
            </a:xfrm>
            <a:prstGeom prst="line">
              <a:avLst/>
            </a:prstGeom>
            <a:ln cap="flat" w="25400">
              <a:solidFill>
                <a:srgbClr val="EE8A5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1" id="41"/>
            <p:cNvSpPr/>
            <p:nvPr/>
          </p:nvSpPr>
          <p:spPr>
            <a:xfrm rot="-5400000">
              <a:off x="2055312" y="245334"/>
              <a:ext cx="516068" cy="0"/>
            </a:xfrm>
            <a:prstGeom prst="line">
              <a:avLst/>
            </a:prstGeom>
            <a:ln cap="flat" w="25400">
              <a:solidFill>
                <a:srgbClr val="EE8A5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2" id="42"/>
            <p:cNvSpPr/>
            <p:nvPr/>
          </p:nvSpPr>
          <p:spPr>
            <a:xfrm rot="-5400000">
              <a:off x="-195346" y="686014"/>
              <a:ext cx="416093" cy="0"/>
            </a:xfrm>
            <a:prstGeom prst="line">
              <a:avLst/>
            </a:prstGeom>
            <a:ln cap="flat" w="25400">
              <a:solidFill>
                <a:srgbClr val="EE8A5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3" id="43"/>
            <p:cNvSpPr/>
            <p:nvPr/>
          </p:nvSpPr>
          <p:spPr>
            <a:xfrm rot="-5400000">
              <a:off x="4638572" y="698714"/>
              <a:ext cx="416093" cy="0"/>
            </a:xfrm>
            <a:prstGeom prst="line">
              <a:avLst/>
            </a:prstGeom>
            <a:ln cap="flat" w="25400">
              <a:solidFill>
                <a:srgbClr val="EE8A50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44" id="44"/>
          <p:cNvGrpSpPr>
            <a:grpSpLocks noChangeAspect="true"/>
          </p:cNvGrpSpPr>
          <p:nvPr/>
        </p:nvGrpSpPr>
        <p:grpSpPr>
          <a:xfrm rot="0">
            <a:off x="13964402" y="7449962"/>
            <a:ext cx="1301458" cy="1301453"/>
            <a:chOff x="0" y="0"/>
            <a:chExt cx="6350025" cy="6350000"/>
          </a:xfrm>
        </p:grpSpPr>
        <p:sp>
          <p:nvSpPr>
            <p:cNvPr name="Freeform 45" id="45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19"/>
              <a:stretch>
                <a:fillRect l="-95279" r="-44605" t="-4299" b="-55724"/>
              </a:stretch>
            </a:blipFill>
          </p:spPr>
        </p:sp>
      </p:grpSp>
      <p:pic>
        <p:nvPicPr>
          <p:cNvPr name="Picture 46" id="46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46812" y="7781615"/>
            <a:ext cx="1522783" cy="725398"/>
          </a:xfrm>
          <a:prstGeom prst="rect">
            <a:avLst/>
          </a:prstGeom>
        </p:spPr>
      </p:pic>
      <p:sp>
        <p:nvSpPr>
          <p:cNvPr name="TextBox 47" id="47"/>
          <p:cNvSpPr txBox="true"/>
          <p:nvPr/>
        </p:nvSpPr>
        <p:spPr>
          <a:xfrm rot="0">
            <a:off x="15102909" y="7865983"/>
            <a:ext cx="1145826" cy="242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650" spc="82">
                <a:solidFill>
                  <a:srgbClr val="191919"/>
                </a:solidFill>
                <a:latin typeface="Fredoka One Bold"/>
              </a:rPr>
              <a:t> </a:t>
            </a:r>
            <a:r>
              <a:rPr lang="en-US" sz="1650" spc="82">
                <a:solidFill>
                  <a:srgbClr val="1C3249"/>
                </a:solidFill>
                <a:latin typeface="Fredoka One Bold"/>
              </a:rPr>
              <a:t>Name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5102909" y="8192456"/>
            <a:ext cx="1145826" cy="171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01"/>
              </a:lnSpc>
            </a:pPr>
            <a:r>
              <a:rPr lang="en-US" sz="1084" spc="54">
                <a:solidFill>
                  <a:srgbClr val="191919"/>
                </a:solidFill>
                <a:latin typeface="Open Sauce"/>
              </a:rPr>
              <a:t>Title or Position</a:t>
            </a:r>
          </a:p>
        </p:txBody>
      </p:sp>
      <p:grpSp>
        <p:nvGrpSpPr>
          <p:cNvPr name="Group 49" id="49"/>
          <p:cNvGrpSpPr>
            <a:grpSpLocks noChangeAspect="true"/>
          </p:cNvGrpSpPr>
          <p:nvPr/>
        </p:nvGrpSpPr>
        <p:grpSpPr>
          <a:xfrm rot="0">
            <a:off x="10434771" y="7449962"/>
            <a:ext cx="1301458" cy="1301453"/>
            <a:chOff x="0" y="0"/>
            <a:chExt cx="6350025" cy="6350000"/>
          </a:xfrm>
        </p:grpSpPr>
        <p:sp>
          <p:nvSpPr>
            <p:cNvPr name="Freeform 50" id="50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20"/>
              <a:stretch>
                <a:fillRect l="-43471" r="-59781" t="-4913" b="-30504"/>
              </a:stretch>
            </a:blipFill>
          </p:spPr>
        </p:sp>
      </p:grpSp>
      <p:pic>
        <p:nvPicPr>
          <p:cNvPr name="Picture 51" id="51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17181" y="7781615"/>
            <a:ext cx="1522783" cy="725398"/>
          </a:xfrm>
          <a:prstGeom prst="rect">
            <a:avLst/>
          </a:prstGeom>
        </p:spPr>
      </p:pic>
      <p:sp>
        <p:nvSpPr>
          <p:cNvPr name="AutoShape 52" id="52"/>
          <p:cNvSpPr/>
          <p:nvPr/>
        </p:nvSpPr>
        <p:spPr>
          <a:xfrm rot="-10800000">
            <a:off x="5305600" y="4831168"/>
            <a:ext cx="7404435" cy="0"/>
          </a:xfrm>
          <a:prstGeom prst="line">
            <a:avLst/>
          </a:prstGeom>
          <a:ln cap="flat" w="19050">
            <a:solidFill>
              <a:srgbClr val="EE8A5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3" id="53"/>
          <p:cNvSpPr/>
          <p:nvPr/>
        </p:nvSpPr>
        <p:spPr>
          <a:xfrm rot="-5400000">
            <a:off x="8956738" y="4570980"/>
            <a:ext cx="501325" cy="0"/>
          </a:xfrm>
          <a:prstGeom prst="line">
            <a:avLst/>
          </a:prstGeom>
          <a:ln cap="flat" w="19050">
            <a:solidFill>
              <a:srgbClr val="EE8A5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4" id="54"/>
          <p:cNvSpPr/>
          <p:nvPr/>
        </p:nvSpPr>
        <p:spPr>
          <a:xfrm rot="-5400000">
            <a:off x="5148307" y="4997986"/>
            <a:ext cx="333636" cy="0"/>
          </a:xfrm>
          <a:prstGeom prst="line">
            <a:avLst/>
          </a:prstGeom>
          <a:ln cap="flat" w="19050">
            <a:solidFill>
              <a:srgbClr val="EE8A5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5" id="55"/>
          <p:cNvSpPr txBox="true"/>
          <p:nvPr/>
        </p:nvSpPr>
        <p:spPr>
          <a:xfrm rot="0">
            <a:off x="7603898" y="7825253"/>
            <a:ext cx="1145826" cy="242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650" spc="82">
                <a:solidFill>
                  <a:srgbClr val="191919"/>
                </a:solidFill>
                <a:latin typeface="Fredoka One Bold"/>
              </a:rPr>
              <a:t> </a:t>
            </a:r>
            <a:r>
              <a:rPr lang="en-US" sz="1650" spc="82">
                <a:solidFill>
                  <a:srgbClr val="1C3249"/>
                </a:solidFill>
                <a:latin typeface="Fredoka One Bold"/>
              </a:rPr>
              <a:t>Name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7603898" y="8151726"/>
            <a:ext cx="1145826" cy="171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01"/>
              </a:lnSpc>
            </a:pPr>
            <a:r>
              <a:rPr lang="en-US" sz="1084" spc="54">
                <a:solidFill>
                  <a:srgbClr val="191919"/>
                </a:solidFill>
                <a:latin typeface="Open Sauce"/>
              </a:rPr>
              <a:t>Title or Position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1573278" y="7865983"/>
            <a:ext cx="1145826" cy="242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650" spc="82">
                <a:solidFill>
                  <a:srgbClr val="191919"/>
                </a:solidFill>
                <a:latin typeface="Fredoka One Bold"/>
              </a:rPr>
              <a:t> </a:t>
            </a:r>
            <a:r>
              <a:rPr lang="en-US" sz="1650" spc="82">
                <a:solidFill>
                  <a:srgbClr val="1C3249"/>
                </a:solidFill>
                <a:latin typeface="Fredoka One Bold"/>
              </a:rPr>
              <a:t>Name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1573278" y="8192456"/>
            <a:ext cx="1145826" cy="171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01"/>
              </a:lnSpc>
            </a:pPr>
            <a:r>
              <a:rPr lang="en-US" sz="1084" spc="54">
                <a:solidFill>
                  <a:srgbClr val="191919"/>
                </a:solidFill>
                <a:latin typeface="Open Sauce"/>
              </a:rPr>
              <a:t>Title or Position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13232228" y="5705613"/>
            <a:ext cx="1145826" cy="242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650" spc="82">
                <a:solidFill>
                  <a:srgbClr val="191919"/>
                </a:solidFill>
                <a:latin typeface="Fredoka One Bold"/>
              </a:rPr>
              <a:t> </a:t>
            </a:r>
            <a:r>
              <a:rPr lang="en-US" sz="1650" spc="82">
                <a:solidFill>
                  <a:srgbClr val="1C3249"/>
                </a:solidFill>
                <a:latin typeface="Fredoka One Bold"/>
              </a:rPr>
              <a:t>Name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13232228" y="6032087"/>
            <a:ext cx="1145826" cy="171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01"/>
              </a:lnSpc>
            </a:pPr>
            <a:r>
              <a:rPr lang="en-US" sz="1084" spc="54">
                <a:solidFill>
                  <a:srgbClr val="191919"/>
                </a:solidFill>
                <a:latin typeface="Open Sauce"/>
              </a:rPr>
              <a:t>Title or Position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5854788" y="5674784"/>
            <a:ext cx="1145826" cy="242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650" spc="82">
                <a:solidFill>
                  <a:srgbClr val="191919"/>
                </a:solidFill>
                <a:latin typeface="Fredoka One Bold"/>
              </a:rPr>
              <a:t> </a:t>
            </a:r>
            <a:r>
              <a:rPr lang="en-US" sz="1650" spc="82">
                <a:solidFill>
                  <a:srgbClr val="1C3249"/>
                </a:solidFill>
                <a:latin typeface="Fredoka One Bold"/>
              </a:rPr>
              <a:t>Name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5854788" y="6001258"/>
            <a:ext cx="1145826" cy="171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01"/>
              </a:lnSpc>
            </a:pPr>
            <a:r>
              <a:rPr lang="en-US" sz="1084" spc="54">
                <a:solidFill>
                  <a:srgbClr val="191919"/>
                </a:solidFill>
                <a:latin typeface="Open Sauce"/>
              </a:rPr>
              <a:t>Title or Position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4074268" y="7825253"/>
            <a:ext cx="1145826" cy="242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650" spc="82">
                <a:solidFill>
                  <a:srgbClr val="191919"/>
                </a:solidFill>
                <a:latin typeface="Fredoka One Bold"/>
              </a:rPr>
              <a:t> </a:t>
            </a:r>
            <a:r>
              <a:rPr lang="en-US" sz="1650" spc="82">
                <a:solidFill>
                  <a:srgbClr val="1C3249"/>
                </a:solidFill>
                <a:latin typeface="Fredoka One Bold"/>
              </a:rPr>
              <a:t>Name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4074268" y="8151726"/>
            <a:ext cx="1145826" cy="171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01"/>
              </a:lnSpc>
            </a:pPr>
            <a:r>
              <a:rPr lang="en-US" sz="1084" spc="54">
                <a:solidFill>
                  <a:srgbClr val="191919"/>
                </a:solidFill>
                <a:latin typeface="Open Sauce"/>
              </a:rPr>
              <a:t>Title or Position</a:t>
            </a:r>
          </a:p>
        </p:txBody>
      </p:sp>
      <p:pic>
        <p:nvPicPr>
          <p:cNvPr name="Picture 65" id="65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33869" y="4840693"/>
            <a:ext cx="307534" cy="543870"/>
          </a:xfrm>
          <a:prstGeom prst="rect">
            <a:avLst/>
          </a:prstGeom>
        </p:spPr>
      </p:pic>
      <p:pic>
        <p:nvPicPr>
          <p:cNvPr name="Picture 66" id="66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77393" y="2506339"/>
            <a:ext cx="307534" cy="543870"/>
          </a:xfrm>
          <a:prstGeom prst="rect">
            <a:avLst/>
          </a:prstGeom>
        </p:spPr>
      </p:pic>
      <p:pic>
        <p:nvPicPr>
          <p:cNvPr name="Picture 67" id="67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50376" y="6989901"/>
            <a:ext cx="307534" cy="543870"/>
          </a:xfrm>
          <a:prstGeom prst="rect">
            <a:avLst/>
          </a:prstGeom>
        </p:spPr>
      </p:pic>
      <p:pic>
        <p:nvPicPr>
          <p:cNvPr name="Picture 68" id="68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19510" y="7062763"/>
            <a:ext cx="307534" cy="543870"/>
          </a:xfrm>
          <a:prstGeom prst="rect">
            <a:avLst/>
          </a:prstGeom>
        </p:spPr>
      </p:pic>
      <p:pic>
        <p:nvPicPr>
          <p:cNvPr name="Picture 69" id="69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90854" y="7022034"/>
            <a:ext cx="307534" cy="543870"/>
          </a:xfrm>
          <a:prstGeom prst="rect">
            <a:avLst/>
          </a:prstGeom>
        </p:spPr>
      </p:pic>
      <p:pic>
        <p:nvPicPr>
          <p:cNvPr name="Picture 70" id="70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021524" y="7028606"/>
            <a:ext cx="307534" cy="543870"/>
          </a:xfrm>
          <a:prstGeom prst="rect">
            <a:avLst/>
          </a:prstGeom>
        </p:spPr>
      </p:pic>
      <p:pic>
        <p:nvPicPr>
          <p:cNvPr name="Picture 71" id="71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810505" y="4902394"/>
            <a:ext cx="307534" cy="54387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916016" y="0"/>
            <a:ext cx="18297525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-1482758" y="-43474"/>
            <a:ext cx="8398774" cy="10349524"/>
            <a:chOff x="0" y="0"/>
            <a:chExt cx="2212023" cy="27258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212023" cy="2725800"/>
            </a:xfrm>
            <a:custGeom>
              <a:avLst/>
              <a:gdLst/>
              <a:ahLst/>
              <a:cxnLst/>
              <a:rect r="r" b="b" t="t" l="l"/>
              <a:pathLst>
                <a:path h="2725800" w="2212023">
                  <a:moveTo>
                    <a:pt x="0" y="0"/>
                  </a:moveTo>
                  <a:lnTo>
                    <a:pt x="2212023" y="0"/>
                  </a:lnTo>
                  <a:lnTo>
                    <a:pt x="2212023" y="2725800"/>
                  </a:lnTo>
                  <a:lnTo>
                    <a:pt x="0" y="2725800"/>
                  </a:lnTo>
                  <a:close/>
                </a:path>
              </a:pathLst>
            </a:custGeom>
            <a:solidFill>
              <a:srgbClr val="1C324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1028700"/>
            <a:ext cx="5059131" cy="3429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Fredoka One"/>
              </a:rPr>
              <a:t>Elements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Fredoka One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Fredoka One"/>
              </a:rPr>
              <a:t>Page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974205"/>
            <a:ext cx="5059131" cy="228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pen Sauce"/>
              </a:rPr>
              <a:t>Use these design resources in your Canva Presentation.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pen Sauce"/>
              </a:rPr>
              <a:t>Don't forget to delete this page before presenting.</a:t>
            </a:r>
            <a:r>
              <a:rPr lang="en-US" sz="2400">
                <a:solidFill>
                  <a:srgbClr val="FFFFFF"/>
                </a:solidFill>
                <a:latin typeface="Open Sauce"/>
              </a:rPr>
              <a:t> 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64648">
            <a:off x="8585164" y="3029433"/>
            <a:ext cx="3468363" cy="243564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780206">
            <a:off x="15465704" y="6329172"/>
            <a:ext cx="2322995" cy="78137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91801" y="3239131"/>
            <a:ext cx="689519" cy="121940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654138">
            <a:off x="7627456" y="5345070"/>
            <a:ext cx="947773" cy="107038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57897">
            <a:off x="7717498" y="672668"/>
            <a:ext cx="2143683" cy="1902031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41034" y="3341542"/>
            <a:ext cx="1170714" cy="1571643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587148">
            <a:off x="13963797" y="604363"/>
            <a:ext cx="1020421" cy="115242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08114" y="510622"/>
            <a:ext cx="1495394" cy="1460048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293782">
            <a:off x="14933832" y="2025700"/>
            <a:ext cx="952382" cy="1757753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89605" y="8516207"/>
            <a:ext cx="1235763" cy="1335304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5645" r="0" b="641"/>
          <a:stretch>
            <a:fillRect/>
          </a:stretch>
        </p:blipFill>
        <p:spPr>
          <a:xfrm flipH="false" flipV="false" rot="-10772231">
            <a:off x="8028713" y="7330795"/>
            <a:ext cx="4855782" cy="61224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44567" y="8385651"/>
            <a:ext cx="1348456" cy="1348456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15991" y="923479"/>
            <a:ext cx="2508729" cy="880336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27814" y="4399634"/>
            <a:ext cx="1229687" cy="1169320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316863">
            <a:off x="12895581" y="3354682"/>
            <a:ext cx="1188049" cy="1921844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985091">
            <a:off x="14986944" y="8546455"/>
            <a:ext cx="964218" cy="1274808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16001" y="5983375"/>
            <a:ext cx="2267530" cy="1080169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4939">
            <a:off x="10581257" y="8230027"/>
            <a:ext cx="1063361" cy="1543136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701863">
            <a:off x="9198999" y="8160342"/>
            <a:ext cx="530569" cy="1858680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253839" y="3656809"/>
            <a:ext cx="1202765" cy="1180896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03238">
            <a:off x="11601115" y="5718027"/>
            <a:ext cx="1062339" cy="1092124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90848">
            <a:off x="7871176" y="8386981"/>
            <a:ext cx="835192" cy="1606139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32137">
            <a:off x="12187313" y="8182177"/>
            <a:ext cx="1132112" cy="1669334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85738" y="5770885"/>
            <a:ext cx="1878425" cy="1540309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36890" y="6410169"/>
            <a:ext cx="1505767" cy="1505767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26330" y="2357147"/>
            <a:ext cx="2547678" cy="3860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916016" y="0"/>
            <a:ext cx="18297525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-1482758" y="-43474"/>
            <a:ext cx="8398774" cy="10349524"/>
            <a:chOff x="0" y="0"/>
            <a:chExt cx="2212023" cy="27258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212023" cy="2725800"/>
            </a:xfrm>
            <a:custGeom>
              <a:avLst/>
              <a:gdLst/>
              <a:ahLst/>
              <a:cxnLst/>
              <a:rect r="r" b="b" t="t" l="l"/>
              <a:pathLst>
                <a:path h="2725800" w="2212023">
                  <a:moveTo>
                    <a:pt x="0" y="0"/>
                  </a:moveTo>
                  <a:lnTo>
                    <a:pt x="2212023" y="0"/>
                  </a:lnTo>
                  <a:lnTo>
                    <a:pt x="2212023" y="2725800"/>
                  </a:lnTo>
                  <a:lnTo>
                    <a:pt x="0" y="2725800"/>
                  </a:lnTo>
                  <a:close/>
                </a:path>
              </a:pathLst>
            </a:custGeom>
            <a:solidFill>
              <a:srgbClr val="1C324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1028700"/>
            <a:ext cx="5059131" cy="3429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Fredoka One"/>
              </a:rPr>
              <a:t>Icons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Fredoka One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Fredoka One"/>
              </a:rPr>
              <a:t>Page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974205"/>
            <a:ext cx="5059131" cy="228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pen Sauce"/>
              </a:rPr>
              <a:t>Use these design resources in your Canva Presentation.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Open Sauce"/>
              </a:rPr>
              <a:t>Don't forget to delete this page before presenting.</a:t>
            </a:r>
            <a:r>
              <a:rPr lang="en-US" sz="2400">
                <a:solidFill>
                  <a:srgbClr val="FFFFFF"/>
                </a:solidFill>
                <a:latin typeface="Open Sauce"/>
              </a:rPr>
              <a:t> 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32708" y="1214004"/>
            <a:ext cx="847097" cy="72850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55514" y="1162255"/>
            <a:ext cx="579376" cy="83200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51659" y="1162255"/>
            <a:ext cx="832001" cy="83200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06744" y="1265753"/>
            <a:ext cx="1017021" cy="62500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95619" y="1206575"/>
            <a:ext cx="743360" cy="74336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10833" y="1206575"/>
            <a:ext cx="822632" cy="74336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05319" y="1206575"/>
            <a:ext cx="496024" cy="74336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11665" y="2736500"/>
            <a:ext cx="743360" cy="74336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52027" y="2736500"/>
            <a:ext cx="743360" cy="74336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73197" y="1162255"/>
            <a:ext cx="602067" cy="832001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46876" y="2692179"/>
            <a:ext cx="827463" cy="83200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12051" y="2692179"/>
            <a:ext cx="871621" cy="832001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13532" y="2692179"/>
            <a:ext cx="682241" cy="832001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71303" y="2692179"/>
            <a:ext cx="825951" cy="832001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99949" y="2692179"/>
            <a:ext cx="730649" cy="832001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90617" y="2807735"/>
            <a:ext cx="1010671" cy="60089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59525" y="4262131"/>
            <a:ext cx="832001" cy="83200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52027" y="4262131"/>
            <a:ext cx="967444" cy="832001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96725" y="5780886"/>
            <a:ext cx="931977" cy="832001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31580" y="4262131"/>
            <a:ext cx="832001" cy="83200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03636" y="4262131"/>
            <a:ext cx="830489" cy="83200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74179" y="4262131"/>
            <a:ext cx="904349" cy="83200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18583" y="4265737"/>
            <a:ext cx="665830" cy="824789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90617" y="4404994"/>
            <a:ext cx="950796" cy="546276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87080" y="5774967"/>
            <a:ext cx="601346" cy="824789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46804" y="5784492"/>
            <a:ext cx="773802" cy="824789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78984" y="5837128"/>
            <a:ext cx="525902" cy="719517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63264" y="5913917"/>
            <a:ext cx="940385" cy="565941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62026" y="5837128"/>
            <a:ext cx="911831" cy="719517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32235" y="5837128"/>
            <a:ext cx="719517" cy="719517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06705" y="7366806"/>
            <a:ext cx="703404" cy="814467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08578" y="7293647"/>
            <a:ext cx="744172" cy="960786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10130" y="5837128"/>
            <a:ext cx="719517" cy="719517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37544" y="7293647"/>
            <a:ext cx="517077" cy="960786"/>
          </a:xfrm>
          <a:prstGeom prst="rect">
            <a:avLst/>
          </a:prstGeom>
        </p:spPr>
      </p:pic>
      <p:pic>
        <p:nvPicPr>
          <p:cNvPr name="Picture 44" id="44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64065" y="7366806"/>
            <a:ext cx="410195" cy="814467"/>
          </a:xfrm>
          <a:prstGeom prst="rect">
            <a:avLst/>
          </a:prstGeom>
        </p:spPr>
      </p:pic>
      <p:pic>
        <p:nvPicPr>
          <p:cNvPr name="Picture 45" id="45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28216" y="7473900"/>
            <a:ext cx="600279" cy="600279"/>
          </a:xfrm>
          <a:prstGeom prst="rect">
            <a:avLst/>
          </a:prstGeom>
        </p:spPr>
      </p:pic>
      <p:pic>
        <p:nvPicPr>
          <p:cNvPr name="Picture 46" id="46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82450" y="7473900"/>
            <a:ext cx="733674" cy="600279"/>
          </a:xfrm>
          <a:prstGeom prst="rect">
            <a:avLst/>
          </a:prstGeom>
        </p:spPr>
      </p:pic>
      <p:pic>
        <p:nvPicPr>
          <p:cNvPr name="Picture 47" id="47"/>
          <p:cNvPicPr>
            <a:picLocks noChangeAspect="true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70080" y="7473900"/>
            <a:ext cx="857541" cy="600279"/>
          </a:xfrm>
          <a:prstGeom prst="rect">
            <a:avLst/>
          </a:prstGeom>
        </p:spPr>
      </p:pic>
      <p:pic>
        <p:nvPicPr>
          <p:cNvPr name="Picture 48" id="48"/>
          <p:cNvPicPr>
            <a:picLocks noChangeAspect="true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81577" y="7366806"/>
            <a:ext cx="712289" cy="81446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337816" y="-62524"/>
            <a:ext cx="8398774" cy="10349524"/>
            <a:chOff x="0" y="0"/>
            <a:chExt cx="2212023" cy="27258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212023" cy="2725800"/>
            </a:xfrm>
            <a:custGeom>
              <a:avLst/>
              <a:gdLst/>
              <a:ahLst/>
              <a:cxnLst/>
              <a:rect r="r" b="b" t="t" l="l"/>
              <a:pathLst>
                <a:path h="2725800" w="2212023">
                  <a:moveTo>
                    <a:pt x="0" y="0"/>
                  </a:moveTo>
                  <a:lnTo>
                    <a:pt x="2212023" y="0"/>
                  </a:lnTo>
                  <a:lnTo>
                    <a:pt x="2212023" y="2725800"/>
                  </a:lnTo>
                  <a:lnTo>
                    <a:pt x="0" y="2725800"/>
                  </a:lnTo>
                  <a:close/>
                </a:path>
              </a:pathLst>
            </a:custGeom>
            <a:solidFill>
              <a:srgbClr val="1C324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7959709" y="0"/>
            <a:ext cx="18297525" cy="102870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028700" y="1028700"/>
            <a:ext cx="10393573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1C3249"/>
                </a:solidFill>
                <a:latin typeface="Fredoka One"/>
              </a:rPr>
              <a:t>Fonts In this Presentation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4381463"/>
            <a:ext cx="7223521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1C3249"/>
                </a:solidFill>
                <a:latin typeface="Open Sauce"/>
              </a:rPr>
              <a:t>This presentation template uses the following free fonts: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6070563"/>
            <a:ext cx="7072694" cy="129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Open Sauce"/>
              </a:rPr>
              <a:t>Ti</a:t>
            </a:r>
            <a:r>
              <a:rPr lang="en-US" sz="2499">
                <a:solidFill>
                  <a:srgbClr val="1C3249"/>
                </a:solidFill>
                <a:latin typeface="Open Sauce"/>
              </a:rPr>
              <a:t>tles: </a:t>
            </a:r>
            <a:r>
              <a:rPr lang="en-US" sz="2499">
                <a:solidFill>
                  <a:srgbClr val="1C3249"/>
                </a:solidFill>
                <a:latin typeface="Open Sauce Italics"/>
              </a:rPr>
              <a:t>Fredoka One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1C3249"/>
                </a:solidFill>
                <a:latin typeface="Open Sauce"/>
              </a:rPr>
              <a:t>Headers: </a:t>
            </a:r>
            <a:r>
              <a:rPr lang="en-US" sz="2499">
                <a:solidFill>
                  <a:srgbClr val="1C3249"/>
                </a:solidFill>
                <a:latin typeface="Open Sauce Italics"/>
              </a:rPr>
              <a:t>Open Sauce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1C3249"/>
                </a:solidFill>
                <a:latin typeface="Open Sauce"/>
              </a:rPr>
              <a:t>Body Copy:</a:t>
            </a:r>
            <a:r>
              <a:rPr lang="en-US" sz="2500">
                <a:solidFill>
                  <a:srgbClr val="1C3249"/>
                </a:solidFill>
                <a:latin typeface="Open Sauce Italics"/>
              </a:rPr>
              <a:t> Open Sauce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035888"/>
            <a:ext cx="7763459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1C3249"/>
                </a:solidFill>
                <a:latin typeface="Open Sauce"/>
              </a:rPr>
              <a:t>You can find these fonts online too. </a:t>
            </a:r>
          </a:p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1C3249"/>
                </a:solidFill>
                <a:latin typeface="Open Sauce"/>
              </a:rPr>
              <a:t>Happy designing! 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450032">
            <a:off x="9369136" y="2199144"/>
            <a:ext cx="1937360" cy="67983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90848">
            <a:off x="12021964" y="7689479"/>
            <a:ext cx="835192" cy="1606139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55156" y="3419508"/>
            <a:ext cx="2035695" cy="3001695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12168792" y="2323426"/>
            <a:ext cx="2434620" cy="1672264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2274963"/>
            <a:ext cx="1202765" cy="118089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03238">
            <a:off x="11682820" y="5251645"/>
            <a:ext cx="1062339" cy="10921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337816" y="-12212"/>
            <a:ext cx="8398774" cy="10349524"/>
            <a:chOff x="0" y="0"/>
            <a:chExt cx="2212023" cy="27258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212023" cy="2725800"/>
            </a:xfrm>
            <a:custGeom>
              <a:avLst/>
              <a:gdLst/>
              <a:ahLst/>
              <a:cxnLst/>
              <a:rect r="r" b="b" t="t" l="l"/>
              <a:pathLst>
                <a:path h="2725800" w="2212023">
                  <a:moveTo>
                    <a:pt x="0" y="0"/>
                  </a:moveTo>
                  <a:lnTo>
                    <a:pt x="2212023" y="0"/>
                  </a:lnTo>
                  <a:lnTo>
                    <a:pt x="2212023" y="2725800"/>
                  </a:lnTo>
                  <a:lnTo>
                    <a:pt x="0" y="2725800"/>
                  </a:lnTo>
                  <a:close/>
                </a:path>
              </a:pathLst>
            </a:custGeom>
            <a:solidFill>
              <a:srgbClr val="1C324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4939">
            <a:off x="13232683" y="3222450"/>
            <a:ext cx="2204313" cy="319887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7959709" y="0"/>
            <a:ext cx="18297525" cy="1028700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028700" y="1028700"/>
            <a:ext cx="5493904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1C3249"/>
                </a:solidFill>
                <a:latin typeface="Fredoka One"/>
              </a:rPr>
              <a:t>Credits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3243428"/>
            <a:ext cx="9424763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1C3249"/>
                </a:solidFill>
                <a:latin typeface="Open Sauce"/>
              </a:rPr>
              <a:t>This presentation template is free for everyone to use thanks to the following: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5120538"/>
            <a:ext cx="12651949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1C3249"/>
                </a:solidFill>
                <a:latin typeface="Open Sauce"/>
              </a:rPr>
              <a:t>SlidesCarnival for the presentation template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1C3249"/>
                </a:solidFill>
                <a:latin typeface="Open Sauce"/>
              </a:rPr>
              <a:t>Pexels for the photos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6669611"/>
            <a:ext cx="4054583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1C3249"/>
                </a:solidFill>
                <a:latin typeface="Open Sauce"/>
              </a:rPr>
              <a:t>Happy designing! 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074443">
            <a:off x="12392469" y="6759582"/>
            <a:ext cx="721799" cy="252859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450032">
            <a:off x="9410400" y="8617944"/>
            <a:ext cx="1937360" cy="67983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50115" y="1626707"/>
            <a:ext cx="1202765" cy="118089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11479637" y="1022197"/>
            <a:ext cx="3552958" cy="357081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9592" y="8365977"/>
            <a:ext cx="1330028" cy="129859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03238">
            <a:off x="11409892" y="5028501"/>
            <a:ext cx="1062339" cy="10921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C32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525" y="5143500"/>
            <a:ext cx="18297525" cy="5221879"/>
            <a:chOff x="0" y="0"/>
            <a:chExt cx="4819101" cy="137531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9101" cy="1375310"/>
            </a:xfrm>
            <a:custGeom>
              <a:avLst/>
              <a:gdLst/>
              <a:ahLst/>
              <a:cxnLst/>
              <a:rect r="r" b="b" t="t" l="l"/>
              <a:pathLst>
                <a:path h="1375310" w="4819101">
                  <a:moveTo>
                    <a:pt x="0" y="0"/>
                  </a:moveTo>
                  <a:lnTo>
                    <a:pt x="4819101" y="0"/>
                  </a:lnTo>
                  <a:lnTo>
                    <a:pt x="4819101" y="1375310"/>
                  </a:lnTo>
                  <a:lnTo>
                    <a:pt x="0" y="137531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9525" y="5179374"/>
            <a:ext cx="18297525" cy="102870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6913556" y="1028700"/>
            <a:ext cx="3775424" cy="89611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76031" y="676368"/>
            <a:ext cx="1330028" cy="1298591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993334" y="2358936"/>
            <a:ext cx="14017741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Fredoka One"/>
              </a:rPr>
              <a:t>Free templates for all your presentation needs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34929" y="6495664"/>
            <a:ext cx="3061691" cy="1019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sz="2300">
                <a:solidFill>
                  <a:srgbClr val="1C3249"/>
                </a:solidFill>
                <a:latin typeface="Open Sauce Bold"/>
              </a:rPr>
              <a:t>For PowerPoint, Google Slides, and Canva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363254" y="6486139"/>
            <a:ext cx="3191249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9"/>
              </a:lnSpc>
            </a:pPr>
            <a:r>
              <a:rPr lang="en-US" sz="2299">
                <a:solidFill>
                  <a:srgbClr val="000000"/>
                </a:solidFill>
                <a:latin typeface="Open Sauce Bold"/>
              </a:rPr>
              <a:t>1</a:t>
            </a:r>
            <a:r>
              <a:rPr lang="en-US" sz="2299">
                <a:solidFill>
                  <a:srgbClr val="1C3249"/>
                </a:solidFill>
                <a:latin typeface="Open Sauce Bold"/>
              </a:rPr>
              <a:t>00% free for personal or commercial use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21138" y="6486139"/>
            <a:ext cx="3839042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9"/>
              </a:lnSpc>
            </a:pPr>
            <a:r>
              <a:rPr lang="en-US" sz="2299">
                <a:solidFill>
                  <a:srgbClr val="1C3249"/>
                </a:solidFill>
                <a:latin typeface="Open Sauce Bold"/>
              </a:rPr>
              <a:t>Ready to use, professional, and customizable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326814" y="6486139"/>
            <a:ext cx="2873242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9"/>
              </a:lnSpc>
            </a:pPr>
            <a:r>
              <a:rPr lang="en-US" sz="2299">
                <a:solidFill>
                  <a:srgbClr val="1C3249"/>
                </a:solidFill>
                <a:latin typeface="Open Sauce Bold"/>
              </a:rPr>
              <a:t>Blow your audience away with attractive visuals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-316143" y="5072454"/>
            <a:ext cx="18730367" cy="142092"/>
            <a:chOff x="0" y="0"/>
            <a:chExt cx="4933101" cy="37423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4933101" cy="37423"/>
            </a:xfrm>
            <a:custGeom>
              <a:avLst/>
              <a:gdLst/>
              <a:ahLst/>
              <a:cxnLst/>
              <a:rect r="r" b="b" t="t" l="l"/>
              <a:pathLst>
                <a:path h="37423" w="4933101">
                  <a:moveTo>
                    <a:pt x="0" y="0"/>
                  </a:moveTo>
                  <a:lnTo>
                    <a:pt x="4933101" y="0"/>
                  </a:lnTo>
                  <a:lnTo>
                    <a:pt x="4933101" y="37423"/>
                  </a:lnTo>
                  <a:lnTo>
                    <a:pt x="0" y="37423"/>
                  </a:lnTo>
                  <a:close/>
                </a:path>
              </a:pathLst>
            </a:custGeom>
            <a:solidFill>
              <a:srgbClr val="EE8A50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8093" y="7676452"/>
            <a:ext cx="2547678" cy="386053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27477" y="7676452"/>
            <a:ext cx="2547678" cy="386053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85040" y="7676452"/>
            <a:ext cx="2547678" cy="386053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1912" y="7676452"/>
            <a:ext cx="2547678" cy="38605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801693">
            <a:off x="1315918" y="8396051"/>
            <a:ext cx="846720" cy="15627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51" y="-5984916"/>
            <a:ext cx="18326553" cy="1030332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17512" y="520993"/>
            <a:ext cx="1424206" cy="153892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71498" y="1362005"/>
            <a:ext cx="1952052" cy="190591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03518" y="5068041"/>
            <a:ext cx="4855782" cy="653323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3289726" y="5077566"/>
            <a:ext cx="3439889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EE8A50"/>
                </a:solidFill>
                <a:latin typeface="Open Sauce Bold"/>
              </a:rPr>
              <a:t>Google Slides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24759" b="0"/>
          <a:stretch>
            <a:fillRect/>
          </a:stretch>
        </p:blipFill>
        <p:spPr>
          <a:xfrm flipH="false" flipV="false" rot="0">
            <a:off x="6770175" y="5058423"/>
            <a:ext cx="3653528" cy="65332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64733" b="641"/>
          <a:stretch>
            <a:fillRect/>
          </a:stretch>
        </p:blipFill>
        <p:spPr>
          <a:xfrm flipH="false" flipV="false" rot="-10772231">
            <a:off x="9037262" y="5074946"/>
            <a:ext cx="1712464" cy="649130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7494342" y="5077566"/>
            <a:ext cx="2794225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EE8A50"/>
                </a:solidFill>
                <a:latin typeface="Open Sauce Bold"/>
              </a:rPr>
              <a:t>PowerPoint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783508" y="5057775"/>
            <a:ext cx="2856919" cy="663589"/>
            <a:chOff x="0" y="0"/>
            <a:chExt cx="3809225" cy="884785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64733" b="641"/>
            <a:stretch>
              <a:fillRect/>
            </a:stretch>
          </p:blipFill>
          <p:spPr>
            <a:xfrm flipH="false" flipV="false" rot="-10770927">
              <a:off x="1522321" y="9639"/>
              <a:ext cx="2283285" cy="865507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64733" b="641"/>
            <a:stretch>
              <a:fillRect/>
            </a:stretch>
          </p:blipFill>
          <p:spPr>
            <a:xfrm flipH="false" flipV="false" rot="0">
              <a:off x="0" y="0"/>
              <a:ext cx="2283285" cy="865507"/>
            </a:xfrm>
            <a:prstGeom prst="rect">
              <a:avLst/>
            </a:prstGeom>
          </p:spPr>
        </p:pic>
      </p:grpSp>
      <p:sp>
        <p:nvSpPr>
          <p:cNvPr name="TextBox 15" id="15"/>
          <p:cNvSpPr txBox="true"/>
          <p:nvPr/>
        </p:nvSpPr>
        <p:spPr>
          <a:xfrm rot="0">
            <a:off x="2490419" y="5077566"/>
            <a:ext cx="1481197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EE8A50"/>
                </a:solidFill>
                <a:latin typeface="Open Sauce Bold"/>
              </a:rPr>
              <a:t>Canva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-226855" y="4318404"/>
            <a:ext cx="18730367" cy="81015"/>
            <a:chOff x="0" y="0"/>
            <a:chExt cx="4933101" cy="21337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4933101" cy="21337"/>
            </a:xfrm>
            <a:custGeom>
              <a:avLst/>
              <a:gdLst/>
              <a:ahLst/>
              <a:cxnLst/>
              <a:rect r="r" b="b" t="t" l="l"/>
              <a:pathLst>
                <a:path h="21337" w="4933101">
                  <a:moveTo>
                    <a:pt x="0" y="0"/>
                  </a:moveTo>
                  <a:lnTo>
                    <a:pt x="4933101" y="0"/>
                  </a:lnTo>
                  <a:lnTo>
                    <a:pt x="4933101" y="21337"/>
                  </a:lnTo>
                  <a:lnTo>
                    <a:pt x="0" y="21337"/>
                  </a:lnTo>
                  <a:close/>
                </a:path>
              </a:pathLst>
            </a:custGeom>
            <a:solidFill>
              <a:srgbClr val="EE8A50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063601" y="1142200"/>
            <a:ext cx="9386237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1C3249"/>
                </a:solidFill>
                <a:latin typeface="Fredoka One"/>
              </a:rPr>
              <a:t>How to Use This Presentation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57347" y="6102364"/>
            <a:ext cx="3760423" cy="2180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1C3249"/>
                </a:solidFill>
                <a:latin typeface="Open Sauce"/>
              </a:rPr>
              <a:t>Click on the </a:t>
            </a:r>
            <a:r>
              <a:rPr lang="en-US" sz="2100">
                <a:solidFill>
                  <a:srgbClr val="1C3249"/>
                </a:solidFill>
                <a:latin typeface="Open Sauce Bold"/>
              </a:rPr>
              <a:t>"Canva"</a:t>
            </a:r>
            <a:r>
              <a:rPr lang="en-US" sz="2100">
                <a:solidFill>
                  <a:srgbClr val="1C3249"/>
                </a:solidFill>
                <a:latin typeface="Open Sauce"/>
              </a:rPr>
              <a:t> button under this presentation preview. Start editing your presentation. You need to sign in to your Canva account.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833574" y="6102364"/>
            <a:ext cx="4115762" cy="2545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1C3249"/>
                </a:solidFill>
                <a:latin typeface="Open Sauce"/>
              </a:rPr>
              <a:t>Export this design from Canva as a </a:t>
            </a:r>
            <a:r>
              <a:rPr lang="en-US" sz="2100">
                <a:solidFill>
                  <a:srgbClr val="1C3249"/>
                </a:solidFill>
                <a:latin typeface="Open Sauce Bold"/>
              </a:rPr>
              <a:t>PowerPoint template</a:t>
            </a:r>
            <a:r>
              <a:rPr lang="en-US" sz="2100">
                <a:solidFill>
                  <a:srgbClr val="1C3249"/>
                </a:solidFill>
                <a:latin typeface="Open Sauce"/>
              </a:rPr>
              <a:t>. Open the design in </a:t>
            </a:r>
            <a:r>
              <a:rPr lang="en-US" sz="2100">
                <a:solidFill>
                  <a:srgbClr val="1C3249"/>
                </a:solidFill>
                <a:latin typeface="Open Sauce Bold"/>
              </a:rPr>
              <a:t>Canva</a:t>
            </a:r>
            <a:r>
              <a:rPr lang="en-US" sz="2100">
                <a:solidFill>
                  <a:srgbClr val="1C3249"/>
                </a:solidFill>
                <a:latin typeface="Open Sauce"/>
              </a:rPr>
              <a:t>. This will provide you with all the fonts used and elements used in this presentation as listed on page 15. Learn more on slide 3</a:t>
            </a:r>
            <a:r>
              <a:rPr lang="en-US" sz="2100">
                <a:solidFill>
                  <a:srgbClr val="000000"/>
                </a:solidFill>
                <a:latin typeface="Open Sauce"/>
              </a:rPr>
              <a:t>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866136" y="6102364"/>
            <a:ext cx="4287067" cy="2180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1C3249"/>
                </a:solidFill>
                <a:latin typeface="Open Sauce"/>
              </a:rPr>
              <a:t>Export this design from Canva as a </a:t>
            </a:r>
            <a:r>
              <a:rPr lang="en-US" sz="2100">
                <a:solidFill>
                  <a:srgbClr val="1C3249"/>
                </a:solidFill>
                <a:latin typeface="Open Sauce Bold"/>
              </a:rPr>
              <a:t>GoogleSlide template</a:t>
            </a:r>
            <a:r>
              <a:rPr lang="en-US" sz="2100">
                <a:solidFill>
                  <a:srgbClr val="1C3249"/>
                </a:solidFill>
                <a:latin typeface="Open Sauce"/>
              </a:rPr>
              <a:t>. This will provide you with all the fonts used and elements used in this presentation as listed on page 21. Learn more on slide 4.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2595"/>
          <a:stretch>
            <a:fillRect/>
          </a:stretch>
        </p:blipFill>
        <p:spPr>
          <a:xfrm flipH="false" flipV="false" rot="0">
            <a:off x="15851" y="-5984916"/>
            <a:ext cx="18326553" cy="1003593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147949" y="6038128"/>
            <a:ext cx="3080960" cy="310736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7970974" y="6038128"/>
            <a:ext cx="2528899" cy="394178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3109873" y="6038128"/>
            <a:ext cx="3002615" cy="173699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-226855" y="4004079"/>
            <a:ext cx="18730367" cy="65751"/>
            <a:chOff x="0" y="0"/>
            <a:chExt cx="4933101" cy="17317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4933101" cy="17317"/>
            </a:xfrm>
            <a:custGeom>
              <a:avLst/>
              <a:gdLst/>
              <a:ahLst/>
              <a:cxnLst/>
              <a:rect r="r" b="b" t="t" l="l"/>
              <a:pathLst>
                <a:path h="17317" w="4933101">
                  <a:moveTo>
                    <a:pt x="0" y="0"/>
                  </a:moveTo>
                  <a:lnTo>
                    <a:pt x="4933101" y="0"/>
                  </a:lnTo>
                  <a:lnTo>
                    <a:pt x="4933101" y="17317"/>
                  </a:lnTo>
                  <a:lnTo>
                    <a:pt x="0" y="17317"/>
                  </a:lnTo>
                  <a:close/>
                </a:path>
              </a:pathLst>
            </a:custGeom>
            <a:solidFill>
              <a:srgbClr val="EE8A5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241168" y="4351780"/>
            <a:ext cx="432512" cy="411280"/>
            <a:chOff x="0" y="0"/>
            <a:chExt cx="576683" cy="548373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76683" cy="548373"/>
            </a:xfrm>
            <a:prstGeom prst="rect">
              <a:avLst/>
            </a:prstGeom>
          </p:spPr>
        </p:pic>
        <p:grpSp>
          <p:nvGrpSpPr>
            <p:cNvPr name="Group 12" id="12"/>
            <p:cNvGrpSpPr/>
            <p:nvPr/>
          </p:nvGrpSpPr>
          <p:grpSpPr>
            <a:xfrm rot="0">
              <a:off x="52258" y="32525"/>
              <a:ext cx="451797" cy="451797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99"/>
                  </a:lnSpc>
                </a:pPr>
              </a:p>
            </p:txBody>
          </p:sp>
        </p:grpSp>
        <p:sp>
          <p:nvSpPr>
            <p:cNvPr name="TextBox 15" id="15"/>
            <p:cNvSpPr txBox="true"/>
            <p:nvPr/>
          </p:nvSpPr>
          <p:spPr>
            <a:xfrm rot="0">
              <a:off x="180264" y="-57150"/>
              <a:ext cx="146926" cy="566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529"/>
                </a:lnSpc>
                <a:spcBef>
                  <a:spcPct val="0"/>
                </a:spcBef>
              </a:pPr>
              <a:r>
                <a:rPr lang="en-US" sz="2521">
                  <a:solidFill>
                    <a:srgbClr val="FFFFFF"/>
                  </a:solidFill>
                  <a:latin typeface="Fredoka One Bold"/>
                </a:rPr>
                <a:t>1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7589536" y="4304155"/>
            <a:ext cx="3760423" cy="1452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C3249"/>
                </a:solidFill>
                <a:latin typeface="Open Sauce"/>
              </a:rPr>
              <a:t>Click on the "</a:t>
            </a:r>
            <a:r>
              <a:rPr lang="en-US" sz="2100" u="none">
                <a:solidFill>
                  <a:srgbClr val="1C3249"/>
                </a:solidFill>
                <a:latin typeface="Open Sauce Bold"/>
              </a:rPr>
              <a:t>Share</a:t>
            </a:r>
            <a:r>
              <a:rPr lang="en-US" sz="2100" u="none">
                <a:solidFill>
                  <a:srgbClr val="1C3249"/>
                </a:solidFill>
                <a:latin typeface="Open Sauce"/>
              </a:rPr>
              <a:t>" button on the top right corner in Canva and click on "More" at the bottom of the menu.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787980" y="4304155"/>
            <a:ext cx="4387828" cy="1452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C3249"/>
                </a:solidFill>
                <a:latin typeface="Open Sauce"/>
              </a:rPr>
              <a:t>Click on the </a:t>
            </a:r>
            <a:r>
              <a:rPr lang="en-US" sz="2100" u="none">
                <a:solidFill>
                  <a:srgbClr val="1C3249"/>
                </a:solidFill>
                <a:latin typeface="Open Sauce Bold"/>
              </a:rPr>
              <a:t>"Canva"</a:t>
            </a:r>
            <a:r>
              <a:rPr lang="en-US" sz="2100" u="none">
                <a:solidFill>
                  <a:srgbClr val="1C3249"/>
                </a:solidFill>
                <a:latin typeface="Open Sauce"/>
              </a:rPr>
              <a:t> button next to this presentation. Start editing your presentation. You may need to sign in to your Canva account.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792299" y="4304155"/>
            <a:ext cx="4095442" cy="1087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C3249"/>
                </a:solidFill>
                <a:latin typeface="Open Sauce"/>
              </a:rPr>
              <a:t>Enter "</a:t>
            </a:r>
            <a:r>
              <a:rPr lang="en-US" sz="2100" u="none">
                <a:solidFill>
                  <a:srgbClr val="1C3249"/>
                </a:solidFill>
                <a:latin typeface="Open Sauce Bold"/>
              </a:rPr>
              <a:t>PowerPoint</a:t>
            </a:r>
            <a:r>
              <a:rPr lang="en-US" sz="2100" u="none">
                <a:solidFill>
                  <a:srgbClr val="1C3249"/>
                </a:solidFill>
                <a:latin typeface="Open Sauce"/>
              </a:rPr>
              <a:t>" in the search bar and click on the PowerPoint icon to download.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41168" y="1250410"/>
            <a:ext cx="14713261" cy="209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399"/>
              </a:lnSpc>
            </a:pPr>
            <a:r>
              <a:rPr lang="en-US" sz="6999">
                <a:solidFill>
                  <a:srgbClr val="1C3249"/>
                </a:solidFill>
                <a:latin typeface="Fredoka One"/>
              </a:rPr>
              <a:t>Download  this presentation as a </a:t>
            </a:r>
          </a:p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1C3249"/>
                </a:solidFill>
                <a:latin typeface="Fredoka One"/>
              </a:rPr>
              <a:t>Powerpoint template in 3 steps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7014149" y="4351780"/>
            <a:ext cx="432512" cy="411280"/>
            <a:chOff x="0" y="0"/>
            <a:chExt cx="576683" cy="548373"/>
          </a:xfrm>
        </p:grpSpPr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76683" cy="548373"/>
            </a:xfrm>
            <a:prstGeom prst="rect">
              <a:avLst/>
            </a:prstGeom>
          </p:spPr>
        </p:pic>
        <p:grpSp>
          <p:nvGrpSpPr>
            <p:cNvPr name="Group 22" id="22"/>
            <p:cNvGrpSpPr/>
            <p:nvPr/>
          </p:nvGrpSpPr>
          <p:grpSpPr>
            <a:xfrm rot="0">
              <a:off x="52258" y="32525"/>
              <a:ext cx="451797" cy="451797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99"/>
                  </a:lnSpc>
                </a:pPr>
              </a:p>
            </p:txBody>
          </p:sp>
        </p:grpSp>
        <p:sp>
          <p:nvSpPr>
            <p:cNvPr name="TextBox 25" id="25"/>
            <p:cNvSpPr txBox="true"/>
            <p:nvPr/>
          </p:nvSpPr>
          <p:spPr>
            <a:xfrm rot="0">
              <a:off x="180264" y="-57150"/>
              <a:ext cx="146926" cy="566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529"/>
                </a:lnSpc>
                <a:spcBef>
                  <a:spcPct val="0"/>
                </a:spcBef>
              </a:pPr>
              <a:r>
                <a:rPr lang="en-US" sz="2521">
                  <a:solidFill>
                    <a:srgbClr val="FFFFFF"/>
                  </a:solidFill>
                  <a:latin typeface="Fredoka One Bold"/>
                </a:rPr>
                <a:t>2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2237507" y="4351780"/>
            <a:ext cx="432512" cy="411280"/>
            <a:chOff x="0" y="0"/>
            <a:chExt cx="576683" cy="548373"/>
          </a:xfrm>
        </p:grpSpPr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76683" cy="548373"/>
            </a:xfrm>
            <a:prstGeom prst="rect">
              <a:avLst/>
            </a:prstGeom>
          </p:spPr>
        </p:pic>
        <p:grpSp>
          <p:nvGrpSpPr>
            <p:cNvPr name="Group 28" id="28"/>
            <p:cNvGrpSpPr/>
            <p:nvPr/>
          </p:nvGrpSpPr>
          <p:grpSpPr>
            <a:xfrm rot="0">
              <a:off x="52258" y="32525"/>
              <a:ext cx="451797" cy="451797"/>
              <a:chOff x="0" y="0"/>
              <a:chExt cx="812800" cy="81280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99"/>
                  </a:lnSpc>
                </a:pPr>
              </a:p>
            </p:txBody>
          </p:sp>
        </p:grpSp>
        <p:sp>
          <p:nvSpPr>
            <p:cNvPr name="TextBox 31" id="31"/>
            <p:cNvSpPr txBox="true"/>
            <p:nvPr/>
          </p:nvSpPr>
          <p:spPr>
            <a:xfrm rot="0">
              <a:off x="180264" y="-57150"/>
              <a:ext cx="146926" cy="566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529"/>
                </a:lnSpc>
                <a:spcBef>
                  <a:spcPct val="0"/>
                </a:spcBef>
              </a:pPr>
              <a:r>
                <a:rPr lang="en-US" sz="2521">
                  <a:solidFill>
                    <a:srgbClr val="FFFFFF"/>
                  </a:solidFill>
                  <a:latin typeface="Fredoka One Bold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064887" y="6022879"/>
            <a:ext cx="3132773" cy="315962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012797" y="6022879"/>
            <a:ext cx="2528899" cy="3941784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7594207" y="4294630"/>
            <a:ext cx="3760423" cy="1452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C3249"/>
                </a:solidFill>
                <a:latin typeface="Open Sauce"/>
              </a:rPr>
              <a:t>Click on the </a:t>
            </a:r>
            <a:r>
              <a:rPr lang="en-US" sz="2100" u="none">
                <a:solidFill>
                  <a:srgbClr val="1C3249"/>
                </a:solidFill>
                <a:latin typeface="Open Sauce Bold"/>
              </a:rPr>
              <a:t>"Share"</a:t>
            </a:r>
            <a:r>
              <a:rPr lang="en-US" sz="2100" u="none">
                <a:solidFill>
                  <a:srgbClr val="1C3249"/>
                </a:solidFill>
                <a:latin typeface="Open Sauce"/>
              </a:rPr>
              <a:t> button on the top right corner in Canva and click on "More" at the bottom of the menu.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928422" y="7097133"/>
            <a:ext cx="3066913" cy="1712692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835605" y="4294630"/>
            <a:ext cx="4281288" cy="1452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1C3249"/>
                </a:solidFill>
                <a:latin typeface="Open Sauce"/>
              </a:rPr>
              <a:t>Click on the </a:t>
            </a:r>
            <a:r>
              <a:rPr lang="en-US" sz="2100" u="none">
                <a:solidFill>
                  <a:srgbClr val="1C3249"/>
                </a:solidFill>
                <a:latin typeface="Open Sauce Bold"/>
              </a:rPr>
              <a:t>"Canva"</a:t>
            </a:r>
            <a:r>
              <a:rPr lang="en-US" sz="2100" u="none">
                <a:solidFill>
                  <a:srgbClr val="1C3249"/>
                </a:solidFill>
                <a:latin typeface="Open Sauce"/>
              </a:rPr>
              <a:t> button next to this presentation. Start editing your presentation. You may need to sign in to your Canva account.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850994" y="4294630"/>
            <a:ext cx="3760423" cy="2545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1C3249"/>
                </a:solidFill>
                <a:latin typeface="Open Sauce"/>
              </a:rPr>
              <a:t>Enter </a:t>
            </a:r>
            <a:r>
              <a:rPr lang="en-US" sz="2100">
                <a:solidFill>
                  <a:srgbClr val="1C3249"/>
                </a:solidFill>
                <a:latin typeface="Open Sauce Bold"/>
              </a:rPr>
              <a:t>"Google Drive"</a:t>
            </a:r>
            <a:r>
              <a:rPr lang="en-US" sz="2100">
                <a:solidFill>
                  <a:srgbClr val="1C3249"/>
                </a:solidFill>
                <a:latin typeface="Open Sauce"/>
              </a:rPr>
              <a:t> in the search bar and click on the Google Drive icon to add this design as a Google slide in your G Drive. It will ask you to link your Google account to Canva the first time.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2595"/>
          <a:stretch>
            <a:fillRect/>
          </a:stretch>
        </p:blipFill>
        <p:spPr>
          <a:xfrm flipH="false" flipV="false" rot="0">
            <a:off x="15851" y="-5984916"/>
            <a:ext cx="18326553" cy="1003593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-226855" y="4004079"/>
            <a:ext cx="18730367" cy="65751"/>
            <a:chOff x="0" y="0"/>
            <a:chExt cx="4933101" cy="17317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4933101" cy="17317"/>
            </a:xfrm>
            <a:custGeom>
              <a:avLst/>
              <a:gdLst/>
              <a:ahLst/>
              <a:cxnLst/>
              <a:rect r="r" b="b" t="t" l="l"/>
              <a:pathLst>
                <a:path h="17317" w="4933101">
                  <a:moveTo>
                    <a:pt x="0" y="0"/>
                  </a:moveTo>
                  <a:lnTo>
                    <a:pt x="4933101" y="0"/>
                  </a:lnTo>
                  <a:lnTo>
                    <a:pt x="4933101" y="17317"/>
                  </a:lnTo>
                  <a:lnTo>
                    <a:pt x="0" y="17317"/>
                  </a:lnTo>
                  <a:close/>
                </a:path>
              </a:pathLst>
            </a:custGeom>
            <a:solidFill>
              <a:srgbClr val="EE8A50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1168" y="1250410"/>
            <a:ext cx="14713261" cy="209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399"/>
              </a:lnSpc>
            </a:pPr>
            <a:r>
              <a:rPr lang="en-US" sz="6999">
                <a:solidFill>
                  <a:srgbClr val="1C3249"/>
                </a:solidFill>
                <a:latin typeface="Fredoka One"/>
              </a:rPr>
              <a:t>Download  this presentation as a </a:t>
            </a:r>
          </a:p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1C3249"/>
                </a:solidFill>
                <a:latin typeface="Fredoka One"/>
              </a:rPr>
              <a:t>Google Slide template in 3 steps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279268" y="4351780"/>
            <a:ext cx="432512" cy="411280"/>
            <a:chOff x="0" y="0"/>
            <a:chExt cx="576683" cy="548373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76683" cy="548373"/>
            </a:xfrm>
            <a:prstGeom prst="rect">
              <a:avLst/>
            </a:prstGeom>
          </p:spPr>
        </p:pic>
        <p:grpSp>
          <p:nvGrpSpPr>
            <p:cNvPr name="Group 16" id="16"/>
            <p:cNvGrpSpPr/>
            <p:nvPr/>
          </p:nvGrpSpPr>
          <p:grpSpPr>
            <a:xfrm rot="0">
              <a:off x="52258" y="32525"/>
              <a:ext cx="451797" cy="451797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99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180264" y="-57150"/>
              <a:ext cx="146926" cy="566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529"/>
                </a:lnSpc>
                <a:spcBef>
                  <a:spcPct val="0"/>
                </a:spcBef>
              </a:pPr>
              <a:r>
                <a:rPr lang="en-US" sz="2521">
                  <a:solidFill>
                    <a:srgbClr val="FFFFFF"/>
                  </a:solidFill>
                  <a:latin typeface="Fredoka One Bold"/>
                </a:rPr>
                <a:t>1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7037870" y="4351780"/>
            <a:ext cx="432512" cy="411280"/>
            <a:chOff x="0" y="0"/>
            <a:chExt cx="576683" cy="548373"/>
          </a:xfrm>
        </p:grpSpPr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76683" cy="548373"/>
            </a:xfrm>
            <a:prstGeom prst="rect">
              <a:avLst/>
            </a:prstGeom>
          </p:spPr>
        </p:pic>
        <p:grpSp>
          <p:nvGrpSpPr>
            <p:cNvPr name="Group 22" id="22"/>
            <p:cNvGrpSpPr/>
            <p:nvPr/>
          </p:nvGrpSpPr>
          <p:grpSpPr>
            <a:xfrm rot="0">
              <a:off x="52258" y="32525"/>
              <a:ext cx="451797" cy="451797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99"/>
                  </a:lnSpc>
                </a:pPr>
              </a:p>
            </p:txBody>
          </p:sp>
        </p:grpSp>
        <p:sp>
          <p:nvSpPr>
            <p:cNvPr name="TextBox 25" id="25"/>
            <p:cNvSpPr txBox="true"/>
            <p:nvPr/>
          </p:nvSpPr>
          <p:spPr>
            <a:xfrm rot="0">
              <a:off x="180264" y="-57150"/>
              <a:ext cx="146926" cy="566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529"/>
                </a:lnSpc>
                <a:spcBef>
                  <a:spcPct val="0"/>
                </a:spcBef>
              </a:pPr>
              <a:r>
                <a:rPr lang="en-US" sz="2521">
                  <a:solidFill>
                    <a:srgbClr val="FFFFFF"/>
                  </a:solidFill>
                  <a:latin typeface="Fredoka One Bold"/>
                </a:rPr>
                <a:t>2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2275607" y="4351780"/>
            <a:ext cx="432512" cy="411280"/>
            <a:chOff x="0" y="0"/>
            <a:chExt cx="576683" cy="548373"/>
          </a:xfrm>
        </p:grpSpPr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76683" cy="548373"/>
            </a:xfrm>
            <a:prstGeom prst="rect">
              <a:avLst/>
            </a:prstGeom>
          </p:spPr>
        </p:pic>
        <p:grpSp>
          <p:nvGrpSpPr>
            <p:cNvPr name="Group 28" id="28"/>
            <p:cNvGrpSpPr/>
            <p:nvPr/>
          </p:nvGrpSpPr>
          <p:grpSpPr>
            <a:xfrm rot="0">
              <a:off x="52258" y="32525"/>
              <a:ext cx="451797" cy="451797"/>
              <a:chOff x="0" y="0"/>
              <a:chExt cx="812800" cy="81280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C3249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99"/>
                  </a:lnSpc>
                </a:pPr>
              </a:p>
            </p:txBody>
          </p:sp>
        </p:grpSp>
        <p:sp>
          <p:nvSpPr>
            <p:cNvPr name="TextBox 31" id="31"/>
            <p:cNvSpPr txBox="true"/>
            <p:nvPr/>
          </p:nvSpPr>
          <p:spPr>
            <a:xfrm rot="0">
              <a:off x="180264" y="-57150"/>
              <a:ext cx="146926" cy="566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529"/>
                </a:lnSpc>
                <a:spcBef>
                  <a:spcPct val="0"/>
                </a:spcBef>
              </a:pPr>
              <a:r>
                <a:rPr lang="en-US" sz="2521">
                  <a:solidFill>
                    <a:srgbClr val="FFFFFF"/>
                  </a:solidFill>
                  <a:latin typeface="Fredoka One Bold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91389" y="0"/>
            <a:ext cx="18297525" cy="102870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0638806" y="673815"/>
            <a:ext cx="3440938" cy="3440545"/>
            <a:chOff x="0" y="0"/>
            <a:chExt cx="6350013" cy="6349289"/>
          </a:xfrm>
        </p:grpSpPr>
        <p:sp>
          <p:nvSpPr>
            <p:cNvPr name="Freeform 4" id="4"/>
            <p:cNvSpPr/>
            <p:nvPr/>
          </p:nvSpPr>
          <p:spPr>
            <a:xfrm>
              <a:off x="-95250" y="-95136"/>
              <a:ext cx="6540525" cy="6539573"/>
            </a:xfrm>
            <a:custGeom>
              <a:avLst/>
              <a:gdLst/>
              <a:ahLst/>
              <a:cxnLst/>
              <a:rect r="r" b="b" t="t" l="l"/>
              <a:pathLst>
                <a:path h="6539573" w="6540525">
                  <a:moveTo>
                    <a:pt x="5684545" y="1101865"/>
                  </a:moveTo>
                  <a:cubicBezTo>
                    <a:pt x="5560364" y="886829"/>
                    <a:pt x="5335181" y="766521"/>
                    <a:pt x="5103533" y="766356"/>
                  </a:cubicBezTo>
                  <a:lnTo>
                    <a:pt x="5103571" y="766318"/>
                  </a:lnTo>
                  <a:cubicBezTo>
                    <a:pt x="4871923" y="766115"/>
                    <a:pt x="4646701" y="645821"/>
                    <a:pt x="4522559" y="430810"/>
                  </a:cubicBezTo>
                  <a:cubicBezTo>
                    <a:pt x="4337317" y="109919"/>
                    <a:pt x="3927030" y="0"/>
                    <a:pt x="3606140" y="185281"/>
                  </a:cubicBezTo>
                  <a:lnTo>
                    <a:pt x="3606089" y="185319"/>
                  </a:lnTo>
                  <a:lnTo>
                    <a:pt x="3606089" y="185115"/>
                  </a:lnTo>
                  <a:cubicBezTo>
                    <a:pt x="3406788" y="299936"/>
                    <a:pt x="3153854" y="309029"/>
                    <a:pt x="2939771" y="187630"/>
                  </a:cubicBezTo>
                  <a:cubicBezTo>
                    <a:pt x="2836743" y="126902"/>
                    <a:pt x="2719296" y="94958"/>
                    <a:pt x="2599703" y="95136"/>
                  </a:cubicBezTo>
                  <a:cubicBezTo>
                    <a:pt x="2351405" y="95136"/>
                    <a:pt x="2134641" y="230048"/>
                    <a:pt x="2018614" y="430568"/>
                  </a:cubicBezTo>
                  <a:lnTo>
                    <a:pt x="2018614" y="430530"/>
                  </a:lnTo>
                  <a:cubicBezTo>
                    <a:pt x="1902625" y="631012"/>
                    <a:pt x="1685811" y="765925"/>
                    <a:pt x="1437551" y="765925"/>
                  </a:cubicBezTo>
                  <a:cubicBezTo>
                    <a:pt x="1067029" y="765925"/>
                    <a:pt x="766686" y="1066267"/>
                    <a:pt x="766686" y="1436789"/>
                  </a:cubicBezTo>
                  <a:lnTo>
                    <a:pt x="766686" y="1436866"/>
                  </a:lnTo>
                  <a:lnTo>
                    <a:pt x="766483" y="1436789"/>
                  </a:lnTo>
                  <a:cubicBezTo>
                    <a:pt x="766280" y="1666672"/>
                    <a:pt x="647802" y="1890154"/>
                    <a:pt x="435902" y="2014906"/>
                  </a:cubicBezTo>
                  <a:cubicBezTo>
                    <a:pt x="331646" y="2073744"/>
                    <a:pt x="245134" y="2159541"/>
                    <a:pt x="185433" y="2263305"/>
                  </a:cubicBezTo>
                  <a:cubicBezTo>
                    <a:pt x="61277" y="2478367"/>
                    <a:pt x="69723" y="2733523"/>
                    <a:pt x="185395" y="2934246"/>
                  </a:cubicBezTo>
                  <a:lnTo>
                    <a:pt x="185357" y="2934246"/>
                  </a:lnTo>
                  <a:cubicBezTo>
                    <a:pt x="300939" y="3134932"/>
                    <a:pt x="309385" y="3390113"/>
                    <a:pt x="185230" y="3605149"/>
                  </a:cubicBezTo>
                  <a:cubicBezTo>
                    <a:pt x="0" y="3926002"/>
                    <a:pt x="109906" y="4336288"/>
                    <a:pt x="430797" y="4521569"/>
                  </a:cubicBezTo>
                  <a:lnTo>
                    <a:pt x="430835" y="4521607"/>
                  </a:lnTo>
                  <a:lnTo>
                    <a:pt x="430708" y="4521695"/>
                  </a:lnTo>
                  <a:cubicBezTo>
                    <a:pt x="631228" y="4637634"/>
                    <a:pt x="766077" y="4854448"/>
                    <a:pt x="766077" y="5102746"/>
                  </a:cubicBezTo>
                  <a:cubicBezTo>
                    <a:pt x="766077" y="5473268"/>
                    <a:pt x="1066419" y="5773611"/>
                    <a:pt x="1436929" y="5773611"/>
                  </a:cubicBezTo>
                  <a:cubicBezTo>
                    <a:pt x="1685239" y="5773611"/>
                    <a:pt x="1901965" y="5908497"/>
                    <a:pt x="2018030" y="6109018"/>
                  </a:cubicBezTo>
                  <a:cubicBezTo>
                    <a:pt x="2134019" y="6309449"/>
                    <a:pt x="2350821" y="6444425"/>
                    <a:pt x="2599093" y="6444425"/>
                  </a:cubicBezTo>
                  <a:cubicBezTo>
                    <a:pt x="2718685" y="6444579"/>
                    <a:pt x="2836127" y="6412633"/>
                    <a:pt x="2939161" y="6351918"/>
                  </a:cubicBezTo>
                  <a:cubicBezTo>
                    <a:pt x="3153194" y="6230544"/>
                    <a:pt x="3406191" y="6239637"/>
                    <a:pt x="3605479" y="6354496"/>
                  </a:cubicBezTo>
                  <a:lnTo>
                    <a:pt x="3605479" y="6354255"/>
                  </a:lnTo>
                  <a:lnTo>
                    <a:pt x="3605517" y="6354331"/>
                  </a:lnTo>
                  <a:cubicBezTo>
                    <a:pt x="3926408" y="6539573"/>
                    <a:pt x="4336694" y="6429617"/>
                    <a:pt x="4521987" y="6108764"/>
                  </a:cubicBezTo>
                  <a:cubicBezTo>
                    <a:pt x="4646130" y="5893766"/>
                    <a:pt x="4871314" y="5773446"/>
                    <a:pt x="5102961" y="5773281"/>
                  </a:cubicBezTo>
                  <a:lnTo>
                    <a:pt x="5102911" y="5773192"/>
                  </a:lnTo>
                  <a:cubicBezTo>
                    <a:pt x="5334558" y="5773027"/>
                    <a:pt x="5559780" y="5652707"/>
                    <a:pt x="5683885" y="5437709"/>
                  </a:cubicBezTo>
                  <a:cubicBezTo>
                    <a:pt x="5745010" y="5331855"/>
                    <a:pt x="5774017" y="5216234"/>
                    <a:pt x="5773890" y="5102213"/>
                  </a:cubicBezTo>
                  <a:lnTo>
                    <a:pt x="5773979" y="5102290"/>
                  </a:lnTo>
                  <a:cubicBezTo>
                    <a:pt x="5774182" y="4878846"/>
                    <a:pt x="5886145" y="4661358"/>
                    <a:pt x="6087059" y="4534828"/>
                  </a:cubicBezTo>
                  <a:cubicBezTo>
                    <a:pt x="6195364" y="4477881"/>
                    <a:pt x="6289357" y="4390620"/>
                    <a:pt x="6355029" y="4276866"/>
                  </a:cubicBezTo>
                  <a:cubicBezTo>
                    <a:pt x="6479222" y="4061753"/>
                    <a:pt x="6470777" y="3806572"/>
                    <a:pt x="6355118" y="3605886"/>
                  </a:cubicBezTo>
                  <a:lnTo>
                    <a:pt x="6355156" y="3605886"/>
                  </a:lnTo>
                  <a:cubicBezTo>
                    <a:pt x="6239535" y="3405201"/>
                    <a:pt x="6231077" y="3150020"/>
                    <a:pt x="6355245" y="2934971"/>
                  </a:cubicBezTo>
                  <a:cubicBezTo>
                    <a:pt x="6540525" y="2614080"/>
                    <a:pt x="6430568" y="2203832"/>
                    <a:pt x="6109677" y="2018552"/>
                  </a:cubicBezTo>
                  <a:lnTo>
                    <a:pt x="6109627" y="2018501"/>
                  </a:lnTo>
                  <a:lnTo>
                    <a:pt x="6109754" y="2018463"/>
                  </a:lnTo>
                  <a:cubicBezTo>
                    <a:pt x="5910847" y="1903375"/>
                    <a:pt x="5776557" y="1689088"/>
                    <a:pt x="5774436" y="1443267"/>
                  </a:cubicBezTo>
                  <a:cubicBezTo>
                    <a:pt x="5775604" y="1327265"/>
                    <a:pt x="5746686" y="1209536"/>
                    <a:pt x="5684545" y="1101865"/>
                  </a:cubicBezTo>
                </a:path>
              </a:pathLst>
            </a:custGeom>
            <a:blipFill>
              <a:blip r:embed="rId4"/>
              <a:stretch>
                <a:fillRect l="-68605" r="-61720" t="-4818" b="-48749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1028700" y="1038225"/>
            <a:ext cx="9156595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1C3249"/>
                </a:solidFill>
                <a:latin typeface="Fredoka One"/>
              </a:rPr>
              <a:t>Add an Agenda Page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913829">
            <a:off x="15520621" y="1349235"/>
            <a:ext cx="1360261" cy="153622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695883">
            <a:off x="11395025" y="7868518"/>
            <a:ext cx="1190018" cy="134396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14077" y="2723998"/>
            <a:ext cx="5445223" cy="544522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2208" y="8350882"/>
            <a:ext cx="1330028" cy="129859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74289" y="9035078"/>
            <a:ext cx="2508729" cy="880336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1028700" y="3462747"/>
            <a:ext cx="561203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1" indent="-377825" lvl="1">
              <a:lnSpc>
                <a:spcPts val="4200"/>
              </a:lnSpc>
              <a:buFont typeface="Arial"/>
              <a:buChar char="•"/>
            </a:pPr>
            <a:r>
              <a:rPr lang="en-US" sz="3500">
                <a:solidFill>
                  <a:srgbClr val="1C3249"/>
                </a:solidFill>
                <a:latin typeface="Open Sauce"/>
              </a:rPr>
              <a:t>Write an agenda here.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5103710"/>
            <a:ext cx="561203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1" indent="-377825" lvl="1">
              <a:lnSpc>
                <a:spcPts val="4200"/>
              </a:lnSpc>
              <a:buFont typeface="Arial"/>
              <a:buChar char="•"/>
            </a:pPr>
            <a:r>
              <a:rPr lang="en-US" sz="3500">
                <a:solidFill>
                  <a:srgbClr val="1C3249"/>
                </a:solidFill>
                <a:latin typeface="Open Sauce"/>
              </a:rPr>
              <a:t>Write an agenda here.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6742010"/>
            <a:ext cx="561203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5" indent="-377828" lvl="1">
              <a:lnSpc>
                <a:spcPts val="4200"/>
              </a:lnSpc>
              <a:buFont typeface="Arial"/>
              <a:buChar char="•"/>
            </a:pPr>
            <a:r>
              <a:rPr lang="en-US" sz="3500">
                <a:solidFill>
                  <a:srgbClr val="1C3249"/>
                </a:solidFill>
                <a:latin typeface="Open Sauce"/>
              </a:rPr>
              <a:t>Write an agenda here.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8" y="5639508"/>
            <a:ext cx="18297525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2185544">
            <a:off x="3741974" y="6196525"/>
            <a:ext cx="1889905" cy="424917"/>
            <a:chOff x="0" y="0"/>
            <a:chExt cx="497753" cy="111912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97753" cy="111912"/>
            </a:xfrm>
            <a:custGeom>
              <a:avLst/>
              <a:gdLst/>
              <a:ahLst/>
              <a:cxnLst/>
              <a:rect r="r" b="b" t="t" l="l"/>
              <a:pathLst>
                <a:path h="111912" w="497753">
                  <a:moveTo>
                    <a:pt x="0" y="0"/>
                  </a:moveTo>
                  <a:lnTo>
                    <a:pt x="497753" y="0"/>
                  </a:lnTo>
                  <a:lnTo>
                    <a:pt x="497753" y="111912"/>
                  </a:lnTo>
                  <a:lnTo>
                    <a:pt x="0" y="111912"/>
                  </a:lnTo>
                  <a:close/>
                </a:path>
              </a:pathLst>
            </a:custGeom>
            <a:solidFill>
              <a:srgbClr val="EE8A5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26549" y="4739702"/>
            <a:ext cx="1971245" cy="1874475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8983898">
            <a:off x="6893129" y="6290504"/>
            <a:ext cx="1443370" cy="424917"/>
            <a:chOff x="0" y="0"/>
            <a:chExt cx="380147" cy="111912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380147" cy="111912"/>
            </a:xfrm>
            <a:custGeom>
              <a:avLst/>
              <a:gdLst/>
              <a:ahLst/>
              <a:cxnLst/>
              <a:rect r="r" b="b" t="t" l="l"/>
              <a:pathLst>
                <a:path h="111912" w="380147">
                  <a:moveTo>
                    <a:pt x="0" y="0"/>
                  </a:moveTo>
                  <a:lnTo>
                    <a:pt x="380147" y="0"/>
                  </a:lnTo>
                  <a:lnTo>
                    <a:pt x="380147" y="111912"/>
                  </a:lnTo>
                  <a:lnTo>
                    <a:pt x="0" y="111912"/>
                  </a:lnTo>
                  <a:close/>
                </a:path>
              </a:pathLst>
            </a:custGeom>
            <a:solidFill>
              <a:srgbClr val="EE8A5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56641" y="4739702"/>
            <a:ext cx="1971245" cy="1874475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2185544">
            <a:off x="9530847" y="6196525"/>
            <a:ext cx="1889905" cy="424917"/>
            <a:chOff x="0" y="0"/>
            <a:chExt cx="497753" cy="111912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497753" cy="111912"/>
            </a:xfrm>
            <a:custGeom>
              <a:avLst/>
              <a:gdLst/>
              <a:ahLst/>
              <a:cxnLst/>
              <a:rect r="r" b="b" t="t" l="l"/>
              <a:pathLst>
                <a:path h="111912" w="497753">
                  <a:moveTo>
                    <a:pt x="0" y="0"/>
                  </a:moveTo>
                  <a:lnTo>
                    <a:pt x="497753" y="0"/>
                  </a:lnTo>
                  <a:lnTo>
                    <a:pt x="497753" y="111912"/>
                  </a:lnTo>
                  <a:lnTo>
                    <a:pt x="0" y="111912"/>
                  </a:lnTo>
                  <a:close/>
                </a:path>
              </a:pathLst>
            </a:custGeom>
            <a:solidFill>
              <a:srgbClr val="EE8A5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59384" y="4739702"/>
            <a:ext cx="1971245" cy="1874475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8983898">
            <a:off x="12396782" y="6403042"/>
            <a:ext cx="1889905" cy="424917"/>
            <a:chOff x="0" y="0"/>
            <a:chExt cx="497753" cy="111912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497753" cy="111912"/>
            </a:xfrm>
            <a:custGeom>
              <a:avLst/>
              <a:gdLst/>
              <a:ahLst/>
              <a:cxnLst/>
              <a:rect r="r" b="b" t="t" l="l"/>
              <a:pathLst>
                <a:path h="111912" w="497753">
                  <a:moveTo>
                    <a:pt x="0" y="0"/>
                  </a:moveTo>
                  <a:lnTo>
                    <a:pt x="497753" y="0"/>
                  </a:lnTo>
                  <a:lnTo>
                    <a:pt x="497753" y="111912"/>
                  </a:lnTo>
                  <a:lnTo>
                    <a:pt x="0" y="111912"/>
                  </a:lnTo>
                  <a:close/>
                </a:path>
              </a:pathLst>
            </a:custGeom>
            <a:solidFill>
              <a:srgbClr val="EE8A50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88038" y="6381123"/>
            <a:ext cx="1971245" cy="187447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287404" y="6381123"/>
            <a:ext cx="1971245" cy="1874475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102296" y="838200"/>
            <a:ext cx="9979569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1C3249"/>
                </a:solidFill>
                <a:latin typeface="Fredoka One"/>
              </a:rPr>
              <a:t>Add a Roadmap Page</a:t>
            </a:r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72012" y="838200"/>
            <a:ext cx="1330028" cy="1298591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316863">
            <a:off x="15333638" y="4811689"/>
            <a:ext cx="1188049" cy="1921844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985091">
            <a:off x="1484556" y="5063633"/>
            <a:ext cx="1406281" cy="1859266"/>
          </a:xfrm>
          <a:prstGeom prst="rect">
            <a:avLst/>
          </a:prstGeom>
        </p:spPr>
      </p:pic>
      <p:grpSp>
        <p:nvGrpSpPr>
          <p:cNvPr name="Group 26" id="26"/>
          <p:cNvGrpSpPr/>
          <p:nvPr/>
        </p:nvGrpSpPr>
        <p:grpSpPr>
          <a:xfrm rot="0">
            <a:off x="2865743" y="5093079"/>
            <a:ext cx="1092857" cy="1092857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AF4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102296" y="2108216"/>
            <a:ext cx="9259278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1C3249"/>
                </a:solidFill>
                <a:latin typeface="Open Sauce"/>
              </a:rPr>
              <a:t>Elaborate on the data you want to discuss. 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8200285" y="3477916"/>
            <a:ext cx="2778055" cy="1085616"/>
            <a:chOff x="0" y="0"/>
            <a:chExt cx="3704073" cy="1447488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0" y="-9525"/>
              <a:ext cx="3704073" cy="453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C3249"/>
                  </a:solidFill>
                  <a:latin typeface="Open Sauce Bold"/>
                </a:rPr>
                <a:t>Add a main point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622623"/>
              <a:ext cx="3704073" cy="8248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Elaborate on what </a:t>
              </a:r>
            </a:p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you want to discuss. 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5726598" y="6728871"/>
            <a:ext cx="1092857" cy="1092857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AF4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8554754" y="5093079"/>
            <a:ext cx="1092857" cy="1092857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AF4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1394513" y="6728871"/>
            <a:ext cx="1092857" cy="1092857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AF4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4176464" y="5093079"/>
            <a:ext cx="1092857" cy="1092857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AF4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45" id="45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96302" y="5248186"/>
            <a:ext cx="707516" cy="707516"/>
          </a:xfrm>
          <a:prstGeom prst="rect">
            <a:avLst/>
          </a:prstGeom>
        </p:spPr>
      </p:pic>
      <p:pic>
        <p:nvPicPr>
          <p:cNvPr name="Picture 46" id="46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050506" y="5240432"/>
            <a:ext cx="741207" cy="707516"/>
          </a:xfrm>
          <a:prstGeom prst="rect">
            <a:avLst/>
          </a:prstGeom>
        </p:spPr>
      </p:pic>
      <p:pic>
        <p:nvPicPr>
          <p:cNvPr name="Picture 47" id="47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876760" y="6840070"/>
            <a:ext cx="792533" cy="707516"/>
          </a:xfrm>
          <a:prstGeom prst="rect">
            <a:avLst/>
          </a:prstGeom>
        </p:spPr>
      </p:pic>
      <p:pic>
        <p:nvPicPr>
          <p:cNvPr name="Picture 48" id="48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391003" y="5285750"/>
            <a:ext cx="663778" cy="707516"/>
          </a:xfrm>
          <a:prstGeom prst="rect">
            <a:avLst/>
          </a:prstGeom>
        </p:spPr>
      </p:pic>
      <p:pic>
        <p:nvPicPr>
          <p:cNvPr name="Picture 49" id="49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67088" y="6885913"/>
            <a:ext cx="511984" cy="707516"/>
          </a:xfrm>
          <a:prstGeom prst="rect">
            <a:avLst/>
          </a:prstGeom>
        </p:spPr>
      </p:pic>
      <p:grpSp>
        <p:nvGrpSpPr>
          <p:cNvPr name="Group 50" id="50"/>
          <p:cNvGrpSpPr/>
          <p:nvPr/>
        </p:nvGrpSpPr>
        <p:grpSpPr>
          <a:xfrm rot="0">
            <a:off x="13837364" y="3477916"/>
            <a:ext cx="2778055" cy="1085616"/>
            <a:chOff x="0" y="0"/>
            <a:chExt cx="3704073" cy="1447488"/>
          </a:xfrm>
        </p:grpSpPr>
        <p:sp>
          <p:nvSpPr>
            <p:cNvPr name="TextBox 51" id="51"/>
            <p:cNvSpPr txBox="true"/>
            <p:nvPr/>
          </p:nvSpPr>
          <p:spPr>
            <a:xfrm rot="0">
              <a:off x="0" y="-9525"/>
              <a:ext cx="3704073" cy="453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C3249"/>
                  </a:solidFill>
                  <a:latin typeface="Open Sauce Bold"/>
                </a:rPr>
                <a:t>Add a main point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0">
              <a:off x="0" y="622623"/>
              <a:ext cx="3704073" cy="8248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Elaborate on what </a:t>
              </a:r>
            </a:p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you want to discuss. 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2625567" y="3477916"/>
            <a:ext cx="2778055" cy="1085616"/>
            <a:chOff x="0" y="0"/>
            <a:chExt cx="3704073" cy="1447488"/>
          </a:xfrm>
        </p:grpSpPr>
        <p:sp>
          <p:nvSpPr>
            <p:cNvPr name="TextBox 54" id="54"/>
            <p:cNvSpPr txBox="true"/>
            <p:nvPr/>
          </p:nvSpPr>
          <p:spPr>
            <a:xfrm rot="0">
              <a:off x="0" y="-9525"/>
              <a:ext cx="3704073" cy="453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C3249"/>
                  </a:solidFill>
                  <a:latin typeface="Open Sauce Bold"/>
                </a:rPr>
                <a:t>Add a main point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0" y="622623"/>
              <a:ext cx="3704073" cy="8248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Elaborate on what </a:t>
              </a:r>
            </a:p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you want to discuss. 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0881329" y="8448366"/>
            <a:ext cx="2778055" cy="1085616"/>
            <a:chOff x="0" y="0"/>
            <a:chExt cx="3704073" cy="1447488"/>
          </a:xfrm>
        </p:grpSpPr>
        <p:sp>
          <p:nvSpPr>
            <p:cNvPr name="TextBox 57" id="57"/>
            <p:cNvSpPr txBox="true"/>
            <p:nvPr/>
          </p:nvSpPr>
          <p:spPr>
            <a:xfrm rot="0">
              <a:off x="0" y="-9525"/>
              <a:ext cx="3704073" cy="453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C3249"/>
                  </a:solidFill>
                  <a:latin typeface="Open Sauce Bold"/>
                </a:rPr>
                <a:t>Add a main point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0" y="622623"/>
              <a:ext cx="3704073" cy="8248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Elaborate on what </a:t>
              </a:r>
            </a:p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you want to discuss. 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5053778" y="8448366"/>
            <a:ext cx="2778055" cy="1085616"/>
            <a:chOff x="0" y="0"/>
            <a:chExt cx="3704073" cy="1447488"/>
          </a:xfrm>
        </p:grpSpPr>
        <p:sp>
          <p:nvSpPr>
            <p:cNvPr name="TextBox 60" id="60"/>
            <p:cNvSpPr txBox="true"/>
            <p:nvPr/>
          </p:nvSpPr>
          <p:spPr>
            <a:xfrm rot="0">
              <a:off x="0" y="-9525"/>
              <a:ext cx="3704073" cy="453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C3249"/>
                  </a:solidFill>
                  <a:latin typeface="Open Sauce Bold"/>
                </a:rPr>
                <a:t>Add a main point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0" y="622623"/>
              <a:ext cx="3704073" cy="8248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Elaborate on what </a:t>
              </a:r>
            </a:p>
            <a:p>
              <a:pPr algn="l" marL="0" indent="0" lvl="0">
                <a:lnSpc>
                  <a:spcPts val="2550"/>
                </a:lnSpc>
                <a:spcBef>
                  <a:spcPct val="0"/>
                </a:spcBef>
              </a:pPr>
              <a:r>
                <a:rPr lang="en-US" sz="1700" u="none">
                  <a:solidFill>
                    <a:srgbClr val="1C3249"/>
                  </a:solidFill>
                  <a:latin typeface="Open Sauce"/>
                </a:rPr>
                <a:t>you want to discuss. </a:t>
              </a:r>
            </a:p>
          </p:txBody>
        </p:sp>
      </p:grpSp>
      <p:pic>
        <p:nvPicPr>
          <p:cNvPr name="Picture 62" id="62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293782">
            <a:off x="1008878" y="8619739"/>
            <a:ext cx="846720" cy="156273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28700"/>
            <a:ext cx="11141115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u="none">
                <a:solidFill>
                  <a:srgbClr val="1C3249"/>
                </a:solidFill>
                <a:latin typeface="Fredoka One"/>
              </a:rPr>
              <a:t>Write your topic or idea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5143500"/>
            <a:ext cx="18297525" cy="102870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154286" y="4017256"/>
            <a:ext cx="1971245" cy="187447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59200" y="4017256"/>
            <a:ext cx="1971245" cy="187447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94131" y="4017256"/>
            <a:ext cx="1971245" cy="187447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24258" y="8472474"/>
            <a:ext cx="1330028" cy="1298591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619621" y="4374815"/>
            <a:ext cx="1092857" cy="1092857"/>
            <a:chOff x="0" y="0"/>
            <a:chExt cx="1457143" cy="1457143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1457143" cy="1457143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AF4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00216" y="148265"/>
              <a:ext cx="1056711" cy="943354"/>
            </a:xfrm>
            <a:prstGeom prst="rect">
              <a:avLst/>
            </a:prstGeom>
          </p:spPr>
        </p:pic>
      </p:grpSp>
      <p:grpSp>
        <p:nvGrpSpPr>
          <p:cNvPr name="Group 15" id="15"/>
          <p:cNvGrpSpPr/>
          <p:nvPr/>
        </p:nvGrpSpPr>
        <p:grpSpPr>
          <a:xfrm rot="0">
            <a:off x="8435210" y="4374815"/>
            <a:ext cx="1092857" cy="1092857"/>
            <a:chOff x="0" y="0"/>
            <a:chExt cx="1457143" cy="1457143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1457143" cy="1457143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AF4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387249" y="256894"/>
              <a:ext cx="682646" cy="943354"/>
            </a:xfrm>
            <a:prstGeom prst="rect">
              <a:avLst/>
            </a:prstGeom>
          </p:spPr>
        </p:pic>
      </p:grpSp>
      <p:grpSp>
        <p:nvGrpSpPr>
          <p:cNvPr name="Group 20" id="20"/>
          <p:cNvGrpSpPr/>
          <p:nvPr/>
        </p:nvGrpSpPr>
        <p:grpSpPr>
          <a:xfrm rot="0">
            <a:off x="14177433" y="4374815"/>
            <a:ext cx="1092857" cy="1092857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AF4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801693">
            <a:off x="16356488" y="846320"/>
            <a:ext cx="846720" cy="1562738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450032">
            <a:off x="11020860" y="4741601"/>
            <a:ext cx="1937360" cy="679837"/>
          </a:xfrm>
          <a:prstGeom prst="rect">
            <a:avLst/>
          </a:prstGeom>
        </p:spPr>
      </p:pic>
      <p:grpSp>
        <p:nvGrpSpPr>
          <p:cNvPr name="Group 25" id="25"/>
          <p:cNvGrpSpPr/>
          <p:nvPr/>
        </p:nvGrpSpPr>
        <p:grpSpPr>
          <a:xfrm rot="0">
            <a:off x="1721316" y="6360111"/>
            <a:ext cx="4598881" cy="1408805"/>
            <a:chOff x="0" y="0"/>
            <a:chExt cx="6131841" cy="1878407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19675" y="0"/>
              <a:ext cx="6112166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1C3249"/>
                  </a:solidFill>
                  <a:latin typeface="Open Sauce SemiBold"/>
                </a:rPr>
                <a:t>Add a main point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851400"/>
              <a:ext cx="4995342" cy="10270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C3249"/>
                  </a:solidFill>
                  <a:latin typeface="Open Sauce"/>
                </a:rPr>
                <a:t>Briefly elaborate on what you want to discuss. 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563892" y="6360111"/>
            <a:ext cx="4598881" cy="1408805"/>
            <a:chOff x="0" y="0"/>
            <a:chExt cx="6131841" cy="1878407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19675" y="0"/>
              <a:ext cx="6112166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1C3249"/>
                  </a:solidFill>
                  <a:latin typeface="Open Sauce SemiBold"/>
                </a:rPr>
                <a:t>Add a main point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851400"/>
              <a:ext cx="4995342" cy="10270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C3249"/>
                  </a:solidFill>
                  <a:latin typeface="Open Sauce"/>
                </a:rPr>
                <a:t>Briefly elaborate on what you want to discuss. 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3012483" y="6360111"/>
            <a:ext cx="4598881" cy="1408805"/>
            <a:chOff x="0" y="0"/>
            <a:chExt cx="6131841" cy="1878407"/>
          </a:xfrm>
        </p:grpSpPr>
        <p:sp>
          <p:nvSpPr>
            <p:cNvPr name="TextBox 32" id="32"/>
            <p:cNvSpPr txBox="true"/>
            <p:nvPr/>
          </p:nvSpPr>
          <p:spPr>
            <a:xfrm rot="0">
              <a:off x="19675" y="0"/>
              <a:ext cx="6112166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1C3249"/>
                  </a:solidFill>
                  <a:latin typeface="Open Sauce SemiBold"/>
                </a:rPr>
                <a:t>Add a main point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0" y="851400"/>
              <a:ext cx="4995342" cy="10270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1C3249"/>
                  </a:solidFill>
                  <a:latin typeface="Open Sauce"/>
                </a:rPr>
                <a:t>Briefly elaborate on what you want to discuss. </a:t>
              </a:r>
            </a:p>
          </p:txBody>
        </p:sp>
      </p:grpSp>
      <p:pic>
        <p:nvPicPr>
          <p:cNvPr name="Picture 34" id="34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450032">
            <a:off x="5098486" y="4775306"/>
            <a:ext cx="1937360" cy="679837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67447" y="4536970"/>
            <a:ext cx="512830" cy="76854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4624" y="5868108"/>
            <a:ext cx="18297525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-298256" y="5797062"/>
            <a:ext cx="18730367" cy="142092"/>
            <a:chOff x="0" y="0"/>
            <a:chExt cx="4933101" cy="3742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933101" cy="37423"/>
            </a:xfrm>
            <a:custGeom>
              <a:avLst/>
              <a:gdLst/>
              <a:ahLst/>
              <a:cxnLst/>
              <a:rect r="r" b="b" t="t" l="l"/>
              <a:pathLst>
                <a:path h="37423" w="4933101">
                  <a:moveTo>
                    <a:pt x="0" y="0"/>
                  </a:moveTo>
                  <a:lnTo>
                    <a:pt x="4933101" y="0"/>
                  </a:lnTo>
                  <a:lnTo>
                    <a:pt x="4933101" y="37423"/>
                  </a:lnTo>
                  <a:lnTo>
                    <a:pt x="0" y="37423"/>
                  </a:lnTo>
                  <a:close/>
                </a:path>
              </a:pathLst>
            </a:custGeom>
            <a:solidFill>
              <a:srgbClr val="EE8A5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365337" y="6336235"/>
            <a:ext cx="15557326" cy="2922065"/>
            <a:chOff x="0" y="0"/>
            <a:chExt cx="20743102" cy="3896087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0"/>
              <a:ext cx="20743102" cy="182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800"/>
                </a:lnSpc>
              </a:pPr>
              <a:r>
                <a:rPr lang="en-US" sz="9000">
                  <a:solidFill>
                    <a:srgbClr val="1C3249"/>
                  </a:solidFill>
                  <a:latin typeface="Fredoka One"/>
                </a:rPr>
                <a:t>Hello there!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402779"/>
              <a:ext cx="20743102" cy="1493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1C3249"/>
                  </a:solidFill>
                  <a:latin typeface="Open Sauce"/>
                </a:rPr>
                <a:t>I'm Rain, and I'll be sharing with you my beautiful ideas. Follow me at @reallygreatsite to learn more.</a:t>
              </a:r>
              <a:r>
                <a:rPr lang="en-US" sz="3500">
                  <a:solidFill>
                    <a:srgbClr val="1C3249"/>
                  </a:solidFill>
                  <a:latin typeface="Open Sauce"/>
                </a:rPr>
                <a:t> </a:t>
              </a: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6461895" y="613026"/>
            <a:ext cx="5648559" cy="5647915"/>
            <a:chOff x="0" y="0"/>
            <a:chExt cx="6350013" cy="6349289"/>
          </a:xfrm>
        </p:grpSpPr>
        <p:sp>
          <p:nvSpPr>
            <p:cNvPr name="Freeform 12" id="12"/>
            <p:cNvSpPr/>
            <p:nvPr/>
          </p:nvSpPr>
          <p:spPr>
            <a:xfrm>
              <a:off x="-95250" y="-95136"/>
              <a:ext cx="6540525" cy="6539573"/>
            </a:xfrm>
            <a:custGeom>
              <a:avLst/>
              <a:gdLst/>
              <a:ahLst/>
              <a:cxnLst/>
              <a:rect r="r" b="b" t="t" l="l"/>
              <a:pathLst>
                <a:path h="6539573" w="6540525">
                  <a:moveTo>
                    <a:pt x="5684545" y="1101865"/>
                  </a:moveTo>
                  <a:cubicBezTo>
                    <a:pt x="5560364" y="886829"/>
                    <a:pt x="5335181" y="766521"/>
                    <a:pt x="5103533" y="766356"/>
                  </a:cubicBezTo>
                  <a:lnTo>
                    <a:pt x="5103571" y="766318"/>
                  </a:lnTo>
                  <a:cubicBezTo>
                    <a:pt x="4871923" y="766115"/>
                    <a:pt x="4646701" y="645821"/>
                    <a:pt x="4522559" y="430810"/>
                  </a:cubicBezTo>
                  <a:cubicBezTo>
                    <a:pt x="4337317" y="109919"/>
                    <a:pt x="3927030" y="0"/>
                    <a:pt x="3606140" y="185281"/>
                  </a:cubicBezTo>
                  <a:lnTo>
                    <a:pt x="3606089" y="185319"/>
                  </a:lnTo>
                  <a:lnTo>
                    <a:pt x="3606089" y="185115"/>
                  </a:lnTo>
                  <a:cubicBezTo>
                    <a:pt x="3406788" y="299936"/>
                    <a:pt x="3153854" y="309029"/>
                    <a:pt x="2939771" y="187630"/>
                  </a:cubicBezTo>
                  <a:cubicBezTo>
                    <a:pt x="2836743" y="126902"/>
                    <a:pt x="2719296" y="94958"/>
                    <a:pt x="2599703" y="95136"/>
                  </a:cubicBezTo>
                  <a:cubicBezTo>
                    <a:pt x="2351405" y="95136"/>
                    <a:pt x="2134641" y="230048"/>
                    <a:pt x="2018614" y="430568"/>
                  </a:cubicBezTo>
                  <a:lnTo>
                    <a:pt x="2018614" y="430530"/>
                  </a:lnTo>
                  <a:cubicBezTo>
                    <a:pt x="1902625" y="631012"/>
                    <a:pt x="1685811" y="765925"/>
                    <a:pt x="1437551" y="765925"/>
                  </a:cubicBezTo>
                  <a:cubicBezTo>
                    <a:pt x="1067029" y="765925"/>
                    <a:pt x="766686" y="1066267"/>
                    <a:pt x="766686" y="1436789"/>
                  </a:cubicBezTo>
                  <a:lnTo>
                    <a:pt x="766686" y="1436866"/>
                  </a:lnTo>
                  <a:lnTo>
                    <a:pt x="766483" y="1436789"/>
                  </a:lnTo>
                  <a:cubicBezTo>
                    <a:pt x="766280" y="1666672"/>
                    <a:pt x="647802" y="1890154"/>
                    <a:pt x="435902" y="2014906"/>
                  </a:cubicBezTo>
                  <a:cubicBezTo>
                    <a:pt x="331646" y="2073744"/>
                    <a:pt x="245134" y="2159541"/>
                    <a:pt x="185433" y="2263305"/>
                  </a:cubicBezTo>
                  <a:cubicBezTo>
                    <a:pt x="61277" y="2478367"/>
                    <a:pt x="69723" y="2733523"/>
                    <a:pt x="185395" y="2934246"/>
                  </a:cubicBezTo>
                  <a:lnTo>
                    <a:pt x="185357" y="2934246"/>
                  </a:lnTo>
                  <a:cubicBezTo>
                    <a:pt x="300939" y="3134932"/>
                    <a:pt x="309385" y="3390113"/>
                    <a:pt x="185230" y="3605149"/>
                  </a:cubicBezTo>
                  <a:cubicBezTo>
                    <a:pt x="0" y="3926002"/>
                    <a:pt x="109906" y="4336288"/>
                    <a:pt x="430797" y="4521569"/>
                  </a:cubicBezTo>
                  <a:lnTo>
                    <a:pt x="430835" y="4521607"/>
                  </a:lnTo>
                  <a:lnTo>
                    <a:pt x="430708" y="4521695"/>
                  </a:lnTo>
                  <a:cubicBezTo>
                    <a:pt x="631228" y="4637634"/>
                    <a:pt x="766077" y="4854448"/>
                    <a:pt x="766077" y="5102746"/>
                  </a:cubicBezTo>
                  <a:cubicBezTo>
                    <a:pt x="766077" y="5473268"/>
                    <a:pt x="1066419" y="5773611"/>
                    <a:pt x="1436929" y="5773611"/>
                  </a:cubicBezTo>
                  <a:cubicBezTo>
                    <a:pt x="1685239" y="5773611"/>
                    <a:pt x="1901965" y="5908497"/>
                    <a:pt x="2018030" y="6109018"/>
                  </a:cubicBezTo>
                  <a:cubicBezTo>
                    <a:pt x="2134019" y="6309449"/>
                    <a:pt x="2350821" y="6444425"/>
                    <a:pt x="2599093" y="6444425"/>
                  </a:cubicBezTo>
                  <a:cubicBezTo>
                    <a:pt x="2718685" y="6444579"/>
                    <a:pt x="2836127" y="6412633"/>
                    <a:pt x="2939161" y="6351918"/>
                  </a:cubicBezTo>
                  <a:cubicBezTo>
                    <a:pt x="3153194" y="6230544"/>
                    <a:pt x="3406191" y="6239637"/>
                    <a:pt x="3605479" y="6354496"/>
                  </a:cubicBezTo>
                  <a:lnTo>
                    <a:pt x="3605479" y="6354255"/>
                  </a:lnTo>
                  <a:lnTo>
                    <a:pt x="3605517" y="6354331"/>
                  </a:lnTo>
                  <a:cubicBezTo>
                    <a:pt x="3926408" y="6539573"/>
                    <a:pt x="4336694" y="6429617"/>
                    <a:pt x="4521987" y="6108764"/>
                  </a:cubicBezTo>
                  <a:cubicBezTo>
                    <a:pt x="4646130" y="5893766"/>
                    <a:pt x="4871314" y="5773446"/>
                    <a:pt x="5102961" y="5773281"/>
                  </a:cubicBezTo>
                  <a:lnTo>
                    <a:pt x="5102911" y="5773192"/>
                  </a:lnTo>
                  <a:cubicBezTo>
                    <a:pt x="5334558" y="5773027"/>
                    <a:pt x="5559780" y="5652707"/>
                    <a:pt x="5683885" y="5437709"/>
                  </a:cubicBezTo>
                  <a:cubicBezTo>
                    <a:pt x="5745010" y="5331855"/>
                    <a:pt x="5774017" y="5216234"/>
                    <a:pt x="5773890" y="5102213"/>
                  </a:cubicBezTo>
                  <a:lnTo>
                    <a:pt x="5773979" y="5102290"/>
                  </a:lnTo>
                  <a:cubicBezTo>
                    <a:pt x="5774182" y="4878846"/>
                    <a:pt x="5886145" y="4661358"/>
                    <a:pt x="6087059" y="4534828"/>
                  </a:cubicBezTo>
                  <a:cubicBezTo>
                    <a:pt x="6195364" y="4477881"/>
                    <a:pt x="6289357" y="4390620"/>
                    <a:pt x="6355029" y="4276866"/>
                  </a:cubicBezTo>
                  <a:cubicBezTo>
                    <a:pt x="6479222" y="4061753"/>
                    <a:pt x="6470777" y="3806572"/>
                    <a:pt x="6355118" y="3605886"/>
                  </a:cubicBezTo>
                  <a:lnTo>
                    <a:pt x="6355156" y="3605886"/>
                  </a:lnTo>
                  <a:cubicBezTo>
                    <a:pt x="6239535" y="3405201"/>
                    <a:pt x="6231077" y="3150020"/>
                    <a:pt x="6355245" y="2934971"/>
                  </a:cubicBezTo>
                  <a:cubicBezTo>
                    <a:pt x="6540525" y="2614080"/>
                    <a:pt x="6430568" y="2203832"/>
                    <a:pt x="6109677" y="2018552"/>
                  </a:cubicBezTo>
                  <a:lnTo>
                    <a:pt x="6109627" y="2018501"/>
                  </a:lnTo>
                  <a:lnTo>
                    <a:pt x="6109754" y="2018463"/>
                  </a:lnTo>
                  <a:cubicBezTo>
                    <a:pt x="5910847" y="1903375"/>
                    <a:pt x="5776557" y="1689088"/>
                    <a:pt x="5774436" y="1443267"/>
                  </a:cubicBezTo>
                  <a:cubicBezTo>
                    <a:pt x="5775604" y="1327265"/>
                    <a:pt x="5746686" y="1209536"/>
                    <a:pt x="5684545" y="1101865"/>
                  </a:cubicBezTo>
                </a:path>
              </a:pathLst>
            </a:custGeom>
            <a:blipFill>
              <a:blip r:embed="rId6"/>
              <a:stretch>
                <a:fillRect l="-68605" r="-61720" t="-4818" b="-48749"/>
              </a:stretch>
            </a:blipFill>
          </p:spPr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450032">
            <a:off x="11141773" y="1692450"/>
            <a:ext cx="1937360" cy="67983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27059">
            <a:off x="5631525" y="1761306"/>
            <a:ext cx="1937360" cy="67983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32595" y="765624"/>
            <a:ext cx="1831623" cy="17883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28700"/>
            <a:ext cx="11992657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1C3249"/>
                </a:solidFill>
                <a:latin typeface="Fredoka One"/>
              </a:rPr>
              <a:t>Write your topic or Idea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5646" y="-2789136"/>
            <a:ext cx="4637582" cy="41148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16550" y="777900"/>
            <a:ext cx="1831623" cy="178833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5143500"/>
            <a:ext cx="18297525" cy="10287000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-316143" y="5072454"/>
            <a:ext cx="18730367" cy="142092"/>
            <a:chOff x="0" y="0"/>
            <a:chExt cx="4933101" cy="37423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4933101" cy="37423"/>
            </a:xfrm>
            <a:custGeom>
              <a:avLst/>
              <a:gdLst/>
              <a:ahLst/>
              <a:cxnLst/>
              <a:rect r="r" b="b" t="t" l="l"/>
              <a:pathLst>
                <a:path h="37423" w="4933101">
                  <a:moveTo>
                    <a:pt x="0" y="0"/>
                  </a:moveTo>
                  <a:lnTo>
                    <a:pt x="4933101" y="0"/>
                  </a:lnTo>
                  <a:lnTo>
                    <a:pt x="4933101" y="37423"/>
                  </a:lnTo>
                  <a:lnTo>
                    <a:pt x="0" y="37423"/>
                  </a:lnTo>
                  <a:close/>
                </a:path>
              </a:pathLst>
            </a:custGeom>
            <a:solidFill>
              <a:srgbClr val="EE8A5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5433" y="8740913"/>
            <a:ext cx="4637582" cy="4114800"/>
          </a:xfrm>
          <a:prstGeom prst="rect">
            <a:avLst/>
          </a:prstGeom>
        </p:spPr>
      </p:pic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983855" y="3408208"/>
          <a:ext cx="16275445" cy="6002492"/>
        </p:xfrm>
        <a:graphic>
          <a:graphicData uri="http://schemas.openxmlformats.org/drawingml/2006/table">
            <a:tbl>
              <a:tblPr/>
              <a:tblGrid>
                <a:gridCol w="5425148"/>
                <a:gridCol w="5425148"/>
                <a:gridCol w="5425148"/>
              </a:tblGrid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100">
                          <a:solidFill>
                            <a:srgbClr val="1C3249"/>
                          </a:solidFill>
                          <a:latin typeface="Open Sauce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100">
                          <a:solidFill>
                            <a:srgbClr val="1C3249"/>
                          </a:solidFill>
                          <a:latin typeface="Open Sauce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100">
                          <a:solidFill>
                            <a:srgbClr val="1C3249"/>
                          </a:solidFill>
                          <a:latin typeface="Open Sauce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100">
                          <a:solidFill>
                            <a:srgbClr val="1C3249"/>
                          </a:solidFill>
                          <a:latin typeface="Open Sauce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100">
                          <a:solidFill>
                            <a:srgbClr val="1C3249"/>
                          </a:solidFill>
                          <a:latin typeface="Open Sauce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100">
                          <a:solidFill>
                            <a:srgbClr val="1C3249"/>
                          </a:solidFill>
                          <a:latin typeface="Open Sauce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C32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name="Picture 11" id="1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447485">
            <a:off x="428490" y="3424222"/>
            <a:ext cx="1937360" cy="6798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DAFQCS7MaBM</dc:identifier>
  <dcterms:modified xsi:type="dcterms:W3CDTF">2011-08-01T06:04:30Z</dcterms:modified>
  <cp:revision>1</cp:revision>
  <dc:title>Copia de Orange and blue Illustrative Scrapbook Lesson Roadmap Presentation</dc:title>
</cp:coreProperties>
</file>