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Montserrat" charset="1" panose="00000500000000000000"/>
      <p:regular r:id="rId14"/>
    </p:embeddedFont>
    <p:embeddedFont>
      <p:font typeface="Montserrat Bold" charset="1" panose="00000600000000000000"/>
      <p:regular r:id="rId15"/>
    </p:embeddedFont>
    <p:embeddedFont>
      <p:font typeface="Montserrat Italics" charset="1" panose="00000500000000000000"/>
      <p:regular r:id="rId16"/>
    </p:embeddedFont>
    <p:embeddedFont>
      <p:font typeface="Montserrat Bold Italics" charset="1" panose="00000600000000000000"/>
      <p:regular r:id="rId17"/>
    </p:embeddedFont>
    <p:embeddedFont>
      <p:font typeface="Open Sauce" charset="1" panose="00000500000000000000"/>
      <p:regular r:id="rId18"/>
    </p:embeddedFont>
    <p:embeddedFont>
      <p:font typeface="Open Sauce Bold" charset="1" panose="00000800000000000000"/>
      <p:regular r:id="rId19"/>
    </p:embeddedFont>
    <p:embeddedFont>
      <p:font typeface="Open Sauce Italics" charset="1" panose="00000500000000000000"/>
      <p:regular r:id="rId20"/>
    </p:embeddedFont>
    <p:embeddedFont>
      <p:font typeface="Open Sauce Bold Italics" charset="1" panose="000008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slides/slide1.xml" Type="http://schemas.openxmlformats.org/officeDocument/2006/relationships/slide"/><Relationship Id="rId23" Target="slides/slide2.xml" Type="http://schemas.openxmlformats.org/officeDocument/2006/relationships/slide"/><Relationship Id="rId24" Target="slides/slide3.xml" Type="http://schemas.openxmlformats.org/officeDocument/2006/relationships/slide"/><Relationship Id="rId25" Target="slides/slide4.xml" Type="http://schemas.openxmlformats.org/officeDocument/2006/relationships/slide"/><Relationship Id="rId26" Target="slides/slide5.xml" Type="http://schemas.openxmlformats.org/officeDocument/2006/relationships/slide"/><Relationship Id="rId27" Target="slides/slide6.xml" Type="http://schemas.openxmlformats.org/officeDocument/2006/relationships/slide"/><Relationship Id="rId28" Target="slides/slide7.xml" Type="http://schemas.openxmlformats.org/officeDocument/2006/relationships/slide"/><Relationship Id="rId29" Target="slides/slide8.xml" Type="http://schemas.openxmlformats.org/officeDocument/2006/relationships/slide"/><Relationship Id="rId3" Target="viewProps.xml" Type="http://schemas.openxmlformats.org/officeDocument/2006/relationships/viewProps"/><Relationship Id="rId30" Target="slides/slide9.xml" Type="http://schemas.openxmlformats.org/officeDocument/2006/relationships/slide"/><Relationship Id="rId31" Target="slides/slide10.xml" Type="http://schemas.openxmlformats.org/officeDocument/2006/relationships/slide"/><Relationship Id="rId32" Target="slides/slide11.xml" Type="http://schemas.openxmlformats.org/officeDocument/2006/relationships/slide"/><Relationship Id="rId33" Target="slides/slide12.xml" Type="http://schemas.openxmlformats.org/officeDocument/2006/relationships/slide"/><Relationship Id="rId34" Target="slides/slide13.xml" Type="http://schemas.openxmlformats.org/officeDocument/2006/relationships/slide"/><Relationship Id="rId35" Target="slides/slide14.xml" Type="http://schemas.openxmlformats.org/officeDocument/2006/relationships/slide"/><Relationship Id="rId36" Target="slides/slide15.xml" Type="http://schemas.openxmlformats.org/officeDocument/2006/relationships/slide"/><Relationship Id="rId37" Target="slides/slide16.xml" Type="http://schemas.openxmlformats.org/officeDocument/2006/relationships/slide"/><Relationship Id="rId38" Target="slides/slide17.xml" Type="http://schemas.openxmlformats.org/officeDocument/2006/relationships/slide"/><Relationship Id="rId39" Target="slides/slide18.xml" Type="http://schemas.openxmlformats.org/officeDocument/2006/relationships/slide"/><Relationship Id="rId4" Target="theme/theme1.xml" Type="http://schemas.openxmlformats.org/officeDocument/2006/relationships/theme"/><Relationship Id="rId40" Target="slides/slide19.xml" Type="http://schemas.openxmlformats.org/officeDocument/2006/relationships/slide"/><Relationship Id="rId41" Target="slides/slide20.xml" Type="http://schemas.openxmlformats.org/officeDocument/2006/relationships/slide"/><Relationship Id="rId42" Target="slides/slide21.xml" Type="http://schemas.openxmlformats.org/officeDocument/2006/relationships/slide"/><Relationship Id="rId43" Target="slides/slide22.xml" Type="http://schemas.openxmlformats.org/officeDocument/2006/relationships/slide"/><Relationship Id="rId44" Target="slides/slide23.xml" Type="http://schemas.openxmlformats.org/officeDocument/2006/relationships/slide"/><Relationship Id="rId45" Target="slides/slide24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Relationship Id="rId5" Target="../media/image4.gif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gif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gif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2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19.gif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gif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7.gif" Type="http://schemas.openxmlformats.org/officeDocument/2006/relationships/image"/><Relationship Id="rId4" Target="../media/image23.gif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svg" Type="http://schemas.openxmlformats.org/officeDocument/2006/relationships/image"/><Relationship Id="rId2" Target="../media/image7.gif" Type="http://schemas.openxmlformats.org/officeDocument/2006/relationships/image"/><Relationship Id="rId3" Target="../media/image24.jpeg" Type="http://schemas.openxmlformats.org/officeDocument/2006/relationships/image"/><Relationship Id="rId4" Target="../media/image25.jpeg" Type="http://schemas.openxmlformats.org/officeDocument/2006/relationships/image"/><Relationship Id="rId5" Target="../media/image26.jpeg" Type="http://schemas.openxmlformats.org/officeDocument/2006/relationships/image"/><Relationship Id="rId6" Target="../media/image27.jpeg" Type="http://schemas.openxmlformats.org/officeDocument/2006/relationships/image"/><Relationship Id="rId7" Target="../media/image1.png" Type="http://schemas.openxmlformats.org/officeDocument/2006/relationships/image"/><Relationship Id="rId8" Target="../media/image2.svg" Type="http://schemas.openxmlformats.org/officeDocument/2006/relationships/image"/><Relationship Id="rId9" Target="../media/image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gif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28.gif" Type="http://schemas.openxmlformats.org/officeDocument/2006/relationships/image"/><Relationship Id="rId7" Target="../media/image29.gif" Type="http://schemas.openxmlformats.org/officeDocument/2006/relationships/image"/><Relationship Id="rId8" Target="../media/image30.gif" Type="http://schemas.openxmlformats.org/officeDocument/2006/relationships/image"/><Relationship Id="rId9" Target="../media/image31.gif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jpeg" Type="http://schemas.openxmlformats.org/officeDocument/2006/relationships/image"/><Relationship Id="rId2" Target="../media/image34.jpe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Relationship Id="rId5" Target="../media/image37.jpeg" Type="http://schemas.openxmlformats.org/officeDocument/2006/relationships/image"/><Relationship Id="rId6" Target="../media/image38.jpeg" Type="http://schemas.openxmlformats.org/officeDocument/2006/relationships/image"/><Relationship Id="rId7" Target="../media/image39.jpe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9.png" Type="http://schemas.openxmlformats.org/officeDocument/2006/relationships/image"/><Relationship Id="rId11" Target="../media/image50.svg" Type="http://schemas.openxmlformats.org/officeDocument/2006/relationships/image"/><Relationship Id="rId12" Target="../media/image51.png" Type="http://schemas.openxmlformats.org/officeDocument/2006/relationships/image"/><Relationship Id="rId13" Target="../media/image52.svg" Type="http://schemas.openxmlformats.org/officeDocument/2006/relationships/image"/><Relationship Id="rId14" Target="../media/image53.png" Type="http://schemas.openxmlformats.org/officeDocument/2006/relationships/image"/><Relationship Id="rId15" Target="../media/image54.svg" Type="http://schemas.openxmlformats.org/officeDocument/2006/relationships/image"/><Relationship Id="rId16" Target="../media/image55.png" Type="http://schemas.openxmlformats.org/officeDocument/2006/relationships/image"/><Relationship Id="rId17" Target="../media/image56.svg" Type="http://schemas.openxmlformats.org/officeDocument/2006/relationships/image"/><Relationship Id="rId18" Target="../media/image57.png" Type="http://schemas.openxmlformats.org/officeDocument/2006/relationships/image"/><Relationship Id="rId19" Target="../media/image58.svg" Type="http://schemas.openxmlformats.org/officeDocument/2006/relationships/image"/><Relationship Id="rId2" Target="../media/image41.png" Type="http://schemas.openxmlformats.org/officeDocument/2006/relationships/image"/><Relationship Id="rId20" Target="../media/image59.png" Type="http://schemas.openxmlformats.org/officeDocument/2006/relationships/image"/><Relationship Id="rId21" Target="../media/image60.svg" Type="http://schemas.openxmlformats.org/officeDocument/2006/relationships/image"/><Relationship Id="rId22" Target="../media/image61.png" Type="http://schemas.openxmlformats.org/officeDocument/2006/relationships/image"/><Relationship Id="rId23" Target="../media/image62.svg" Type="http://schemas.openxmlformats.org/officeDocument/2006/relationships/image"/><Relationship Id="rId24" Target="../media/image63.png" Type="http://schemas.openxmlformats.org/officeDocument/2006/relationships/image"/><Relationship Id="rId25" Target="../media/image64.svg" Type="http://schemas.openxmlformats.org/officeDocument/2006/relationships/image"/><Relationship Id="rId26" Target="../media/image65.png" Type="http://schemas.openxmlformats.org/officeDocument/2006/relationships/image"/><Relationship Id="rId27" Target="../media/image66.svg" Type="http://schemas.openxmlformats.org/officeDocument/2006/relationships/image"/><Relationship Id="rId28" Target="../media/image67.png" Type="http://schemas.openxmlformats.org/officeDocument/2006/relationships/image"/><Relationship Id="rId29" Target="../media/image68.svg" Type="http://schemas.openxmlformats.org/officeDocument/2006/relationships/image"/><Relationship Id="rId3" Target="../media/image42.svg" Type="http://schemas.openxmlformats.org/officeDocument/2006/relationships/image"/><Relationship Id="rId30" Target="../media/image69.png" Type="http://schemas.openxmlformats.org/officeDocument/2006/relationships/image"/><Relationship Id="rId31" Target="../media/image70.svg" Type="http://schemas.openxmlformats.org/officeDocument/2006/relationships/image"/><Relationship Id="rId32" Target="../media/image71.png" Type="http://schemas.openxmlformats.org/officeDocument/2006/relationships/image"/><Relationship Id="rId33" Target="../media/image72.svg" Type="http://schemas.openxmlformats.org/officeDocument/2006/relationships/image"/><Relationship Id="rId34" Target="../media/image73.png" Type="http://schemas.openxmlformats.org/officeDocument/2006/relationships/image"/><Relationship Id="rId35" Target="../media/image74.svg" Type="http://schemas.openxmlformats.org/officeDocument/2006/relationships/image"/><Relationship Id="rId36" Target="../media/image75.png" Type="http://schemas.openxmlformats.org/officeDocument/2006/relationships/image"/><Relationship Id="rId37" Target="../media/image76.svg" Type="http://schemas.openxmlformats.org/officeDocument/2006/relationships/image"/><Relationship Id="rId38" Target="../media/image77.png" Type="http://schemas.openxmlformats.org/officeDocument/2006/relationships/image"/><Relationship Id="rId39" Target="../media/image78.svg" Type="http://schemas.openxmlformats.org/officeDocument/2006/relationships/image"/><Relationship Id="rId4" Target="../media/image43.png" Type="http://schemas.openxmlformats.org/officeDocument/2006/relationships/image"/><Relationship Id="rId40" Target="../media/image79.png" Type="http://schemas.openxmlformats.org/officeDocument/2006/relationships/image"/><Relationship Id="rId41" Target="../media/image80.svg" Type="http://schemas.openxmlformats.org/officeDocument/2006/relationships/image"/><Relationship Id="rId42" Target="../media/image81.png" Type="http://schemas.openxmlformats.org/officeDocument/2006/relationships/image"/><Relationship Id="rId43" Target="../media/image82.svg" Type="http://schemas.openxmlformats.org/officeDocument/2006/relationships/image"/><Relationship Id="rId44" Target="../media/image83.png" Type="http://schemas.openxmlformats.org/officeDocument/2006/relationships/image"/><Relationship Id="rId45" Target="../media/image84.svg" Type="http://schemas.openxmlformats.org/officeDocument/2006/relationships/image"/><Relationship Id="rId46" Target="../media/image85.png" Type="http://schemas.openxmlformats.org/officeDocument/2006/relationships/image"/><Relationship Id="rId47" Target="../media/image86.svg" Type="http://schemas.openxmlformats.org/officeDocument/2006/relationships/image"/><Relationship Id="rId48" Target="../media/image87.png" Type="http://schemas.openxmlformats.org/officeDocument/2006/relationships/image"/><Relationship Id="rId49" Target="../media/image88.svg" Type="http://schemas.openxmlformats.org/officeDocument/2006/relationships/image"/><Relationship Id="rId5" Target="../media/image44.svg" Type="http://schemas.openxmlformats.org/officeDocument/2006/relationships/image"/><Relationship Id="rId50" Target="../media/image89.png" Type="http://schemas.openxmlformats.org/officeDocument/2006/relationships/image"/><Relationship Id="rId51" Target="../media/image90.svg" Type="http://schemas.openxmlformats.org/officeDocument/2006/relationships/image"/><Relationship Id="rId52" Target="../media/image91.png" Type="http://schemas.openxmlformats.org/officeDocument/2006/relationships/image"/><Relationship Id="rId53" Target="../media/image92.svg" Type="http://schemas.openxmlformats.org/officeDocument/2006/relationships/image"/><Relationship Id="rId54" Target="../media/image93.png" Type="http://schemas.openxmlformats.org/officeDocument/2006/relationships/image"/><Relationship Id="rId55" Target="../media/image94.svg" Type="http://schemas.openxmlformats.org/officeDocument/2006/relationships/image"/><Relationship Id="rId56" Target="../media/image95.png" Type="http://schemas.openxmlformats.org/officeDocument/2006/relationships/image"/><Relationship Id="rId57" Target="../media/image96.svg" Type="http://schemas.openxmlformats.org/officeDocument/2006/relationships/image"/><Relationship Id="rId58" Target="../media/image97.png" Type="http://schemas.openxmlformats.org/officeDocument/2006/relationships/image"/><Relationship Id="rId59" Target="../media/image98.svg" Type="http://schemas.openxmlformats.org/officeDocument/2006/relationships/image"/><Relationship Id="rId6" Target="../media/image45.png" Type="http://schemas.openxmlformats.org/officeDocument/2006/relationships/image"/><Relationship Id="rId60" Target="../media/image99.png" Type="http://schemas.openxmlformats.org/officeDocument/2006/relationships/image"/><Relationship Id="rId61" Target="../media/image100.svg" Type="http://schemas.openxmlformats.org/officeDocument/2006/relationships/image"/><Relationship Id="rId62" Target="../media/image101.png" Type="http://schemas.openxmlformats.org/officeDocument/2006/relationships/image"/><Relationship Id="rId63" Target="../media/image102.svg" Type="http://schemas.openxmlformats.org/officeDocument/2006/relationships/image"/><Relationship Id="rId64" Target="../media/image103.png" Type="http://schemas.openxmlformats.org/officeDocument/2006/relationships/image"/><Relationship Id="rId65" Target="../media/image104.svg" Type="http://schemas.openxmlformats.org/officeDocument/2006/relationships/image"/><Relationship Id="rId66" Target="../media/image105.png" Type="http://schemas.openxmlformats.org/officeDocument/2006/relationships/image"/><Relationship Id="rId67" Target="../media/image106.svg" Type="http://schemas.openxmlformats.org/officeDocument/2006/relationships/image"/><Relationship Id="rId68" Target="../media/image107.png" Type="http://schemas.openxmlformats.org/officeDocument/2006/relationships/image"/><Relationship Id="rId69" Target="../media/image108.svg" Type="http://schemas.openxmlformats.org/officeDocument/2006/relationships/image"/><Relationship Id="rId7" Target="../media/image46.svg" Type="http://schemas.openxmlformats.org/officeDocument/2006/relationships/image"/><Relationship Id="rId70" Target="../media/image109.png" Type="http://schemas.openxmlformats.org/officeDocument/2006/relationships/image"/><Relationship Id="rId71" Target="../media/image110.svg" Type="http://schemas.openxmlformats.org/officeDocument/2006/relationships/image"/><Relationship Id="rId72" Target="../media/image111.png" Type="http://schemas.openxmlformats.org/officeDocument/2006/relationships/image"/><Relationship Id="rId73" Target="../media/image112.svg" Type="http://schemas.openxmlformats.org/officeDocument/2006/relationships/image"/><Relationship Id="rId74" Target="../media/image113.png" Type="http://schemas.openxmlformats.org/officeDocument/2006/relationships/image"/><Relationship Id="rId75" Target="../media/image114.svg" Type="http://schemas.openxmlformats.org/officeDocument/2006/relationships/image"/><Relationship Id="rId76" Target="../media/image115.png" Type="http://schemas.openxmlformats.org/officeDocument/2006/relationships/image"/><Relationship Id="rId77" Target="../media/image116.svg" Type="http://schemas.openxmlformats.org/officeDocument/2006/relationships/image"/><Relationship Id="rId78" Target="../media/image117.png" Type="http://schemas.openxmlformats.org/officeDocument/2006/relationships/image"/><Relationship Id="rId79" Target="../media/image118.svg" Type="http://schemas.openxmlformats.org/officeDocument/2006/relationships/image"/><Relationship Id="rId8" Target="../media/image47.png" Type="http://schemas.openxmlformats.org/officeDocument/2006/relationships/image"/><Relationship Id="rId9" Target="../media/image48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gif" Type="http://schemas.openxmlformats.org/officeDocument/2006/relationships/image"/><Relationship Id="rId11" Target="../media/image19.gif" Type="http://schemas.openxmlformats.org/officeDocument/2006/relationships/image"/><Relationship Id="rId12" Target="../media/image28.gif" Type="http://schemas.openxmlformats.org/officeDocument/2006/relationships/image"/><Relationship Id="rId13" Target="../media/image29.gif" Type="http://schemas.openxmlformats.org/officeDocument/2006/relationships/image"/><Relationship Id="rId14" Target="../media/image30.gif" Type="http://schemas.openxmlformats.org/officeDocument/2006/relationships/image"/><Relationship Id="rId15" Target="../media/image31.gif" Type="http://schemas.openxmlformats.org/officeDocument/2006/relationships/image"/><Relationship Id="rId2" Target="../media/image7.gif" Type="http://schemas.openxmlformats.org/officeDocument/2006/relationships/image"/><Relationship Id="rId3" Target="../media/image23.gif" Type="http://schemas.openxmlformats.org/officeDocument/2006/relationships/image"/><Relationship Id="rId4" Target="../media/image4.gif" Type="http://schemas.openxmlformats.org/officeDocument/2006/relationships/image"/><Relationship Id="rId5" Target="../media/image119.gif" Type="http://schemas.openxmlformats.org/officeDocument/2006/relationships/image"/><Relationship Id="rId6" Target="../media/image13.gif" Type="http://schemas.openxmlformats.org/officeDocument/2006/relationships/image"/><Relationship Id="rId7" Target="../media/image14.gif" Type="http://schemas.openxmlformats.org/officeDocument/2006/relationships/image"/><Relationship Id="rId8" Target="../media/image15.gif" Type="http://schemas.openxmlformats.org/officeDocument/2006/relationships/image"/><Relationship Id="rId9" Target="../media/image16.gif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0.jpeg" Type="http://schemas.openxmlformats.org/officeDocument/2006/relationships/image"/><Relationship Id="rId3" Target="../media/image19.gif" Type="http://schemas.openxmlformats.org/officeDocument/2006/relationships/image"/><Relationship Id="rId4" Target="../media/image1.png" Type="http://schemas.openxmlformats.org/officeDocument/2006/relationships/image"/><Relationship Id="rId5" Target="../media/image2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1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4.gif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1.png" Type="http://schemas.openxmlformats.org/officeDocument/2006/relationships/image"/><Relationship Id="rId5" Target="../media/image1.png" Type="http://schemas.openxmlformats.org/officeDocument/2006/relationships/image"/><Relationship Id="rId6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gif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13.gif" Type="http://schemas.openxmlformats.org/officeDocument/2006/relationships/image"/><Relationship Id="rId7" Target="../media/image14.gif" Type="http://schemas.openxmlformats.org/officeDocument/2006/relationships/image"/><Relationship Id="rId8" Target="../media/image15.gif" Type="http://schemas.openxmlformats.org/officeDocument/2006/relationships/image"/><Relationship Id="rId9" Target="../media/image16.gif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8.jpe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19.gif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232340" cy="10287000"/>
            <a:chOff x="0" y="0"/>
            <a:chExt cx="2958312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58312" cy="2709333"/>
            </a:xfrm>
            <a:custGeom>
              <a:avLst/>
              <a:gdLst/>
              <a:ahLst/>
              <a:cxnLst/>
              <a:rect r="r" b="b" t="t" l="l"/>
              <a:pathLst>
                <a:path h="2709333" w="2958312">
                  <a:moveTo>
                    <a:pt x="0" y="0"/>
                  </a:moveTo>
                  <a:lnTo>
                    <a:pt x="2958312" y="0"/>
                  </a:lnTo>
                  <a:lnTo>
                    <a:pt x="295831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6107" r="7621" b="58624"/>
          <a:stretch>
            <a:fillRect/>
          </a:stretch>
        </p:blipFill>
        <p:spPr>
          <a:xfrm flipH="false" flipV="false" rot="0">
            <a:off x="846121" y="2439465"/>
            <a:ext cx="10834619" cy="413636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871" r="24977" b="0"/>
          <a:stretch>
            <a:fillRect/>
          </a:stretch>
        </p:blipFill>
        <p:spPr>
          <a:xfrm flipH="false" flipV="false" rot="0">
            <a:off x="10055881" y="0"/>
            <a:ext cx="8232119" cy="815785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430818" y="337803"/>
            <a:ext cx="7482246" cy="7482246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4807673" y="9427980"/>
            <a:ext cx="2743470" cy="82165"/>
            <a:chOff x="0" y="0"/>
            <a:chExt cx="722560" cy="2164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722560" cy="21640"/>
            </a:xfrm>
            <a:custGeom>
              <a:avLst/>
              <a:gdLst/>
              <a:ahLst/>
              <a:cxnLst/>
              <a:rect r="r" b="b" t="t" l="l"/>
              <a:pathLst>
                <a:path h="21640" w="722560">
                  <a:moveTo>
                    <a:pt x="0" y="0"/>
                  </a:moveTo>
                  <a:lnTo>
                    <a:pt x="722560" y="0"/>
                  </a:lnTo>
                  <a:lnTo>
                    <a:pt x="722560" y="21640"/>
                  </a:lnTo>
                  <a:lnTo>
                    <a:pt x="0" y="21640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0621474" y="7602202"/>
            <a:ext cx="1088762" cy="111129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9790359" y="3971109"/>
            <a:ext cx="531044" cy="54203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326079" y="567262"/>
            <a:ext cx="1088762" cy="111129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049289" y="1396274"/>
            <a:ext cx="531044" cy="5420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3962390" y="8919594"/>
            <a:ext cx="647700" cy="647700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1203389" y="2475858"/>
            <a:ext cx="8386808" cy="3771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5000"/>
              </a:lnSpc>
            </a:pPr>
            <a:r>
              <a:rPr lang="en-US" sz="12500">
                <a:solidFill>
                  <a:srgbClr val="FFFFFF"/>
                </a:solidFill>
                <a:latin typeface="Montserrat Bold"/>
              </a:rPr>
              <a:t>Corporate </a:t>
            </a:r>
            <a:r>
              <a:rPr lang="en-US" sz="12500">
                <a:solidFill>
                  <a:srgbClr val="FFFFFF"/>
                </a:solidFill>
                <a:latin typeface="Montserrat Bold"/>
              </a:rPr>
              <a:t>Roadmap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817198" y="8799760"/>
            <a:ext cx="2687836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Open Sauce"/>
              </a:rPr>
              <a:t>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232340" cy="10287000"/>
            <a:chOff x="0" y="0"/>
            <a:chExt cx="2958312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58312" cy="2709333"/>
            </a:xfrm>
            <a:custGeom>
              <a:avLst/>
              <a:gdLst/>
              <a:ahLst/>
              <a:cxnLst/>
              <a:rect r="r" b="b" t="t" l="l"/>
              <a:pathLst>
                <a:path h="2709333" w="2958312">
                  <a:moveTo>
                    <a:pt x="0" y="0"/>
                  </a:moveTo>
                  <a:lnTo>
                    <a:pt x="2958312" y="0"/>
                  </a:lnTo>
                  <a:lnTo>
                    <a:pt x="295831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36000"/>
          </a:blip>
          <a:srcRect l="0" t="0" r="0" b="8479"/>
          <a:stretch>
            <a:fillRect/>
          </a:stretch>
        </p:blipFill>
        <p:spPr>
          <a:xfrm flipH="false" flipV="false" rot="0">
            <a:off x="0" y="0"/>
            <a:ext cx="11232340" cy="1027985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35645" b="0"/>
          <a:stretch>
            <a:fillRect/>
          </a:stretch>
        </p:blipFill>
        <p:spPr>
          <a:xfrm flipH="false" flipV="false" rot="5400000">
            <a:off x="8111219" y="2032043"/>
            <a:ext cx="6462963" cy="1004279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326079" y="567262"/>
            <a:ext cx="1088762" cy="111129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049289" y="1396274"/>
            <a:ext cx="531044" cy="54203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/>
          <a:srcRect l="712" t="0" r="712" b="0"/>
          <a:stretch>
            <a:fillRect/>
          </a:stretch>
        </p:blipFill>
        <p:spPr>
          <a:xfrm flipH="false" flipV="false" rot="0">
            <a:off x="1585249" y="578530"/>
            <a:ext cx="6183164" cy="999602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70804" b="53903"/>
          <a:stretch>
            <a:fillRect/>
          </a:stretch>
        </p:blipFill>
        <p:spPr>
          <a:xfrm flipH="false" flipV="false" rot="5400000">
            <a:off x="9869434" y="7053157"/>
            <a:ext cx="2506329" cy="3957197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7911781" y="4682043"/>
            <a:ext cx="7461182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Montserrat"/>
              </a:rPr>
              <a:t>Hello there!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42261" y="6053643"/>
            <a:ext cx="6438322" cy="11693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81"/>
              </a:lnSpc>
            </a:pPr>
            <a:r>
              <a:rPr lang="en-US" sz="2447">
                <a:solidFill>
                  <a:srgbClr val="FFFFFF"/>
                </a:solidFill>
                <a:latin typeface="Noto Sans"/>
              </a:rPr>
              <a:t>I'm Rain, and I'll be sharing with you my beautiful ideas. Follow me at @reallygreatsite to learn more.</a:t>
            </a:r>
            <a:r>
              <a:rPr lang="en-US" sz="2447">
                <a:solidFill>
                  <a:srgbClr val="FFFFFF"/>
                </a:solidFill>
                <a:latin typeface="Noto Sans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3236563"/>
            <a:ext cx="7363108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Write Your Topic or Idea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5913787"/>
            <a:ext cx="473152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what you want to discuss.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9239250"/>
            <a:ext cx="18288000" cy="1047750"/>
            <a:chOff x="0" y="0"/>
            <a:chExt cx="4816593" cy="275951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4816592" cy="275951"/>
            </a:xfrm>
            <a:custGeom>
              <a:avLst/>
              <a:gdLst/>
              <a:ahLst/>
              <a:cxnLst/>
              <a:rect r="r" b="b" t="t" l="l"/>
              <a:pathLst>
                <a:path h="27595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9758382" y="420319"/>
            <a:ext cx="8110518" cy="9446362"/>
            <a:chOff x="0" y="0"/>
            <a:chExt cx="10814024" cy="12595149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/>
            <a:srcRect l="0" t="11176" r="0" b="11176"/>
            <a:stretch>
              <a:fillRect/>
            </a:stretch>
          </p:blipFill>
          <p:spPr>
            <a:xfrm>
              <a:off x="0" y="0"/>
              <a:ext cx="10814024" cy="12595149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663454" y="578530"/>
            <a:ext cx="1382315" cy="1354284"/>
            <a:chOff x="0" y="0"/>
            <a:chExt cx="1843087" cy="1805712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3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true" rot="5400000">
              <a:off x="376381" y="-15024"/>
              <a:ext cx="1451682" cy="1481730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5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328" y="1090325"/>
              <a:ext cx="708059" cy="722714"/>
            </a:xfrm>
            <a:prstGeom prst="rect">
              <a:avLst/>
            </a:prstGeom>
          </p:spPr>
        </p:pic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26962" t="0" r="0" b="0"/>
          <a:stretch>
            <a:fillRect/>
          </a:stretch>
        </p:blipFill>
        <p:spPr>
          <a:xfrm flipH="false" flipV="false" rot="-5400000">
            <a:off x="8506286" y="2229146"/>
            <a:ext cx="10639519" cy="750215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9424860" y="8741846"/>
            <a:ext cx="819954" cy="83692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7429303" y="223477"/>
            <a:ext cx="598556" cy="6109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983855" y="3408208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FFFFFF"/>
                          </a:solidFill>
                          <a:latin typeface="Noto Sans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FFFFFF"/>
                          </a:solidFill>
                          <a:latin typeface="Noto Sans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FFFFFF"/>
                          </a:solidFill>
                          <a:latin typeface="Noto Sans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FFFFFF"/>
                          </a:solidFill>
                          <a:latin typeface="Noto Sans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FFFFFF"/>
                          </a:solidFill>
                          <a:latin typeface="Noto Sans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 sz="2100">
                          <a:solidFill>
                            <a:srgbClr val="FFFFFF"/>
                          </a:solidFill>
                          <a:latin typeface="Noto Sans"/>
                        </a:rPr>
                        <a:t>Elaborate on what you want to discuss.</a:t>
                      </a:r>
                    </a:p>
                  </a:txBody>
                  <a:tcPr>
                    <a:lnL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</a:tr>
            </a:tbl>
          </a:graphicData>
        </a:graphic>
      </p:graphicFrame>
      <p:grpSp>
        <p:nvGrpSpPr>
          <p:cNvPr name="Group 3" id="3"/>
          <p:cNvGrpSpPr/>
          <p:nvPr/>
        </p:nvGrpSpPr>
        <p:grpSpPr>
          <a:xfrm rot="0">
            <a:off x="-277548" y="811493"/>
            <a:ext cx="1030463" cy="1159734"/>
            <a:chOff x="0" y="0"/>
            <a:chExt cx="271398" cy="305444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71398" cy="305444"/>
            </a:xfrm>
            <a:custGeom>
              <a:avLst/>
              <a:gdLst/>
              <a:ahLst/>
              <a:cxnLst/>
              <a:rect r="r" b="b" t="t" l="l"/>
              <a:pathLst>
                <a:path h="305444" w="271398">
                  <a:moveTo>
                    <a:pt x="0" y="0"/>
                  </a:moveTo>
                  <a:lnTo>
                    <a:pt x="271398" y="0"/>
                  </a:lnTo>
                  <a:lnTo>
                    <a:pt x="271398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955838" y="818703"/>
            <a:ext cx="11565793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000000"/>
                </a:solidFill>
                <a:latin typeface="Montserrat Bold"/>
              </a:rPr>
              <a:t>Write your topic or idea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326079" y="567262"/>
            <a:ext cx="1088762" cy="111129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alphaModFix amt="27000"/>
          </a:blip>
          <a:srcRect l="0" t="0" r="0" b="0"/>
          <a:stretch>
            <a:fillRect/>
          </a:stretch>
        </p:blipFill>
        <p:spPr>
          <a:xfrm flipH="false" flipV="false" rot="0">
            <a:off x="16325376" y="578530"/>
            <a:ext cx="1100733" cy="110073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049289" y="1396274"/>
            <a:ext cx="531044" cy="5420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47" t="5426" r="229" b="1063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14000"/>
          </a:blip>
          <a:srcRect l="0" t="13815" r="0" b="30111"/>
          <a:stretch>
            <a:fillRect/>
          </a:stretch>
        </p:blipFill>
        <p:spPr>
          <a:xfrm flipH="false" flipV="false" rot="0">
            <a:off x="0" y="30956"/>
            <a:ext cx="18288000" cy="10254697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2741618" y="2070730"/>
            <a:ext cx="12804764" cy="409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Montserrat"/>
              </a:rPr>
              <a:t>Write an original statement or inspiring quote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827343" y="7291387"/>
            <a:ext cx="12804764" cy="590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Noto Sans"/>
              </a:rPr>
              <a:t>— Include a credit, citation, or supporting message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343650" y="6791325"/>
            <a:ext cx="60960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394747" cy="10287000"/>
            <a:chOff x="0" y="0"/>
            <a:chExt cx="1947588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947588" cy="2709333"/>
            </a:xfrm>
            <a:custGeom>
              <a:avLst/>
              <a:gdLst/>
              <a:ahLst/>
              <a:cxnLst/>
              <a:rect r="r" b="b" t="t" l="l"/>
              <a:pathLst>
                <a:path h="2709333" w="1947588">
                  <a:moveTo>
                    <a:pt x="0" y="0"/>
                  </a:moveTo>
                  <a:lnTo>
                    <a:pt x="1947588" y="0"/>
                  </a:lnTo>
                  <a:lnTo>
                    <a:pt x="194758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55000"/>
          </a:blip>
          <a:srcRect l="0" t="0" r="34370" b="8479"/>
          <a:stretch>
            <a:fillRect/>
          </a:stretch>
        </p:blipFill>
        <p:spPr>
          <a:xfrm flipH="false" flipV="false" rot="0">
            <a:off x="0" y="0"/>
            <a:ext cx="7371676" cy="10279856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974888" y="818703"/>
            <a:ext cx="6090564" cy="3438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Add a Team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Members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4888" y="4651375"/>
            <a:ext cx="4821889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Noto Sans"/>
              </a:rPr>
              <a:t>Elaborate on what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Noto Sans"/>
              </a:rPr>
              <a:t>you want to discuss.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40024" t="25623" r="32145" b="27442"/>
          <a:stretch>
            <a:fillRect/>
          </a:stretch>
        </p:blipFill>
        <p:spPr>
          <a:xfrm flipH="false" flipV="false" rot="0">
            <a:off x="6242442" y="3648236"/>
            <a:ext cx="2429727" cy="273176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23607" t="0" r="17097" b="0"/>
          <a:stretch>
            <a:fillRect/>
          </a:stretch>
        </p:blipFill>
        <p:spPr>
          <a:xfrm flipH="false" flipV="false" rot="0">
            <a:off x="12352067" y="3648236"/>
            <a:ext cx="2429727" cy="273176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23574" t="0" r="17055" b="0"/>
          <a:stretch>
            <a:fillRect/>
          </a:stretch>
        </p:blipFill>
        <p:spPr>
          <a:xfrm flipH="false" flipV="false" rot="0">
            <a:off x="6198506" y="6642333"/>
            <a:ext cx="2429727" cy="273176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34572" t="517" r="23377" b="28566"/>
          <a:stretch>
            <a:fillRect/>
          </a:stretch>
        </p:blipFill>
        <p:spPr>
          <a:xfrm flipH="false" flipV="false" rot="0">
            <a:off x="12352067" y="6642333"/>
            <a:ext cx="2429727" cy="2731766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8266539" y="4382831"/>
            <a:ext cx="3562820" cy="3994341"/>
            <a:chOff x="0" y="0"/>
            <a:chExt cx="4750427" cy="5325788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749870" y="3983919"/>
              <a:ext cx="3239636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8C52FF"/>
                  </a:solidFill>
                  <a:latin typeface="Noto Sans Bold"/>
                </a:rPr>
                <a:t>Name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749870" y="4480180"/>
              <a:ext cx="4000557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Noto Sans"/>
                </a:rPr>
                <a:t>Title or Position</a:t>
              </a:r>
            </a:p>
          </p:txBody>
        </p:sp>
        <p:grpSp>
          <p:nvGrpSpPr>
            <p:cNvPr name="Group 15" id="15"/>
            <p:cNvGrpSpPr/>
            <p:nvPr/>
          </p:nvGrpSpPr>
          <p:grpSpPr>
            <a:xfrm rot="0">
              <a:off x="54351" y="5189819"/>
              <a:ext cx="3657960" cy="135969"/>
              <a:chOff x="0" y="0"/>
              <a:chExt cx="722560" cy="26858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722560" cy="26858"/>
              </a:xfrm>
              <a:custGeom>
                <a:avLst/>
                <a:gdLst/>
                <a:ahLst/>
                <a:cxnLst/>
                <a:rect r="r" b="b" t="t" l="l"/>
                <a:pathLst>
                  <a:path h="26858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6858"/>
                    </a:lnTo>
                    <a:lnTo>
                      <a:pt x="0" y="26858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695519" y="9525"/>
              <a:ext cx="3239636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8C52FF"/>
                  </a:solidFill>
                  <a:latin typeface="Noto Sans Bold"/>
                </a:rPr>
                <a:t>Name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695519" y="505785"/>
              <a:ext cx="4000557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Noto Sans"/>
                </a:rPr>
                <a:t>Title or Position</a:t>
              </a:r>
            </a:p>
          </p:txBody>
        </p:sp>
        <p:grpSp>
          <p:nvGrpSpPr>
            <p:cNvPr name="Group 20" id="20"/>
            <p:cNvGrpSpPr/>
            <p:nvPr/>
          </p:nvGrpSpPr>
          <p:grpSpPr>
            <a:xfrm rot="0">
              <a:off x="0" y="1215425"/>
              <a:ext cx="3657960" cy="135969"/>
              <a:chOff x="0" y="0"/>
              <a:chExt cx="722560" cy="26858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722560" cy="26858"/>
              </a:xfrm>
              <a:custGeom>
                <a:avLst/>
                <a:gdLst/>
                <a:ahLst/>
                <a:cxnLst/>
                <a:rect r="r" b="b" t="t" l="l"/>
                <a:pathLst>
                  <a:path h="26858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6858"/>
                    </a:lnTo>
                    <a:lnTo>
                      <a:pt x="0" y="26858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23" id="23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7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5898242" y="8951821"/>
            <a:ext cx="600528" cy="612957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7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5898242" y="3397316"/>
            <a:ext cx="600528" cy="612957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7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4481530" y="8951821"/>
            <a:ext cx="600528" cy="612957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7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4481530" y="3397316"/>
            <a:ext cx="600528" cy="612957"/>
          </a:xfrm>
          <a:prstGeom prst="rect">
            <a:avLst/>
          </a:prstGeom>
        </p:spPr>
      </p:pic>
      <p:grpSp>
        <p:nvGrpSpPr>
          <p:cNvPr name="Group 30" id="30"/>
          <p:cNvGrpSpPr/>
          <p:nvPr/>
        </p:nvGrpSpPr>
        <p:grpSpPr>
          <a:xfrm rot="0">
            <a:off x="14475316" y="4382831"/>
            <a:ext cx="3562820" cy="3994341"/>
            <a:chOff x="0" y="0"/>
            <a:chExt cx="4750427" cy="5325788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749870" y="3983919"/>
              <a:ext cx="3239636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8C52FF"/>
                  </a:solidFill>
                  <a:latin typeface="Noto Sans Bold"/>
                </a:rPr>
                <a:t>Name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749870" y="4480180"/>
              <a:ext cx="4000557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Noto Sans"/>
                </a:rPr>
                <a:t>Title or Position</a:t>
              </a:r>
            </a:p>
          </p:txBody>
        </p:sp>
        <p:grpSp>
          <p:nvGrpSpPr>
            <p:cNvPr name="Group 33" id="33"/>
            <p:cNvGrpSpPr/>
            <p:nvPr/>
          </p:nvGrpSpPr>
          <p:grpSpPr>
            <a:xfrm rot="0">
              <a:off x="54351" y="5189819"/>
              <a:ext cx="3657960" cy="135969"/>
              <a:chOff x="0" y="0"/>
              <a:chExt cx="722560" cy="26858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0" y="0"/>
                <a:ext cx="722560" cy="26858"/>
              </a:xfrm>
              <a:custGeom>
                <a:avLst/>
                <a:gdLst/>
                <a:ahLst/>
                <a:cxnLst/>
                <a:rect r="r" b="b" t="t" l="l"/>
                <a:pathLst>
                  <a:path h="26858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6858"/>
                    </a:lnTo>
                    <a:lnTo>
                      <a:pt x="0" y="26858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695519" y="9525"/>
              <a:ext cx="3239636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8C52FF"/>
                  </a:solidFill>
                  <a:latin typeface="Noto Sans Bold"/>
                </a:rPr>
                <a:t>Name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695519" y="505785"/>
              <a:ext cx="4000557" cy="4653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Noto Sans"/>
                </a:rPr>
                <a:t>Title or Position</a:t>
              </a:r>
            </a:p>
          </p:txBody>
        </p:sp>
        <p:grpSp>
          <p:nvGrpSpPr>
            <p:cNvPr name="Group 38" id="38"/>
            <p:cNvGrpSpPr/>
            <p:nvPr/>
          </p:nvGrpSpPr>
          <p:grpSpPr>
            <a:xfrm rot="0">
              <a:off x="0" y="1215425"/>
              <a:ext cx="3657960" cy="135969"/>
              <a:chOff x="0" y="0"/>
              <a:chExt cx="722560" cy="26858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722560" cy="26858"/>
              </a:xfrm>
              <a:custGeom>
                <a:avLst/>
                <a:gdLst/>
                <a:ahLst/>
                <a:cxnLst/>
                <a:rect r="r" b="b" t="t" l="l"/>
                <a:pathLst>
                  <a:path h="26858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6858"/>
                    </a:lnTo>
                    <a:lnTo>
                      <a:pt x="0" y="26858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pic>
        <p:nvPicPr>
          <p:cNvPr name="Picture 41" id="41"/>
          <p:cNvPicPr>
            <a:picLocks noChangeAspect="true"/>
          </p:cNvPicPr>
          <p:nvPr/>
        </p:nvPicPr>
        <p:blipFill>
          <a:blip r:embed="rId7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326079" y="567262"/>
            <a:ext cx="1088762" cy="1111297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9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049289" y="1396274"/>
            <a:ext cx="531044" cy="5420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C2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6000"/>
          </a:blip>
          <a:srcRect l="0" t="0" r="0" b="43829"/>
          <a:stretch>
            <a:fillRect/>
          </a:stretch>
        </p:blipFill>
        <p:spPr>
          <a:xfrm flipH="false" flipV="false" rot="0">
            <a:off x="0" y="0"/>
            <a:ext cx="18288000" cy="10272401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7928" t="53929" r="11273" b="0"/>
          <a:stretch>
            <a:fillRect/>
          </a:stretch>
        </p:blipFill>
        <p:spPr>
          <a:xfrm flipH="false" flipV="false" rot="5400000">
            <a:off x="1080393" y="5422822"/>
            <a:ext cx="5101562" cy="4626794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512374" y="3893687"/>
            <a:ext cx="3902323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featured statistic.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55878" y="2332776"/>
            <a:ext cx="6215314" cy="1884998"/>
            <a:chOff x="0" y="0"/>
            <a:chExt cx="1636955" cy="49646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636955" cy="496460"/>
            </a:xfrm>
            <a:custGeom>
              <a:avLst/>
              <a:gdLst/>
              <a:ahLst/>
              <a:cxnLst/>
              <a:rect r="r" b="b" t="t" l="l"/>
              <a:pathLst>
                <a:path h="49646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96460"/>
                  </a:lnTo>
                  <a:lnTo>
                    <a:pt x="0" y="4964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19075"/>
              <a:ext cx="812800" cy="10318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1250"/>
                </a:lnSpc>
              </a:pPr>
              <a:r>
                <a:rPr lang="en-US" sz="7500">
                  <a:solidFill>
                    <a:srgbClr val="FFFFFF"/>
                  </a:solidFill>
                  <a:latin typeface="Montserrat Bold"/>
                </a:rPr>
                <a:t>2 out of 5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785305" y="2332776"/>
            <a:ext cx="2984976" cy="1884998"/>
            <a:chOff x="0" y="0"/>
            <a:chExt cx="786167" cy="49646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786167" cy="496460"/>
            </a:xfrm>
            <a:custGeom>
              <a:avLst/>
              <a:gdLst/>
              <a:ahLst/>
              <a:cxnLst/>
              <a:rect r="r" b="b" t="t" l="l"/>
              <a:pathLst>
                <a:path h="496460" w="786167">
                  <a:moveTo>
                    <a:pt x="0" y="0"/>
                  </a:moveTo>
                  <a:lnTo>
                    <a:pt x="786167" y="0"/>
                  </a:lnTo>
                  <a:lnTo>
                    <a:pt x="786167" y="496460"/>
                  </a:lnTo>
                  <a:lnTo>
                    <a:pt x="0" y="4964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19075"/>
              <a:ext cx="812800" cy="10318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1250"/>
                </a:lnSpc>
              </a:pPr>
              <a:r>
                <a:rPr lang="en-US" sz="7500">
                  <a:solidFill>
                    <a:srgbClr val="FFFFFF"/>
                  </a:solidFill>
                  <a:latin typeface="Montserrat Bold"/>
                </a:rPr>
                <a:t>95%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793008" y="2332776"/>
            <a:ext cx="6215314" cy="1884998"/>
            <a:chOff x="0" y="0"/>
            <a:chExt cx="1636955" cy="49646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636955" cy="496460"/>
            </a:xfrm>
            <a:custGeom>
              <a:avLst/>
              <a:gdLst/>
              <a:ahLst/>
              <a:cxnLst/>
              <a:rect r="r" b="b" t="t" l="l"/>
              <a:pathLst>
                <a:path h="49646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496460"/>
                  </a:lnTo>
                  <a:lnTo>
                    <a:pt x="0" y="4964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19075"/>
              <a:ext cx="812800" cy="10318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1250"/>
                </a:lnSpc>
              </a:pPr>
              <a:r>
                <a:rPr lang="en-US" sz="7500">
                  <a:solidFill>
                    <a:srgbClr val="FFFFFF"/>
                  </a:solidFill>
                  <a:latin typeface="Montserrat Bold"/>
                </a:rPr>
                <a:t>12 million</a:t>
              </a:r>
            </a:p>
          </p:txBody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7928" t="53929" r="11273" b="0"/>
          <a:stretch>
            <a:fillRect/>
          </a:stretch>
        </p:blipFill>
        <p:spPr>
          <a:xfrm flipH="false" flipV="false" rot="5400000">
            <a:off x="6798875" y="5422822"/>
            <a:ext cx="5101562" cy="462679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7928" t="53929" r="11273" b="0"/>
          <a:stretch>
            <a:fillRect/>
          </a:stretch>
        </p:blipFill>
        <p:spPr>
          <a:xfrm flipH="false" flipV="false" rot="5400000">
            <a:off x="12373631" y="5422822"/>
            <a:ext cx="5101562" cy="4626794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7326632" y="3893687"/>
            <a:ext cx="3902323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featured statistic.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054728" y="3893687"/>
            <a:ext cx="3902323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featured statistic.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4542965" y="5654791"/>
            <a:ext cx="1956249" cy="0"/>
          </a:xfrm>
          <a:prstGeom prst="line">
            <a:avLst/>
          </a:prstGeom>
          <a:ln cap="flat" w="47625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6512261" y="5020934"/>
            <a:ext cx="1260669" cy="128676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2994660" y="5020934"/>
            <a:ext cx="1260669" cy="1286763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3269184" y="5020934"/>
            <a:ext cx="1260669" cy="128676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9755272" y="5020934"/>
            <a:ext cx="1260669" cy="1286763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AutoShape 10" id="10"/>
          <p:cNvSpPr/>
          <p:nvPr/>
        </p:nvSpPr>
        <p:spPr>
          <a:xfrm rot="0">
            <a:off x="7785977" y="5664316"/>
            <a:ext cx="1956249" cy="0"/>
          </a:xfrm>
          <a:prstGeom prst="line">
            <a:avLst/>
          </a:prstGeom>
          <a:ln cap="flat" w="47625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0">
            <a:off x="11028988" y="5640503"/>
            <a:ext cx="1956249" cy="0"/>
          </a:xfrm>
          <a:prstGeom prst="line">
            <a:avLst/>
          </a:prstGeom>
          <a:ln cap="flat" w="47625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16043793" y="578530"/>
            <a:ext cx="1382315" cy="1354284"/>
            <a:chOff x="0" y="0"/>
            <a:chExt cx="1843087" cy="1805712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328" y="1090325"/>
              <a:ext cx="708059" cy="722714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376381" y="-15024"/>
              <a:ext cx="1451682" cy="1481730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0" y="9239250"/>
            <a:ext cx="18288000" cy="1047750"/>
            <a:chOff x="0" y="0"/>
            <a:chExt cx="4816593" cy="275951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4816592" cy="275951"/>
            </a:xfrm>
            <a:custGeom>
              <a:avLst/>
              <a:gdLst/>
              <a:ahLst/>
              <a:cxnLst/>
              <a:rect r="r" b="b" t="t" l="l"/>
              <a:pathLst>
                <a:path h="27595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2920210" y="5212513"/>
            <a:ext cx="1147361" cy="84510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086878" y="5231960"/>
            <a:ext cx="597458" cy="92008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6713526" y="5185454"/>
            <a:ext cx="858138" cy="96659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3439476" y="5212513"/>
            <a:ext cx="920086" cy="920086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0">
            <a:off x="1028700" y="856803"/>
            <a:ext cx="10227744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Add a Timeline Page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2398749" y="6789951"/>
            <a:ext cx="4594273" cy="1429952"/>
            <a:chOff x="0" y="0"/>
            <a:chExt cx="6125698" cy="1906602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13532" y="0"/>
              <a:ext cx="61121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8C52FF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832182"/>
              <a:ext cx="4554090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5594832" y="3117597"/>
            <a:ext cx="4594273" cy="1429952"/>
            <a:chOff x="0" y="0"/>
            <a:chExt cx="6125698" cy="1906602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13532" y="0"/>
              <a:ext cx="61121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8C52FF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832182"/>
              <a:ext cx="4554090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899618" y="6789951"/>
            <a:ext cx="4594273" cy="1429952"/>
            <a:chOff x="0" y="0"/>
            <a:chExt cx="6125698" cy="1906602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13532" y="0"/>
              <a:ext cx="61121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8C52FF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832182"/>
              <a:ext cx="4554090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2201470" y="3117597"/>
            <a:ext cx="4594273" cy="1429952"/>
            <a:chOff x="0" y="0"/>
            <a:chExt cx="6125698" cy="1906602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13532" y="0"/>
              <a:ext cx="61121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8C52FF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832182"/>
              <a:ext cx="4554090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028700" y="1609664"/>
          <a:ext cx="16230600" cy="4278569"/>
        </p:xfrm>
        <a:graphic>
          <a:graphicData uri="http://schemas.openxmlformats.org/drawingml/2006/table">
            <a:tbl>
              <a:tblPr/>
              <a:tblGrid>
                <a:gridCol w="4057650"/>
                <a:gridCol w="4189072"/>
                <a:gridCol w="3926228"/>
                <a:gridCol w="4057650"/>
              </a:tblGrid>
              <a:tr h="145153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Montserrat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8C5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Montserrat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Montserrat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Montserrat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</a:tr>
              <a:tr h="82805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Noto Sans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Noto Sans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C2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Noto Sans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Noto Sans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</a:tr>
              <a:tr h="199897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What sets you apart? 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Are resources adequate?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Are demands shifting? 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What are factors outside of your control?</a:t>
                      </a:r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3" id="3"/>
          <p:cNvGrpSpPr/>
          <p:nvPr/>
        </p:nvGrpSpPr>
        <p:grpSpPr>
          <a:xfrm rot="0">
            <a:off x="0" y="9239250"/>
            <a:ext cx="18288000" cy="1047750"/>
            <a:chOff x="0" y="0"/>
            <a:chExt cx="4816593" cy="275951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275951"/>
            </a:xfrm>
            <a:custGeom>
              <a:avLst/>
              <a:gdLst/>
              <a:ahLst/>
              <a:cxnLst/>
              <a:rect r="r" b="b" t="t" l="l"/>
              <a:pathLst>
                <a:path h="27595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54320" r="3519" b="15671"/>
          <a:stretch>
            <a:fillRect/>
          </a:stretch>
        </p:blipFill>
        <p:spPr>
          <a:xfrm flipH="false" flipV="false" rot="0">
            <a:off x="1028700" y="7163382"/>
            <a:ext cx="16230600" cy="315513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762808" y="8839837"/>
            <a:ext cx="819954" cy="83692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865060" y="6967937"/>
            <a:ext cx="382962" cy="39088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107072" cy="10287000"/>
            <a:chOff x="0" y="0"/>
            <a:chExt cx="2135196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1351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35196">
                  <a:moveTo>
                    <a:pt x="0" y="0"/>
                  </a:moveTo>
                  <a:lnTo>
                    <a:pt x="2135196" y="0"/>
                  </a:lnTo>
                  <a:lnTo>
                    <a:pt x="21351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46313" y="818703"/>
            <a:ext cx="7754183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Write Your Topic or Idea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946313" y="3425814"/>
            <a:ext cx="5887034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Noto Sans"/>
              </a:rPr>
              <a:t>Elaborate on what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Noto Sans"/>
              </a:rPr>
              <a:t>you want to discuss.</a:t>
            </a:r>
            <a:r>
              <a:rPr lang="en-US" sz="3500">
                <a:solidFill>
                  <a:srgbClr val="000000"/>
                </a:solidFill>
                <a:latin typeface="Noto Sans"/>
              </a:rPr>
              <a:t>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142027" y="2049990"/>
            <a:ext cx="7397347" cy="6944868"/>
            <a:chOff x="0" y="0"/>
            <a:chExt cx="9863130" cy="9259824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7198067" y="-38100"/>
              <a:ext cx="965830" cy="8360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Item 1</a:t>
              </a:r>
            </a:p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8897300" y="5191602"/>
              <a:ext cx="965830" cy="8360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Item 2</a:t>
              </a:r>
            </a:p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4448650" y="8423735"/>
              <a:ext cx="965830" cy="8360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Item 3</a:t>
              </a:r>
            </a:p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5191602"/>
              <a:ext cx="965830" cy="8360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Item 4</a:t>
              </a:r>
            </a:p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699233" y="-38100"/>
              <a:ext cx="965830" cy="8360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Item 5</a:t>
              </a:r>
            </a:p>
            <a:p>
              <a:pPr algn="ctr">
                <a:lnSpc>
                  <a:spcPts val="2620"/>
                </a:lnSpc>
              </a:pPr>
              <a:r>
                <a:rPr lang="en-US" sz="1871">
                  <a:solidFill>
                    <a:srgbClr val="000000"/>
                  </a:solidFill>
                  <a:latin typeface="Noto Sans"/>
                </a:rPr>
                <a:t>20%</a:t>
              </a:r>
            </a:p>
          </p:txBody>
        </p:sp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919657" y="171334"/>
              <a:ext cx="8023816" cy="8023816"/>
              <a:chOff x="0" y="0"/>
              <a:chExt cx="2540000" cy="254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270000" y="0"/>
                <a:ext cx="1225947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25947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00C2CB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1270000" y="877548"/>
                <a:ext cx="1385123" cy="1455928"/>
              </a:xfrm>
              <a:custGeom>
                <a:avLst/>
                <a:gdLst/>
                <a:ahLst/>
                <a:cxnLst/>
                <a:rect r="r" b="b" t="t" l="l"/>
                <a:pathLst>
                  <a:path h="1455928" w="1385123">
                    <a:moveTo>
                      <a:pt x="1207842" y="0"/>
                    </a:moveTo>
                    <a:cubicBezTo>
                      <a:pt x="1385123" y="545617"/>
                      <a:pt x="1174606" y="1142337"/>
                      <a:pt x="694203" y="1455928"/>
                    </a:cubicBezTo>
                    <a:lnTo>
                      <a:pt x="0" y="392452"/>
                    </a:lnTo>
                    <a:close/>
                  </a:path>
                </a:pathLst>
              </a:custGeom>
              <a:solidFill>
                <a:srgbClr val="00ADD2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473094" y="1270000"/>
                <a:ext cx="1543393" cy="1364661"/>
              </a:xfrm>
              <a:custGeom>
                <a:avLst/>
                <a:gdLst/>
                <a:ahLst/>
                <a:cxnLst/>
                <a:rect r="r" b="b" t="t" l="l"/>
                <a:pathLst>
                  <a:path h="1364661" w="1543393">
                    <a:moveTo>
                      <a:pt x="1543393" y="1027452"/>
                    </a:moveTo>
                    <a:cubicBezTo>
                      <a:pt x="1079264" y="1364661"/>
                      <a:pt x="446696" y="1348844"/>
                      <a:pt x="0" y="988859"/>
                    </a:cubicBezTo>
                    <a:lnTo>
                      <a:pt x="796906" y="0"/>
                    </a:lnTo>
                    <a:close/>
                  </a:path>
                </a:pathLst>
              </a:custGeom>
              <a:solidFill>
                <a:srgbClr val="0096D3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-121047" y="817672"/>
                <a:ext cx="1391047" cy="1479780"/>
              </a:xfrm>
              <a:custGeom>
                <a:avLst/>
                <a:gdLst/>
                <a:ahLst/>
                <a:cxnLst/>
                <a:rect r="r" b="b" t="t" l="l"/>
                <a:pathLst>
                  <a:path h="1479780" w="1391047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1391047" y="452328"/>
                    </a:lnTo>
                    <a:close/>
                  </a:path>
                </a:pathLst>
              </a:custGeom>
              <a:solidFill>
                <a:srgbClr val="2A7ECB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62158" y="0"/>
                <a:ext cx="1207842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07842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842" y="1270000"/>
                    </a:lnTo>
                    <a:close/>
                  </a:path>
                </a:pathLst>
              </a:custGeom>
              <a:solidFill>
                <a:srgbClr val="5363B9"/>
              </a:solidFill>
            </p:spPr>
          </p:sp>
        </p:grpSp>
      </p:grpSp>
      <p:pic>
        <p:nvPicPr>
          <p:cNvPr name="Picture 22" id="22"/>
          <p:cNvPicPr>
            <a:picLocks noChangeAspect="true"/>
          </p:cNvPicPr>
          <p:nvPr/>
        </p:nvPicPr>
        <p:blipFill>
          <a:blip r:embed="rId2"/>
          <a:srcRect l="0" t="91" r="0" b="13921"/>
          <a:stretch>
            <a:fillRect/>
          </a:stretch>
        </p:blipFill>
        <p:spPr>
          <a:xfrm flipH="false" flipV="false" rot="0">
            <a:off x="0" y="5639024"/>
            <a:ext cx="8105643" cy="4647976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7695666" y="8886117"/>
            <a:ext cx="819954" cy="836926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326079" y="567262"/>
            <a:ext cx="1088762" cy="1111297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5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6049289" y="1396274"/>
            <a:ext cx="531044" cy="54203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0665" y="0"/>
            <a:ext cx="18382095" cy="3036192"/>
            <a:chOff x="0" y="0"/>
            <a:chExt cx="4841375" cy="799656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41375" cy="799656"/>
            </a:xfrm>
            <a:custGeom>
              <a:avLst/>
              <a:gdLst/>
              <a:ahLst/>
              <a:cxnLst/>
              <a:rect r="r" b="b" t="t" l="l"/>
              <a:pathLst>
                <a:path h="799656" w="4841375">
                  <a:moveTo>
                    <a:pt x="0" y="0"/>
                  </a:moveTo>
                  <a:lnTo>
                    <a:pt x="4841375" y="0"/>
                  </a:lnTo>
                  <a:lnTo>
                    <a:pt x="4841375" y="799656"/>
                  </a:lnTo>
                  <a:lnTo>
                    <a:pt x="0" y="799656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228725"/>
            <a:ext cx="16230600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Montserrat Bold"/>
              </a:rPr>
              <a:t>Add a Chart Page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28279" t="0" r="19897" b="0"/>
          <a:stretch>
            <a:fillRect/>
          </a:stretch>
        </p:blipFill>
        <p:spPr>
          <a:xfrm flipH="false" flipV="false" rot="0">
            <a:off x="1931266" y="7176845"/>
            <a:ext cx="706712" cy="91026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24120" t="0" r="24120" b="0"/>
          <a:stretch>
            <a:fillRect/>
          </a:stretch>
        </p:blipFill>
        <p:spPr>
          <a:xfrm flipH="false" flipV="false" rot="0">
            <a:off x="5755035" y="7176845"/>
            <a:ext cx="706712" cy="9102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24120" t="0" r="24120" b="0"/>
          <a:stretch>
            <a:fillRect/>
          </a:stretch>
        </p:blipFill>
        <p:spPr>
          <a:xfrm flipH="false" flipV="false" rot="0">
            <a:off x="9322351" y="7176845"/>
            <a:ext cx="706712" cy="91026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7065" r="0" b="7065"/>
          <a:stretch>
            <a:fillRect/>
          </a:stretch>
        </p:blipFill>
        <p:spPr>
          <a:xfrm flipH="false" flipV="false" rot="0">
            <a:off x="3372326" y="5583194"/>
            <a:ext cx="706712" cy="91026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35589" t="21422" r="28051" b="8330"/>
          <a:stretch>
            <a:fillRect/>
          </a:stretch>
        </p:blipFill>
        <p:spPr>
          <a:xfrm flipH="false" flipV="false" rot="0">
            <a:off x="7247537" y="3996048"/>
            <a:ext cx="706712" cy="91026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38176" t="1369" r="27955" b="33196"/>
          <a:stretch>
            <a:fillRect/>
          </a:stretch>
        </p:blipFill>
        <p:spPr>
          <a:xfrm flipH="false" flipV="false" rot="0">
            <a:off x="10750670" y="5583194"/>
            <a:ext cx="706712" cy="910265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7954249" y="3996048"/>
            <a:ext cx="2486258" cy="910265"/>
            <a:chOff x="0" y="0"/>
            <a:chExt cx="466811" cy="170908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C2CB"/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079038" y="5583194"/>
            <a:ext cx="2486258" cy="913581"/>
            <a:chOff x="0" y="0"/>
            <a:chExt cx="466811" cy="171531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466811" cy="171531"/>
            </a:xfrm>
            <a:custGeom>
              <a:avLst/>
              <a:gdLst/>
              <a:ahLst/>
              <a:cxnLst/>
              <a:rect r="r" b="b" t="t" l="l"/>
              <a:pathLst>
                <a:path h="171531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1531"/>
                  </a:lnTo>
                  <a:lnTo>
                    <a:pt x="0" y="171531"/>
                  </a:lnTo>
                  <a:close/>
                </a:path>
              </a:pathLst>
            </a:custGeom>
            <a:solidFill>
              <a:srgbClr val="00C2CB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457382" y="5586510"/>
            <a:ext cx="2486258" cy="910265"/>
            <a:chOff x="0" y="0"/>
            <a:chExt cx="466811" cy="170908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C2CB"/>
            </a:solidFill>
            <a:ln>
              <a:noFill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2637978" y="7176845"/>
            <a:ext cx="2486258" cy="910265"/>
            <a:chOff x="0" y="0"/>
            <a:chExt cx="466811" cy="170908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C2CB"/>
            </a:solidFill>
            <a:ln>
              <a:noFill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0029064" y="7176845"/>
            <a:ext cx="2486258" cy="910265"/>
            <a:chOff x="0" y="0"/>
            <a:chExt cx="466811" cy="170908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C2CB"/>
            </a:solidFill>
            <a:ln>
              <a:noFill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sp>
        <p:nvSpPr>
          <p:cNvPr name="AutoShape 27" id="27"/>
          <p:cNvSpPr/>
          <p:nvPr/>
        </p:nvSpPr>
        <p:spPr>
          <a:xfrm rot="-10800000">
            <a:off x="5305600" y="5214612"/>
            <a:ext cx="7404435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8" id="28"/>
          <p:cNvSpPr/>
          <p:nvPr/>
        </p:nvSpPr>
        <p:spPr>
          <a:xfrm rot="-5445127">
            <a:off x="9051214" y="5050937"/>
            <a:ext cx="308326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rot="-5400000">
            <a:off x="12524087" y="5400561"/>
            <a:ext cx="352848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rot="-5469205">
            <a:off x="5143689" y="5398748"/>
            <a:ext cx="349913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rot="-10800000">
            <a:off x="4098088" y="6864776"/>
            <a:ext cx="2739325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 rot="-5400000">
            <a:off x="5128642" y="6680775"/>
            <a:ext cx="387051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rot="-5400000">
            <a:off x="3942054" y="7011285"/>
            <a:ext cx="312069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rot="-10800000">
            <a:off x="11476432" y="6861459"/>
            <a:ext cx="2739325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5" id="35"/>
          <p:cNvSpPr/>
          <p:nvPr/>
        </p:nvSpPr>
        <p:spPr>
          <a:xfrm rot="-5400000">
            <a:off x="12508644" y="6679117"/>
            <a:ext cx="383735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 rot="-5400000">
            <a:off x="11310872" y="7007969"/>
            <a:ext cx="312069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7" id="37"/>
          <p:cNvGrpSpPr/>
          <p:nvPr/>
        </p:nvGrpSpPr>
        <p:grpSpPr>
          <a:xfrm rot="0">
            <a:off x="-60665" y="2858948"/>
            <a:ext cx="18382095" cy="222700"/>
            <a:chOff x="0" y="0"/>
            <a:chExt cx="4841375" cy="58653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4841375" cy="58653"/>
            </a:xfrm>
            <a:custGeom>
              <a:avLst/>
              <a:gdLst/>
              <a:ahLst/>
              <a:cxnLst/>
              <a:rect r="r" b="b" t="t" l="l"/>
              <a:pathLst>
                <a:path h="58653" w="4841375">
                  <a:moveTo>
                    <a:pt x="0" y="0"/>
                  </a:moveTo>
                  <a:lnTo>
                    <a:pt x="4841375" y="0"/>
                  </a:lnTo>
                  <a:lnTo>
                    <a:pt x="4841375" y="58653"/>
                  </a:lnTo>
                  <a:lnTo>
                    <a:pt x="0" y="58653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40" id="40"/>
          <p:cNvPicPr>
            <a:picLocks noChangeAspect="true"/>
          </p:cNvPicPr>
          <p:nvPr/>
        </p:nvPicPr>
        <p:blipFill>
          <a:blip r:embed="rId8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7079827" y="3785978"/>
            <a:ext cx="411620" cy="420140"/>
          </a:xfrm>
          <a:prstGeom prst="rect">
            <a:avLst/>
          </a:prstGeom>
        </p:spPr>
      </p:pic>
      <p:sp>
        <p:nvSpPr>
          <p:cNvPr name="AutoShape 41" id="41"/>
          <p:cNvSpPr/>
          <p:nvPr/>
        </p:nvSpPr>
        <p:spPr>
          <a:xfrm rot="-5400000">
            <a:off x="14039333" y="7028359"/>
            <a:ext cx="352848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2" id="42"/>
          <p:cNvPicPr>
            <a:picLocks noChangeAspect="true"/>
          </p:cNvPicPr>
          <p:nvPr/>
        </p:nvPicPr>
        <p:blipFill>
          <a:blip r:embed="rId10"/>
          <a:srcRect l="0" t="6985" r="0" b="6985"/>
          <a:stretch>
            <a:fillRect/>
          </a:stretch>
        </p:blipFill>
        <p:spPr>
          <a:xfrm flipH="false" flipV="false" rot="0">
            <a:off x="13176867" y="7176845"/>
            <a:ext cx="706712" cy="910265"/>
          </a:xfrm>
          <a:prstGeom prst="rect">
            <a:avLst/>
          </a:prstGeom>
        </p:spPr>
      </p:pic>
      <p:grpSp>
        <p:nvGrpSpPr>
          <p:cNvPr name="Group 43" id="43"/>
          <p:cNvGrpSpPr/>
          <p:nvPr/>
        </p:nvGrpSpPr>
        <p:grpSpPr>
          <a:xfrm rot="0">
            <a:off x="13883580" y="7176845"/>
            <a:ext cx="2486258" cy="910265"/>
            <a:chOff x="0" y="0"/>
            <a:chExt cx="466811" cy="170908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C2CB"/>
            </a:solidFill>
            <a:ln>
              <a:noFill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sp>
        <p:nvSpPr>
          <p:cNvPr name="AutoShape 46" id="46"/>
          <p:cNvSpPr/>
          <p:nvPr/>
        </p:nvSpPr>
        <p:spPr>
          <a:xfrm rot="-5400000">
            <a:off x="6651464" y="7041200"/>
            <a:ext cx="352848" cy="0"/>
          </a:xfrm>
          <a:prstGeom prst="line">
            <a:avLst/>
          </a:prstGeom>
          <a:ln cap="flat" w="190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7" id="47"/>
          <p:cNvGrpSpPr/>
          <p:nvPr/>
        </p:nvGrpSpPr>
        <p:grpSpPr>
          <a:xfrm rot="0">
            <a:off x="6461748" y="7176845"/>
            <a:ext cx="2486258" cy="910265"/>
            <a:chOff x="0" y="0"/>
            <a:chExt cx="466811" cy="170908"/>
          </a:xfrm>
        </p:grpSpPr>
        <p:sp>
          <p:nvSpPr>
            <p:cNvPr name="Freeform 48" id="48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C2CB"/>
            </a:solidFill>
            <a:ln>
              <a:noFill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pic>
        <p:nvPicPr>
          <p:cNvPr name="Picture 50" id="50"/>
          <p:cNvPicPr>
            <a:picLocks noChangeAspect="true"/>
          </p:cNvPicPr>
          <p:nvPr/>
        </p:nvPicPr>
        <p:blipFill>
          <a:blip r:embed="rId8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0577698" y="5373124"/>
            <a:ext cx="411620" cy="420140"/>
          </a:xfrm>
          <a:prstGeom prst="rect">
            <a:avLst/>
          </a:prstGeom>
        </p:spPr>
      </p:pic>
      <p:pic>
        <p:nvPicPr>
          <p:cNvPr name="Picture 51" id="51"/>
          <p:cNvPicPr>
            <a:picLocks noChangeAspect="true"/>
          </p:cNvPicPr>
          <p:nvPr/>
        </p:nvPicPr>
        <p:blipFill>
          <a:blip r:embed="rId8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3196434" y="5373124"/>
            <a:ext cx="411620" cy="420140"/>
          </a:xfrm>
          <a:prstGeom prst="rect">
            <a:avLst/>
          </a:prstGeom>
        </p:spPr>
      </p:pic>
      <p:pic>
        <p:nvPicPr>
          <p:cNvPr name="Picture 52" id="52"/>
          <p:cNvPicPr>
            <a:picLocks noChangeAspect="true"/>
          </p:cNvPicPr>
          <p:nvPr/>
        </p:nvPicPr>
        <p:blipFill>
          <a:blip r:embed="rId8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755373" y="6963459"/>
            <a:ext cx="411620" cy="420140"/>
          </a:xfrm>
          <a:prstGeom prst="rect">
            <a:avLst/>
          </a:prstGeom>
        </p:spPr>
      </p:pic>
      <p:pic>
        <p:nvPicPr>
          <p:cNvPr name="Picture 53" id="53"/>
          <p:cNvPicPr>
            <a:picLocks noChangeAspect="true"/>
          </p:cNvPicPr>
          <p:nvPr/>
        </p:nvPicPr>
        <p:blipFill>
          <a:blip r:embed="rId8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5579143" y="6963459"/>
            <a:ext cx="411620" cy="420140"/>
          </a:xfrm>
          <a:prstGeom prst="rect">
            <a:avLst/>
          </a:prstGeom>
        </p:spPr>
      </p:pic>
      <p:pic>
        <p:nvPicPr>
          <p:cNvPr name="Picture 54" id="54"/>
          <p:cNvPicPr>
            <a:picLocks noChangeAspect="true"/>
          </p:cNvPicPr>
          <p:nvPr/>
        </p:nvPicPr>
        <p:blipFill>
          <a:blip r:embed="rId8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9163538" y="6963459"/>
            <a:ext cx="411620" cy="420140"/>
          </a:xfrm>
          <a:prstGeom prst="rect">
            <a:avLst/>
          </a:prstGeom>
        </p:spPr>
      </p:pic>
      <p:pic>
        <p:nvPicPr>
          <p:cNvPr name="Picture 55" id="55"/>
          <p:cNvPicPr>
            <a:picLocks noChangeAspect="true"/>
          </p:cNvPicPr>
          <p:nvPr/>
        </p:nvPicPr>
        <p:blipFill>
          <a:blip r:embed="rId8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3043457" y="6963459"/>
            <a:ext cx="411620" cy="4201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152525" y="4737852"/>
            <a:ext cx="440251" cy="43993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6729524" y="4737852"/>
            <a:ext cx="440251" cy="43993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2661861" y="4737852"/>
            <a:ext cx="440251" cy="439938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0" y="0"/>
            <a:ext cx="18288000" cy="4065939"/>
            <a:chOff x="0" y="0"/>
            <a:chExt cx="4816593" cy="107086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4816592" cy="1070865"/>
            </a:xfrm>
            <a:custGeom>
              <a:avLst/>
              <a:gdLst/>
              <a:ahLst/>
              <a:cxnLst/>
              <a:rect r="r" b="b" t="t" l="l"/>
              <a:pathLst>
                <a:path h="10708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70865"/>
                  </a:lnTo>
                  <a:lnTo>
                    <a:pt x="0" y="1070865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970905" y="602218"/>
            <a:ext cx="2457201" cy="2381728"/>
            <a:chOff x="0" y="0"/>
            <a:chExt cx="3276268" cy="3175637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13015" y="1905000"/>
              <a:ext cx="1257621" cy="128365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03084" y="-26357"/>
              <a:ext cx="2546826" cy="2599541"/>
            </a:xfrm>
            <a:prstGeom prst="rect">
              <a:avLst/>
            </a:prstGeom>
          </p:spPr>
        </p:pic>
      </p:grpSp>
      <p:sp>
        <p:nvSpPr>
          <p:cNvPr name="AutoShape 11" id="11"/>
          <p:cNvSpPr/>
          <p:nvPr/>
        </p:nvSpPr>
        <p:spPr>
          <a:xfrm rot="5400000">
            <a:off x="3622392" y="6732646"/>
            <a:ext cx="4114800" cy="0"/>
          </a:xfrm>
          <a:prstGeom prst="line">
            <a:avLst/>
          </a:prstGeom>
          <a:ln cap="flat" w="38100">
            <a:solidFill>
              <a:srgbClr val="F4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5400000">
            <a:off x="9756492" y="6732646"/>
            <a:ext cx="4114800" cy="0"/>
          </a:xfrm>
          <a:prstGeom prst="line">
            <a:avLst/>
          </a:prstGeom>
          <a:ln cap="flat" w="38100">
            <a:solidFill>
              <a:srgbClr val="F4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3" id="13"/>
          <p:cNvSpPr txBox="true"/>
          <p:nvPr/>
        </p:nvSpPr>
        <p:spPr>
          <a:xfrm rot="0">
            <a:off x="1028700" y="1019175"/>
            <a:ext cx="9264085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Montserrat Bold"/>
              </a:rPr>
              <a:t>How to Use </a:t>
            </a:r>
          </a:p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Montserrat Bold"/>
              </a:rPr>
              <a:t>This Presentation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273562" y="4665721"/>
            <a:ext cx="2898927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8C52FF"/>
                </a:solidFill>
                <a:latin typeface="Noto Sans"/>
              </a:rPr>
              <a:t>Google Slides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312650" y="4665721"/>
            <a:ext cx="2733149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8C52FF"/>
                </a:solidFill>
                <a:latin typeface="Open Sauce"/>
              </a:rPr>
              <a:t>PowerPoint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53491" y="4665721"/>
            <a:ext cx="1537798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8C52FF"/>
                </a:solidFill>
                <a:latin typeface="Open Sauce"/>
              </a:rPr>
              <a:t>Canva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52525" y="5598907"/>
            <a:ext cx="3760423" cy="1806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"Canva"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729524" y="5598907"/>
            <a:ext cx="4115762" cy="2535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PowerPoint template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Open the design in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Canva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This will provide you with all the fonts used and elements used in this presentation as listed on page 20. Learn more on slide 3.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661861" y="5598907"/>
            <a:ext cx="3795957" cy="2535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GoogleSlide template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This will provide you with all the fonts used and elements used in this presentation as listed on page 20. Learn more on slide 4.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970337" cy="10287000"/>
            <a:chOff x="0" y="0"/>
            <a:chExt cx="1835809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835809" cy="2709333"/>
            </a:xfrm>
            <a:custGeom>
              <a:avLst/>
              <a:gdLst/>
              <a:ahLst/>
              <a:cxnLst/>
              <a:rect r="r" b="b" t="t" l="l"/>
              <a:pathLst>
                <a:path h="2709333" w="1835809">
                  <a:moveTo>
                    <a:pt x="0" y="0"/>
                  </a:moveTo>
                  <a:lnTo>
                    <a:pt x="1835809" y="0"/>
                  </a:lnTo>
                  <a:lnTo>
                    <a:pt x="183580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801968"/>
            <a:ext cx="4474544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Noto Sans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Noto Sans"/>
              </a:rPr>
              <a:t>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983730"/>
            <a:ext cx="5059131" cy="2274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Noto Sans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Noto Sans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Noto Sans"/>
              </a:rPr>
              <a:t>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90199" y="1702853"/>
            <a:ext cx="847097" cy="72850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13006" y="1651104"/>
            <a:ext cx="579376" cy="83200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09150" y="1651104"/>
            <a:ext cx="832001" cy="83200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64235" y="1754602"/>
            <a:ext cx="1017021" cy="62500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53110" y="1695424"/>
            <a:ext cx="743360" cy="74336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68324" y="1695424"/>
            <a:ext cx="822632" cy="74336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62811" y="1695424"/>
            <a:ext cx="496024" cy="74336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69156" y="3225349"/>
            <a:ext cx="743360" cy="74336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09518" y="3225349"/>
            <a:ext cx="743360" cy="74336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30689" y="1651104"/>
            <a:ext cx="602067" cy="83200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04367" y="3181028"/>
            <a:ext cx="827463" cy="8320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69542" y="3181028"/>
            <a:ext cx="871621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71023" y="3181028"/>
            <a:ext cx="682241" cy="832001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28794" y="3181028"/>
            <a:ext cx="825951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57441" y="3181028"/>
            <a:ext cx="730649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48109" y="3296584"/>
            <a:ext cx="1010671" cy="60089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17016" y="4750980"/>
            <a:ext cx="832001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09518" y="4750980"/>
            <a:ext cx="967444" cy="83200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54216" y="6269735"/>
            <a:ext cx="931977" cy="83200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89072" y="4750980"/>
            <a:ext cx="832001" cy="83200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61128" y="4750980"/>
            <a:ext cx="830489" cy="83200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31671" y="4750980"/>
            <a:ext cx="904349" cy="83200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76074" y="4754586"/>
            <a:ext cx="665830" cy="824789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48109" y="4893843"/>
            <a:ext cx="950796" cy="546276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571" y="6263816"/>
            <a:ext cx="601346" cy="824789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04295" y="6273341"/>
            <a:ext cx="773802" cy="824789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36475" y="6325977"/>
            <a:ext cx="525902" cy="719517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20755" y="6402766"/>
            <a:ext cx="940385" cy="565941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19518" y="6325977"/>
            <a:ext cx="911831" cy="719517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89727" y="6325977"/>
            <a:ext cx="719517" cy="719517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64197" y="7855655"/>
            <a:ext cx="703404" cy="814467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66069" y="7782496"/>
            <a:ext cx="744172" cy="960786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67622" y="6325977"/>
            <a:ext cx="719517" cy="719517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95036" y="7782496"/>
            <a:ext cx="517077" cy="960786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21556" y="7855655"/>
            <a:ext cx="410195" cy="814467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85707" y="7962749"/>
            <a:ext cx="600279" cy="600279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39942" y="7962749"/>
            <a:ext cx="733674" cy="600279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27571" y="7962749"/>
            <a:ext cx="857541" cy="600279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39068" y="7855655"/>
            <a:ext cx="712289" cy="81446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C52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801968"/>
            <a:ext cx="4474544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Noto Sans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Noto Sans"/>
              </a:rPr>
              <a:t>Page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6983730"/>
            <a:ext cx="5059131" cy="2274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Noto Sans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Noto Sans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Noto Sans"/>
              </a:rPr>
              <a:t>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alphaModFix amt="54000"/>
          </a:blip>
          <a:srcRect l="38268" t="13606" r="0" b="30143"/>
          <a:stretch>
            <a:fillRect/>
          </a:stretch>
        </p:blipFill>
        <p:spPr>
          <a:xfrm flipH="false" flipV="false" rot="0">
            <a:off x="6990676" y="-7144"/>
            <a:ext cx="11297324" cy="1029414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9867563" y="8705850"/>
            <a:ext cx="6096000" cy="1524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4" t="23226" r="0" b="21859"/>
          <a:stretch>
            <a:fillRect/>
          </a:stretch>
        </p:blipFill>
        <p:spPr>
          <a:xfrm flipH="false" flipV="false" rot="0">
            <a:off x="8286076" y="1535906"/>
            <a:ext cx="8706950" cy="478155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828416" y="1028700"/>
            <a:ext cx="9621844" cy="567688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876041" y="8391525"/>
            <a:ext cx="647700" cy="64770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8701473" y="6932908"/>
            <a:ext cx="940537" cy="102232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7895091" y="7079076"/>
            <a:ext cx="561779" cy="89884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9867563" y="6990709"/>
            <a:ext cx="987214" cy="98721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1092902" y="7028681"/>
            <a:ext cx="920275" cy="892667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2270353" y="7121679"/>
            <a:ext cx="1006383" cy="77994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8556919" y="1783043"/>
            <a:ext cx="8183889" cy="4214703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6462595" y="7083837"/>
            <a:ext cx="978140" cy="72046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15791902" y="7028681"/>
            <a:ext cx="554041" cy="85322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4751206" y="7102758"/>
            <a:ext cx="726032" cy="817789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13543436" y="7028243"/>
            <a:ext cx="893106" cy="89310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758382" y="420319"/>
            <a:ext cx="8110518" cy="9446362"/>
            <a:chOff x="0" y="0"/>
            <a:chExt cx="10814024" cy="12595149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36158" t="0" r="6601" b="0"/>
            <a:stretch>
              <a:fillRect/>
            </a:stretch>
          </p:blipFill>
          <p:spPr>
            <a:xfrm>
              <a:off x="0" y="0"/>
              <a:ext cx="10814024" cy="12595149"/>
            </a:xfrm>
            <a:prstGeom prst="rect">
              <a:avLst/>
            </a:prstGeom>
          </p:spPr>
        </p:pic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630347" y="811493"/>
            <a:ext cx="15979806" cy="82296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0" y="9239250"/>
            <a:ext cx="18288000" cy="1047750"/>
            <a:chOff x="0" y="0"/>
            <a:chExt cx="4816593" cy="275951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4816592" cy="275951"/>
            </a:xfrm>
            <a:custGeom>
              <a:avLst/>
              <a:gdLst/>
              <a:ahLst/>
              <a:cxnLst/>
              <a:rect r="r" b="b" t="t" l="l"/>
              <a:pathLst>
                <a:path h="27595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9424860" y="8741846"/>
            <a:ext cx="819954" cy="83692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7429303" y="223477"/>
            <a:ext cx="598556" cy="610945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1028700" y="8439634"/>
            <a:ext cx="3572363" cy="82165"/>
            <a:chOff x="0" y="0"/>
            <a:chExt cx="940869" cy="2164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940869" cy="21640"/>
            </a:xfrm>
            <a:custGeom>
              <a:avLst/>
              <a:gdLst/>
              <a:ahLst/>
              <a:cxnLst/>
              <a:rect r="r" b="b" t="t" l="l"/>
              <a:pathLst>
                <a:path h="21640" w="940869">
                  <a:moveTo>
                    <a:pt x="0" y="0"/>
                  </a:moveTo>
                  <a:lnTo>
                    <a:pt x="940869" y="0"/>
                  </a:lnTo>
                  <a:lnTo>
                    <a:pt x="940869" y="21640"/>
                  </a:lnTo>
                  <a:lnTo>
                    <a:pt x="0" y="21640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028700" y="3580203"/>
            <a:ext cx="714607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4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Noto Sans"/>
              </a:rPr>
              <a:t>This presentation template uses the following free fonts: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5389783"/>
            <a:ext cx="4358204" cy="12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oto Sans"/>
              </a:rPr>
              <a:t>Titles: </a:t>
            </a:r>
            <a:r>
              <a:rPr lang="en-US" sz="2499">
                <a:solidFill>
                  <a:srgbClr val="000000"/>
                </a:solidFill>
                <a:latin typeface="Noto Sans"/>
              </a:rPr>
              <a:t>Montserrat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oto Sans"/>
              </a:rPr>
              <a:t>Headers: </a:t>
            </a:r>
            <a:r>
              <a:rPr lang="en-US" sz="2499">
                <a:solidFill>
                  <a:srgbClr val="000000"/>
                </a:solidFill>
                <a:latin typeface="Noto Sans"/>
              </a:rPr>
              <a:t>Noto sans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Noto Sans"/>
              </a:rPr>
              <a:t>Body Copy:</a:t>
            </a:r>
            <a:r>
              <a:rPr lang="en-US" sz="2500">
                <a:solidFill>
                  <a:srgbClr val="000000"/>
                </a:solidFill>
                <a:latin typeface="Noto Sans Italics"/>
              </a:rPr>
              <a:t> </a:t>
            </a:r>
            <a:r>
              <a:rPr lang="en-US" sz="2500">
                <a:solidFill>
                  <a:srgbClr val="000000"/>
                </a:solidFill>
                <a:latin typeface="Noto Sans"/>
              </a:rPr>
              <a:t>Noto sans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7166614"/>
            <a:ext cx="7573439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You can find these fonts online too.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Happy designing!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74888" y="818703"/>
            <a:ext cx="6552661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Fonts In this Presentation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239250"/>
            <a:ext cx="18288000" cy="1047750"/>
            <a:chOff x="0" y="0"/>
            <a:chExt cx="4816593" cy="27595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275951"/>
            </a:xfrm>
            <a:custGeom>
              <a:avLst/>
              <a:gdLst/>
              <a:ahLst/>
              <a:cxnLst/>
              <a:rect r="r" b="b" t="t" l="l"/>
              <a:pathLst>
                <a:path h="27595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5951"/>
                  </a:lnTo>
                  <a:lnTo>
                    <a:pt x="0" y="275951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758382" y="420319"/>
            <a:ext cx="8110518" cy="9446362"/>
            <a:chOff x="0" y="0"/>
            <a:chExt cx="10814024" cy="12595149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17803" t="0" r="17803" b="0"/>
            <a:stretch>
              <a:fillRect/>
            </a:stretch>
          </p:blipFill>
          <p:spPr>
            <a:xfrm>
              <a:off x="0" y="0"/>
              <a:ext cx="10814024" cy="12595149"/>
            </a:xfrm>
            <a:prstGeom prst="rect">
              <a:avLst/>
            </a:prstGeom>
          </p:spPr>
        </p:pic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9424860" y="8741846"/>
            <a:ext cx="819954" cy="836926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028700" y="3011762"/>
            <a:ext cx="7149293" cy="169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This presentation template is free for everyone to use thanks to the following: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5264055"/>
            <a:ext cx="7437695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Noto Sans"/>
              </a:rPr>
              <a:t>SlidesCarnival for the presentation template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Noto Sans"/>
              </a:rPr>
              <a:t>Pexels for the photos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603724"/>
            <a:ext cx="3791307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Happy designing!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974888" y="818703"/>
            <a:ext cx="3545420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Credits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028700" y="7253008"/>
            <a:ext cx="3572363" cy="82165"/>
            <a:chOff x="0" y="0"/>
            <a:chExt cx="940869" cy="2164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940869" cy="21640"/>
            </a:xfrm>
            <a:custGeom>
              <a:avLst/>
              <a:gdLst/>
              <a:ahLst/>
              <a:cxnLst/>
              <a:rect r="r" b="b" t="t" l="l"/>
              <a:pathLst>
                <a:path h="21640" w="940869">
                  <a:moveTo>
                    <a:pt x="0" y="0"/>
                  </a:moveTo>
                  <a:lnTo>
                    <a:pt x="940869" y="0"/>
                  </a:lnTo>
                  <a:lnTo>
                    <a:pt x="940869" y="21640"/>
                  </a:lnTo>
                  <a:lnTo>
                    <a:pt x="0" y="21640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5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7429303" y="223477"/>
            <a:ext cx="598556" cy="61094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7"/>
          <a:srcRect l="6846" t="220" r="5862" b="274"/>
          <a:stretch>
            <a:fillRect/>
          </a:stretch>
        </p:blipFill>
        <p:spPr>
          <a:xfrm flipH="false" flipV="false" rot="0">
            <a:off x="10072518" y="782918"/>
            <a:ext cx="7529008" cy="858253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C2C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32112" cy="3612055"/>
            <a:chOff x="0" y="0"/>
            <a:chExt cx="4828211" cy="95132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28211" cy="951323"/>
            </a:xfrm>
            <a:custGeom>
              <a:avLst/>
              <a:gdLst/>
              <a:ahLst/>
              <a:cxnLst/>
              <a:rect r="r" b="b" t="t" l="l"/>
              <a:pathLst>
                <a:path h="951323" w="4828211">
                  <a:moveTo>
                    <a:pt x="0" y="0"/>
                  </a:moveTo>
                  <a:lnTo>
                    <a:pt x="4828211" y="0"/>
                  </a:lnTo>
                  <a:lnTo>
                    <a:pt x="4828211" y="951323"/>
                  </a:lnTo>
                  <a:lnTo>
                    <a:pt x="0" y="951323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6978672" y="1565511"/>
            <a:ext cx="3775424" cy="896112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-25689" y="3443536"/>
            <a:ext cx="18357802" cy="222700"/>
            <a:chOff x="0" y="0"/>
            <a:chExt cx="4834977" cy="58653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4834977" cy="58653"/>
            </a:xfrm>
            <a:custGeom>
              <a:avLst/>
              <a:gdLst/>
              <a:ahLst/>
              <a:cxnLst/>
              <a:rect r="r" b="b" t="t" l="l"/>
              <a:pathLst>
                <a:path h="58653" w="4834977">
                  <a:moveTo>
                    <a:pt x="0" y="0"/>
                  </a:moveTo>
                  <a:lnTo>
                    <a:pt x="4834977" y="0"/>
                  </a:lnTo>
                  <a:lnTo>
                    <a:pt x="4834977" y="58653"/>
                  </a:lnTo>
                  <a:lnTo>
                    <a:pt x="0" y="5865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197045" y="8084301"/>
            <a:ext cx="13853410" cy="82165"/>
            <a:chOff x="0" y="0"/>
            <a:chExt cx="18471214" cy="109553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3657960" cy="109553"/>
              <a:chOff x="0" y="0"/>
              <a:chExt cx="722560" cy="2164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4937751" y="0"/>
              <a:ext cx="3657960" cy="109553"/>
              <a:chOff x="0" y="0"/>
              <a:chExt cx="722560" cy="2164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9875502" y="0"/>
              <a:ext cx="3657960" cy="109553"/>
              <a:chOff x="0" y="0"/>
              <a:chExt cx="722560" cy="2164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0">
              <a:off x="14813254" y="0"/>
              <a:ext cx="3657960" cy="109553"/>
              <a:chOff x="0" y="0"/>
              <a:chExt cx="722560" cy="2164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0">
            <a:off x="2197045" y="6540255"/>
            <a:ext cx="13853410" cy="82165"/>
            <a:chOff x="0" y="0"/>
            <a:chExt cx="18471214" cy="109553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3657960" cy="109553"/>
              <a:chOff x="0" y="0"/>
              <a:chExt cx="722560" cy="2164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4937751" y="0"/>
              <a:ext cx="3657960" cy="109553"/>
              <a:chOff x="0" y="0"/>
              <a:chExt cx="722560" cy="2164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9875502" y="0"/>
              <a:ext cx="3657960" cy="109553"/>
              <a:chOff x="0" y="0"/>
              <a:chExt cx="722560" cy="21640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14813254" y="0"/>
              <a:ext cx="3657960" cy="109553"/>
              <a:chOff x="0" y="0"/>
              <a:chExt cx="722560" cy="2164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722560" cy="21640"/>
              </a:xfrm>
              <a:custGeom>
                <a:avLst/>
                <a:gdLst/>
                <a:ahLst/>
                <a:cxnLst/>
                <a:rect r="r" b="b" t="t" l="l"/>
                <a:pathLst>
                  <a:path h="21640" w="722560">
                    <a:moveTo>
                      <a:pt x="0" y="0"/>
                    </a:moveTo>
                    <a:lnTo>
                      <a:pt x="722560" y="0"/>
                    </a:lnTo>
                    <a:lnTo>
                      <a:pt x="722560" y="21640"/>
                    </a:lnTo>
                    <a:lnTo>
                      <a:pt x="0" y="2164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sp>
        <p:nvSpPr>
          <p:cNvPr name="TextBox 35" id="35"/>
          <p:cNvSpPr txBox="true"/>
          <p:nvPr/>
        </p:nvSpPr>
        <p:spPr>
          <a:xfrm rot="0">
            <a:off x="3956425" y="3993520"/>
            <a:ext cx="10393573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Noto Sans"/>
              </a:rPr>
              <a:t>Free templates for all your presentation needs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843940" y="6812920"/>
            <a:ext cx="3449680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For PowerPoint, Google Slides, and Canva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5657476" y="6812920"/>
            <a:ext cx="3053775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Noto Sans"/>
              </a:rPr>
              <a:t>100% free for personal or commercial use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075106" y="6822445"/>
            <a:ext cx="3839042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Noto Sans"/>
              </a:rPr>
              <a:t>Ready to use, professional, and customizable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278004" y="6866071"/>
            <a:ext cx="2887996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Noto Sans"/>
              </a:rPr>
              <a:t>Blow your audience away 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4065939"/>
            <a:chOff x="0" y="0"/>
            <a:chExt cx="4816593" cy="107086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070865"/>
            </a:xfrm>
            <a:custGeom>
              <a:avLst/>
              <a:gdLst/>
              <a:ahLst/>
              <a:cxnLst/>
              <a:rect r="r" b="b" t="t" l="l"/>
              <a:pathLst>
                <a:path h="10708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70865"/>
                  </a:lnTo>
                  <a:lnTo>
                    <a:pt x="0" y="1070865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29473" y="1273979"/>
            <a:ext cx="14272870" cy="1918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540"/>
              </a:lnSpc>
            </a:pPr>
            <a:r>
              <a:rPr lang="en-US" sz="6500">
                <a:solidFill>
                  <a:srgbClr val="FFFFFF"/>
                </a:solidFill>
                <a:latin typeface="Montserrat"/>
              </a:rPr>
              <a:t>Download this presentation as </a:t>
            </a:r>
          </a:p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Montserrat"/>
              </a:rPr>
              <a:t>a Powerpoint template in 3 steps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358266" y="6499115"/>
            <a:ext cx="3080960" cy="310736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208163" y="6081907"/>
            <a:ext cx="2528899" cy="3941784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592401" y="4346055"/>
            <a:ext cx="3760423" cy="1442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Noto Sans Bold"/>
              </a:rPr>
              <a:t>"Share"</a:t>
            </a:r>
            <a:r>
              <a:rPr lang="en-US" sz="2100" u="none">
                <a:solidFill>
                  <a:srgbClr val="000000"/>
                </a:solidFill>
                <a:latin typeface="Noto Sans"/>
              </a:rPr>
              <a:t> button on the top right corner in Canva and click on "More" at the bottom of the menu.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436229" y="5864340"/>
            <a:ext cx="3002615" cy="1736997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2027644" y="4346055"/>
            <a:ext cx="3969973" cy="1806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Noto Sans Bold"/>
              </a:rPr>
              <a:t>"Canva"</a:t>
            </a:r>
            <a:r>
              <a:rPr lang="en-US" sz="2100" u="none">
                <a:solidFill>
                  <a:srgbClr val="000000"/>
                </a:solidFill>
                <a:latin typeface="Noto Sans"/>
              </a:rPr>
              <a:t> button next to this presentation. Start editing your presentation. You may need to sign in to your Canva account.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36229" y="4346055"/>
            <a:ext cx="3760423" cy="10780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Noto Sans"/>
              </a:rPr>
              <a:t>Enter </a:t>
            </a:r>
            <a:r>
              <a:rPr lang="en-US" sz="2100" u="none">
                <a:solidFill>
                  <a:srgbClr val="000000"/>
                </a:solidFill>
                <a:latin typeface="Noto Sans Bold"/>
              </a:rPr>
              <a:t>"PowerPoint"</a:t>
            </a:r>
            <a:r>
              <a:rPr lang="en-US" sz="2100" u="none">
                <a:solidFill>
                  <a:srgbClr val="000000"/>
                </a:solidFill>
                <a:latin typeface="Noto Sans"/>
              </a:rPr>
              <a:t> in the search bar and click on the PowerPoint icon to download.</a:t>
            </a:r>
          </a:p>
        </p:txBody>
      </p:sp>
      <p:sp>
        <p:nvSpPr>
          <p:cNvPr name="AutoShape 12" id="12"/>
          <p:cNvSpPr/>
          <p:nvPr/>
        </p:nvSpPr>
        <p:spPr>
          <a:xfrm rot="5400000">
            <a:off x="3862050" y="6976269"/>
            <a:ext cx="5222327" cy="0"/>
          </a:xfrm>
          <a:prstGeom prst="line">
            <a:avLst/>
          </a:prstGeom>
          <a:ln cap="flat" w="38100">
            <a:solidFill>
              <a:srgbClr val="F4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5400000">
            <a:off x="9517053" y="6976269"/>
            <a:ext cx="5222327" cy="0"/>
          </a:xfrm>
          <a:prstGeom prst="line">
            <a:avLst/>
          </a:prstGeom>
          <a:ln cap="flat" w="38100">
            <a:solidFill>
              <a:srgbClr val="F4F4F4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358048" y="4384155"/>
            <a:ext cx="440251" cy="43993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7030426" y="4384155"/>
            <a:ext cx="440251" cy="43993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2804492" y="4384155"/>
            <a:ext cx="440251" cy="4399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4065939"/>
            <a:chOff x="0" y="0"/>
            <a:chExt cx="4816593" cy="107086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1070865"/>
            </a:xfrm>
            <a:custGeom>
              <a:avLst/>
              <a:gdLst/>
              <a:ahLst/>
              <a:cxnLst/>
              <a:rect r="r" b="b" t="t" l="l"/>
              <a:pathLst>
                <a:path h="10708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70865"/>
                  </a:lnTo>
                  <a:lnTo>
                    <a:pt x="0" y="1070865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29473" y="1273979"/>
            <a:ext cx="14272870" cy="1918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540"/>
              </a:lnSpc>
            </a:pPr>
            <a:r>
              <a:rPr lang="en-US" sz="6500">
                <a:solidFill>
                  <a:srgbClr val="FFFFFF"/>
                </a:solidFill>
                <a:latin typeface="Montserrat"/>
              </a:rPr>
              <a:t>Download this presentation as </a:t>
            </a:r>
          </a:p>
          <a:p>
            <a:pPr marL="0" indent="0" lvl="0">
              <a:lnSpc>
                <a:spcPts val="754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Montserrat"/>
              </a:rPr>
              <a:t>a Google Slide template in 3 steps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250771" y="6336477"/>
            <a:ext cx="3132773" cy="315962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012615" y="6103539"/>
            <a:ext cx="2528899" cy="3941784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681994" y="4346055"/>
            <a:ext cx="3760423" cy="14424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Noto Sans Bold"/>
              </a:rPr>
              <a:t>"Share"</a:t>
            </a:r>
            <a:r>
              <a:rPr lang="en-US" sz="2100" u="none">
                <a:solidFill>
                  <a:srgbClr val="000000"/>
                </a:solidFill>
                <a:latin typeface="Noto Sans"/>
              </a:rPr>
              <a:t> button on the top right corner in Canva and click on "More" at the bottom of the menu.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531632" y="7218085"/>
            <a:ext cx="3066913" cy="1712692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2026990" y="4346055"/>
            <a:ext cx="4008073" cy="1806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2100" u="none">
                <a:solidFill>
                  <a:srgbClr val="000000"/>
                </a:solidFill>
                <a:latin typeface="Noto Sans Bold"/>
              </a:rPr>
              <a:t>"Canva"</a:t>
            </a:r>
            <a:r>
              <a:rPr lang="en-US" sz="2100" u="none">
                <a:solidFill>
                  <a:srgbClr val="000000"/>
                </a:solidFill>
                <a:latin typeface="Noto Sans"/>
              </a:rPr>
              <a:t> button next to this presentation. Start editing your presentation. You may need to sign in to your Canva account.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463818" y="4346055"/>
            <a:ext cx="4122373" cy="2535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Enter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"Google Drive"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AutoShape 12" id="12"/>
          <p:cNvSpPr/>
          <p:nvPr/>
        </p:nvSpPr>
        <p:spPr>
          <a:xfrm rot="5400000">
            <a:off x="3862050" y="6976269"/>
            <a:ext cx="5222327" cy="0"/>
          </a:xfrm>
          <a:prstGeom prst="line">
            <a:avLst/>
          </a:prstGeom>
          <a:ln cap="flat" w="38100">
            <a:solidFill>
              <a:srgbClr val="F4F4F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5400000">
            <a:off x="9517053" y="6976269"/>
            <a:ext cx="5222327" cy="0"/>
          </a:xfrm>
          <a:prstGeom prst="line">
            <a:avLst/>
          </a:prstGeom>
          <a:ln cap="flat" w="38100">
            <a:solidFill>
              <a:srgbClr val="F4F4F4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358048" y="4384155"/>
            <a:ext cx="440251" cy="43993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7030426" y="4384155"/>
            <a:ext cx="440251" cy="439938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2804492" y="4384155"/>
            <a:ext cx="440251" cy="4399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043793" y="578530"/>
            <a:ext cx="1382315" cy="1354284"/>
            <a:chOff x="0" y="0"/>
            <a:chExt cx="1843087" cy="180571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328" y="1090325"/>
              <a:ext cx="708059" cy="722714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376381" y="-15024"/>
              <a:ext cx="1451682" cy="1481730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0" y="8125571"/>
            <a:ext cx="18288000" cy="2161429"/>
            <a:chOff x="0" y="0"/>
            <a:chExt cx="4816593" cy="56926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4816592" cy="569265"/>
            </a:xfrm>
            <a:custGeom>
              <a:avLst/>
              <a:gdLst/>
              <a:ahLst/>
              <a:cxnLst/>
              <a:rect r="r" b="b" t="t" l="l"/>
              <a:pathLst>
                <a:path h="5692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69265"/>
                  </a:lnTo>
                  <a:lnTo>
                    <a:pt x="0" y="569265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5541" t="5342" r="0" b="58472"/>
          <a:stretch>
            <a:fillRect/>
          </a:stretch>
        </p:blipFill>
        <p:spPr>
          <a:xfrm flipH="false" flipV="false" rot="0">
            <a:off x="1428067" y="6565031"/>
            <a:ext cx="14569217" cy="3721969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428598" y="3337186"/>
            <a:ext cx="6068401" cy="1806314"/>
            <a:chOff x="0" y="0"/>
            <a:chExt cx="8091201" cy="2408419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809170" y="0"/>
              <a:ext cx="7282031" cy="711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>
                  <a:solidFill>
                    <a:srgbClr val="000000"/>
                  </a:solidFill>
                  <a:latin typeface="Noto Sans"/>
                </a:rPr>
                <a:t>Write an agenda here.</a:t>
              </a:r>
            </a:p>
          </p:txBody>
        </p:sp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5162" t="6107" r="7621" b="46709"/>
            <a:stretch>
              <a:fillRect/>
            </a:stretch>
          </p:blipFill>
          <p:spPr>
            <a:xfrm flipH="false" flipV="false" rot="0">
              <a:off x="0" y="75008"/>
              <a:ext cx="587001" cy="586584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809170" y="1697219"/>
              <a:ext cx="7282031" cy="711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>
                  <a:solidFill>
                    <a:srgbClr val="000000"/>
                  </a:solidFill>
                  <a:latin typeface="Noto Sans"/>
                </a:rPr>
                <a:t>Write an agenda here.</a:t>
              </a:r>
            </a:p>
          </p:txBody>
        </p:sp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5162" t="6107" r="7621" b="46709"/>
            <a:stretch>
              <a:fillRect/>
            </a:stretch>
          </p:blipFill>
          <p:spPr>
            <a:xfrm flipH="false" flipV="false" rot="0">
              <a:off x="0" y="1772227"/>
              <a:ext cx="587001" cy="586584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8778316" y="3337186"/>
            <a:ext cx="6068401" cy="1806314"/>
            <a:chOff x="0" y="0"/>
            <a:chExt cx="8091201" cy="2408419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809170" y="0"/>
              <a:ext cx="7282031" cy="711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>
                  <a:solidFill>
                    <a:srgbClr val="000000"/>
                  </a:solidFill>
                  <a:latin typeface="Noto Sans"/>
                </a:rPr>
                <a:t>Write an agenda here.</a:t>
              </a:r>
            </a:p>
          </p:txBody>
        </p:sp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5162" t="6107" r="7621" b="46709"/>
            <a:stretch>
              <a:fillRect/>
            </a:stretch>
          </p:blipFill>
          <p:spPr>
            <a:xfrm flipH="false" flipV="false" rot="0">
              <a:off x="0" y="75008"/>
              <a:ext cx="587001" cy="586584"/>
            </a:xfrm>
            <a:prstGeom prst="rect">
              <a:avLst/>
            </a:prstGeom>
          </p:spPr>
        </p:pic>
        <p:sp>
          <p:nvSpPr>
            <p:cNvPr name="TextBox 20" id="20"/>
            <p:cNvSpPr txBox="true"/>
            <p:nvPr/>
          </p:nvSpPr>
          <p:spPr>
            <a:xfrm rot="0">
              <a:off x="809170" y="1697219"/>
              <a:ext cx="7282031" cy="711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500">
                  <a:solidFill>
                    <a:srgbClr val="000000"/>
                  </a:solidFill>
                  <a:latin typeface="Noto Sans"/>
                </a:rPr>
                <a:t>Write an agenda here.</a:t>
              </a:r>
            </a:p>
          </p:txBody>
        </p:sp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45162" t="6107" r="7621" b="46709"/>
            <a:stretch>
              <a:fillRect/>
            </a:stretch>
          </p:blipFill>
          <p:spPr>
            <a:xfrm flipH="false" flipV="false" rot="0">
              <a:off x="0" y="1772227"/>
              <a:ext cx="587001" cy="586584"/>
            </a:xfrm>
            <a:prstGeom prst="rect">
              <a:avLst/>
            </a:prstGeom>
          </p:spPr>
        </p:pic>
      </p:grpSp>
      <p:pic>
        <p:nvPicPr>
          <p:cNvPr name="Picture 22" id="22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162167" y="8698496"/>
            <a:ext cx="819954" cy="836926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15655980" y="7775091"/>
            <a:ext cx="531044" cy="542036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974888" y="818703"/>
            <a:ext cx="10781864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Add an Agenda Page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223323" y="4987319"/>
            <a:ext cx="5776431" cy="1848331"/>
            <a:chOff x="0" y="0"/>
            <a:chExt cx="7701908" cy="2464442"/>
          </a:xfrm>
        </p:grpSpPr>
        <p:grpSp>
          <p:nvGrpSpPr>
            <p:cNvPr name="Group 3" id="3"/>
            <p:cNvGrpSpPr/>
            <p:nvPr/>
          </p:nvGrpSpPr>
          <p:grpSpPr>
            <a:xfrm rot="2005963">
              <a:off x="-275282" y="1113974"/>
              <a:ext cx="4114800" cy="236494"/>
              <a:chOff x="0" y="0"/>
              <a:chExt cx="812800" cy="46715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12800" cy="46715"/>
              </a:xfrm>
              <a:custGeom>
                <a:avLst/>
                <a:gdLst/>
                <a:ahLst/>
                <a:cxnLst/>
                <a:rect r="r" b="b" t="t" l="l"/>
                <a:pathLst>
                  <a:path h="46715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6715"/>
                    </a:lnTo>
                    <a:lnTo>
                      <a:pt x="0" y="46715"/>
                    </a:lnTo>
                    <a:close/>
                  </a:path>
                </a:pathLst>
              </a:custGeom>
              <a:solidFill>
                <a:srgbClr val="F4F4F4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8954029">
              <a:off x="3816175" y="1124867"/>
              <a:ext cx="4114800" cy="236494"/>
              <a:chOff x="0" y="0"/>
              <a:chExt cx="812800" cy="46715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12800" cy="46715"/>
              </a:xfrm>
              <a:custGeom>
                <a:avLst/>
                <a:gdLst/>
                <a:ahLst/>
                <a:cxnLst/>
                <a:rect r="r" b="b" t="t" l="l"/>
                <a:pathLst>
                  <a:path h="46715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6715"/>
                    </a:lnTo>
                    <a:lnTo>
                      <a:pt x="0" y="46715"/>
                    </a:lnTo>
                    <a:close/>
                  </a:path>
                </a:pathLst>
              </a:custGeom>
              <a:solidFill>
                <a:srgbClr val="F4F4F4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9" id="9"/>
          <p:cNvGrpSpPr/>
          <p:nvPr/>
        </p:nvGrpSpPr>
        <p:grpSpPr>
          <a:xfrm rot="0">
            <a:off x="9954517" y="4987319"/>
            <a:ext cx="5776431" cy="1848331"/>
            <a:chOff x="0" y="0"/>
            <a:chExt cx="7701908" cy="2464442"/>
          </a:xfrm>
        </p:grpSpPr>
        <p:grpSp>
          <p:nvGrpSpPr>
            <p:cNvPr name="Group 10" id="10"/>
            <p:cNvGrpSpPr/>
            <p:nvPr/>
          </p:nvGrpSpPr>
          <p:grpSpPr>
            <a:xfrm rot="2005963">
              <a:off x="-275282" y="1113974"/>
              <a:ext cx="4114800" cy="236494"/>
              <a:chOff x="0" y="0"/>
              <a:chExt cx="812800" cy="46715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812800" cy="46715"/>
              </a:xfrm>
              <a:custGeom>
                <a:avLst/>
                <a:gdLst/>
                <a:ahLst/>
                <a:cxnLst/>
                <a:rect r="r" b="b" t="t" l="l"/>
                <a:pathLst>
                  <a:path h="46715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6715"/>
                    </a:lnTo>
                    <a:lnTo>
                      <a:pt x="0" y="46715"/>
                    </a:lnTo>
                    <a:close/>
                  </a:path>
                </a:pathLst>
              </a:custGeom>
              <a:solidFill>
                <a:srgbClr val="F4F4F4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8954029">
              <a:off x="3816175" y="1124867"/>
              <a:ext cx="4114800" cy="236494"/>
              <a:chOff x="0" y="0"/>
              <a:chExt cx="812800" cy="46715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812800" cy="46715"/>
              </a:xfrm>
              <a:custGeom>
                <a:avLst/>
                <a:gdLst/>
                <a:ahLst/>
                <a:cxnLst/>
                <a:rect r="r" b="b" t="t" l="l"/>
                <a:pathLst>
                  <a:path h="46715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6715"/>
                    </a:lnTo>
                    <a:lnTo>
                      <a:pt x="0" y="46715"/>
                    </a:lnTo>
                    <a:close/>
                  </a:path>
                </a:pathLst>
              </a:custGeom>
              <a:solidFill>
                <a:srgbClr val="F4F4F4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16" id="16"/>
          <p:cNvGrpSpPr/>
          <p:nvPr/>
        </p:nvGrpSpPr>
        <p:grpSpPr>
          <a:xfrm rot="0">
            <a:off x="1246273" y="4033413"/>
            <a:ext cx="3121751" cy="1629210"/>
            <a:chOff x="0" y="0"/>
            <a:chExt cx="4162334" cy="2172280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198061"/>
              <a:ext cx="4114800" cy="1974220"/>
              <a:chOff x="0" y="0"/>
              <a:chExt cx="812800" cy="389969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47534" y="0"/>
              <a:ext cx="4114800" cy="1974220"/>
              <a:chOff x="0" y="0"/>
              <a:chExt cx="812800" cy="389969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C2CB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23" id="23"/>
          <p:cNvGrpSpPr/>
          <p:nvPr/>
        </p:nvGrpSpPr>
        <p:grpSpPr>
          <a:xfrm rot="0">
            <a:off x="4358499" y="6242478"/>
            <a:ext cx="3121751" cy="1629210"/>
            <a:chOff x="0" y="0"/>
            <a:chExt cx="4162334" cy="2172280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198061"/>
              <a:ext cx="4114800" cy="1974220"/>
              <a:chOff x="0" y="0"/>
              <a:chExt cx="812800" cy="389969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47534" y="0"/>
              <a:ext cx="4114800" cy="1974220"/>
              <a:chOff x="0" y="0"/>
              <a:chExt cx="812800" cy="389969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C2CB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30" id="30"/>
          <p:cNvGrpSpPr/>
          <p:nvPr/>
        </p:nvGrpSpPr>
        <p:grpSpPr>
          <a:xfrm rot="0">
            <a:off x="7748055" y="4185813"/>
            <a:ext cx="3121751" cy="1629210"/>
            <a:chOff x="0" y="0"/>
            <a:chExt cx="4162334" cy="2172280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0" y="198061"/>
              <a:ext cx="4114800" cy="1974220"/>
              <a:chOff x="0" y="0"/>
              <a:chExt cx="812800" cy="389969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47534" y="0"/>
              <a:ext cx="4114800" cy="1974220"/>
              <a:chOff x="0" y="0"/>
              <a:chExt cx="812800" cy="389969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C2CB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37" id="37"/>
          <p:cNvGrpSpPr/>
          <p:nvPr/>
        </p:nvGrpSpPr>
        <p:grpSpPr>
          <a:xfrm rot="0">
            <a:off x="11320135" y="6274979"/>
            <a:ext cx="3121751" cy="1629210"/>
            <a:chOff x="0" y="0"/>
            <a:chExt cx="4162334" cy="2172280"/>
          </a:xfrm>
        </p:grpSpPr>
        <p:grpSp>
          <p:nvGrpSpPr>
            <p:cNvPr name="Group 38" id="38"/>
            <p:cNvGrpSpPr/>
            <p:nvPr/>
          </p:nvGrpSpPr>
          <p:grpSpPr>
            <a:xfrm rot="0">
              <a:off x="0" y="198061"/>
              <a:ext cx="4114800" cy="1974220"/>
              <a:chOff x="0" y="0"/>
              <a:chExt cx="812800" cy="389969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41" id="41"/>
            <p:cNvGrpSpPr/>
            <p:nvPr/>
          </p:nvGrpSpPr>
          <p:grpSpPr>
            <a:xfrm rot="0">
              <a:off x="47534" y="0"/>
              <a:ext cx="4114800" cy="1974220"/>
              <a:chOff x="0" y="0"/>
              <a:chExt cx="812800" cy="389969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C2CB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44" id="44"/>
          <p:cNvGrpSpPr/>
          <p:nvPr/>
        </p:nvGrpSpPr>
        <p:grpSpPr>
          <a:xfrm rot="0">
            <a:off x="14249836" y="3997930"/>
            <a:ext cx="3121751" cy="1629210"/>
            <a:chOff x="0" y="0"/>
            <a:chExt cx="4162334" cy="2172280"/>
          </a:xfrm>
        </p:grpSpPr>
        <p:grpSp>
          <p:nvGrpSpPr>
            <p:cNvPr name="Group 45" id="45"/>
            <p:cNvGrpSpPr/>
            <p:nvPr/>
          </p:nvGrpSpPr>
          <p:grpSpPr>
            <a:xfrm rot="0">
              <a:off x="0" y="198061"/>
              <a:ext cx="4114800" cy="1974220"/>
              <a:chOff x="0" y="0"/>
              <a:chExt cx="812800" cy="389969"/>
            </a:xfrm>
          </p:grpSpPr>
          <p:sp>
            <p:nvSpPr>
              <p:cNvPr name="Freeform 46" id="46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8C52FF"/>
              </a:solidFill>
            </p:spPr>
          </p:sp>
          <p:sp>
            <p:nvSpPr>
              <p:cNvPr name="TextBox 47" id="47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grpSp>
          <p:nvGrpSpPr>
            <p:cNvPr name="Group 48" id="48"/>
            <p:cNvGrpSpPr/>
            <p:nvPr/>
          </p:nvGrpSpPr>
          <p:grpSpPr>
            <a:xfrm rot="0">
              <a:off x="47534" y="0"/>
              <a:ext cx="4114800" cy="1974220"/>
              <a:chOff x="0" y="0"/>
              <a:chExt cx="812800" cy="389969"/>
            </a:xfrm>
          </p:grpSpPr>
          <p:sp>
            <p:nvSpPr>
              <p:cNvPr name="Freeform 49" id="49"/>
              <p:cNvSpPr/>
              <p:nvPr/>
            </p:nvSpPr>
            <p:spPr>
              <a:xfrm>
                <a:off x="0" y="0"/>
                <a:ext cx="812800" cy="389969"/>
              </a:xfrm>
              <a:custGeom>
                <a:avLst/>
                <a:gdLst/>
                <a:ahLst/>
                <a:cxnLst/>
                <a:rect r="r" b="b" t="t" l="l"/>
                <a:pathLst>
                  <a:path h="389969" w="812800">
                    <a:moveTo>
                      <a:pt x="406400" y="0"/>
                    </a:moveTo>
                    <a:lnTo>
                      <a:pt x="812800" y="194985"/>
                    </a:lnTo>
                    <a:lnTo>
                      <a:pt x="406400" y="389969"/>
                    </a:lnTo>
                    <a:lnTo>
                      <a:pt x="0" y="194985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C2CB"/>
              </a:solidFill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51" id="51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52" id="52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16043793" y="578530"/>
            <a:ext cx="1382315" cy="1354284"/>
            <a:chOff x="0" y="0"/>
            <a:chExt cx="1843087" cy="1805712"/>
          </a:xfrm>
        </p:grpSpPr>
        <p:pic>
          <p:nvPicPr>
            <p:cNvPr name="Picture 55" id="55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376381" y="-15024"/>
              <a:ext cx="1451682" cy="1481730"/>
            </a:xfrm>
            <a:prstGeom prst="rect">
              <a:avLst/>
            </a:prstGeom>
          </p:spPr>
        </p:pic>
        <p:pic>
          <p:nvPicPr>
            <p:cNvPr name="Picture 56" id="56"/>
            <p:cNvPicPr>
              <a:picLocks noChangeAspect="true"/>
            </p:cNvPicPr>
            <p:nvPr/>
          </p:nvPicPr>
          <p:blipFill>
            <a:blip r:embed="rId4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328" y="1090325"/>
              <a:ext cx="708059" cy="722714"/>
            </a:xfrm>
            <a:prstGeom prst="rect">
              <a:avLst/>
            </a:prstGeom>
          </p:spPr>
        </p:pic>
      </p:grpSp>
      <p:pic>
        <p:nvPicPr>
          <p:cNvPr name="Picture 57" id="5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336880" y="4121177"/>
            <a:ext cx="940537" cy="1022323"/>
          </a:xfrm>
          <a:prstGeom prst="rect">
            <a:avLst/>
          </a:prstGeom>
        </p:spPr>
      </p:pic>
      <p:pic>
        <p:nvPicPr>
          <p:cNvPr name="Picture 58" id="5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5614642" y="6569512"/>
            <a:ext cx="609464" cy="975143"/>
          </a:xfrm>
          <a:prstGeom prst="rect">
            <a:avLst/>
          </a:prstGeom>
        </p:spPr>
      </p:pic>
      <p:pic>
        <p:nvPicPr>
          <p:cNvPr name="Picture 59" id="5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8815323" y="4446087"/>
            <a:ext cx="987214" cy="987214"/>
          </a:xfrm>
          <a:prstGeom prst="rect">
            <a:avLst/>
          </a:prstGeom>
        </p:spPr>
      </p:pic>
      <p:pic>
        <p:nvPicPr>
          <p:cNvPr name="Picture 60" id="60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2454979" y="6530570"/>
            <a:ext cx="920275" cy="892667"/>
          </a:xfrm>
          <a:prstGeom prst="rect">
            <a:avLst/>
          </a:prstGeom>
        </p:spPr>
      </p:pic>
      <p:pic>
        <p:nvPicPr>
          <p:cNvPr name="Picture 61" id="61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5337030" y="4363553"/>
            <a:ext cx="1006383" cy="779947"/>
          </a:xfrm>
          <a:prstGeom prst="rect">
            <a:avLst/>
          </a:prstGeom>
        </p:spPr>
      </p:pic>
      <p:sp>
        <p:nvSpPr>
          <p:cNvPr name="TextBox 62" id="62"/>
          <p:cNvSpPr txBox="true"/>
          <p:nvPr/>
        </p:nvSpPr>
        <p:spPr>
          <a:xfrm rot="0">
            <a:off x="974888" y="819150"/>
            <a:ext cx="10767154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Add a Roadmap Page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974888" y="2255315"/>
            <a:ext cx="10468642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data you want to discuss. </a:t>
            </a:r>
          </a:p>
        </p:txBody>
      </p:sp>
      <p:grpSp>
        <p:nvGrpSpPr>
          <p:cNvPr name="Group 64" id="64"/>
          <p:cNvGrpSpPr/>
          <p:nvPr/>
        </p:nvGrpSpPr>
        <p:grpSpPr>
          <a:xfrm rot="0">
            <a:off x="1394419" y="6185328"/>
            <a:ext cx="2796884" cy="1098150"/>
            <a:chOff x="0" y="0"/>
            <a:chExt cx="3729179" cy="1464201"/>
          </a:xfrm>
        </p:grpSpPr>
        <p:sp>
          <p:nvSpPr>
            <p:cNvPr name="TextBox 65" id="65"/>
            <p:cNvSpPr txBox="true"/>
            <p:nvPr/>
          </p:nvSpPr>
          <p:spPr>
            <a:xfrm rot="0">
              <a:off x="13532" y="9525"/>
              <a:ext cx="3715647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66" id="66"/>
            <p:cNvSpPr txBox="true"/>
            <p:nvPr/>
          </p:nvSpPr>
          <p:spPr>
            <a:xfrm rot="0">
              <a:off x="0" y="683786"/>
              <a:ext cx="3069615" cy="78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1800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5012937" y="8335901"/>
            <a:ext cx="2796884" cy="1098150"/>
            <a:chOff x="0" y="0"/>
            <a:chExt cx="3729179" cy="1464201"/>
          </a:xfrm>
        </p:grpSpPr>
        <p:sp>
          <p:nvSpPr>
            <p:cNvPr name="TextBox 68" id="68"/>
            <p:cNvSpPr txBox="true"/>
            <p:nvPr/>
          </p:nvSpPr>
          <p:spPr>
            <a:xfrm rot="0">
              <a:off x="13532" y="9525"/>
              <a:ext cx="3715647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69" id="69"/>
            <p:cNvSpPr txBox="true"/>
            <p:nvPr/>
          </p:nvSpPr>
          <p:spPr>
            <a:xfrm rot="0">
              <a:off x="0" y="683786"/>
              <a:ext cx="3069615" cy="78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1800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11883734" y="8335901"/>
            <a:ext cx="2796884" cy="1098150"/>
            <a:chOff x="0" y="0"/>
            <a:chExt cx="3729179" cy="1464201"/>
          </a:xfrm>
        </p:grpSpPr>
        <p:sp>
          <p:nvSpPr>
            <p:cNvPr name="TextBox 71" id="71"/>
            <p:cNvSpPr txBox="true"/>
            <p:nvPr/>
          </p:nvSpPr>
          <p:spPr>
            <a:xfrm rot="0">
              <a:off x="13532" y="9525"/>
              <a:ext cx="3715647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72" id="72"/>
            <p:cNvSpPr txBox="true"/>
            <p:nvPr/>
          </p:nvSpPr>
          <p:spPr>
            <a:xfrm rot="0">
              <a:off x="0" y="683786"/>
              <a:ext cx="3069615" cy="78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1800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8370851" y="6185328"/>
            <a:ext cx="2796884" cy="1098150"/>
            <a:chOff x="0" y="0"/>
            <a:chExt cx="3729179" cy="1464201"/>
          </a:xfrm>
        </p:grpSpPr>
        <p:sp>
          <p:nvSpPr>
            <p:cNvPr name="TextBox 74" id="74"/>
            <p:cNvSpPr txBox="true"/>
            <p:nvPr/>
          </p:nvSpPr>
          <p:spPr>
            <a:xfrm rot="0">
              <a:off x="13532" y="9525"/>
              <a:ext cx="3715647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75" id="75"/>
            <p:cNvSpPr txBox="true"/>
            <p:nvPr/>
          </p:nvSpPr>
          <p:spPr>
            <a:xfrm rot="0">
              <a:off x="0" y="683786"/>
              <a:ext cx="3069615" cy="78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1800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4875190" y="6185328"/>
            <a:ext cx="2796884" cy="1098150"/>
            <a:chOff x="0" y="0"/>
            <a:chExt cx="3729179" cy="1464201"/>
          </a:xfrm>
        </p:grpSpPr>
        <p:sp>
          <p:nvSpPr>
            <p:cNvPr name="TextBox 77" id="77"/>
            <p:cNvSpPr txBox="true"/>
            <p:nvPr/>
          </p:nvSpPr>
          <p:spPr>
            <a:xfrm rot="0">
              <a:off x="13532" y="9525"/>
              <a:ext cx="3715647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78" id="78"/>
            <p:cNvSpPr txBox="true"/>
            <p:nvPr/>
          </p:nvSpPr>
          <p:spPr>
            <a:xfrm rot="0">
              <a:off x="0" y="683786"/>
              <a:ext cx="3069615" cy="780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1800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028700" y="3193557"/>
          <a:ext cx="16230600" cy="6360938"/>
        </p:xfrm>
        <a:graphic>
          <a:graphicData uri="http://schemas.openxmlformats.org/drawingml/2006/table">
            <a:tbl>
              <a:tblPr/>
              <a:tblGrid>
                <a:gridCol w="1732963"/>
                <a:gridCol w="1208136"/>
                <a:gridCol w="1208136"/>
                <a:gridCol w="1208136"/>
                <a:gridCol w="1208136"/>
                <a:gridCol w="1208136"/>
                <a:gridCol w="1208136"/>
                <a:gridCol w="1208136"/>
                <a:gridCol w="1208136"/>
                <a:gridCol w="1208136"/>
                <a:gridCol w="1208136"/>
                <a:gridCol w="1208136"/>
                <a:gridCol w="1208136"/>
              </a:tblGrid>
              <a:tr h="775044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YEAR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JAN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FEB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MAR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APRIL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MAY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JUNE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JULY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AUG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SEPT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OCT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NOV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DEC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387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Action </a:t>
                      </a:r>
                    </a:p>
                    <a:p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Point</a:t>
                      </a:r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39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Action </a:t>
                      </a:r>
                    </a:p>
                    <a:p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Point</a:t>
                      </a:r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39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Action </a:t>
                      </a:r>
                    </a:p>
                    <a:p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Point</a:t>
                      </a:r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171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Action </a:t>
                      </a:r>
                    </a:p>
                    <a:p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Point</a:t>
                      </a:r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AutoShape 3" id="3"/>
          <p:cNvSpPr/>
          <p:nvPr/>
        </p:nvSpPr>
        <p:spPr>
          <a:xfrm rot="0">
            <a:off x="2773511" y="4627653"/>
            <a:ext cx="4679123" cy="0"/>
          </a:xfrm>
          <a:prstGeom prst="line">
            <a:avLst/>
          </a:prstGeom>
          <a:ln cap="flat" w="285750">
            <a:solidFill>
              <a:srgbClr val="8C52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6466863" y="5908298"/>
            <a:ext cx="4679123" cy="0"/>
          </a:xfrm>
          <a:prstGeom prst="line">
            <a:avLst/>
          </a:prstGeom>
          <a:ln cap="flat" w="2857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0073426" y="7327803"/>
            <a:ext cx="4679123" cy="0"/>
          </a:xfrm>
          <a:prstGeom prst="line">
            <a:avLst/>
          </a:prstGeom>
          <a:ln cap="flat" w="285750">
            <a:solidFill>
              <a:srgbClr val="8C52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12580177" y="8751126"/>
            <a:ext cx="4679123" cy="0"/>
          </a:xfrm>
          <a:prstGeom prst="line">
            <a:avLst/>
          </a:prstGeom>
          <a:ln cap="flat" w="285750">
            <a:solidFill>
              <a:srgbClr val="00C2CB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974888" y="819150"/>
            <a:ext cx="10767154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Add a Roadmap Page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74888" y="2255315"/>
            <a:ext cx="10468642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data you want to discuss. 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6043793" y="578530"/>
            <a:ext cx="1382315" cy="1354284"/>
            <a:chOff x="0" y="0"/>
            <a:chExt cx="1843087" cy="1805712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376381" y="-15024"/>
              <a:ext cx="1451682" cy="1481730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4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328" y="1090325"/>
              <a:ext cx="708059" cy="722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028700" y="3658801"/>
          <a:ext cx="16230600" cy="5243727"/>
        </p:xfrm>
        <a:graphic>
          <a:graphicData uri="http://schemas.openxmlformats.org/drawingml/2006/table">
            <a:tbl>
              <a:tblPr/>
              <a:tblGrid>
                <a:gridCol w="2349321"/>
                <a:gridCol w="2313546"/>
                <a:gridCol w="2313546"/>
                <a:gridCol w="2313546"/>
                <a:gridCol w="2313546"/>
                <a:gridCol w="2313546"/>
                <a:gridCol w="2313546"/>
              </a:tblGrid>
              <a:tr h="77579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YEAR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MONTH 1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MONTH 2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MONTH 3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MONTH 4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MONTH 5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MONTH 6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CB"/>
                    </a:solidFill>
                  </a:tcPr>
                </a:tc>
              </a:tr>
              <a:tr h="1121394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39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39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373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Noto Sans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52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grpSp>
        <p:nvGrpSpPr>
          <p:cNvPr name="Group 3" id="3"/>
          <p:cNvGrpSpPr/>
          <p:nvPr/>
        </p:nvGrpSpPr>
        <p:grpSpPr>
          <a:xfrm rot="0">
            <a:off x="0" y="811493"/>
            <a:ext cx="752915" cy="1159734"/>
            <a:chOff x="0" y="0"/>
            <a:chExt cx="198299" cy="305444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98299" cy="305444"/>
            </a:xfrm>
            <a:custGeom>
              <a:avLst/>
              <a:gdLst/>
              <a:ahLst/>
              <a:cxnLst/>
              <a:rect r="r" b="b" t="t" l="l"/>
              <a:pathLst>
                <a:path h="305444" w="198299">
                  <a:moveTo>
                    <a:pt x="0" y="0"/>
                  </a:moveTo>
                  <a:lnTo>
                    <a:pt x="198299" y="0"/>
                  </a:lnTo>
                  <a:lnTo>
                    <a:pt x="198299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6043793" y="578530"/>
            <a:ext cx="1382315" cy="1354284"/>
            <a:chOff x="0" y="0"/>
            <a:chExt cx="1843087" cy="180571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376381" y="-15024"/>
              <a:ext cx="1451682" cy="1481730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328" y="1090325"/>
              <a:ext cx="708059" cy="722714"/>
            </a:xfrm>
            <a:prstGeom prst="rect">
              <a:avLst/>
            </a:prstGeom>
          </p:spPr>
        </p:pic>
      </p:grpSp>
      <p:sp>
        <p:nvSpPr>
          <p:cNvPr name="TextBox 9" id="9"/>
          <p:cNvSpPr txBox="true"/>
          <p:nvPr/>
        </p:nvSpPr>
        <p:spPr>
          <a:xfrm rot="0">
            <a:off x="974888" y="819150"/>
            <a:ext cx="10767154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Montserrat Bold"/>
              </a:rPr>
              <a:t>Add a Roadmap Page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4888" y="2255315"/>
            <a:ext cx="10468642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data you want to discuss.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9239250"/>
            <a:ext cx="18832747" cy="1119499"/>
            <a:chOff x="0" y="0"/>
            <a:chExt cx="4960065" cy="29484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960065" cy="294847"/>
            </a:xfrm>
            <a:custGeom>
              <a:avLst/>
              <a:gdLst/>
              <a:ahLst/>
              <a:cxnLst/>
              <a:rect r="r" b="b" t="t" l="l"/>
              <a:pathLst>
                <a:path h="294847" w="4960065">
                  <a:moveTo>
                    <a:pt x="0" y="0"/>
                  </a:moveTo>
                  <a:lnTo>
                    <a:pt x="4960065" y="0"/>
                  </a:lnTo>
                  <a:lnTo>
                    <a:pt x="4960065" y="294847"/>
                  </a:lnTo>
                  <a:lnTo>
                    <a:pt x="0" y="294847"/>
                  </a:lnTo>
                  <a:close/>
                </a:path>
              </a:pathLst>
            </a:custGeom>
            <a:solidFill>
              <a:srgbClr val="00C2C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277548" y="811493"/>
            <a:ext cx="1030463" cy="1159734"/>
            <a:chOff x="0" y="0"/>
            <a:chExt cx="271398" cy="305444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71398" cy="305444"/>
            </a:xfrm>
            <a:custGeom>
              <a:avLst/>
              <a:gdLst/>
              <a:ahLst/>
              <a:cxnLst/>
              <a:rect r="r" b="b" t="t" l="l"/>
              <a:pathLst>
                <a:path h="305444" w="271398">
                  <a:moveTo>
                    <a:pt x="0" y="0"/>
                  </a:moveTo>
                  <a:lnTo>
                    <a:pt x="271398" y="0"/>
                  </a:lnTo>
                  <a:lnTo>
                    <a:pt x="271398" y="305444"/>
                  </a:lnTo>
                  <a:lnTo>
                    <a:pt x="0" y="305444"/>
                  </a:lnTo>
                  <a:close/>
                </a:path>
              </a:pathLst>
            </a:custGeom>
            <a:solidFill>
              <a:srgbClr val="8C52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0442252" y="3189274"/>
            <a:ext cx="440251" cy="43993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0456539" y="7345821"/>
            <a:ext cx="440251" cy="43993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162" t="6107" r="7621" b="46709"/>
          <a:stretch>
            <a:fillRect/>
          </a:stretch>
        </p:blipFill>
        <p:spPr>
          <a:xfrm flipH="false" flipV="false" rot="0">
            <a:off x="10466064" y="5267547"/>
            <a:ext cx="440251" cy="43993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28135" t="0" r="4162" b="0"/>
          <a:stretch>
            <a:fillRect/>
          </a:stretch>
        </p:blipFill>
        <p:spPr>
          <a:xfrm flipH="false" flipV="false" rot="0">
            <a:off x="1164335" y="2594200"/>
            <a:ext cx="7885145" cy="7764549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16043793" y="578530"/>
            <a:ext cx="1382315" cy="1354284"/>
            <a:chOff x="0" y="0"/>
            <a:chExt cx="1843087" cy="1805712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2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376381" y="-15024"/>
              <a:ext cx="1451682" cy="1481730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5">
              <a:alphaModFix amt="7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54837" b="53903"/>
            <a:stretch>
              <a:fillRect/>
            </a:stretch>
          </p:blipFill>
          <p:spPr>
            <a:xfrm flipH="false" flipV="false" rot="5400000">
              <a:off x="7328" y="1090325"/>
              <a:ext cx="708059" cy="722714"/>
            </a:xfrm>
            <a:prstGeom prst="rect">
              <a:avLst/>
            </a:prstGeom>
          </p:spPr>
        </p:pic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47735" t="0" r="0" b="0"/>
          <a:stretch>
            <a:fillRect/>
          </a:stretch>
        </p:blipFill>
        <p:spPr>
          <a:xfrm flipH="false" flipV="false" rot="-5400000">
            <a:off x="1343245" y="2900302"/>
            <a:ext cx="7457246" cy="734814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54837" b="53903"/>
          <a:stretch>
            <a:fillRect/>
          </a:stretch>
        </p:blipFill>
        <p:spPr>
          <a:xfrm flipH="false" flipV="false" rot="5400000">
            <a:off x="836058" y="8820787"/>
            <a:ext cx="819954" cy="836926"/>
          </a:xfrm>
          <a:prstGeom prst="rect">
            <a:avLst/>
          </a:prstGeom>
        </p:spPr>
      </p:pic>
      <p:grpSp>
        <p:nvGrpSpPr>
          <p:cNvPr name="Group 17" id="17"/>
          <p:cNvGrpSpPr/>
          <p:nvPr/>
        </p:nvGrpSpPr>
        <p:grpSpPr>
          <a:xfrm rot="0">
            <a:off x="11134079" y="3133018"/>
            <a:ext cx="4584125" cy="1429952"/>
            <a:chOff x="0" y="0"/>
            <a:chExt cx="6112166" cy="1906602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0"/>
              <a:ext cx="61121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8C52FF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32182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Briefly elaborate on what you want to discuss. 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148366" y="7289565"/>
            <a:ext cx="4584125" cy="1429952"/>
            <a:chOff x="0" y="0"/>
            <a:chExt cx="6112166" cy="1906602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0"/>
              <a:ext cx="61121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8C52FF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832182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Briefly elaborate on what you want to discuss. 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157891" y="5211291"/>
            <a:ext cx="4584125" cy="1429952"/>
            <a:chOff x="0" y="0"/>
            <a:chExt cx="6112166" cy="1906602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0"/>
              <a:ext cx="61121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8C52FF"/>
                  </a:solidFill>
                  <a:latin typeface="Noto Sans Bold"/>
                </a:rPr>
                <a:t>Add a main point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832182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Briefly elaborate on what you want to discuss. 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955838" y="818703"/>
            <a:ext cx="11565793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000000"/>
                </a:solidFill>
                <a:latin typeface="Montserrat Bold"/>
              </a:rPr>
              <a:t>Write your topic or idea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DAFQCZlJhzM</dc:identifier>
  <dcterms:modified xsi:type="dcterms:W3CDTF">2011-08-01T06:04:30Z</dcterms:modified>
  <cp:revision>1</cp:revision>
  <dc:title>Copia de Green and Violet Simple Corporate Roadmap Presentation</dc:title>
</cp:coreProperties>
</file>