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Clear Sans Bold" charset="1" panose="020B0803030202020304"/>
      <p:regular r:id="rId10"/>
    </p:embeddedFont>
    <p:embeddedFont>
      <p:font typeface="Clear Sans Bold Italics" charset="1" panose="020B0803030202090304"/>
      <p:regular r:id="rId11"/>
    </p:embeddedFont>
    <p:embeddedFont>
      <p:font typeface="Le Petit Cochon" charset="1" panose="000005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slides/slide1.xml" Type="http://schemas.openxmlformats.org/officeDocument/2006/relationships/slide"/><Relationship Id="rId14" Target="slides/slide2.xml" Type="http://schemas.openxmlformats.org/officeDocument/2006/relationships/slide"/><Relationship Id="rId15" Target="slides/slide3.xml" Type="http://schemas.openxmlformats.org/officeDocument/2006/relationships/slide"/><Relationship Id="rId16" Target="slides/slide4.xml" Type="http://schemas.openxmlformats.org/officeDocument/2006/relationships/slide"/><Relationship Id="rId17" Target="slides/slide5.xml" Type="http://schemas.openxmlformats.org/officeDocument/2006/relationships/slide"/><Relationship Id="rId18" Target="slides/slide6.xml" Type="http://schemas.openxmlformats.org/officeDocument/2006/relationships/slide"/><Relationship Id="rId19" Target="slides/slide7.xml" Type="http://schemas.openxmlformats.org/officeDocument/2006/relationships/slide"/><Relationship Id="rId2" Target="presProps.xml" Type="http://schemas.openxmlformats.org/officeDocument/2006/relationships/presProps"/><Relationship Id="rId20" Target="slides/slide8.xml" Type="http://schemas.openxmlformats.org/officeDocument/2006/relationships/slide"/><Relationship Id="rId21" Target="slides/slide9.xml" Type="http://schemas.openxmlformats.org/officeDocument/2006/relationships/slide"/><Relationship Id="rId22" Target="slides/slide10.xml" Type="http://schemas.openxmlformats.org/officeDocument/2006/relationships/slide"/><Relationship Id="rId23" Target="slides/slide11.xml" Type="http://schemas.openxmlformats.org/officeDocument/2006/relationships/slide"/><Relationship Id="rId24" Target="slides/slide12.xml" Type="http://schemas.openxmlformats.org/officeDocument/2006/relationships/slide"/><Relationship Id="rId25" Target="slides/slide13.xml" Type="http://schemas.openxmlformats.org/officeDocument/2006/relationships/slide"/><Relationship Id="rId26" Target="slides/slide14.xml" Type="http://schemas.openxmlformats.org/officeDocument/2006/relationships/slide"/><Relationship Id="rId27" Target="slides/slide15.xml" Type="http://schemas.openxmlformats.org/officeDocument/2006/relationships/slide"/><Relationship Id="rId28" Target="slides/slide16.xml" Type="http://schemas.openxmlformats.org/officeDocument/2006/relationships/slide"/><Relationship Id="rId29" Target="slides/slide17.xml" Type="http://schemas.openxmlformats.org/officeDocument/2006/relationships/slide"/><Relationship Id="rId3" Target="viewProps.xml" Type="http://schemas.openxmlformats.org/officeDocument/2006/relationships/viewProps"/><Relationship Id="rId30" Target="slides/slide18.xml" Type="http://schemas.openxmlformats.org/officeDocument/2006/relationships/slide"/><Relationship Id="rId31" Target="slides/slide19.xml" Type="http://schemas.openxmlformats.org/officeDocument/2006/relationships/slide"/><Relationship Id="rId32" Target="slides/slide20.xml" Type="http://schemas.openxmlformats.org/officeDocument/2006/relationships/slide"/><Relationship Id="rId33" Target="slides/slide21.xml" Type="http://schemas.openxmlformats.org/officeDocument/2006/relationships/slide"/><Relationship Id="rId34" Target="slides/slide22.xml" Type="http://schemas.openxmlformats.org/officeDocument/2006/relationships/slide"/><Relationship Id="rId35" Target="slides/slide23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23.jpeg" Type="http://schemas.openxmlformats.org/officeDocument/2006/relationships/image"/><Relationship Id="rId5" Target="../media/image24.png" Type="http://schemas.openxmlformats.org/officeDocument/2006/relationships/image"/><Relationship Id="rId6" Target="../media/image25.jpeg" Type="http://schemas.openxmlformats.org/officeDocument/2006/relationships/image"/><Relationship Id="rId7" Target="../media/image26.jpeg" Type="http://schemas.openxmlformats.org/officeDocument/2006/relationships/image"/><Relationship Id="rId8" Target="../media/image2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28.jpeg" Type="http://schemas.openxmlformats.org/officeDocument/2006/relationships/image"/><Relationship Id="rId5" Target="../media/image18.png" Type="http://schemas.openxmlformats.org/officeDocument/2006/relationships/image"/><Relationship Id="rId6" Target="../media/image29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2.jpeg" Type="http://schemas.openxmlformats.org/officeDocument/2006/relationships/image"/><Relationship Id="rId5" Target="../media/image18.pn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jpeg" Type="http://schemas.openxmlformats.org/officeDocument/2006/relationships/image"/><Relationship Id="rId11" Target="../media/image42.jpeg" Type="http://schemas.openxmlformats.org/officeDocument/2006/relationships/image"/><Relationship Id="rId12" Target="../media/image43.jpeg" Type="http://schemas.openxmlformats.org/officeDocument/2006/relationships/image"/><Relationship Id="rId13" Target="../media/image44.png" Type="http://schemas.openxmlformats.org/officeDocument/2006/relationships/image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7.jpeg" Type="http://schemas.openxmlformats.org/officeDocument/2006/relationships/image"/><Relationship Id="rId7" Target="../media/image38.jpeg" Type="http://schemas.openxmlformats.org/officeDocument/2006/relationships/image"/><Relationship Id="rId8" Target="../media/image39.jpeg" Type="http://schemas.openxmlformats.org/officeDocument/2006/relationships/image"/><Relationship Id="rId9" Target="../media/image40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gif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13" Target="../media/image19.png" Type="http://schemas.openxmlformats.org/officeDocument/2006/relationships/image"/><Relationship Id="rId14" Target="../media/image20.svg" Type="http://schemas.openxmlformats.org/officeDocument/2006/relationships/image"/><Relationship Id="rId15" Target="../media/image18.pn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.gif" Type="http://schemas.openxmlformats.org/officeDocument/2006/relationships/image"/><Relationship Id="rId7" Target="../media/image13.pn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45.jpe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4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11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.gif" Type="http://schemas.openxmlformats.org/officeDocument/2006/relationships/image"/><Relationship Id="rId5" Target="../media/image2.gif" Type="http://schemas.openxmlformats.org/officeDocument/2006/relationships/image"/><Relationship Id="rId6" Target="../media/image12.jpeg" Type="http://schemas.openxmlformats.org/officeDocument/2006/relationships/image"/><Relationship Id="rId7" Target="../media/image13.png" Type="http://schemas.openxmlformats.org/officeDocument/2006/relationships/image"/><Relationship Id="rId8" Target="../media/image14.jpe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gif" Type="http://schemas.openxmlformats.org/officeDocument/2006/relationships/image"/><Relationship Id="rId5" Target="../media/image2.gif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16.jpeg" Type="http://schemas.openxmlformats.org/officeDocument/2006/relationships/image"/><Relationship Id="rId5" Target="../media/image17.jpe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21.jpeg" Type="http://schemas.openxmlformats.org/officeDocument/2006/relationships/image"/><Relationship Id="rId5" Target="../media/image18.png" Type="http://schemas.openxmlformats.org/officeDocument/2006/relationships/image"/><Relationship Id="rId6" Target="../media/image2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97233" y="-47296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44122" y="-206704"/>
            <a:ext cx="7802498" cy="957361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-1241516" y="-1698755"/>
            <a:ext cx="7802498" cy="957361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036024" y="-1117060"/>
            <a:ext cx="7802498" cy="957361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394708" y="-1487811"/>
            <a:ext cx="4530049" cy="555834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15182721" y="-4281612"/>
            <a:ext cx="4530049" cy="555834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34320" y="7485977"/>
            <a:ext cx="11853680" cy="405180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898140" y="7485977"/>
            <a:ext cx="11853680" cy="405180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57" y="3952792"/>
            <a:ext cx="4010014" cy="5758506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5837260" y="2119679"/>
            <a:ext cx="11003100" cy="3652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15"/>
              </a:lnSpc>
            </a:pPr>
            <a:r>
              <a:rPr lang="en-US" sz="14599">
                <a:solidFill>
                  <a:srgbClr val="335062"/>
                </a:solidFill>
                <a:latin typeface="Le Petit Cochon"/>
              </a:rPr>
              <a:t>SNOWY</a:t>
            </a:r>
          </a:p>
          <a:p>
            <a:pPr algn="ctr">
              <a:lnSpc>
                <a:spcPts val="14015"/>
              </a:lnSpc>
            </a:pPr>
            <a:r>
              <a:rPr lang="en-US" sz="14599">
                <a:solidFill>
                  <a:srgbClr val="335062"/>
                </a:solidFill>
                <a:latin typeface="Le Petit Cochon"/>
              </a:rPr>
              <a:t>BACKGROUND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53189" y="5859758"/>
            <a:ext cx="9571241" cy="126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90"/>
              </a:lnSpc>
              <a:spcBef>
                <a:spcPct val="0"/>
              </a:spcBef>
            </a:pPr>
            <a:r>
              <a:rPr lang="en-US" sz="2421" u="none">
                <a:solidFill>
                  <a:srgbClr val="335062"/>
                </a:solidFill>
                <a:latin typeface="Clear Sans Bold"/>
              </a:rPr>
              <a:t>You’ve been searching for it, and now you’ve found it at last—a snowy background template, perfect as a Google Slides template, PowerPoint template, or Canva theme.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4145085" y="2787522"/>
            <a:ext cx="9997831" cy="5101682"/>
            <a:chOff x="0" y="0"/>
            <a:chExt cx="13330441" cy="680224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90500"/>
              <a:ext cx="13330441" cy="4020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WRITE AN ORIGINAL STATEMENT OR INSPIRING QUOTE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215201" y="5139108"/>
              <a:ext cx="8900039" cy="1663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145"/>
                </a:lnSpc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 INCLUDE A CREDIT, CITATION, OR SUPPORTING MESSAGE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84043" y="7668048"/>
            <a:ext cx="11853680" cy="405180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321581" y="7785678"/>
            <a:ext cx="11853680" cy="405180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-2971194" y="-758053"/>
            <a:ext cx="7802498" cy="957361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036024" y="-1117060"/>
            <a:ext cx="7802498" cy="957361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268047" y="-1189181"/>
            <a:ext cx="4530049" cy="555834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686973" y="3977713"/>
            <a:ext cx="16914054" cy="5290802"/>
            <a:chOff x="0" y="0"/>
            <a:chExt cx="22552072" cy="7054402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17474625" y="0"/>
              <a:ext cx="5077447" cy="5342357"/>
              <a:chOff x="0" y="0"/>
              <a:chExt cx="5842000" cy="6146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0" r="0" t="-21280" b="-21280"/>
                </a:stretch>
              </a:blip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0" r="0" t="-286" b="-286"/>
                </a:stretch>
              </a:blip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8393530" y="5183607"/>
              <a:ext cx="323963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 NAME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8393530" y="6571591"/>
              <a:ext cx="3239636" cy="482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Title or Position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11649750" y="0"/>
              <a:ext cx="5077447" cy="5342357"/>
              <a:chOff x="0" y="0"/>
              <a:chExt cx="5842000" cy="6146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0" r="0" t="0" b="-42651"/>
                </a:stretch>
              </a:blip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0" r="0" t="-286" b="-286"/>
                </a:stretch>
              </a:blip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12568655" y="5183607"/>
              <a:ext cx="323963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 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568655" y="6571591"/>
              <a:ext cx="3239636" cy="482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Title or Position</a:t>
              </a:r>
            </a:p>
          </p:txBody>
        </p: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5824875" y="0"/>
              <a:ext cx="5077447" cy="5342357"/>
              <a:chOff x="0" y="0"/>
              <a:chExt cx="5842000" cy="6146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28913" r="-28913" t="0" b="0"/>
                </a:stretch>
              </a:blip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0" r="0" t="-286" b="-286"/>
                </a:stretch>
              </a:blipFill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6743780" y="5183607"/>
              <a:ext cx="323963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 NAME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743780" y="6571591"/>
              <a:ext cx="3239636" cy="482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Title or Position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0" y="0"/>
              <a:ext cx="5077447" cy="5342357"/>
              <a:chOff x="0" y="0"/>
              <a:chExt cx="5842000" cy="6146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8"/>
                <a:stretch>
                  <a:fillRect l="-31972" r="-25952" t="0" b="0"/>
                </a:stretch>
              </a:blip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0"/>
                <a:ext cx="5842000" cy="6146800"/>
              </a:xfrm>
              <a:custGeom>
                <a:avLst/>
                <a:gdLst/>
                <a:ahLst/>
                <a:cxnLst/>
                <a:rect r="r" b="b" t="t" l="l"/>
                <a:pathLst>
                  <a:path h="6146800" w="5842000">
                    <a:moveTo>
                      <a:pt x="5842000" y="6146800"/>
                    </a:moveTo>
                    <a:lnTo>
                      <a:pt x="0" y="6146800"/>
                    </a:lnTo>
                    <a:lnTo>
                      <a:pt x="0" y="0"/>
                    </a:lnTo>
                    <a:lnTo>
                      <a:pt x="5842000" y="0"/>
                    </a:lnTo>
                    <a:lnTo>
                      <a:pt x="5842000" y="614680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0" r="0" t="-286" b="-286"/>
                </a:stretch>
              </a:blip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918905" y="5183607"/>
              <a:ext cx="323963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 NAME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918905" y="6571591"/>
              <a:ext cx="3239636" cy="482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Title or Position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285859" y="1397588"/>
            <a:ext cx="15716282" cy="199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ADD A TEAM</a:t>
            </a:r>
          </a:p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MEMBERS PAGE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271785">
            <a:off x="9540295" y="316239"/>
            <a:ext cx="6562161" cy="437204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695078">
            <a:off x="10318626" y="-1142642"/>
            <a:ext cx="5005498" cy="701295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391382">
            <a:off x="9199435" y="4554013"/>
            <a:ext cx="9150471" cy="609650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4990272">
            <a:off x="10256240" y="2640272"/>
            <a:ext cx="6993093" cy="9797679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8700" y="3448172"/>
            <a:ext cx="6688347" cy="3840628"/>
            <a:chOff x="0" y="0"/>
            <a:chExt cx="8917796" cy="512083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066118" y="3480399"/>
              <a:ext cx="6785560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ELABORATE ON WHAT YOU WANT TO DISCUSS.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90500"/>
              <a:ext cx="8917796" cy="2725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WRITE YOUR BIG TOPIC OR IDEA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30137" y="7785678"/>
            <a:ext cx="11853680" cy="40518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36029" y="7785678"/>
            <a:ext cx="11853680" cy="405180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8700" y="3825739"/>
            <a:ext cx="16364997" cy="3739568"/>
            <a:chOff x="0" y="0"/>
            <a:chExt cx="21819996" cy="4986091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92639" y="0"/>
              <a:ext cx="1274635" cy="1757015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0" y="2089326"/>
              <a:ext cx="4659912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</a:t>
              </a:r>
            </a:p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86673" y="3995280"/>
              <a:ext cx="4486566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Elaborate on what you want to discuss. </a:t>
              </a:r>
            </a:p>
          </p:txBody>
        </p:sp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412667" y="0"/>
              <a:ext cx="1274635" cy="1757015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5720028" y="2089326"/>
              <a:ext cx="4659912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</a:t>
              </a:r>
            </a:p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5806701" y="3995280"/>
              <a:ext cx="4486566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Elaborate on what you want to discuss. </a:t>
              </a:r>
            </a:p>
          </p:txBody>
        </p: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132694" y="0"/>
              <a:ext cx="1274635" cy="1757015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11440055" y="2089326"/>
              <a:ext cx="4659912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</a:t>
              </a:r>
            </a:p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1526729" y="3995280"/>
              <a:ext cx="4486566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Elaborate on what you want to discuss. </a:t>
              </a:r>
            </a:p>
          </p:txBody>
        </p:sp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8852722" y="0"/>
              <a:ext cx="1274635" cy="1757015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17160083" y="2089326"/>
              <a:ext cx="4659912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</a:t>
              </a:r>
            </a:p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7246756" y="3995280"/>
              <a:ext cx="4486566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Elaborate on what you want to discuss. 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4087239" y="1605787"/>
            <a:ext cx="10113521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ADD A TIMELINE PAGE</a:t>
            </a:r>
          </a:p>
        </p:txBody>
      </p:sp>
      <p:sp>
        <p:nvSpPr>
          <p:cNvPr name="AutoShape 24" id="24"/>
          <p:cNvSpPr/>
          <p:nvPr/>
        </p:nvSpPr>
        <p:spPr>
          <a:xfrm rot="0">
            <a:off x="2324220" y="5143500"/>
            <a:ext cx="13639560" cy="0"/>
          </a:xfrm>
          <a:prstGeom prst="line">
            <a:avLst/>
          </a:prstGeom>
          <a:ln cap="flat" w="47625">
            <a:solidFill>
              <a:srgbClr val="335062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766441" y="8047082"/>
            <a:ext cx="11853680" cy="405180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83027" y="8047082"/>
            <a:ext cx="11853680" cy="40518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3004973" y="1605787"/>
            <a:ext cx="12278055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WRITE YOUR TOPIC OR IDEA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983855" y="34082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50" u="none">
                          <a:solidFill>
                            <a:srgbClr val="335062"/>
                          </a:solidFill>
                          <a:latin typeface="Clear Sans Bold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499477" y="-608971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2931" r="0" b="2931"/>
          <a:stretch>
            <a:fillRect/>
          </a:stretch>
        </p:blipFill>
        <p:spPr>
          <a:xfrm flipH="false" flipV="false" rot="361659">
            <a:off x="11890811" y="54960"/>
            <a:ext cx="4004941" cy="565524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351832">
            <a:off x="11636700" y="-239913"/>
            <a:ext cx="4513162" cy="632317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2960" r="0" b="2960"/>
          <a:stretch>
            <a:fillRect/>
          </a:stretch>
        </p:blipFill>
        <p:spPr>
          <a:xfrm flipH="false" flipV="false" rot="361659">
            <a:off x="13635565" y="4225557"/>
            <a:ext cx="4004941" cy="565524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351832">
            <a:off x="13208517" y="3939292"/>
            <a:ext cx="4513162" cy="632317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6621132" y="2492004"/>
            <a:ext cx="6276189" cy="5845303"/>
            <a:chOff x="0" y="0"/>
            <a:chExt cx="8368252" cy="779373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90500"/>
              <a:ext cx="6413878" cy="5316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WRITE A CAPTION FOR THE PHOTOS.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6153299"/>
              <a:ext cx="8368252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ELABORATE ON WHAT </a:t>
              </a:r>
            </a:p>
            <a:p>
              <a:pPr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OU WANT TO DISCUSS. </a:t>
              </a: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9106" y="1397392"/>
            <a:ext cx="5482971" cy="82296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499477" y="1007402"/>
            <a:ext cx="6430588" cy="90095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9171616" y="1093510"/>
            <a:ext cx="8267336" cy="8404761"/>
            <a:chOff x="0" y="0"/>
            <a:chExt cx="11023115" cy="112063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1172025" y="10681291"/>
              <a:ext cx="979840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Item 1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271875" y="10681291"/>
              <a:ext cx="997810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Item 2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385175" y="10681291"/>
              <a:ext cx="988880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Item 3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475324" y="10681291"/>
              <a:ext cx="1026253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Item 4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9613869" y="10681291"/>
              <a:ext cx="966832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Item 5</a:t>
              </a:r>
            </a:p>
          </p:txBody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736115" y="238716"/>
              <a:ext cx="10287000" cy="10287000"/>
              <a:chOff x="0" y="0"/>
              <a:chExt cx="10287000" cy="10287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59311" y="-47625"/>
              <a:ext cx="473604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50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2009775"/>
              <a:ext cx="532915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40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7372" y="4067175"/>
              <a:ext cx="495543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30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8443" y="6124575"/>
              <a:ext cx="504472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20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46302" y="8181975"/>
              <a:ext cx="486613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10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25116" y="10239375"/>
              <a:ext cx="307799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335062"/>
                  </a:solidFill>
                  <a:latin typeface="Le Petit Cochon"/>
                </a:rPr>
                <a:t>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735979" y="232366"/>
              <a:ext cx="10287136" cy="10293350"/>
              <a:chOff x="-136" y="-6350"/>
              <a:chExt cx="10287136" cy="1029335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335062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7096C3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7096C3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7096C3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7096C3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7096C3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41" id="41"/>
          <p:cNvGrpSpPr/>
          <p:nvPr/>
        </p:nvGrpSpPr>
        <p:grpSpPr>
          <a:xfrm rot="0">
            <a:off x="1028700" y="2630645"/>
            <a:ext cx="5908978" cy="3679413"/>
            <a:chOff x="0" y="0"/>
            <a:chExt cx="7878638" cy="4905884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190500"/>
              <a:ext cx="7878638" cy="2725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WRITE YOUR TOPIC OR IDEA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948558" y="3265445"/>
              <a:ext cx="5981521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ELABORATE ON WHAT YOU WANT TO DISCUSS. </a:t>
              </a:r>
            </a:p>
          </p:txBody>
        </p:sp>
      </p:grpSp>
      <p:pic>
        <p:nvPicPr>
          <p:cNvPr name="Picture 44" id="44"/>
          <p:cNvPicPr>
            <a:picLocks noChangeAspect="true"/>
          </p:cNvPicPr>
          <p:nvPr/>
        </p:nvPicPr>
        <p:blipFill>
          <a:blip r:embed="rId4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897465" y="6983206"/>
            <a:ext cx="9761308" cy="374479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1330055" y="-758053"/>
            <a:ext cx="7802498" cy="95736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793211" y="-1117060"/>
            <a:ext cx="7802498" cy="957361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-2265024" y="3903536"/>
            <a:ext cx="4530049" cy="555834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4491856" y="7553835"/>
            <a:ext cx="8405207" cy="322454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028700" y="7553835"/>
            <a:ext cx="8405207" cy="3224543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1418936" y="1058627"/>
            <a:ext cx="15450128" cy="8169746"/>
            <a:chOff x="0" y="0"/>
            <a:chExt cx="20600170" cy="10892994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367" y="1821303"/>
              <a:ext cx="9124950" cy="789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STRENGTHS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791861"/>
              <a:ext cx="9125684" cy="1498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are you doing well? 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sets you apart?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are your good qualities?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121511" y="190500"/>
              <a:ext cx="882662" cy="14299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1340354" y="1821303"/>
              <a:ext cx="9124950" cy="789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WEAKNESSES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1205489" y="2791861"/>
              <a:ext cx="9394682" cy="2006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Where do you need to improve? 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Are resources adequate?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do others do better than you?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5461498" y="190500"/>
              <a:ext cx="882662" cy="14299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423625"/>
              <a:ext cx="9125684" cy="786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OPPORTUNITIES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9394183"/>
              <a:ext cx="9125684" cy="1498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are your goals? 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Are demands shifting?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How can it be improved?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4121511" y="6792822"/>
              <a:ext cx="882662" cy="14299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O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1340354" y="8423625"/>
              <a:ext cx="9124950" cy="789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THREATS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1205489" y="9394183"/>
              <a:ext cx="9394682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are the blockers you're facing? 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What are factors outside of your control?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5461498" y="6792822"/>
              <a:ext cx="882662" cy="14299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-10689468">
            <a:off x="3665080" y="5389878"/>
            <a:ext cx="10396111" cy="359669"/>
            <a:chOff x="0" y="0"/>
            <a:chExt cx="13861482" cy="479559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99918"/>
              <a:ext cx="6806793" cy="279641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054689" y="0"/>
              <a:ext cx="6806793" cy="279641"/>
            </a:xfrm>
            <a:prstGeom prst="rect">
              <a:avLst/>
            </a:prstGeom>
          </p:spPr>
        </p:pic>
      </p:grpSp>
      <p:pic>
        <p:nvPicPr>
          <p:cNvPr name="Picture 28" id="2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6576597" y="5620606"/>
            <a:ext cx="5134805" cy="21095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4644256" y="7706235"/>
            <a:ext cx="8405207" cy="32245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174793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84043" y="8165429"/>
            <a:ext cx="11853680" cy="40518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321581" y="7785678"/>
            <a:ext cx="11853680" cy="405180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-2971194" y="-1095452"/>
            <a:ext cx="7802498" cy="957361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6985" r="0" b="6985"/>
          <a:stretch>
            <a:fillRect/>
          </a:stretch>
        </p:blipFill>
        <p:spPr>
          <a:xfrm flipH="false" flipV="false" rot="0">
            <a:off x="13176867" y="6839446"/>
            <a:ext cx="706712" cy="91026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28279" t="0" r="19897" b="0"/>
          <a:stretch>
            <a:fillRect/>
          </a:stretch>
        </p:blipFill>
        <p:spPr>
          <a:xfrm flipH="false" flipV="false" rot="0">
            <a:off x="1931266" y="6839446"/>
            <a:ext cx="706712" cy="91026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/>
          <a:srcRect l="24120" t="0" r="24120" b="0"/>
          <a:stretch>
            <a:fillRect/>
          </a:stretch>
        </p:blipFill>
        <p:spPr>
          <a:xfrm flipH="false" flipV="false" rot="0">
            <a:off x="5755035" y="6839446"/>
            <a:ext cx="706712" cy="91026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/>
          <a:srcRect l="24120" t="0" r="24120" b="0"/>
          <a:stretch>
            <a:fillRect/>
          </a:stretch>
        </p:blipFill>
        <p:spPr>
          <a:xfrm flipH="false" flipV="false" rot="0">
            <a:off x="9322351" y="6839446"/>
            <a:ext cx="706712" cy="91026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7065" r="0" b="7065"/>
          <a:stretch>
            <a:fillRect/>
          </a:stretch>
        </p:blipFill>
        <p:spPr>
          <a:xfrm flipH="false" flipV="false" rot="0">
            <a:off x="3372326" y="5245795"/>
            <a:ext cx="706712" cy="91026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1"/>
          <a:srcRect l="35589" t="21422" r="28051" b="8330"/>
          <a:stretch>
            <a:fillRect/>
          </a:stretch>
        </p:blipFill>
        <p:spPr>
          <a:xfrm flipH="false" flipV="false" rot="0">
            <a:off x="7557699" y="3662148"/>
            <a:ext cx="706712" cy="91026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2"/>
          <a:srcRect l="38176" t="1369" r="27955" b="33196"/>
          <a:stretch>
            <a:fillRect/>
          </a:stretch>
        </p:blipFill>
        <p:spPr>
          <a:xfrm flipH="false" flipV="false" rot="0">
            <a:off x="10750670" y="5245795"/>
            <a:ext cx="706712" cy="910265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8264412" y="3662148"/>
            <a:ext cx="2486258" cy="926712"/>
            <a:chOff x="0" y="0"/>
            <a:chExt cx="466811" cy="173996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079038" y="5249111"/>
            <a:ext cx="2486258" cy="926712"/>
            <a:chOff x="0" y="0"/>
            <a:chExt cx="466811" cy="173996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Clear Sans Bold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457382" y="5249111"/>
            <a:ext cx="2486258" cy="926712"/>
            <a:chOff x="0" y="0"/>
            <a:chExt cx="466811" cy="173996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637978" y="6839446"/>
            <a:ext cx="2486258" cy="926712"/>
            <a:chOff x="0" y="0"/>
            <a:chExt cx="466811" cy="173996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6461748" y="6839446"/>
            <a:ext cx="2486258" cy="926712"/>
            <a:chOff x="0" y="0"/>
            <a:chExt cx="466811" cy="173996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0029064" y="6839446"/>
            <a:ext cx="2486258" cy="926712"/>
            <a:chOff x="0" y="0"/>
            <a:chExt cx="466811" cy="173996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883580" y="6839446"/>
            <a:ext cx="2486258" cy="926712"/>
            <a:chOff x="0" y="0"/>
            <a:chExt cx="466811" cy="173996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335062"/>
            </a:solidFill>
            <a:ln w="19050">
              <a:solidFill>
                <a:srgbClr val="335062"/>
              </a:solidFill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Clear Sans Bold Bold"/>
                </a:rPr>
                <a:t>Job Title</a:t>
              </a:r>
            </a:p>
          </p:txBody>
        </p:sp>
      </p:grpSp>
      <p:sp>
        <p:nvSpPr>
          <p:cNvPr name="AutoShape 39" id="39"/>
          <p:cNvSpPr/>
          <p:nvPr/>
        </p:nvSpPr>
        <p:spPr>
          <a:xfrm rot="-10800000">
            <a:off x="5305600" y="4877213"/>
            <a:ext cx="7404435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5399924">
            <a:off x="9055004" y="4715288"/>
            <a:ext cx="304800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5400000">
            <a:off x="12524087" y="5063162"/>
            <a:ext cx="352848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5468555">
            <a:off x="5142031" y="5063007"/>
            <a:ext cx="353229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rot="-10800000">
            <a:off x="4098088" y="6527377"/>
            <a:ext cx="2739325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4" id="44"/>
          <p:cNvSpPr/>
          <p:nvPr/>
        </p:nvSpPr>
        <p:spPr>
          <a:xfrm rot="-5400000">
            <a:off x="5136865" y="6351600"/>
            <a:ext cx="370603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5" id="45"/>
          <p:cNvSpPr/>
          <p:nvPr/>
        </p:nvSpPr>
        <p:spPr>
          <a:xfrm rot="-5512041">
            <a:off x="6686498" y="6682976"/>
            <a:ext cx="292305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-5400000">
            <a:off x="3932529" y="6673886"/>
            <a:ext cx="312069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7" id="47"/>
          <p:cNvSpPr/>
          <p:nvPr/>
        </p:nvSpPr>
        <p:spPr>
          <a:xfrm rot="-10800000">
            <a:off x="11476432" y="6524060"/>
            <a:ext cx="2739325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8" id="48"/>
          <p:cNvSpPr/>
          <p:nvPr/>
        </p:nvSpPr>
        <p:spPr>
          <a:xfrm rot="-5400000">
            <a:off x="12516867" y="6349942"/>
            <a:ext cx="367287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9" id="49"/>
          <p:cNvSpPr/>
          <p:nvPr/>
        </p:nvSpPr>
        <p:spPr>
          <a:xfrm rot="-5512041">
            <a:off x="14064842" y="6679660"/>
            <a:ext cx="292305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0" id="50"/>
          <p:cNvSpPr/>
          <p:nvPr/>
        </p:nvSpPr>
        <p:spPr>
          <a:xfrm rot="-5400000">
            <a:off x="11310872" y="6670570"/>
            <a:ext cx="312069" cy="0"/>
          </a:xfrm>
          <a:prstGeom prst="line">
            <a:avLst/>
          </a:prstGeom>
          <a:ln cap="flat" w="19050">
            <a:solidFill>
              <a:srgbClr val="35333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1" id="51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9958734" y="3463433"/>
            <a:ext cx="881457" cy="455846"/>
          </a:xfrm>
          <a:prstGeom prst="rect">
            <a:avLst/>
          </a:prstGeom>
        </p:spPr>
      </p:pic>
      <p:pic>
        <p:nvPicPr>
          <p:cNvPr name="Picture 52" id="52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4424143" y="6680095"/>
            <a:ext cx="881457" cy="455846"/>
          </a:xfrm>
          <a:prstGeom prst="rect">
            <a:avLst/>
          </a:prstGeom>
        </p:spPr>
      </p:pic>
      <p:pic>
        <p:nvPicPr>
          <p:cNvPr name="Picture 53" id="53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9197876" y="6611523"/>
            <a:ext cx="881457" cy="455846"/>
          </a:xfrm>
          <a:prstGeom prst="rect">
            <a:avLst/>
          </a:prstGeom>
        </p:spPr>
      </p:pic>
      <p:sp>
        <p:nvSpPr>
          <p:cNvPr name="TextBox 54" id="54"/>
          <p:cNvSpPr txBox="true"/>
          <p:nvPr/>
        </p:nvSpPr>
        <p:spPr>
          <a:xfrm rot="0">
            <a:off x="3725682" y="1428750"/>
            <a:ext cx="10836636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ADD A CHART PAGE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09561" y="6127636"/>
            <a:ext cx="20655289" cy="706035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653703" y="6127636"/>
            <a:ext cx="20655289" cy="706035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4145085" y="3457485"/>
            <a:ext cx="9997831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THANK YOU!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806485" y="4575245"/>
            <a:ext cx="6675030" cy="1266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45"/>
              </a:lnSpc>
            </a:pPr>
            <a:r>
              <a:rPr lang="en-US" sz="3598">
                <a:solidFill>
                  <a:srgbClr val="335062"/>
                </a:solidFill>
                <a:latin typeface="Le Petit Cochon Bold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885478" y="4430145"/>
            <a:ext cx="1487939" cy="182569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6860351" y="5893938"/>
            <a:ext cx="4567298" cy="2279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Click on the "PowerPoint" button below this presentation preview. 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Start editing your presentation.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Download and install the fonts used in this presentation as listed on the next page.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542832" y="5893938"/>
            <a:ext cx="4291635" cy="1898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Click on the "Canva" button under this presentation preview. 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Start editing your presentation.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You need to sign in to your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Canva account.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6689877"/>
            <a:ext cx="9761308" cy="374479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1896" y="4468245"/>
            <a:ext cx="3864793" cy="118051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11604" y="4468245"/>
            <a:ext cx="3864793" cy="118051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56253" y="4468245"/>
            <a:ext cx="3864793" cy="118051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5769322" y="1727708"/>
            <a:ext cx="6749356" cy="199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HOW TO USE THIS</a:t>
            </a:r>
          </a:p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PRESENTATION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31456" y="5893938"/>
            <a:ext cx="4595087" cy="2279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Click on the "Google Slides" button below this presentation preview. 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Click on "Make a copy."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Start editing your presentation.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You need to sign in to your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Google account.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62497" y="4394116"/>
            <a:ext cx="3533005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GOOGLE SLIDES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47152" y="4375066"/>
            <a:ext cx="3593695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POWER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016988" y="4375066"/>
            <a:ext cx="3343323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1534" y="4728696"/>
            <a:ext cx="5744931" cy="4327570"/>
            <a:chOff x="0" y="0"/>
            <a:chExt cx="7659908" cy="577009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90500"/>
              <a:ext cx="7659908" cy="2725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RESOURCE </a:t>
              </a:r>
            </a:p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PAGE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30148" y="3255282"/>
              <a:ext cx="6745509" cy="2514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Use these design resources in your Canva Presentation. Happy designing! </a:t>
              </a: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Don't forget to delete this page before presenting. 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15627" y="2678283"/>
            <a:ext cx="3165951" cy="108218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27232" y="1028700"/>
            <a:ext cx="1860265" cy="267139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true" flipV="false" rot="-5400000">
            <a:off x="3753563" y="4697791"/>
            <a:ext cx="1970989" cy="241839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672862">
            <a:off x="194795" y="4641462"/>
            <a:ext cx="2767842" cy="220043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16466" y="3182156"/>
            <a:ext cx="2209528" cy="67491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1821639" y="5021216"/>
            <a:ext cx="3107967" cy="177154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6329253" y="2010924"/>
            <a:ext cx="5236220" cy="200880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93053" y="281262"/>
            <a:ext cx="2880147" cy="357580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5305408" y="4728696"/>
            <a:ext cx="2497067" cy="349851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-2971194" y="-758053"/>
            <a:ext cx="7802498" cy="957361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793211" y="-1117060"/>
            <a:ext cx="7802498" cy="957361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268047" y="-1189181"/>
            <a:ext cx="4530049" cy="555834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605259" y="1823904"/>
            <a:ext cx="8115339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CREDITS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05259" y="3750037"/>
            <a:ext cx="8115339" cy="1885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THIS PRESENTATION TEMPLATE</a:t>
            </a:r>
          </a:p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IS FREE FOR EVERYONE TO USE THANKS TO THE FOLLOWING: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05259" y="6586404"/>
            <a:ext cx="8115339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SlidesCarnival for the presentation template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Pexels for the photos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05259" y="8007946"/>
            <a:ext cx="8115339" cy="608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HAPPY DESIGNING! 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6940829" y="7341419"/>
            <a:ext cx="8405207" cy="3224543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2742278" y="7646028"/>
            <a:ext cx="8405207" cy="322454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74940">
            <a:off x="11148333" y="506715"/>
            <a:ext cx="6427479" cy="964724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271634">
            <a:off x="10492574" y="147920"/>
            <a:ext cx="7397903" cy="1036483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793211" y="-1117060"/>
            <a:ext cx="7802498" cy="95736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172425" y="6425038"/>
            <a:ext cx="11919820" cy="457287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87402" y="4761331"/>
            <a:ext cx="3950706" cy="5673338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930055" y="1668438"/>
            <a:ext cx="10393573" cy="199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FONTS IN THIS PRESENTATION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74777" y="4123273"/>
            <a:ext cx="8104128" cy="124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THIS PRESENTATION TEMPLATE USES THE FOLLOWING FREE FONTS: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350542" y="5847782"/>
            <a:ext cx="7552598" cy="1136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Titles: Le Petit Cochon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Headers: Le Petit Cochon</a:t>
            </a:r>
          </a:p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 u="none">
                <a:solidFill>
                  <a:srgbClr val="335062"/>
                </a:solidFill>
                <a:latin typeface="Clear Sans Bold"/>
              </a:rPr>
              <a:t>Body Copy: Clear Sans Bold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2733" y="7562064"/>
            <a:ext cx="9788217" cy="124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YOU CAN FIND THESE FONTS ONLINE TOO.</a:t>
            </a:r>
          </a:p>
          <a:p>
            <a:pPr algn="ctr" marL="0" indent="0" lvl="1">
              <a:lnSpc>
                <a:spcPts val="5073"/>
              </a:lnSpc>
              <a:spcBef>
                <a:spcPct val="0"/>
              </a:spcBef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HAPPY DESIGNING!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6175338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-2971194" y="-94907"/>
            <a:ext cx="7802498" cy="957361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036024" y="-453914"/>
            <a:ext cx="7802498" cy="957361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-942825">
            <a:off x="268047" y="-1189181"/>
            <a:ext cx="4530049" cy="555834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71176" y="-7307484"/>
            <a:ext cx="7802498" cy="957361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352698" y="3843620"/>
            <a:ext cx="15582605" cy="199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FREE TEMPLATES FOR ALL YOUR PRESENTATION NEEDS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722597" y="6537288"/>
            <a:ext cx="16842806" cy="1837851"/>
            <a:chOff x="0" y="0"/>
            <a:chExt cx="22457075" cy="2450468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76200"/>
              <a:ext cx="4651246" cy="25266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14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FOR POWERPOINT, GOOGLE SLIDES, AND CANVA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286246" y="-76200"/>
              <a:ext cx="5118723" cy="2517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14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100% FREE FOR PERSONAL OR COMMERCIAL USE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0744994" y="-76200"/>
              <a:ext cx="5118723" cy="2517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14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READY TO USE, PROFESSIONAL, AND CUSTOMIZABLE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6496734" y="-76200"/>
              <a:ext cx="5960341" cy="2517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514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BLOW YOUR AUDIENCE AWAY WITH ATTRACTIVE VISUALS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256288" y="1471512"/>
            <a:ext cx="3775424" cy="896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373417" y="3602162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474293" y="7841736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016051" y="-23652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885478" y="6288011"/>
            <a:ext cx="1487939" cy="182569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2542832" y="7751804"/>
            <a:ext cx="4291635" cy="1136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>
                <a:solidFill>
                  <a:srgbClr val="335062"/>
                </a:solidFill>
                <a:latin typeface="Clear Sans Bold"/>
              </a:rPr>
              <a:t>Enter "PowerPoint" in the search bar and click on the PowerPoint icon to download.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770657" y="7015423"/>
            <a:ext cx="9761308" cy="374479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4989" y="6940765"/>
            <a:ext cx="9761308" cy="374479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457911" y="6671083"/>
            <a:ext cx="1342177" cy="50163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8472911" y="6671083"/>
            <a:ext cx="1342177" cy="50163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017561" y="6671083"/>
            <a:ext cx="1342177" cy="501639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6768091" y="7751804"/>
            <a:ext cx="4751819" cy="1136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>
                <a:solidFill>
                  <a:srgbClr val="335062"/>
                </a:solidFill>
                <a:latin typeface="Clear Sans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613011" y="1727708"/>
            <a:ext cx="9061978" cy="3939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DOWNLOAD THIS PRESENTATION AS</a:t>
            </a:r>
          </a:p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A POWERPOINT TEMPLATE IN 3 STEPS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1456" y="7751804"/>
            <a:ext cx="4595087" cy="1517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10"/>
              </a:lnSpc>
              <a:spcBef>
                <a:spcPct val="0"/>
              </a:spcBef>
            </a:pPr>
            <a:r>
              <a:rPr lang="en-US" sz="2150">
                <a:solidFill>
                  <a:srgbClr val="335062"/>
                </a:solidFill>
                <a:latin typeface="Clear Sans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28552" y="6232933"/>
            <a:ext cx="1000896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>
                <a:solidFill>
                  <a:srgbClr val="335062"/>
                </a:solidFill>
                <a:latin typeface="Le Petit Cochon Bold"/>
              </a:rPr>
              <a:t>1.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869446" y="6232933"/>
            <a:ext cx="549108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>
                <a:solidFill>
                  <a:srgbClr val="335062"/>
                </a:solidFill>
                <a:latin typeface="Le Petit Cochon Bold"/>
              </a:rPr>
              <a:t>2.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139487" y="6232933"/>
            <a:ext cx="1098324" cy="97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8995"/>
              </a:lnSpc>
              <a:spcBef>
                <a:spcPct val="0"/>
              </a:spcBef>
            </a:pPr>
            <a:r>
              <a:rPr lang="en-US" sz="3598">
                <a:solidFill>
                  <a:srgbClr val="335062"/>
                </a:solidFill>
                <a:latin typeface="Le Petit Cochon Bold"/>
              </a:rPr>
              <a:t>3.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373417" y="1987608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2196110" y="-691812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432622" y="-1672331"/>
            <a:ext cx="3855378" cy="4730525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2783287"/>
            <a:ext cx="8757875" cy="4910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680"/>
              </a:lnSpc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DOWNLOAD THIS PRESENTATION</a:t>
            </a:r>
          </a:p>
          <a:p>
            <a:pPr>
              <a:lnSpc>
                <a:spcPts val="7680"/>
              </a:lnSpc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AS A GOOGLE</a:t>
            </a:r>
          </a:p>
          <a:p>
            <a:pPr>
              <a:lnSpc>
                <a:spcPts val="7680"/>
              </a:lnSpc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SLIDE TEMPLATE</a:t>
            </a:r>
          </a:p>
          <a:p>
            <a:pPr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>
                <a:solidFill>
                  <a:srgbClr val="335062"/>
                </a:solidFill>
                <a:latin typeface="Le Petit Cochon"/>
              </a:rPr>
              <a:t>IN 3 STEPS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58762" y="309860"/>
            <a:ext cx="1487939" cy="1825692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068999" y="1028700"/>
            <a:ext cx="5978991" cy="1754634"/>
            <a:chOff x="0" y="0"/>
            <a:chExt cx="7971988" cy="233951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3091209" y="0"/>
              <a:ext cx="1789569" cy="668852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0" y="840701"/>
              <a:ext cx="7971988" cy="1498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>
                  <a:solidFill>
                    <a:srgbClr val="335062"/>
                  </a:solidFill>
                  <a:latin typeface="Clear Sans Bold"/>
                </a:rPr>
                <a:t>Click on the "Canva" button next to this presentation. Start editing your presentation. You may need to sign in to your Canva account.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318730" y="-438150"/>
              <a:ext cx="1334528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>
                  <a:solidFill>
                    <a:srgbClr val="335062"/>
                  </a:solidFill>
                  <a:latin typeface="Le Petit Cochon Bold"/>
                </a:rPr>
                <a:t>1.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175153" y="3993797"/>
            <a:ext cx="5766681" cy="1837305"/>
            <a:chOff x="0" y="0"/>
            <a:chExt cx="7688908" cy="2449739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2949669" y="0"/>
              <a:ext cx="1789569" cy="66885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0" y="950928"/>
              <a:ext cx="7688908" cy="1498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>
                  <a:solidFill>
                    <a:srgbClr val="335062"/>
                  </a:solidFill>
                  <a:latin typeface="Clear Sans Bold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3478382" y="-438150"/>
              <a:ext cx="732144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>
                  <a:solidFill>
                    <a:srgbClr val="335062"/>
                  </a:solidFill>
                  <a:latin typeface="Le Petit Cochon Bold"/>
                </a:rPr>
                <a:t>2.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958762" y="7041564"/>
            <a:ext cx="6290607" cy="2216736"/>
            <a:chOff x="0" y="0"/>
            <a:chExt cx="8387476" cy="2955648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948837"/>
              <a:ext cx="8387476" cy="2006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>
                  <a:solidFill>
                    <a:srgbClr val="335062"/>
                  </a:solidFill>
                  <a:latin typeface="Clear Sans Bold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3298953" y="0"/>
              <a:ext cx="1789569" cy="668852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3461521" y="-438150"/>
              <a:ext cx="1464433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>
                  <a:solidFill>
                    <a:srgbClr val="335062"/>
                  </a:solidFill>
                  <a:latin typeface="Le Petit Cochon Bold"/>
                </a:rPr>
                <a:t>3.</a:t>
              </a: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5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982336" y="7694213"/>
            <a:ext cx="11853680" cy="40518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640224" y="6210763"/>
            <a:ext cx="11919820" cy="457287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885478" y="5067394"/>
            <a:ext cx="1487939" cy="182569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21510" r="0" b="21510"/>
          <a:stretch>
            <a:fillRect/>
          </a:stretch>
        </p:blipFill>
        <p:spPr>
          <a:xfrm flipH="false" flipV="false" rot="-703893">
            <a:off x="-737465" y="1516971"/>
            <a:ext cx="7789309" cy="666159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03893">
            <a:off x="-2911688" y="1409141"/>
            <a:ext cx="10351698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29087" r="0" b="2603"/>
          <a:stretch>
            <a:fillRect/>
          </a:stretch>
        </p:blipFill>
        <p:spPr>
          <a:xfrm flipH="false" flipV="false" rot="589062">
            <a:off x="11785915" y="5764784"/>
            <a:ext cx="5784169" cy="593035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589062">
            <a:off x="11484007" y="5695056"/>
            <a:ext cx="6051260" cy="860961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7831385" y="1219200"/>
            <a:ext cx="8345267" cy="1024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HELLO THERE!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23117" y="2418055"/>
            <a:ext cx="7476235" cy="1885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073"/>
              </a:lnSpc>
            </a:pPr>
            <a:r>
              <a:rPr lang="en-US" sz="3598" u="none">
                <a:solidFill>
                  <a:srgbClr val="335062"/>
                </a:solidFill>
                <a:latin typeface="Le Petit Cochon Bold"/>
              </a:rPr>
              <a:t>I'M RAIN, AND I'LL BE SHARING WITH YOU MY BEAUTIFUL IDEAS. FOLLOW ME AT @REALLYGREATSITE TO LEARN MORE.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2299720" y="845392"/>
            <a:ext cx="4599440" cy="660493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885478" y="5067394"/>
            <a:ext cx="1487939" cy="182569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4503290" y="5861793"/>
            <a:ext cx="11919820" cy="457287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193294" y="4613662"/>
            <a:ext cx="3950706" cy="56733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35467" y="2985355"/>
            <a:ext cx="6632154" cy="5752876"/>
            <a:chOff x="0" y="0"/>
            <a:chExt cx="8842872" cy="767050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419723" y="190500"/>
              <a:ext cx="8003425" cy="14299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 AGENDA PAGE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990049"/>
              <a:ext cx="8842872" cy="56804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995"/>
                </a:lnSpc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WRITE AN AGENDA HERE.</a:t>
              </a:r>
            </a:p>
            <a:p>
              <a:pPr algn="ctr">
                <a:lnSpc>
                  <a:spcPts val="8995"/>
                </a:lnSpc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WRITE AN AGENDA HERE.</a:t>
              </a:r>
            </a:p>
            <a:p>
              <a:pPr algn="ctr">
                <a:lnSpc>
                  <a:spcPts val="8995"/>
                </a:lnSpc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WRITE AN AGENDA HERE.</a:t>
              </a:r>
            </a:p>
            <a:p>
              <a:pPr algn="ctr">
                <a:lnSpc>
                  <a:spcPts val="8995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373741">
            <a:off x="8203780" y="885488"/>
            <a:ext cx="5482971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627291" y="1742477"/>
            <a:ext cx="4171839" cy="626167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069770" y="1562500"/>
            <a:ext cx="4884533" cy="684347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373741">
            <a:off x="7672476" y="580431"/>
            <a:ext cx="6286437" cy="880761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201311" y="3595544"/>
            <a:ext cx="5334000" cy="2967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WRITE A CAPTION FOR THE PHOTOS.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51716" y="-453914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885478" y="5067394"/>
            <a:ext cx="1487939" cy="18256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36692" y="7719641"/>
            <a:ext cx="11853680" cy="405180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201311" y="1574449"/>
            <a:ext cx="7646386" cy="199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WRITE YOUR</a:t>
            </a:r>
          </a:p>
          <a:p>
            <a:pPr algn="ctr" marL="0" indent="0" lvl="0">
              <a:lnSpc>
                <a:spcPts val="7680"/>
              </a:lnSpc>
              <a:spcBef>
                <a:spcPct val="0"/>
              </a:spcBef>
            </a:pPr>
            <a:r>
              <a:rPr lang="en-US" sz="8000" u="none">
                <a:solidFill>
                  <a:srgbClr val="335062"/>
                </a:solidFill>
                <a:latin typeface="Le Petit Cochon"/>
              </a:rPr>
              <a:t>TOPIC OR IDEA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929446" y="4561213"/>
            <a:ext cx="4584125" cy="1164573"/>
            <a:chOff x="0" y="0"/>
            <a:chExt cx="6112166" cy="1552764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38150"/>
              <a:ext cx="611216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49666" y="561953"/>
              <a:ext cx="4412834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Briefly elaborate on what you want to discuss.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929446" y="1609214"/>
            <a:ext cx="4584125" cy="7068572"/>
            <a:chOff x="0" y="0"/>
            <a:chExt cx="6112166" cy="942476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7433848"/>
              <a:ext cx="611216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849666" y="8433951"/>
              <a:ext cx="4412834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Briefly elaborate on what you want to discuss.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438150"/>
              <a:ext cx="6112166" cy="115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995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849666" y="561953"/>
              <a:ext cx="4412834" cy="990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10"/>
                </a:lnSpc>
                <a:spcBef>
                  <a:spcPct val="0"/>
                </a:spcBef>
              </a:pPr>
              <a:r>
                <a:rPr lang="en-US" sz="2150" u="none">
                  <a:solidFill>
                    <a:srgbClr val="335062"/>
                  </a:solidFill>
                  <a:latin typeface="Clear Sans Bold"/>
                </a:rPr>
                <a:t>Briefly elaborate on what you want to discuss. 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79760" y="4000246"/>
            <a:ext cx="4595059" cy="659864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8336" y="5728203"/>
            <a:ext cx="3797824" cy="47151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EE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9000"/>
          </a:blip>
          <a:srcRect l="0" t="0" r="0" b="0"/>
          <a:stretch>
            <a:fillRect/>
          </a:stretch>
        </p:blipFill>
        <p:spPr>
          <a:xfrm flipH="false" flipV="false" rot="0">
            <a:off x="-561241" y="-499685"/>
            <a:ext cx="21135533" cy="120472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01311" y="-2099880"/>
            <a:ext cx="3855378" cy="47305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27649" y="3158679"/>
            <a:ext cx="3855378" cy="47305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60311" y="-1336563"/>
            <a:ext cx="3855378" cy="47305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399463" y="5512192"/>
            <a:ext cx="1487939" cy="1825692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0016051" y="3205202"/>
            <a:ext cx="7363108" cy="3876597"/>
            <a:chOff x="0" y="0"/>
            <a:chExt cx="9817477" cy="516879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90500"/>
              <a:ext cx="9817477" cy="2725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35062"/>
                  </a:solidFill>
                  <a:latin typeface="Le Petit Cochon"/>
                </a:rPr>
                <a:t>WRITE YOUR TOPIC OR IDEA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528357"/>
              <a:ext cx="9817477" cy="16404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ELABORATE ON WHAT </a:t>
              </a:r>
            </a:p>
            <a:p>
              <a:pPr algn="ctr" marL="0" indent="0" lvl="1">
                <a:lnSpc>
                  <a:spcPts val="5073"/>
                </a:lnSpc>
                <a:spcBef>
                  <a:spcPct val="0"/>
                </a:spcBef>
              </a:pPr>
              <a:r>
                <a:rPr lang="en-US" sz="3598" u="none">
                  <a:solidFill>
                    <a:srgbClr val="335062"/>
                  </a:solidFill>
                  <a:latin typeface="Le Petit Cochon Bold"/>
                </a:rPr>
                <a:t>OU WANT TO DISCUSS. 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2960" r="0" b="2960"/>
          <a:stretch>
            <a:fillRect/>
          </a:stretch>
        </p:blipFill>
        <p:spPr>
          <a:xfrm flipH="false" flipV="false" rot="-699398">
            <a:off x="-118874" y="1010013"/>
            <a:ext cx="6701175" cy="94625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709225">
            <a:off x="-544059" y="765504"/>
            <a:ext cx="7551545" cy="1058009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5011724" y="3582724"/>
            <a:ext cx="3891711" cy="584121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4580659" y="3393963"/>
            <a:ext cx="4563341" cy="63934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DAFOL4P3GNg</dc:identifier>
  <dcterms:modified xsi:type="dcterms:W3CDTF">2011-08-01T06:04:30Z</dcterms:modified>
  <cp:revision>1</cp:revision>
  <dc:title>Copia de Blue Animated Snowy Winter Presentation</dc:title>
</cp:coreProperties>
</file>