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5"/>
    <p:sldId id="257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69" r:id="rId38"/>
    <p:sldId id="270" r:id="rId39"/>
    <p:sldId id="271" r:id="rId40"/>
    <p:sldId id="272" r:id="rId41"/>
    <p:sldId id="273" r:id="rId42"/>
    <p:sldId id="274" r:id="rId43"/>
    <p:sldId id="275" r:id="rId44"/>
    <p:sldId id="276" r:id="rId45"/>
    <p:sldId id="277" r:id="rId46"/>
    <p:sldId id="278" r:id="rId47"/>
  </p:sldIdLst>
  <p:sldSz cx="18288000" cy="10287000"/>
  <p:notesSz cx="6858000" cy="9144000"/>
  <p:embeddedFontLst>
    <p:embeddedFont>
      <p:font typeface="Prata" charset="1" panose="00000500000000000000"/>
      <p:regular r:id="rId6"/>
    </p:embeddedFont>
    <p:embeddedFont>
      <p:font typeface="Arimo" charset="1" panose="020B0604020202020204"/>
      <p:regular r:id="rId7"/>
    </p:embeddedFont>
    <p:embeddedFont>
      <p:font typeface="Arimo Bold" charset="1" panose="020B0704020202020204"/>
      <p:regular r:id="rId8"/>
    </p:embeddedFont>
    <p:embeddedFont>
      <p:font typeface="Arimo Italics" charset="1" panose="020B0604020202090204"/>
      <p:regular r:id="rId9"/>
    </p:embeddedFont>
    <p:embeddedFont>
      <p:font typeface="Arimo Bold Italics" charset="1" panose="020B0704020202090204"/>
      <p:regular r:id="rId10"/>
    </p:embeddedFont>
    <p:embeddedFont>
      <p:font typeface="Open Sans Light" charset="1" panose="020B0306030504020204"/>
      <p:regular r:id="rId11"/>
    </p:embeddedFont>
    <p:embeddedFont>
      <p:font typeface="Open Sans Light Bold" charset="1" panose="020B0806030504020204"/>
      <p:regular r:id="rId12"/>
    </p:embeddedFont>
    <p:embeddedFont>
      <p:font typeface="Open Sans Light Italics" charset="1" panose="020B0306030504020204"/>
      <p:regular r:id="rId13"/>
    </p:embeddedFont>
    <p:embeddedFont>
      <p:font typeface="Open Sans Light Bold Italics" charset="1" panose="020B0806030504020204"/>
      <p:regular r:id="rId14"/>
    </p:embeddedFont>
    <p:embeddedFont>
      <p:font typeface="Amsterdam One" charset="1" panose="02000500000000000000"/>
      <p:regular r:id="rId15"/>
    </p:embeddedFont>
    <p:embeddedFont>
      <p:font typeface="Amsterdam One Italics" charset="1" panose="02000500000000000000"/>
      <p:regular r:id="rId16"/>
    </p:embeddedFont>
    <p:embeddedFont>
      <p:font typeface="Lato" charset="1" panose="020F0502020204030203"/>
      <p:regular r:id="rId17"/>
    </p:embeddedFont>
    <p:embeddedFont>
      <p:font typeface="Lato Bold" charset="1" panose="020F0502020204030203"/>
      <p:regular r:id="rId18"/>
    </p:embeddedFont>
    <p:embeddedFont>
      <p:font typeface="Lato Italics" charset="1" panose="020F0502020204030203"/>
      <p:regular r:id="rId19"/>
    </p:embeddedFont>
    <p:embeddedFont>
      <p:font typeface="Lato Bold Italics" charset="1" panose="020F0502020204030203"/>
      <p:regular r:id="rId20"/>
    </p:embeddedFont>
    <p:embeddedFont>
      <p:font typeface="Open Sauce" charset="1" panose="00000500000000000000"/>
      <p:regular r:id="rId21"/>
    </p:embeddedFont>
    <p:embeddedFont>
      <p:font typeface="Open Sauce Bold" charset="1" panose="00000800000000000000"/>
      <p:regular r:id="rId22"/>
    </p:embeddedFont>
    <p:embeddedFont>
      <p:font typeface="Open Sauce Italics" charset="1" panose="00000500000000000000"/>
      <p:regular r:id="rId23"/>
    </p:embeddedFont>
    <p:embeddedFont>
      <p:font typeface="Open Sauce Bold Italics" charset="1" panose="0000080000000000000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slides/slide1.xml" Type="http://schemas.openxmlformats.org/officeDocument/2006/relationships/slide"/><Relationship Id="rId26" Target="slides/slide2.xml" Type="http://schemas.openxmlformats.org/officeDocument/2006/relationships/slide"/><Relationship Id="rId27" Target="slides/slide3.xml" Type="http://schemas.openxmlformats.org/officeDocument/2006/relationships/slide"/><Relationship Id="rId28" Target="slides/slide4.xml" Type="http://schemas.openxmlformats.org/officeDocument/2006/relationships/slide"/><Relationship Id="rId29" Target="slides/slide5.xml" Type="http://schemas.openxmlformats.org/officeDocument/2006/relationships/slide"/><Relationship Id="rId3" Target="viewProps.xml" Type="http://schemas.openxmlformats.org/officeDocument/2006/relationships/viewProps"/><Relationship Id="rId30" Target="slides/slide6.xml" Type="http://schemas.openxmlformats.org/officeDocument/2006/relationships/slide"/><Relationship Id="rId31" Target="slides/slide7.xml" Type="http://schemas.openxmlformats.org/officeDocument/2006/relationships/slide"/><Relationship Id="rId32" Target="slides/slide8.xml" Type="http://schemas.openxmlformats.org/officeDocument/2006/relationships/slide"/><Relationship Id="rId33" Target="slides/slide9.xml" Type="http://schemas.openxmlformats.org/officeDocument/2006/relationships/slide"/><Relationship Id="rId34" Target="slides/slide10.xml" Type="http://schemas.openxmlformats.org/officeDocument/2006/relationships/slide"/><Relationship Id="rId35" Target="slides/slide11.xml" Type="http://schemas.openxmlformats.org/officeDocument/2006/relationships/slide"/><Relationship Id="rId36" Target="slides/slide12.xml" Type="http://schemas.openxmlformats.org/officeDocument/2006/relationships/slide"/><Relationship Id="rId37" Target="slides/slide13.xml" Type="http://schemas.openxmlformats.org/officeDocument/2006/relationships/slide"/><Relationship Id="rId38" Target="slides/slide14.xml" Type="http://schemas.openxmlformats.org/officeDocument/2006/relationships/slide"/><Relationship Id="rId39" Target="slides/slide15.xml" Type="http://schemas.openxmlformats.org/officeDocument/2006/relationships/slide"/><Relationship Id="rId4" Target="theme/theme1.xml" Type="http://schemas.openxmlformats.org/officeDocument/2006/relationships/theme"/><Relationship Id="rId40" Target="slides/slide16.xml" Type="http://schemas.openxmlformats.org/officeDocument/2006/relationships/slide"/><Relationship Id="rId41" Target="slides/slide17.xml" Type="http://schemas.openxmlformats.org/officeDocument/2006/relationships/slide"/><Relationship Id="rId42" Target="slides/slide18.xml" Type="http://schemas.openxmlformats.org/officeDocument/2006/relationships/slide"/><Relationship Id="rId43" Target="slides/slide19.xml" Type="http://schemas.openxmlformats.org/officeDocument/2006/relationships/slide"/><Relationship Id="rId44" Target="slides/slide20.xml" Type="http://schemas.openxmlformats.org/officeDocument/2006/relationships/slide"/><Relationship Id="rId45" Target="slides/slide21.xml" Type="http://schemas.openxmlformats.org/officeDocument/2006/relationships/slide"/><Relationship Id="rId46" Target="slides/slide22.xml" Type="http://schemas.openxmlformats.org/officeDocument/2006/relationships/slide"/><Relationship Id="rId47" Target="slides/slide23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9.png" Type="http://schemas.openxmlformats.org/officeDocument/2006/relationships/image"/><Relationship Id="rId6" Target="../media/image6.png" Type="http://schemas.openxmlformats.org/officeDocument/2006/relationships/image"/><Relationship Id="rId7" Target="../media/image1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png" Type="http://schemas.openxmlformats.org/officeDocument/2006/relationships/image"/><Relationship Id="rId4" Target="../media/image20.jpeg" Type="http://schemas.openxmlformats.org/officeDocument/2006/relationships/image"/><Relationship Id="rId5" Target="../media/image6.pn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jpeg" Type="http://schemas.openxmlformats.org/officeDocument/2006/relationships/image"/><Relationship Id="rId2" Target="../media/image1.jpeg" Type="http://schemas.openxmlformats.org/officeDocument/2006/relationships/image"/><Relationship Id="rId3" Target="../media/image9.png" Type="http://schemas.openxmlformats.org/officeDocument/2006/relationships/image"/><Relationship Id="rId4" Target="../media/image7.png" Type="http://schemas.openxmlformats.org/officeDocument/2006/relationships/image"/><Relationship Id="rId5" Target="../media/image6.pn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10.png" Type="http://schemas.openxmlformats.org/officeDocument/2006/relationships/image"/><Relationship Id="rId9" Target="../media/image11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2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5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23.jpe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jpeg" Type="http://schemas.openxmlformats.org/officeDocument/2006/relationships/image"/><Relationship Id="rId11" Target="../media/image29.jpeg" Type="http://schemas.openxmlformats.org/officeDocument/2006/relationships/image"/><Relationship Id="rId12" Target="../media/image30.jpeg" Type="http://schemas.openxmlformats.org/officeDocument/2006/relationships/image"/><Relationship Id="rId2" Target="../media/image8.jpeg" Type="http://schemas.openxmlformats.org/officeDocument/2006/relationships/image"/><Relationship Id="rId3" Target="../media/image7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24.jpeg" Type="http://schemas.openxmlformats.org/officeDocument/2006/relationships/image"/><Relationship Id="rId7" Target="../media/image25.jpeg" Type="http://schemas.openxmlformats.org/officeDocument/2006/relationships/image"/><Relationship Id="rId8" Target="../media/image26.jpeg" Type="http://schemas.openxmlformats.org/officeDocument/2006/relationships/image"/><Relationship Id="rId9" Target="../media/image27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Relationship Id="rId3" Target="../media/image9.png" Type="http://schemas.openxmlformats.org/officeDocument/2006/relationships/image"/><Relationship Id="rId4" Target="../media/image6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12.png" Type="http://schemas.openxmlformats.org/officeDocument/2006/relationships/image"/><Relationship Id="rId12" Target="../media/image22.png" Type="http://schemas.openxmlformats.org/officeDocument/2006/relationships/image"/><Relationship Id="rId2" Target="../media/image8.jpeg" Type="http://schemas.openxmlformats.org/officeDocument/2006/relationships/image"/><Relationship Id="rId3" Target="../media/image32.png" Type="http://schemas.openxmlformats.org/officeDocument/2006/relationships/image"/><Relationship Id="rId4" Target="../media/image33.svg" Type="http://schemas.openxmlformats.org/officeDocument/2006/relationships/image"/><Relationship Id="rId5" Target="../media/image5.png" Type="http://schemas.openxmlformats.org/officeDocument/2006/relationships/image"/><Relationship Id="rId6" Target="../media/image7.png" Type="http://schemas.openxmlformats.org/officeDocument/2006/relationships/image"/><Relationship Id="rId7" Target="../media/image6.png" Type="http://schemas.openxmlformats.org/officeDocument/2006/relationships/image"/><Relationship Id="rId8" Target="../media/image9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pn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34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12.png" Type="http://schemas.openxmlformats.org/officeDocument/2006/relationships/image"/><Relationship Id="rId4" Target="../media/image6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png" Type="http://schemas.openxmlformats.org/officeDocument/2006/relationships/image"/><Relationship Id="rId4" Target="../media/image7.png" Type="http://schemas.openxmlformats.org/officeDocument/2006/relationships/image"/><Relationship Id="rId5" Target="../media/image13.jpe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9.png" Type="http://schemas.openxmlformats.org/officeDocument/2006/relationships/image"/><Relationship Id="rId6" Target="../media/image6.pn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9.png" Type="http://schemas.openxmlformats.org/officeDocument/2006/relationships/image"/><Relationship Id="rId4" Target="../media/image15.jpeg" Type="http://schemas.openxmlformats.org/officeDocument/2006/relationships/image"/><Relationship Id="rId5" Target="../media/image6.pn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16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5.png" Type="http://schemas.openxmlformats.org/officeDocument/2006/relationships/image"/><Relationship Id="rId4" Target="../media/image9.png" Type="http://schemas.openxmlformats.org/officeDocument/2006/relationships/image"/><Relationship Id="rId5" Target="../media/image17.jpeg" Type="http://schemas.openxmlformats.org/officeDocument/2006/relationships/image"/><Relationship Id="rId6" Target="../media/image18.jpeg" Type="http://schemas.openxmlformats.org/officeDocument/2006/relationships/image"/><Relationship Id="rId7" Target="../media/image19.jpe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1128" r="0" b="1128"/>
          <a:stretch>
            <a:fillRect/>
          </a:stretch>
        </p:blipFill>
        <p:spPr>
          <a:xfrm flipH="false" flipV="false" rot="0">
            <a:off x="16502046" y="4025982"/>
            <a:ext cx="7737683" cy="626933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203529" y="-469164"/>
            <a:ext cx="7454810" cy="714047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4604060" y="-2485804"/>
            <a:ext cx="7859268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79932" y="-4327132"/>
            <a:ext cx="7454810" cy="714047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5035031" y="-5416261"/>
            <a:ext cx="7859268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1128" r="0" b="1128"/>
          <a:stretch>
            <a:fillRect/>
          </a:stretch>
        </p:blipFill>
        <p:spPr>
          <a:xfrm flipH="false" flipV="false" rot="0">
            <a:off x="-6137848" y="4017669"/>
            <a:ext cx="7737683" cy="626933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4673157">
            <a:off x="16290287" y="814919"/>
            <a:ext cx="6213348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4673157">
            <a:off x="-2481334" y="3029767"/>
            <a:ext cx="6213348" cy="82296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-674426" y="8061442"/>
            <a:ext cx="11589834" cy="3143742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5607286" y="6796024"/>
            <a:ext cx="7073429" cy="599247"/>
            <a:chOff x="0" y="0"/>
            <a:chExt cx="2119379" cy="17955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2119380" cy="179550"/>
            </a:xfrm>
            <a:custGeom>
              <a:avLst/>
              <a:gdLst/>
              <a:ahLst/>
              <a:cxnLst/>
              <a:rect r="r" b="b" t="t" l="l"/>
              <a:pathLst>
                <a:path h="179550" w="2119380">
                  <a:moveTo>
                    <a:pt x="0" y="0"/>
                  </a:moveTo>
                  <a:lnTo>
                    <a:pt x="2119380" y="0"/>
                  </a:lnTo>
                  <a:lnTo>
                    <a:pt x="2119380" y="179550"/>
                  </a:lnTo>
                  <a:lnTo>
                    <a:pt x="0" y="1795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3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5717845" y="6925384"/>
            <a:ext cx="6852310" cy="345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83"/>
              </a:lnSpc>
            </a:pPr>
            <a:r>
              <a:rPr lang="en-US" sz="2059" spc="308">
                <a:solidFill>
                  <a:srgbClr val="26304D"/>
                </a:solidFill>
                <a:latin typeface="Prata"/>
              </a:rPr>
              <a:t>ANOTHER SEASON, ANOTHER UPDATE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8409505">
            <a:off x="11584877" y="4774127"/>
            <a:ext cx="7919981" cy="10490041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4157844" y="2570998"/>
            <a:ext cx="9972313" cy="1797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552"/>
              </a:lnSpc>
            </a:pPr>
            <a:r>
              <a:rPr lang="en-US" sz="13552">
                <a:solidFill>
                  <a:srgbClr val="FFFFFF"/>
                </a:solidFill>
                <a:latin typeface="Amsterdam One"/>
              </a:rPr>
              <a:t>Winter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157844" y="5073694"/>
            <a:ext cx="9972313" cy="1797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552"/>
              </a:lnSpc>
            </a:pPr>
            <a:r>
              <a:rPr lang="en-US" sz="13552">
                <a:solidFill>
                  <a:srgbClr val="26304D"/>
                </a:solidFill>
                <a:latin typeface="Prata"/>
              </a:rPr>
              <a:t>UPDATE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425631">
            <a:off x="14574022" y="7812480"/>
            <a:ext cx="7454810" cy="714047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5142070">
            <a:off x="6297186" y="-8100371"/>
            <a:ext cx="17964615" cy="1845578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5142070">
            <a:off x="-8825234" y="-9301450"/>
            <a:ext cx="17964615" cy="1845578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8535571">
            <a:off x="-3699603" y="7851678"/>
            <a:ext cx="6213348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8535571">
            <a:off x="15715826" y="5402869"/>
            <a:ext cx="6213348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3567752" y="3165595"/>
            <a:ext cx="587193" cy="58645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3567752" y="6814752"/>
            <a:ext cx="587193" cy="58645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37709" y="3165595"/>
            <a:ext cx="587193" cy="58645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37709" y="6814752"/>
            <a:ext cx="587193" cy="586459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4315445" y="3129242"/>
            <a:ext cx="1654654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2015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315445" y="6715790"/>
            <a:ext cx="1654654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2017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029797" y="3129242"/>
            <a:ext cx="1654654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2016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029797" y="6715790"/>
            <a:ext cx="1654654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2018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315445" y="4191191"/>
            <a:ext cx="3885070" cy="45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00"/>
              </a:lnSpc>
              <a:spcBef>
                <a:spcPct val="0"/>
              </a:spcBef>
            </a:pPr>
            <a:r>
              <a:rPr lang="en-US" sz="3300" u="none">
                <a:solidFill>
                  <a:srgbClr val="FFFFFF"/>
                </a:solidFill>
                <a:latin typeface="Prata"/>
              </a:rPr>
              <a:t>Add a 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315445" y="4847019"/>
            <a:ext cx="5121805" cy="82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Elaborate on what</a:t>
            </a:r>
          </a:p>
          <a:p>
            <a:pPr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you want to discuss.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315445" y="7777739"/>
            <a:ext cx="3885070" cy="45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00"/>
              </a:lnSpc>
              <a:spcBef>
                <a:spcPct val="0"/>
              </a:spcBef>
            </a:pPr>
            <a:r>
              <a:rPr lang="en-US" sz="3300" u="none">
                <a:solidFill>
                  <a:srgbClr val="FFFFFF"/>
                </a:solidFill>
                <a:latin typeface="Prata"/>
              </a:rPr>
              <a:t>Add a main point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315445" y="8433567"/>
            <a:ext cx="5121805" cy="82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Elaborate on what</a:t>
            </a:r>
          </a:p>
          <a:p>
            <a:pPr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you want to discuss.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029797" y="4191191"/>
            <a:ext cx="3690451" cy="45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00"/>
              </a:lnSpc>
              <a:spcBef>
                <a:spcPct val="0"/>
              </a:spcBef>
            </a:pPr>
            <a:r>
              <a:rPr lang="en-US" sz="3300" u="none">
                <a:solidFill>
                  <a:srgbClr val="FFFFFF"/>
                </a:solidFill>
                <a:latin typeface="Prata"/>
              </a:rPr>
              <a:t>Add a main point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029797" y="4847019"/>
            <a:ext cx="3690451" cy="82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Elaborate on what</a:t>
            </a:r>
          </a:p>
          <a:p>
            <a:pPr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you want to discuss.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029797" y="7777739"/>
            <a:ext cx="3690451" cy="45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00"/>
              </a:lnSpc>
              <a:spcBef>
                <a:spcPct val="0"/>
              </a:spcBef>
            </a:pPr>
            <a:r>
              <a:rPr lang="en-US" sz="3300" u="none">
                <a:solidFill>
                  <a:srgbClr val="FFFFFF"/>
                </a:solidFill>
                <a:latin typeface="Prata"/>
              </a:rPr>
              <a:t>Add a main point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029797" y="8433567"/>
            <a:ext cx="3509249" cy="82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Elaborate on what</a:t>
            </a:r>
          </a:p>
          <a:p>
            <a:pPr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you want to discuss.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889398"/>
            <a:ext cx="16230600" cy="1456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8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Prata"/>
              </a:rPr>
              <a:t>ADD A TIMELINE PAGE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43426" y="-6382500"/>
            <a:ext cx="17964615" cy="1845578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16144" t="0" r="39383" b="0"/>
          <a:stretch>
            <a:fillRect/>
          </a:stretch>
        </p:blipFill>
        <p:spPr>
          <a:xfrm flipH="false" flipV="false" rot="0">
            <a:off x="11434286" y="0"/>
            <a:ext cx="6853714" cy="102870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6338319">
            <a:off x="15630933" y="-4734945"/>
            <a:ext cx="6213348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9096395">
            <a:off x="5718294" y="7670892"/>
            <a:ext cx="6213348" cy="8229600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1304134" y="2903591"/>
            <a:ext cx="9297546" cy="4479817"/>
            <a:chOff x="0" y="0"/>
            <a:chExt cx="12396727" cy="597309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238125"/>
              <a:ext cx="12396727" cy="3907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20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FFFFF"/>
                  </a:solidFill>
                  <a:latin typeface="Prata"/>
                </a:rPr>
                <a:t>WRITE YOUR TOPIC OR IDEA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987128" y="4208767"/>
              <a:ext cx="9951075" cy="17643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18"/>
                </a:lnSpc>
                <a:spcBef>
                  <a:spcPct val="0"/>
                </a:spcBef>
              </a:pPr>
              <a:r>
                <a:rPr lang="en-US" sz="3870" u="none">
                  <a:solidFill>
                    <a:srgbClr val="FFFFFF"/>
                  </a:solidFill>
                  <a:latin typeface="Prata"/>
                </a:rPr>
                <a:t>Elaborate on what</a:t>
              </a:r>
            </a:p>
            <a:p>
              <a:pPr algn="ctr" marL="0" indent="0" lvl="0">
                <a:lnSpc>
                  <a:spcPts val="5418"/>
                </a:lnSpc>
                <a:spcBef>
                  <a:spcPct val="0"/>
                </a:spcBef>
              </a:pPr>
              <a:r>
                <a:rPr lang="en-US" sz="3870" u="none">
                  <a:solidFill>
                    <a:srgbClr val="FFFFFF"/>
                  </a:solidFill>
                  <a:latin typeface="Prata"/>
                </a:rPr>
                <a:t>you want to discuss.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00000">
            <a:off x="-2178757" y="-3812053"/>
            <a:ext cx="7454810" cy="714047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16358" y="7543321"/>
            <a:ext cx="7454810" cy="71404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1128" r="0" b="1128"/>
          <a:stretch>
            <a:fillRect/>
          </a:stretch>
        </p:blipFill>
        <p:spPr>
          <a:xfrm flipH="false" flipV="false" rot="0">
            <a:off x="16502046" y="4025982"/>
            <a:ext cx="7737683" cy="626933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203529" y="-469164"/>
            <a:ext cx="7454810" cy="714047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79932" y="-4327132"/>
            <a:ext cx="7454810" cy="714047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7379108" y="6553997"/>
            <a:ext cx="7859268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1102609" y="-3733017"/>
            <a:ext cx="9283524" cy="972096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1128" r="0" b="1128"/>
          <a:stretch>
            <a:fillRect/>
          </a:stretch>
        </p:blipFill>
        <p:spPr>
          <a:xfrm flipH="false" flipV="false" rot="0">
            <a:off x="-3868842" y="3536642"/>
            <a:ext cx="7737683" cy="626933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4673157">
            <a:off x="16290287" y="814919"/>
            <a:ext cx="6213348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4673157">
            <a:off x="-2250683" y="6457526"/>
            <a:ext cx="6213348" cy="82296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-4604060" y="-1933415"/>
            <a:ext cx="11589834" cy="314374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8409505">
            <a:off x="14075903" y="6081147"/>
            <a:ext cx="7919981" cy="10490041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4930324" y="6171680"/>
            <a:ext cx="8427352" cy="49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Elaborate on the featured statistic.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930324" y="3858624"/>
            <a:ext cx="8427352" cy="2561433"/>
            <a:chOff x="0" y="0"/>
            <a:chExt cx="2219549" cy="674616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2219549" cy="674616"/>
            </a:xfrm>
            <a:custGeom>
              <a:avLst/>
              <a:gdLst/>
              <a:ahLst/>
              <a:cxnLst/>
              <a:rect r="r" b="b" t="t" l="l"/>
              <a:pathLst>
                <a:path h="674616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674616"/>
                  </a:lnTo>
                  <a:lnTo>
                    <a:pt x="0" y="67461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95275"/>
              <a:ext cx="812800" cy="11080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4735"/>
                </a:lnSpc>
                <a:spcBef>
                  <a:spcPct val="0"/>
                </a:spcBef>
              </a:pPr>
              <a:r>
                <a:rPr lang="en-US" sz="9758" u="none">
                  <a:solidFill>
                    <a:srgbClr val="FFFFFF"/>
                  </a:solidFill>
                  <a:latin typeface="Prata"/>
                </a:rPr>
                <a:t>123,456,789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9769246" y="1726956"/>
            <a:ext cx="7044543" cy="7137869"/>
            <a:chOff x="0" y="0"/>
            <a:chExt cx="9392723" cy="9517159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950934" y="9064068"/>
              <a:ext cx="983349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Item 1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2741894" y="9064068"/>
              <a:ext cx="983349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Item 2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4532854" y="9064068"/>
              <a:ext cx="983349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Item 3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6323814" y="9064068"/>
              <a:ext cx="983349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Item 4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8114774" y="9064068"/>
              <a:ext cx="983349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Item 5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656334" y="202733"/>
              <a:ext cx="8736389" cy="8736389"/>
              <a:chOff x="0" y="0"/>
              <a:chExt cx="10287000" cy="10287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0" y="-47625"/>
              <a:ext cx="483763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50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699653"/>
              <a:ext cx="483763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40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3446931"/>
              <a:ext cx="483763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30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5194209"/>
              <a:ext cx="483763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20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6941487"/>
              <a:ext cx="483763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10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96988" y="8688764"/>
              <a:ext cx="286775" cy="4530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53"/>
                </a:lnSpc>
              </a:pPr>
              <a:r>
                <a:rPr lang="en-US" sz="2038">
                  <a:solidFill>
                    <a:srgbClr val="000000"/>
                  </a:solidFill>
                  <a:latin typeface="Open Sans Light"/>
                </a:rPr>
                <a:t>0 </a:t>
              </a:r>
            </a:p>
          </p:txBody>
        </p:sp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656218" y="197340"/>
              <a:ext cx="8736505" cy="8741782"/>
              <a:chOff x="-136" y="-6350"/>
              <a:chExt cx="10287136" cy="1029335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083264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083264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083264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083264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083264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name="Group 38" id="38"/>
          <p:cNvGrpSpPr/>
          <p:nvPr/>
        </p:nvGrpSpPr>
        <p:grpSpPr>
          <a:xfrm rot="0">
            <a:off x="1028700" y="3103844"/>
            <a:ext cx="7754183" cy="4079311"/>
            <a:chOff x="0" y="0"/>
            <a:chExt cx="10338910" cy="5439081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0" y="-219075"/>
              <a:ext cx="10338910" cy="3544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023"/>
                </a:lnSpc>
                <a:spcBef>
                  <a:spcPct val="0"/>
                </a:spcBef>
              </a:pPr>
              <a:r>
                <a:rPr lang="en-US" sz="7300" u="none">
                  <a:solidFill>
                    <a:srgbClr val="FFFFFF"/>
                  </a:solidFill>
                  <a:latin typeface="Prata"/>
                </a:rPr>
                <a:t>WRITE YOUR TOPIC OR IDEA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1244766" y="3674759"/>
              <a:ext cx="7849378" cy="17643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18"/>
                </a:lnSpc>
                <a:spcBef>
                  <a:spcPct val="0"/>
                </a:spcBef>
              </a:pPr>
              <a:r>
                <a:rPr lang="en-US" sz="3870" u="none">
                  <a:solidFill>
                    <a:srgbClr val="FFFFFF"/>
                  </a:solidFill>
                  <a:latin typeface="Prata"/>
                </a:rPr>
                <a:t>Elaborate on what you want to discuss. </a:t>
              </a:r>
            </a:p>
          </p:txBody>
        </p:sp>
      </p:grpSp>
      <p:pic>
        <p:nvPicPr>
          <p:cNvPr name="Picture 41" id="4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6262551">
            <a:off x="-2466441" y="7531774"/>
            <a:ext cx="7859268" cy="8229600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7097122">
            <a:off x="2144875" y="6401553"/>
            <a:ext cx="7919981" cy="10490041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7097122">
            <a:off x="16030038" y="-6637891"/>
            <a:ext cx="7919981" cy="10490041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2146953">
            <a:off x="-7052054" y="3141284"/>
            <a:ext cx="7919981" cy="10490041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2146953">
            <a:off x="-4945446" y="-6792066"/>
            <a:ext cx="7919981" cy="1049004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43426" y="-6382500"/>
            <a:ext cx="17964615" cy="1845578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alphaModFix amt="47000"/>
          </a:blip>
          <a:srcRect l="0" t="0" r="0" b="0"/>
          <a:stretch>
            <a:fillRect/>
          </a:stretch>
        </p:blipFill>
        <p:spPr>
          <a:xfrm flipH="false" flipV="false" rot="0">
            <a:off x="4378541" y="-4959868"/>
            <a:ext cx="23973475" cy="650280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1890059">
            <a:off x="14570010" y="-4865874"/>
            <a:ext cx="6213348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9096395">
            <a:off x="-3417767" y="6723966"/>
            <a:ext cx="6213348" cy="8229600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8069311" y="2903591"/>
            <a:ext cx="9297546" cy="4479817"/>
            <a:chOff x="0" y="0"/>
            <a:chExt cx="12396727" cy="597309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238125"/>
              <a:ext cx="12396727" cy="3907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208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FFFFF"/>
                  </a:solidFill>
                  <a:latin typeface="Prata"/>
                </a:rPr>
                <a:t>WRITE YOUR TOPIC OR IDEA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987128" y="4208767"/>
              <a:ext cx="9951075" cy="17643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18"/>
                </a:lnSpc>
                <a:spcBef>
                  <a:spcPct val="0"/>
                </a:spcBef>
              </a:pPr>
              <a:r>
                <a:rPr lang="en-US" sz="3870" u="none">
                  <a:solidFill>
                    <a:srgbClr val="FFFFFF"/>
                  </a:solidFill>
                  <a:latin typeface="Prata"/>
                </a:rPr>
                <a:t>Elaborate on what</a:t>
              </a:r>
            </a:p>
            <a:p>
              <a:pPr algn="ctr" marL="0" indent="0" lvl="0">
                <a:lnSpc>
                  <a:spcPts val="5418"/>
                </a:lnSpc>
                <a:spcBef>
                  <a:spcPct val="0"/>
                </a:spcBef>
              </a:pPr>
              <a:r>
                <a:rPr lang="en-US" sz="3870" u="none">
                  <a:solidFill>
                    <a:srgbClr val="FFFFFF"/>
                  </a:solidFill>
                  <a:latin typeface="Prata"/>
                </a:rPr>
                <a:t>you want to discuss.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555705" y="559729"/>
            <a:ext cx="7454810" cy="714047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18278">
            <a:off x="773859" y="1478851"/>
            <a:ext cx="7209363" cy="7329297"/>
          </a:xfrm>
          <a:prstGeom prst="rect">
            <a:avLst/>
          </a:prstGeom>
        </p:spPr>
      </p:pic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255723" y="2020694"/>
            <a:ext cx="6245636" cy="6245611"/>
            <a:chOff x="0" y="0"/>
            <a:chExt cx="6350000" cy="6349975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25046" r="-25046" t="0" b="0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4A6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0722805">
            <a:off x="-7295841" y="143192"/>
            <a:ext cx="12903627" cy="1325642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0722805">
            <a:off x="11037325" y="-4141319"/>
            <a:ext cx="12903627" cy="13256427"/>
          </a:xfrm>
          <a:prstGeom prst="rect">
            <a:avLst/>
          </a:prstGeom>
        </p:spPr>
      </p:pic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779812" y="1276350"/>
          <a:ext cx="16709327" cy="8784261"/>
        </p:xfrm>
        <a:graphic>
          <a:graphicData uri="http://schemas.openxmlformats.org/drawingml/2006/table">
            <a:tbl>
              <a:tblPr/>
              <a:tblGrid>
                <a:gridCol w="4177332"/>
                <a:gridCol w="4312630"/>
                <a:gridCol w="4042034"/>
                <a:gridCol w="4177332"/>
              </a:tblGrid>
              <a:tr h="205193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500">
                          <a:solidFill>
                            <a:srgbClr val="FFFFFF"/>
                          </a:solidFill>
                          <a:latin typeface="Prata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500">
                          <a:solidFill>
                            <a:srgbClr val="FFFFFF"/>
                          </a:solidFill>
                          <a:latin typeface="Prata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500">
                          <a:solidFill>
                            <a:srgbClr val="FFFFFF"/>
                          </a:solidFill>
                          <a:latin typeface="Prata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500">
                          <a:solidFill>
                            <a:srgbClr val="FFFFFF"/>
                          </a:solidFill>
                          <a:latin typeface="Prata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12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699">
                          <a:solidFill>
                            <a:srgbClr val="FFFFFF"/>
                          </a:solidFill>
                          <a:latin typeface="Amsterdam One Bold"/>
                        </a:rPr>
                        <a:t>strenghts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699">
                          <a:solidFill>
                            <a:srgbClr val="FFFFFF"/>
                          </a:solidFill>
                          <a:latin typeface="Amsterdam One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699">
                          <a:solidFill>
                            <a:srgbClr val="FFFFFF"/>
                          </a:solidFill>
                          <a:latin typeface="Amsterdam One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699">
                          <a:solidFill>
                            <a:srgbClr val="FFFFFF"/>
                          </a:solidFill>
                          <a:latin typeface="Amsterdam One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1122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</a:t>
                      </a:r>
                    </a:p>
                    <a:p>
                      <a:r>
                        <a:rPr lang="en-US"/>
                        <a:t>doing well?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What sets you apart?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What are your</a:t>
                      </a:r>
                    </a:p>
                    <a:p>
                      <a:r>
                        <a:rPr lang="en-US" sz="2400">
                          <a:solidFill>
                            <a:srgbClr val="FFFFFF"/>
                          </a:solidFill>
                          <a:latin typeface="Lato"/>
                        </a:rPr>
                        <a:t>good qualities?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</a:t>
                      </a:r>
                    </a:p>
                    <a:p>
                      <a:r>
                        <a:rPr lang="en-US"/>
                        <a:t>to improve?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Are resources adequate? What do others do better</a:t>
                      </a:r>
                    </a:p>
                    <a:p>
                      <a:r>
                        <a:rPr lang="en-US" sz="2400">
                          <a:solidFill>
                            <a:srgbClr val="FFFFFF"/>
                          </a:solidFill>
                          <a:latin typeface="Lato"/>
                        </a:rPr>
                        <a:t>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</a:t>
                      </a:r>
                    </a:p>
                    <a:p>
                      <a:r>
                        <a:rPr lang="en-US"/>
                        <a:t> </a:t>
                      </a:r>
                    </a:p>
                    <a:p>
                      <a:r>
                        <a:rPr lang="en-US"/>
                        <a:t>Are demands shifting? How can it</a:t>
                      </a:r>
                    </a:p>
                    <a:p>
                      <a:r>
                        <a:rPr lang="en-US" sz="2400">
                          <a:solidFill>
                            <a:srgbClr val="FFFFFF"/>
                          </a:solidFill>
                          <a:latin typeface="Lato"/>
                        </a:rPr>
                        <a:t>be improved?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What are factors outside of</a:t>
                      </a:r>
                    </a:p>
                    <a:p>
                      <a:r>
                        <a:rPr lang="en-US" sz="2400">
                          <a:solidFill>
                            <a:srgbClr val="FFFFFF"/>
                          </a:solidFill>
                          <a:latin typeface="Lato"/>
                        </a:rPr>
                        <a:t>your control?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771650" y="3126534"/>
            <a:ext cx="2028574" cy="57560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5943600" y="3126534"/>
            <a:ext cx="2028574" cy="57560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29599" y="3126534"/>
            <a:ext cx="2028574" cy="57560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401298" y="3126534"/>
            <a:ext cx="2028574" cy="575608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5400000">
            <a:off x="-14738702" y="5124450"/>
            <a:ext cx="39547092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5400000">
            <a:off x="-18847859" y="5124450"/>
            <a:ext cx="39547092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5400000">
            <a:off x="-10629546" y="5124450"/>
            <a:ext cx="39547092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5400000">
            <a:off x="-6520389" y="5124450"/>
            <a:ext cx="39547092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5400000">
            <a:off x="-2411233" y="5124450"/>
            <a:ext cx="39547092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2157984" y="-5918903"/>
            <a:ext cx="7859268" cy="822960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429873" y="4533900"/>
            <a:ext cx="7859268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102480">
            <a:off x="-4350444" y="-334044"/>
            <a:ext cx="7859268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202480">
            <a:off x="17149367" y="2146861"/>
            <a:ext cx="7454810" cy="714047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202480">
            <a:off x="-2156385" y="-4197041"/>
            <a:ext cx="7454810" cy="714047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93" t="0" r="93" b="0"/>
          <a:stretch>
            <a:fillRect/>
          </a:stretch>
        </p:blipFill>
        <p:spPr>
          <a:xfrm flipH="false" flipV="false" rot="0">
            <a:off x="12139016" y="1028700"/>
            <a:ext cx="5482971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9511985">
            <a:off x="14963217" y="5389135"/>
            <a:ext cx="7919981" cy="1049004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2313784" y="2665466"/>
            <a:ext cx="9297546" cy="2990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208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Prata"/>
              </a:rPr>
              <a:t>WRITE YOUR TOPIC OR IDEA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13784" y="6043498"/>
            <a:ext cx="9297546" cy="13399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18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Elaborate on what</a:t>
            </a:r>
          </a:p>
          <a:p>
            <a:pPr algn="r" marL="0" indent="0" lvl="0">
              <a:lnSpc>
                <a:spcPts val="5418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you want to discuss.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47000"/>
          </a:blip>
          <a:srcRect l="0" t="0" r="0" b="0"/>
          <a:stretch>
            <a:fillRect/>
          </a:stretch>
        </p:blipFill>
        <p:spPr>
          <a:xfrm flipH="false" flipV="false" rot="0">
            <a:off x="-2284896" y="-3271609"/>
            <a:ext cx="23973475" cy="650280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36233" y="2834921"/>
            <a:ext cx="1937287" cy="1969516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8264412" y="3364546"/>
            <a:ext cx="2486258" cy="910265"/>
            <a:chOff x="0" y="0"/>
            <a:chExt cx="466811" cy="170908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FFFFFF"/>
              </a:solidFill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sp>
        <p:nvSpPr>
          <p:cNvPr name="AutoShape 8" id="8"/>
          <p:cNvSpPr/>
          <p:nvPr/>
        </p:nvSpPr>
        <p:spPr>
          <a:xfrm rot="-10800000">
            <a:off x="5305600" y="4884412"/>
            <a:ext cx="7404435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5400000">
            <a:off x="8902600" y="4570087"/>
            <a:ext cx="609600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-5400000">
            <a:off x="5010325" y="5179687"/>
            <a:ext cx="609600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-5400000">
            <a:off x="12414761" y="5179687"/>
            <a:ext cx="609600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81698" y="6947584"/>
            <a:ext cx="1937287" cy="196951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93751" y="6947584"/>
            <a:ext cx="1937287" cy="1969516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-5400000">
            <a:off x="4198942" y="6669765"/>
            <a:ext cx="609600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5400000">
            <a:off x="2991430" y="7301731"/>
            <a:ext cx="609600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-5400000">
            <a:off x="5711705" y="7301731"/>
            <a:ext cx="609600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-10800000">
            <a:off x="3286705" y="6987406"/>
            <a:ext cx="2739325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8" id="18"/>
          <p:cNvGrpSpPr/>
          <p:nvPr/>
        </p:nvGrpSpPr>
        <p:grpSpPr>
          <a:xfrm rot="0">
            <a:off x="4888143" y="7512099"/>
            <a:ext cx="2486258" cy="910265"/>
            <a:chOff x="0" y="0"/>
            <a:chExt cx="466811" cy="170908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FFFFFF"/>
              </a:solidFill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924163" y="7483524"/>
            <a:ext cx="2486258" cy="910265"/>
            <a:chOff x="0" y="0"/>
            <a:chExt cx="466811" cy="170908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FFFFFF"/>
              </a:solidFill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7164966" y="7160887"/>
            <a:ext cx="1566284" cy="1566278"/>
            <a:chOff x="0" y="0"/>
            <a:chExt cx="6350000" cy="6349975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8296" r="-9730" t="-58609" b="-48561"/>
              </a:stretch>
            </a:blipFill>
          </p:spPr>
        </p:sp>
      </p:grpSp>
      <p:grpSp>
        <p:nvGrpSpPr>
          <p:cNvPr name="Group 26" id="26"/>
          <p:cNvGrpSpPr>
            <a:grpSpLocks noChangeAspect="true"/>
          </p:cNvGrpSpPr>
          <p:nvPr/>
        </p:nvGrpSpPr>
        <p:grpSpPr>
          <a:xfrm rot="0">
            <a:off x="581485" y="7132312"/>
            <a:ext cx="1566284" cy="1566278"/>
            <a:chOff x="0" y="0"/>
            <a:chExt cx="6350000" cy="6349975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41263" r="-8829" t="0" b="0"/>
              </a:stretch>
            </a:blipFill>
          </p:spPr>
        </p:sp>
      </p:grpSp>
      <p:pic>
        <p:nvPicPr>
          <p:cNvPr name="Picture 28" id="2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61726" y="6947584"/>
            <a:ext cx="1937287" cy="1969516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73779" y="6947584"/>
            <a:ext cx="1937287" cy="1969516"/>
          </a:xfrm>
          <a:prstGeom prst="rect">
            <a:avLst/>
          </a:prstGeom>
        </p:spPr>
      </p:pic>
      <p:grpSp>
        <p:nvGrpSpPr>
          <p:cNvPr name="Group 30" id="30"/>
          <p:cNvGrpSpPr/>
          <p:nvPr/>
        </p:nvGrpSpPr>
        <p:grpSpPr>
          <a:xfrm rot="0">
            <a:off x="13863408" y="7512099"/>
            <a:ext cx="2486258" cy="910265"/>
            <a:chOff x="0" y="0"/>
            <a:chExt cx="466811" cy="170908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FFFFFF"/>
              </a:solidFill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0899427" y="7483524"/>
            <a:ext cx="2486258" cy="910265"/>
            <a:chOff x="0" y="0"/>
            <a:chExt cx="466811" cy="170908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FFFFFF"/>
              </a:solidFill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36" id="36"/>
          <p:cNvGrpSpPr>
            <a:grpSpLocks noChangeAspect="true"/>
          </p:cNvGrpSpPr>
          <p:nvPr/>
        </p:nvGrpSpPr>
        <p:grpSpPr>
          <a:xfrm rot="0">
            <a:off x="16140230" y="7160887"/>
            <a:ext cx="1566284" cy="1566278"/>
            <a:chOff x="0" y="0"/>
            <a:chExt cx="6350000" cy="6349975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0" r="0" t="-2432" b="-47661"/>
              </a:stretch>
            </a:blipFill>
          </p:spPr>
        </p:sp>
      </p:grpSp>
      <p:grpSp>
        <p:nvGrpSpPr>
          <p:cNvPr name="Group 38" id="38"/>
          <p:cNvGrpSpPr>
            <a:grpSpLocks noChangeAspect="true"/>
          </p:cNvGrpSpPr>
          <p:nvPr/>
        </p:nvGrpSpPr>
        <p:grpSpPr>
          <a:xfrm rot="0">
            <a:off x="9556750" y="7132312"/>
            <a:ext cx="1566284" cy="1566278"/>
            <a:chOff x="0" y="0"/>
            <a:chExt cx="6350000" cy="6349975"/>
          </a:xfrm>
        </p:grpSpPr>
        <p:sp>
          <p:nvSpPr>
            <p:cNvPr name="Freeform 39" id="3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0" r="0" t="-24906" b="-24906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12331650" y="6374490"/>
            <a:ext cx="2739325" cy="1241567"/>
            <a:chOff x="0" y="0"/>
            <a:chExt cx="3652433" cy="1655423"/>
          </a:xfrm>
        </p:grpSpPr>
        <p:sp>
          <p:nvSpPr>
            <p:cNvPr name="AutoShape 41" id="41"/>
            <p:cNvSpPr/>
            <p:nvPr/>
          </p:nvSpPr>
          <p:spPr>
            <a:xfrm rot="-5400000">
              <a:off x="1216316" y="393700"/>
              <a:ext cx="812801" cy="0"/>
            </a:xfrm>
            <a:prstGeom prst="line">
              <a:avLst/>
            </a:prstGeom>
            <a:ln cap="flat" w="254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2" id="42"/>
            <p:cNvSpPr/>
            <p:nvPr/>
          </p:nvSpPr>
          <p:spPr>
            <a:xfrm rot="-5400000">
              <a:off x="-393700" y="1236322"/>
              <a:ext cx="812801" cy="0"/>
            </a:xfrm>
            <a:prstGeom prst="line">
              <a:avLst/>
            </a:prstGeom>
            <a:ln cap="flat" w="254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3" id="43"/>
            <p:cNvSpPr/>
            <p:nvPr/>
          </p:nvSpPr>
          <p:spPr>
            <a:xfrm rot="-5400000">
              <a:off x="3233333" y="1236322"/>
              <a:ext cx="812801" cy="0"/>
            </a:xfrm>
            <a:prstGeom prst="line">
              <a:avLst/>
            </a:prstGeom>
            <a:ln cap="flat" w="254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4" id="44"/>
            <p:cNvSpPr/>
            <p:nvPr/>
          </p:nvSpPr>
          <p:spPr>
            <a:xfrm rot="-10800000">
              <a:off x="0" y="817222"/>
              <a:ext cx="3652433" cy="0"/>
            </a:xfrm>
            <a:prstGeom prst="line">
              <a:avLst/>
            </a:prstGeom>
            <a:ln cap="flat" w="254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pic>
        <p:nvPicPr>
          <p:cNvPr name="Picture 45" id="4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53565" y="4939968"/>
            <a:ext cx="1937287" cy="1969516"/>
          </a:xfrm>
          <a:prstGeom prst="rect">
            <a:avLst/>
          </a:prstGeom>
        </p:spPr>
      </p:pic>
      <p:pic>
        <p:nvPicPr>
          <p:cNvPr name="Picture 46" id="4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11319" y="4939968"/>
            <a:ext cx="1937287" cy="1969516"/>
          </a:xfrm>
          <a:prstGeom prst="rect">
            <a:avLst/>
          </a:prstGeom>
        </p:spPr>
      </p:pic>
      <p:grpSp>
        <p:nvGrpSpPr>
          <p:cNvPr name="Group 47" id="47"/>
          <p:cNvGrpSpPr>
            <a:grpSpLocks noChangeAspect="true"/>
          </p:cNvGrpSpPr>
          <p:nvPr/>
        </p:nvGrpSpPr>
        <p:grpSpPr>
          <a:xfrm rot="0">
            <a:off x="6921735" y="3013334"/>
            <a:ext cx="1566284" cy="1566278"/>
            <a:chOff x="0" y="0"/>
            <a:chExt cx="6350000" cy="6349975"/>
          </a:xfrm>
        </p:grpSpPr>
        <p:sp>
          <p:nvSpPr>
            <p:cNvPr name="Freeform 48" id="4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42974" r="-65256" t="-53426" b="-159116"/>
              </a:stretch>
            </a:blipFill>
          </p:spPr>
        </p:sp>
      </p:grpSp>
      <p:grpSp>
        <p:nvGrpSpPr>
          <p:cNvPr name="Group 49" id="49"/>
          <p:cNvGrpSpPr/>
          <p:nvPr/>
        </p:nvGrpSpPr>
        <p:grpSpPr>
          <a:xfrm rot="0">
            <a:off x="3962244" y="5492800"/>
            <a:ext cx="2486258" cy="910265"/>
            <a:chOff x="0" y="0"/>
            <a:chExt cx="466811" cy="170908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FFFFFF"/>
              </a:solidFill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1839498" y="5464225"/>
            <a:ext cx="2486258" cy="910265"/>
            <a:chOff x="0" y="0"/>
            <a:chExt cx="466811" cy="170908"/>
          </a:xfrm>
        </p:grpSpPr>
        <p:sp>
          <p:nvSpPr>
            <p:cNvPr name="Freeform 53" id="53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FFFFFF"/>
              </a:solidFill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55" id="55"/>
          <p:cNvGrpSpPr>
            <a:grpSpLocks noChangeAspect="true"/>
          </p:cNvGrpSpPr>
          <p:nvPr/>
        </p:nvGrpSpPr>
        <p:grpSpPr>
          <a:xfrm rot="0">
            <a:off x="6239066" y="5141587"/>
            <a:ext cx="1566284" cy="1566278"/>
            <a:chOff x="0" y="0"/>
            <a:chExt cx="6350000" cy="6349975"/>
          </a:xfrm>
        </p:grpSpPr>
        <p:sp>
          <p:nvSpPr>
            <p:cNvPr name="Freeform 56" id="5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64305" r="-21892" t="-37162" b="-142135"/>
              </a:stretch>
            </a:blipFill>
          </p:spPr>
        </p:sp>
      </p:grpSp>
      <p:grpSp>
        <p:nvGrpSpPr>
          <p:cNvPr name="Group 57" id="57"/>
          <p:cNvGrpSpPr>
            <a:grpSpLocks noChangeAspect="true"/>
          </p:cNvGrpSpPr>
          <p:nvPr/>
        </p:nvGrpSpPr>
        <p:grpSpPr>
          <a:xfrm rot="0">
            <a:off x="10496821" y="5113012"/>
            <a:ext cx="1566284" cy="1566278"/>
            <a:chOff x="0" y="0"/>
            <a:chExt cx="6350000" cy="6349975"/>
          </a:xfrm>
        </p:grpSpPr>
        <p:sp>
          <p:nvSpPr>
            <p:cNvPr name="Freeform 58" id="5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45634" r="0" t="-25047" b="-93541"/>
              </a:stretch>
            </a:blipFill>
          </p:spPr>
        </p:sp>
      </p:grpSp>
      <p:sp>
        <p:nvSpPr>
          <p:cNvPr name="TextBox 59" id="59"/>
          <p:cNvSpPr txBox="true"/>
          <p:nvPr/>
        </p:nvSpPr>
        <p:spPr>
          <a:xfrm rot="0">
            <a:off x="1028700" y="889398"/>
            <a:ext cx="16230600" cy="1456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8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Prata"/>
              </a:rPr>
              <a:t>ADD A CHART PAGE</a:t>
            </a:r>
          </a:p>
        </p:txBody>
      </p:sp>
      <p:grpSp>
        <p:nvGrpSpPr>
          <p:cNvPr name="Group 60" id="60"/>
          <p:cNvGrpSpPr/>
          <p:nvPr/>
        </p:nvGrpSpPr>
        <p:grpSpPr>
          <a:xfrm rot="0">
            <a:off x="8518175" y="3495053"/>
            <a:ext cx="2077149" cy="644627"/>
            <a:chOff x="0" y="0"/>
            <a:chExt cx="2769532" cy="859503"/>
          </a:xfrm>
        </p:grpSpPr>
        <p:sp>
          <p:nvSpPr>
            <p:cNvPr name="TextBox 61" id="61"/>
            <p:cNvSpPr txBox="true"/>
            <p:nvPr/>
          </p:nvSpPr>
          <p:spPr>
            <a:xfrm rot="0">
              <a:off x="247796" y="47625"/>
              <a:ext cx="2521736" cy="45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04"/>
                </a:lnSpc>
                <a:spcBef>
                  <a:spcPct val="0"/>
                </a:spcBef>
              </a:pPr>
              <a:r>
                <a:rPr lang="en-US" sz="2504">
                  <a:solidFill>
                    <a:srgbClr val="26304D"/>
                  </a:solidFill>
                  <a:latin typeface="Prata"/>
                </a:rPr>
                <a:t>Name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0">
              <a:off x="0" y="527995"/>
              <a:ext cx="2769532" cy="3315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1">
                <a:lnSpc>
                  <a:spcPts val="2174"/>
                </a:lnSpc>
                <a:spcBef>
                  <a:spcPct val="0"/>
                </a:spcBef>
              </a:pPr>
              <a:r>
                <a:rPr lang="en-US" sz="1553" spc="-54">
                  <a:solidFill>
                    <a:srgbClr val="26304D"/>
                  </a:solidFill>
                  <a:latin typeface="Lato Bold"/>
                </a:rPr>
                <a:t>Job title</a:t>
              </a: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2063105" y="5615172"/>
            <a:ext cx="2077149" cy="644627"/>
            <a:chOff x="0" y="0"/>
            <a:chExt cx="2769532" cy="859503"/>
          </a:xfrm>
        </p:grpSpPr>
        <p:sp>
          <p:nvSpPr>
            <p:cNvPr name="TextBox 64" id="64"/>
            <p:cNvSpPr txBox="true"/>
            <p:nvPr/>
          </p:nvSpPr>
          <p:spPr>
            <a:xfrm rot="0">
              <a:off x="247796" y="47625"/>
              <a:ext cx="2521736" cy="45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04"/>
                </a:lnSpc>
                <a:spcBef>
                  <a:spcPct val="0"/>
                </a:spcBef>
              </a:pPr>
              <a:r>
                <a:rPr lang="en-US" sz="2504">
                  <a:solidFill>
                    <a:srgbClr val="26304D"/>
                  </a:solidFill>
                  <a:latin typeface="Prata"/>
                </a:rPr>
                <a:t>Name</a:t>
              </a:r>
            </a:p>
          </p:txBody>
        </p:sp>
        <p:sp>
          <p:nvSpPr>
            <p:cNvPr name="TextBox 65" id="65"/>
            <p:cNvSpPr txBox="true"/>
            <p:nvPr/>
          </p:nvSpPr>
          <p:spPr>
            <a:xfrm rot="0">
              <a:off x="0" y="527995"/>
              <a:ext cx="2769532" cy="3315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1">
                <a:lnSpc>
                  <a:spcPts val="2174"/>
                </a:lnSpc>
                <a:spcBef>
                  <a:spcPct val="0"/>
                </a:spcBef>
              </a:pPr>
              <a:r>
                <a:rPr lang="en-US" sz="1553" spc="-54">
                  <a:solidFill>
                    <a:srgbClr val="26304D"/>
                  </a:solidFill>
                  <a:latin typeface="Lato Bold"/>
                </a:rPr>
                <a:t>Job title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11151609" y="7633249"/>
            <a:ext cx="2077149" cy="644627"/>
            <a:chOff x="0" y="0"/>
            <a:chExt cx="2769532" cy="859503"/>
          </a:xfrm>
        </p:grpSpPr>
        <p:sp>
          <p:nvSpPr>
            <p:cNvPr name="TextBox 67" id="67"/>
            <p:cNvSpPr txBox="true"/>
            <p:nvPr/>
          </p:nvSpPr>
          <p:spPr>
            <a:xfrm rot="0">
              <a:off x="247796" y="47625"/>
              <a:ext cx="2521736" cy="45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04"/>
                </a:lnSpc>
                <a:spcBef>
                  <a:spcPct val="0"/>
                </a:spcBef>
              </a:pPr>
              <a:r>
                <a:rPr lang="en-US" sz="2504">
                  <a:solidFill>
                    <a:srgbClr val="26304D"/>
                  </a:solidFill>
                  <a:latin typeface="Prata"/>
                </a:rPr>
                <a:t>Name</a:t>
              </a:r>
            </a:p>
          </p:txBody>
        </p:sp>
        <p:sp>
          <p:nvSpPr>
            <p:cNvPr name="TextBox 68" id="68"/>
            <p:cNvSpPr txBox="true"/>
            <p:nvPr/>
          </p:nvSpPr>
          <p:spPr>
            <a:xfrm rot="0">
              <a:off x="0" y="527995"/>
              <a:ext cx="2769532" cy="3315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1">
                <a:lnSpc>
                  <a:spcPts val="2174"/>
                </a:lnSpc>
                <a:spcBef>
                  <a:spcPct val="0"/>
                </a:spcBef>
              </a:pPr>
              <a:r>
                <a:rPr lang="en-US" sz="1553" spc="-54">
                  <a:solidFill>
                    <a:srgbClr val="26304D"/>
                  </a:solidFill>
                  <a:latin typeface="Lato Bold"/>
                </a:rPr>
                <a:t>Job title</a:t>
              </a:r>
            </a:p>
          </p:txBody>
        </p:sp>
      </p:grpSp>
      <p:grpSp>
        <p:nvGrpSpPr>
          <p:cNvPr name="Group 69" id="69"/>
          <p:cNvGrpSpPr/>
          <p:nvPr/>
        </p:nvGrpSpPr>
        <p:grpSpPr>
          <a:xfrm rot="0">
            <a:off x="2172819" y="7633249"/>
            <a:ext cx="2077149" cy="644627"/>
            <a:chOff x="0" y="0"/>
            <a:chExt cx="2769532" cy="859503"/>
          </a:xfrm>
        </p:grpSpPr>
        <p:sp>
          <p:nvSpPr>
            <p:cNvPr name="TextBox 70" id="70"/>
            <p:cNvSpPr txBox="true"/>
            <p:nvPr/>
          </p:nvSpPr>
          <p:spPr>
            <a:xfrm rot="0">
              <a:off x="247796" y="47625"/>
              <a:ext cx="2521736" cy="456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04"/>
                </a:lnSpc>
                <a:spcBef>
                  <a:spcPct val="0"/>
                </a:spcBef>
              </a:pPr>
              <a:r>
                <a:rPr lang="en-US" sz="2504">
                  <a:solidFill>
                    <a:srgbClr val="26304D"/>
                  </a:solidFill>
                  <a:latin typeface="Prata"/>
                </a:rPr>
                <a:t>Name</a:t>
              </a:r>
            </a:p>
          </p:txBody>
        </p:sp>
        <p:sp>
          <p:nvSpPr>
            <p:cNvPr name="TextBox 71" id="71"/>
            <p:cNvSpPr txBox="true"/>
            <p:nvPr/>
          </p:nvSpPr>
          <p:spPr>
            <a:xfrm rot="0">
              <a:off x="0" y="527995"/>
              <a:ext cx="2769532" cy="3315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1">
                <a:lnSpc>
                  <a:spcPts val="2174"/>
                </a:lnSpc>
                <a:spcBef>
                  <a:spcPct val="0"/>
                </a:spcBef>
              </a:pPr>
              <a:r>
                <a:rPr lang="en-US" sz="1553" spc="-54">
                  <a:solidFill>
                    <a:srgbClr val="26304D"/>
                  </a:solidFill>
                  <a:latin typeface="Lato Bold"/>
                </a:rPr>
                <a:t>Job title</a:t>
              </a:r>
            </a:p>
          </p:txBody>
        </p:sp>
      </p:grpSp>
      <p:grpSp>
        <p:nvGrpSpPr>
          <p:cNvPr name="Group 72" id="72"/>
          <p:cNvGrpSpPr/>
          <p:nvPr/>
        </p:nvGrpSpPr>
        <p:grpSpPr>
          <a:xfrm rot="0">
            <a:off x="4161917" y="5612859"/>
            <a:ext cx="2077149" cy="649252"/>
            <a:chOff x="0" y="0"/>
            <a:chExt cx="2769532" cy="865669"/>
          </a:xfrm>
        </p:grpSpPr>
        <p:sp>
          <p:nvSpPr>
            <p:cNvPr name="TextBox 73" id="73"/>
            <p:cNvSpPr txBox="true"/>
            <p:nvPr/>
          </p:nvSpPr>
          <p:spPr>
            <a:xfrm rot="0">
              <a:off x="0" y="47625"/>
              <a:ext cx="2521736" cy="456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04"/>
                </a:lnSpc>
                <a:spcBef>
                  <a:spcPct val="0"/>
                </a:spcBef>
              </a:pPr>
              <a:r>
                <a:rPr lang="en-US" sz="2504">
                  <a:solidFill>
                    <a:srgbClr val="26304D"/>
                  </a:solidFill>
                  <a:latin typeface="Prata"/>
                </a:rPr>
                <a:t>Name</a:t>
              </a:r>
            </a:p>
          </p:txBody>
        </p:sp>
        <p:sp>
          <p:nvSpPr>
            <p:cNvPr name="TextBox 74" id="74"/>
            <p:cNvSpPr txBox="true"/>
            <p:nvPr/>
          </p:nvSpPr>
          <p:spPr>
            <a:xfrm rot="0">
              <a:off x="0" y="528117"/>
              <a:ext cx="2769532" cy="3375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174"/>
                </a:lnSpc>
                <a:spcBef>
                  <a:spcPct val="0"/>
                </a:spcBef>
              </a:pPr>
              <a:r>
                <a:rPr lang="en-US" sz="1553" spc="-54">
                  <a:solidFill>
                    <a:srgbClr val="26304D"/>
                  </a:solidFill>
                  <a:latin typeface="Lato Bold"/>
                </a:rPr>
                <a:t>Job title</a:t>
              </a:r>
            </a:p>
          </p:txBody>
        </p:sp>
      </p:grpSp>
      <p:grpSp>
        <p:nvGrpSpPr>
          <p:cNvPr name="Group 75" id="75"/>
          <p:cNvGrpSpPr/>
          <p:nvPr/>
        </p:nvGrpSpPr>
        <p:grpSpPr>
          <a:xfrm rot="0">
            <a:off x="5059242" y="7630936"/>
            <a:ext cx="2077149" cy="649252"/>
            <a:chOff x="0" y="0"/>
            <a:chExt cx="2769532" cy="865669"/>
          </a:xfrm>
        </p:grpSpPr>
        <p:sp>
          <p:nvSpPr>
            <p:cNvPr name="TextBox 76" id="76"/>
            <p:cNvSpPr txBox="true"/>
            <p:nvPr/>
          </p:nvSpPr>
          <p:spPr>
            <a:xfrm rot="0">
              <a:off x="0" y="47625"/>
              <a:ext cx="2521736" cy="456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04"/>
                </a:lnSpc>
                <a:spcBef>
                  <a:spcPct val="0"/>
                </a:spcBef>
              </a:pPr>
              <a:r>
                <a:rPr lang="en-US" sz="2504">
                  <a:solidFill>
                    <a:srgbClr val="26304D"/>
                  </a:solidFill>
                  <a:latin typeface="Prata"/>
                </a:rPr>
                <a:t>Name</a:t>
              </a:r>
            </a:p>
          </p:txBody>
        </p:sp>
        <p:sp>
          <p:nvSpPr>
            <p:cNvPr name="TextBox 77" id="77"/>
            <p:cNvSpPr txBox="true"/>
            <p:nvPr/>
          </p:nvSpPr>
          <p:spPr>
            <a:xfrm rot="0">
              <a:off x="0" y="528117"/>
              <a:ext cx="2769532" cy="3375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174"/>
                </a:lnSpc>
                <a:spcBef>
                  <a:spcPct val="0"/>
                </a:spcBef>
              </a:pPr>
              <a:r>
                <a:rPr lang="en-US" sz="1553" spc="-54">
                  <a:solidFill>
                    <a:srgbClr val="26304D"/>
                  </a:solidFill>
                  <a:latin typeface="Lato Bold"/>
                </a:rPr>
                <a:t>Job title</a:t>
              </a:r>
            </a:p>
          </p:txBody>
        </p:sp>
      </p:grpSp>
      <p:grpSp>
        <p:nvGrpSpPr>
          <p:cNvPr name="Group 78" id="78"/>
          <p:cNvGrpSpPr/>
          <p:nvPr/>
        </p:nvGrpSpPr>
        <p:grpSpPr>
          <a:xfrm rot="0">
            <a:off x="14032400" y="7630936"/>
            <a:ext cx="2077149" cy="649252"/>
            <a:chOff x="0" y="0"/>
            <a:chExt cx="2769532" cy="865669"/>
          </a:xfrm>
        </p:grpSpPr>
        <p:sp>
          <p:nvSpPr>
            <p:cNvPr name="TextBox 79" id="79"/>
            <p:cNvSpPr txBox="true"/>
            <p:nvPr/>
          </p:nvSpPr>
          <p:spPr>
            <a:xfrm rot="0">
              <a:off x="0" y="47625"/>
              <a:ext cx="2521736" cy="456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04"/>
                </a:lnSpc>
                <a:spcBef>
                  <a:spcPct val="0"/>
                </a:spcBef>
              </a:pPr>
              <a:r>
                <a:rPr lang="en-US" sz="2504">
                  <a:solidFill>
                    <a:srgbClr val="26304D"/>
                  </a:solidFill>
                  <a:latin typeface="Prata"/>
                </a:rPr>
                <a:t>Name</a:t>
              </a:r>
            </a:p>
          </p:txBody>
        </p:sp>
        <p:sp>
          <p:nvSpPr>
            <p:cNvPr name="TextBox 80" id="80"/>
            <p:cNvSpPr txBox="true"/>
            <p:nvPr/>
          </p:nvSpPr>
          <p:spPr>
            <a:xfrm rot="0">
              <a:off x="0" y="528117"/>
              <a:ext cx="2769532" cy="3375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174"/>
                </a:lnSpc>
                <a:spcBef>
                  <a:spcPct val="0"/>
                </a:spcBef>
              </a:pPr>
              <a:r>
                <a:rPr lang="en-US" sz="1553" spc="-54">
                  <a:solidFill>
                    <a:srgbClr val="26304D"/>
                  </a:solidFill>
                  <a:latin typeface="Lato Bold"/>
                </a:rPr>
                <a:t>Job title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1128" r="0" b="1128"/>
          <a:stretch>
            <a:fillRect/>
          </a:stretch>
        </p:blipFill>
        <p:spPr>
          <a:xfrm flipH="false" flipV="false" rot="0">
            <a:off x="16502046" y="4025982"/>
            <a:ext cx="7737683" cy="626933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203529" y="-469164"/>
            <a:ext cx="7454810" cy="714047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79932" y="-4327132"/>
            <a:ext cx="7454810" cy="714047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082822" y="-4203618"/>
            <a:ext cx="7859268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1128" r="0" b="1128"/>
          <a:stretch>
            <a:fillRect/>
          </a:stretch>
        </p:blipFill>
        <p:spPr>
          <a:xfrm flipH="false" flipV="false" rot="0">
            <a:off x="-3486402" y="351532"/>
            <a:ext cx="7737683" cy="626933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4673157">
            <a:off x="-2250683" y="6457526"/>
            <a:ext cx="6213348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10800000">
            <a:off x="13716651" y="4494966"/>
            <a:ext cx="4440929" cy="120460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10800000">
            <a:off x="-189647" y="4494966"/>
            <a:ext cx="4440929" cy="120460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8409505">
            <a:off x="-5954409" y="-1007514"/>
            <a:ext cx="7919981" cy="10490041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4930324" y="6019280"/>
            <a:ext cx="8427352" cy="13399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18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Write a closing statement or call-to-action here.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2116387" y="3816550"/>
            <a:ext cx="14055225" cy="2561433"/>
            <a:chOff x="0" y="0"/>
            <a:chExt cx="3701788" cy="674616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3701788" cy="674616"/>
            </a:xfrm>
            <a:custGeom>
              <a:avLst/>
              <a:gdLst/>
              <a:ahLst/>
              <a:cxnLst/>
              <a:rect r="r" b="b" t="t" l="l"/>
              <a:pathLst>
                <a:path h="674616" w="3701788">
                  <a:moveTo>
                    <a:pt x="0" y="0"/>
                  </a:moveTo>
                  <a:lnTo>
                    <a:pt x="3701788" y="0"/>
                  </a:lnTo>
                  <a:lnTo>
                    <a:pt x="3701788" y="674616"/>
                  </a:lnTo>
                  <a:lnTo>
                    <a:pt x="0" y="67461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95275"/>
              <a:ext cx="812800" cy="11080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4735"/>
                </a:lnSpc>
                <a:spcBef>
                  <a:spcPct val="0"/>
                </a:spcBef>
              </a:pPr>
              <a:r>
                <a:rPr lang="en-US" sz="9758">
                  <a:solidFill>
                    <a:srgbClr val="FFFFFF"/>
                  </a:solidFill>
                  <a:latin typeface="Prata"/>
                </a:rPr>
                <a:t>THANK YOU!</a:t>
              </a:r>
            </a:p>
          </p:txBody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517005">
            <a:off x="15032656" y="1530734"/>
            <a:ext cx="7444476" cy="986023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517005">
            <a:off x="-1159012" y="-7517267"/>
            <a:ext cx="7444476" cy="986023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0869" r="0" b="1086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13030088" y="-9227894"/>
            <a:ext cx="17964615" cy="1845578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940781" y="920730"/>
            <a:ext cx="17964615" cy="1845578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6338319">
            <a:off x="15630933" y="-4734945"/>
            <a:ext cx="6213348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6338319">
            <a:off x="17291617" y="5921110"/>
            <a:ext cx="6213348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6338319">
            <a:off x="-1195593" y="-5980458"/>
            <a:ext cx="6213348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9096395">
            <a:off x="-2706880" y="7187062"/>
            <a:ext cx="6213348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00000">
            <a:off x="-3953089" y="-2950958"/>
            <a:ext cx="7454810" cy="714047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888858" y="3840020"/>
            <a:ext cx="7454810" cy="714047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43426" y="-6382500"/>
            <a:ext cx="17964615" cy="1845578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1465024" y="1502680"/>
            <a:ext cx="5155139" cy="1944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Click on the "Google Slides" button below this presentation preview. </a:t>
            </a:r>
          </a:p>
          <a:p>
            <a:pPr algn="l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Click on "Make a copy."</a:t>
            </a:r>
          </a:p>
          <a:p>
            <a:pPr algn="l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Start editing your presentation.</a:t>
            </a:r>
          </a:p>
          <a:p>
            <a:pPr algn="l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You need to sign in to your Google account.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465024" y="926855"/>
            <a:ext cx="3761578" cy="498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69"/>
              </a:lnSpc>
              <a:spcBef>
                <a:spcPct val="0"/>
              </a:spcBef>
            </a:pPr>
            <a:r>
              <a:rPr lang="en-US" sz="3869">
                <a:solidFill>
                  <a:srgbClr val="FFFFFF"/>
                </a:solidFill>
                <a:latin typeface="Prata"/>
              </a:rPr>
              <a:t>Google Slides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9625" y="1442703"/>
            <a:ext cx="1379738" cy="1402691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9540001" y="1814642"/>
            <a:ext cx="1838986" cy="76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1.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65024" y="7892091"/>
            <a:ext cx="5155139" cy="1553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Click on the "Canva" button under this presentation preview. </a:t>
            </a:r>
          </a:p>
          <a:p>
            <a:pPr algn="l">
              <a:lnSpc>
                <a:spcPts val="3080"/>
              </a:lnSpc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Start editing your presentation.</a:t>
            </a:r>
          </a:p>
          <a:p>
            <a:pPr algn="l">
              <a:lnSpc>
                <a:spcPts val="3080"/>
              </a:lnSpc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You need to sign in to your Canva account.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465024" y="7331533"/>
            <a:ext cx="3739370" cy="498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69"/>
              </a:lnSpc>
              <a:spcBef>
                <a:spcPct val="0"/>
              </a:spcBef>
            </a:pPr>
            <a:r>
              <a:rPr lang="en-US" sz="3869">
                <a:solidFill>
                  <a:srgbClr val="FFFFFF"/>
                </a:solidFill>
                <a:latin typeface="Prata"/>
              </a:rPr>
              <a:t>Canva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9625" y="7644494"/>
            <a:ext cx="1379738" cy="1402691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9540001" y="8016432"/>
            <a:ext cx="1838986" cy="76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>
                <a:solidFill>
                  <a:srgbClr val="FFFFFF"/>
                </a:solidFill>
                <a:latin typeface="Amsterdam One"/>
              </a:rPr>
              <a:t>3</a:t>
            </a:r>
            <a:r>
              <a:rPr lang="en-US" sz="5702" u="none">
                <a:solidFill>
                  <a:srgbClr val="FFFFFF"/>
                </a:solidFill>
                <a:latin typeface="Amsterdam One"/>
              </a:rPr>
              <a:t>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465024" y="4697440"/>
            <a:ext cx="6402977" cy="1944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Click on the "PowerPoint" button below this presentation preview. </a:t>
            </a:r>
          </a:p>
          <a:p>
            <a:pPr algn="l">
              <a:lnSpc>
                <a:spcPts val="3080"/>
              </a:lnSpc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Start editing your presentation.</a:t>
            </a:r>
          </a:p>
          <a:p>
            <a:pPr algn="l">
              <a:lnSpc>
                <a:spcPts val="3080"/>
              </a:lnSpc>
            </a:pPr>
            <a:r>
              <a:rPr lang="en-US" sz="2200" spc="-77" u="none">
                <a:solidFill>
                  <a:srgbClr val="FFFFFF"/>
                </a:solidFill>
                <a:latin typeface="Lato Bold"/>
              </a:rPr>
              <a:t>Download and install the fonts used in this presentation as listed on the next page.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465024" y="4136774"/>
            <a:ext cx="3739370" cy="498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69"/>
              </a:lnSpc>
              <a:spcBef>
                <a:spcPct val="0"/>
              </a:spcBef>
            </a:pPr>
            <a:r>
              <a:rPr lang="en-US" sz="3869">
                <a:solidFill>
                  <a:srgbClr val="FFFFFF"/>
                </a:solidFill>
                <a:latin typeface="Prata"/>
              </a:rPr>
              <a:t>PowerPoint</a:t>
            </a:r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9625" y="4645042"/>
            <a:ext cx="1379738" cy="1402691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9540001" y="5016981"/>
            <a:ext cx="1838986" cy="76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>
                <a:solidFill>
                  <a:srgbClr val="FFFFFF"/>
                </a:solidFill>
                <a:latin typeface="Amsterdam One"/>
              </a:rPr>
              <a:t>2</a:t>
            </a:r>
            <a:r>
              <a:rPr lang="en-US" sz="5702" u="none">
                <a:solidFill>
                  <a:srgbClr val="FFFFFF"/>
                </a:solidFill>
                <a:latin typeface="Amsterdam One"/>
              </a:rPr>
              <a:t>.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6">
            <a:alphaModFix amt="47000"/>
          </a:blip>
          <a:srcRect l="0" t="0" r="0" b="0"/>
          <a:stretch>
            <a:fillRect/>
          </a:stretch>
        </p:blipFill>
        <p:spPr>
          <a:xfrm flipH="false" flipV="false" rot="0">
            <a:off x="-12273589" y="-4387416"/>
            <a:ext cx="23973475" cy="6502805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alphaModFix amt="47000"/>
          </a:blip>
          <a:srcRect l="0" t="0" r="0" b="0"/>
          <a:stretch>
            <a:fillRect/>
          </a:stretch>
        </p:blipFill>
        <p:spPr>
          <a:xfrm flipH="false" flipV="false" rot="0">
            <a:off x="-12833875" y="7132264"/>
            <a:ext cx="23973475" cy="6502805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1137935" y="3256132"/>
            <a:ext cx="6246120" cy="3774735"/>
            <a:chOff x="0" y="0"/>
            <a:chExt cx="8328160" cy="5032980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180975"/>
              <a:ext cx="8328160" cy="38683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758"/>
                </a:lnSpc>
                <a:spcBef>
                  <a:spcPct val="0"/>
                </a:spcBef>
              </a:pPr>
              <a:r>
                <a:rPr lang="en-US" sz="9758" u="none">
                  <a:solidFill>
                    <a:srgbClr val="FFFFFF"/>
                  </a:solidFill>
                  <a:latin typeface="Prata"/>
                </a:rPr>
                <a:t>HOW TO</a:t>
              </a:r>
            </a:p>
            <a:p>
              <a:pPr algn="ctr" marL="0" indent="0" lvl="0">
                <a:lnSpc>
                  <a:spcPts val="14735"/>
                </a:lnSpc>
              </a:pPr>
              <a:r>
                <a:rPr lang="en-US" sz="9758" u="none">
                  <a:solidFill>
                    <a:srgbClr val="FFFFFF"/>
                  </a:solidFill>
                  <a:latin typeface="Prata"/>
                </a:rPr>
                <a:t>USE THIS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42933" y="3242010"/>
              <a:ext cx="7642294" cy="17909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758"/>
                </a:lnSpc>
                <a:spcBef>
                  <a:spcPct val="0"/>
                </a:spcBef>
              </a:pPr>
              <a:r>
                <a:rPr lang="en-US" sz="9758">
                  <a:solidFill>
                    <a:srgbClr val="FFFFFF"/>
                  </a:solidFill>
                  <a:latin typeface="Amsterdam One"/>
                </a:rPr>
                <a:t>p</a:t>
              </a:r>
              <a:r>
                <a:rPr lang="en-US" sz="9758" u="none">
                  <a:solidFill>
                    <a:srgbClr val="FFFFFF"/>
                  </a:solidFill>
                  <a:latin typeface="Amsterdam One"/>
                </a:rPr>
                <a:t>resentation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6916016" y="-266886"/>
            <a:ext cx="11371984" cy="10820772"/>
            <a:chOff x="0" y="0"/>
            <a:chExt cx="2995090" cy="2849915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995090" cy="2849915"/>
            </a:xfrm>
            <a:custGeom>
              <a:avLst/>
              <a:gdLst/>
              <a:ahLst/>
              <a:cxnLst/>
              <a:rect r="r" b="b" t="t" l="l"/>
              <a:pathLst>
                <a:path h="2849915" w="2995090">
                  <a:moveTo>
                    <a:pt x="0" y="0"/>
                  </a:moveTo>
                  <a:lnTo>
                    <a:pt x="2995090" y="0"/>
                  </a:lnTo>
                  <a:lnTo>
                    <a:pt x="2995090" y="2849915"/>
                  </a:lnTo>
                  <a:lnTo>
                    <a:pt x="0" y="284991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866775"/>
            <a:ext cx="4817970" cy="1943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72"/>
              </a:lnSpc>
              <a:spcBef>
                <a:spcPct val="0"/>
              </a:spcBef>
            </a:pPr>
            <a:r>
              <a:rPr lang="en-US" sz="5213" u="none">
                <a:solidFill>
                  <a:srgbClr val="FFFFFF"/>
                </a:solidFill>
                <a:latin typeface="Prata"/>
              </a:rPr>
              <a:t>RESOURCE </a:t>
            </a:r>
          </a:p>
          <a:p>
            <a:pPr marL="0" indent="0" lvl="0">
              <a:lnSpc>
                <a:spcPts val="7872"/>
              </a:lnSpc>
              <a:spcBef>
                <a:spcPct val="0"/>
              </a:spcBef>
            </a:pPr>
            <a:r>
              <a:rPr lang="en-US" sz="5213" u="none">
                <a:solidFill>
                  <a:srgbClr val="FFFFFF"/>
                </a:solidFill>
                <a:latin typeface="Prata"/>
              </a:rPr>
              <a:t>PAGE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5086350"/>
            <a:ext cx="5059131" cy="3923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8"/>
              </a:lnSpc>
            </a:pPr>
            <a:r>
              <a:rPr lang="en-US" sz="3300" u="none">
                <a:solidFill>
                  <a:srgbClr val="FFFFFF"/>
                </a:solidFill>
                <a:latin typeface="Prata"/>
              </a:rPr>
              <a:t>Use these design resources in your Canva Presentation.</a:t>
            </a:r>
          </a:p>
          <a:p>
            <a:pPr algn="l" marL="0" indent="0" lvl="0">
              <a:lnSpc>
                <a:spcPts val="4488"/>
              </a:lnSpc>
            </a:pPr>
            <a:r>
              <a:rPr lang="en-US" sz="3300" u="none">
                <a:solidFill>
                  <a:srgbClr val="FFFFFF"/>
                </a:solidFill>
                <a:latin typeface="Prata"/>
              </a:rPr>
              <a:t>Happy designing! </a:t>
            </a:r>
          </a:p>
          <a:p>
            <a:pPr algn="l" marL="0" indent="0" lvl="0">
              <a:lnSpc>
                <a:spcPts val="4488"/>
              </a:lnSpc>
            </a:pPr>
          </a:p>
          <a:p>
            <a:pPr algn="l" marL="0" indent="0" lvl="0">
              <a:lnSpc>
                <a:spcPts val="4488"/>
              </a:lnSpc>
            </a:pPr>
            <a:r>
              <a:rPr lang="en-US" sz="3300" u="none">
                <a:solidFill>
                  <a:srgbClr val="FFFFFF"/>
                </a:solidFill>
                <a:latin typeface="Prata"/>
              </a:rPr>
              <a:t>Don't forget to delete this page before presenting. 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06144" y="757532"/>
            <a:ext cx="3092760" cy="296235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927683" y="664277"/>
            <a:ext cx="3007160" cy="314885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7418059" y="4340358"/>
            <a:ext cx="5921784" cy="160628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0800000">
            <a:off x="7951041" y="6762251"/>
            <a:ext cx="2353079" cy="311666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8"/>
          <a:srcRect l="3827" t="0" r="3827" b="0"/>
          <a:stretch>
            <a:fillRect/>
          </a:stretch>
        </p:blipFill>
        <p:spPr>
          <a:xfrm flipH="false" flipV="false" rot="0">
            <a:off x="11419963" y="6803733"/>
            <a:ext cx="2391878" cy="266097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18278">
            <a:off x="14957239" y="6858395"/>
            <a:ext cx="2475111" cy="251628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1"/>
          <a:srcRect l="0" t="1115" r="0" b="1115"/>
          <a:stretch>
            <a:fillRect/>
          </a:stretch>
        </p:blipFill>
        <p:spPr>
          <a:xfrm flipH="false" flipV="false" rot="0">
            <a:off x="7782997" y="1069692"/>
            <a:ext cx="2394368" cy="2338029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4497314" y="4690484"/>
            <a:ext cx="3193063" cy="90603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783338" y="-6382500"/>
            <a:ext cx="17964615" cy="1845578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12378106" y="-6382500"/>
            <a:ext cx="17964615" cy="18455789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4089059" y="1941832"/>
            <a:ext cx="10109882" cy="6403336"/>
            <a:chOff x="0" y="0"/>
            <a:chExt cx="13479843" cy="8537782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3164125" y="7699582"/>
              <a:ext cx="7151592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FFFFFF"/>
                  </a:solidFill>
                  <a:latin typeface="Amsterdam One"/>
                </a:rPr>
                <a:t>Happy Designing!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502191" y="-295275"/>
              <a:ext cx="10475460" cy="2272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4735"/>
                </a:lnSpc>
                <a:spcBef>
                  <a:spcPct val="0"/>
                </a:spcBef>
              </a:pPr>
              <a:r>
                <a:rPr lang="en-US" sz="9758" u="none">
                  <a:solidFill>
                    <a:srgbClr val="FFFFFF"/>
                  </a:solidFill>
                  <a:latin typeface="Prata"/>
                </a:rPr>
                <a:t>CREDITS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650744"/>
              <a:ext cx="13479843" cy="4232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Prata"/>
                </a:rPr>
                <a:t>This presentation template  is for everyone to use thanks  to the following: </a:t>
              </a:r>
            </a:p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spc="-105" u="none">
                  <a:solidFill>
                    <a:srgbClr val="FFFFFF"/>
                  </a:solidFill>
                  <a:latin typeface="Prata"/>
                </a:rPr>
                <a:t>SlidesCarnival for the presentation template</a:t>
              </a:r>
            </a:p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spc="-105" u="none">
                  <a:solidFill>
                    <a:srgbClr val="FFFFFF"/>
                  </a:solidFill>
                  <a:latin typeface="Prata"/>
                </a:rPr>
                <a:t>Pexels for the photos</a:t>
              </a:r>
            </a:p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571363" y="-1174938"/>
            <a:ext cx="7859268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5141809" y="743448"/>
            <a:ext cx="7859268" cy="82296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8409505">
            <a:off x="15541007" y="-6207940"/>
            <a:ext cx="7919981" cy="1049004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8032769">
            <a:off x="-3253619" y="-6591433"/>
            <a:ext cx="7919981" cy="1049004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8409505">
            <a:off x="14164773" y="4607311"/>
            <a:ext cx="7919981" cy="1049004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8409505">
            <a:off x="-5269315" y="4607311"/>
            <a:ext cx="7919981" cy="1049004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482247" y="5230218"/>
            <a:ext cx="13323506" cy="3580004"/>
            <a:chOff x="0" y="0"/>
            <a:chExt cx="17764675" cy="4773339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66675"/>
              <a:ext cx="17764675" cy="8499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18"/>
                </a:lnSpc>
                <a:spcBef>
                  <a:spcPct val="0"/>
                </a:spcBef>
              </a:pPr>
              <a:r>
                <a:rPr lang="en-US" sz="3870" u="none">
                  <a:solidFill>
                    <a:srgbClr val="FFFFFF"/>
                  </a:solidFill>
                  <a:latin typeface="Prata"/>
                </a:rPr>
                <a:t>This presentation template uses the following free fonts: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447705" y="1303152"/>
              <a:ext cx="16869265" cy="20986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Prata"/>
                </a:rPr>
                <a:t>Titles: Prata</a:t>
              </a:r>
            </a:p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Prata"/>
                </a:rPr>
                <a:t>Headers: Amsterdam One</a:t>
              </a:r>
            </a:p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Prata"/>
                </a:rPr>
                <a:t>Body Copy: Lato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447705" y="4097086"/>
              <a:ext cx="16869265" cy="676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Prata"/>
                </a:rPr>
                <a:t>You can find these fonts online too. Happy designing! 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320756" y="1848880"/>
            <a:ext cx="13646489" cy="1984677"/>
            <a:chOff x="0" y="0"/>
            <a:chExt cx="18195318" cy="264623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295275"/>
              <a:ext cx="18195318" cy="22721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4735"/>
                </a:lnSpc>
                <a:spcBef>
                  <a:spcPct val="0"/>
                </a:spcBef>
              </a:pPr>
              <a:r>
                <a:rPr lang="en-US" sz="9758" u="none">
                  <a:solidFill>
                    <a:srgbClr val="FFFFFF"/>
                  </a:solidFill>
                  <a:latin typeface="Prata"/>
                </a:rPr>
                <a:t>FONTS IN THIS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5276512" y="855266"/>
              <a:ext cx="7642294" cy="17909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758"/>
                </a:lnSpc>
                <a:spcBef>
                  <a:spcPct val="0"/>
                </a:spcBef>
              </a:pPr>
              <a:r>
                <a:rPr lang="en-US" sz="9758">
                  <a:solidFill>
                    <a:srgbClr val="FFFFFF"/>
                  </a:solidFill>
                  <a:latin typeface="Amsterdam One"/>
                </a:rPr>
                <a:t>p</a:t>
              </a:r>
              <a:r>
                <a:rPr lang="en-US" sz="9758" u="none">
                  <a:solidFill>
                    <a:srgbClr val="FFFFFF"/>
                  </a:solidFill>
                  <a:latin typeface="Amsterdam One"/>
                </a:rPr>
                <a:t>resentation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8100000">
            <a:off x="15366706" y="734220"/>
            <a:ext cx="7859268" cy="82296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309505">
            <a:off x="-4417190" y="-1566540"/>
            <a:ext cx="7919981" cy="1049004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727405" y="5379378"/>
            <a:ext cx="7454810" cy="714047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27194" y="-2793071"/>
            <a:ext cx="7454810" cy="714047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4A6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5142070">
            <a:off x="-12300572" y="-11247115"/>
            <a:ext cx="17964615" cy="184557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5142070">
            <a:off x="12777464" y="-5369999"/>
            <a:ext cx="17964615" cy="1845578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3112823" y="3241936"/>
            <a:ext cx="12062355" cy="1851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49"/>
              </a:lnSpc>
              <a:spcBef>
                <a:spcPct val="0"/>
              </a:spcBef>
            </a:pPr>
            <a:r>
              <a:rPr lang="en-US" sz="4999" u="none">
                <a:solidFill>
                  <a:srgbClr val="FFFFFF"/>
                </a:solidFill>
                <a:latin typeface="Prata"/>
              </a:rPr>
              <a:t>FREE TEMPLATES FOR ALL YOUR PRESENTATION NEEDS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7391400"/>
            <a:ext cx="3839042" cy="16077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90"/>
              </a:lnSpc>
            </a:pPr>
            <a:r>
              <a:rPr lang="en-US" sz="3000" u="none">
                <a:solidFill>
                  <a:srgbClr val="FFFFFF"/>
                </a:solidFill>
                <a:latin typeface="Prata"/>
              </a:rPr>
              <a:t>For PowerPoint, Google Slides, and Canva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59151" y="7391400"/>
            <a:ext cx="3839042" cy="1597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9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Prata"/>
              </a:rPr>
              <a:t>100% free for personal or commercial use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53212" y="7391400"/>
            <a:ext cx="3839042" cy="1597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9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Prata"/>
              </a:rPr>
              <a:t>Ready to use, professional, and customizable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467017" y="7391400"/>
            <a:ext cx="3839042" cy="1597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9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Prata"/>
              </a:rPr>
              <a:t>Blow your audience away with attractive visuals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784569" y="1184785"/>
            <a:ext cx="4718861" cy="1120041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5867895" y="6069769"/>
            <a:ext cx="2221555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2.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37444" y="6069769"/>
            <a:ext cx="2221555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1.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99199" y="6069769"/>
            <a:ext cx="2221555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3.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275760" y="6069769"/>
            <a:ext cx="2221555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4.</a:t>
            </a:r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8535571">
            <a:off x="-3699603" y="7851678"/>
            <a:ext cx="6213348" cy="822960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8535571">
            <a:off x="15796705" y="-4937564"/>
            <a:ext cx="6213348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769625" y="-195922"/>
            <a:ext cx="17964615" cy="1845578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1465024" y="1343347"/>
            <a:ext cx="5508803" cy="11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spc="-77">
                <a:solidFill>
                  <a:srgbClr val="FFFFFF"/>
                </a:solidFill>
                <a:latin typeface="Lato Bold"/>
              </a:rPr>
              <a:t>Click on the "Canva" button next to this presentation. Start editing your presentation. You may need to sign in to your Canva account.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9625" y="1442703"/>
            <a:ext cx="1379738" cy="1402691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9540001" y="1814642"/>
            <a:ext cx="1838986" cy="76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1.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465024" y="7935646"/>
            <a:ext cx="5155139" cy="772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-77">
                <a:solidFill>
                  <a:srgbClr val="FFFFFF"/>
                </a:solidFill>
                <a:latin typeface="Lato Bold"/>
              </a:rPr>
              <a:t>Enter "PowerPoint" in the search bar and click on the PowerPoint icon to download.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9625" y="7644494"/>
            <a:ext cx="1379738" cy="1402691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9540001" y="8016432"/>
            <a:ext cx="1838986" cy="76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>
                <a:solidFill>
                  <a:srgbClr val="FFFFFF"/>
                </a:solidFill>
                <a:latin typeface="Amsterdam One"/>
              </a:rPr>
              <a:t>3</a:t>
            </a:r>
            <a:r>
              <a:rPr lang="en-US" sz="5702" u="none">
                <a:solidFill>
                  <a:srgbClr val="FFFFFF"/>
                </a:solidFill>
                <a:latin typeface="Amsterdam One"/>
              </a:rPr>
              <a:t>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465024" y="4697440"/>
            <a:ext cx="5155139" cy="11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-77">
                <a:solidFill>
                  <a:srgbClr val="FFFFFF"/>
                </a:solidFill>
                <a:latin typeface="Lato Bold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9625" y="4645042"/>
            <a:ext cx="1379738" cy="1402691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9540001" y="5016981"/>
            <a:ext cx="1838986" cy="76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>
                <a:solidFill>
                  <a:srgbClr val="FFFFFF"/>
                </a:solidFill>
                <a:latin typeface="Amsterdam One"/>
              </a:rPr>
              <a:t>2</a:t>
            </a:r>
            <a:r>
              <a:rPr lang="en-US" sz="5702" u="none">
                <a:solidFill>
                  <a:srgbClr val="FFFFFF"/>
                </a:solidFill>
                <a:latin typeface="Amsterdam One"/>
              </a:rPr>
              <a:t>.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alphaModFix amt="47000"/>
          </a:blip>
          <a:srcRect l="0" t="0" r="0" b="0"/>
          <a:stretch>
            <a:fillRect/>
          </a:stretch>
        </p:blipFill>
        <p:spPr>
          <a:xfrm flipH="false" flipV="false" rot="0">
            <a:off x="-15220894" y="5780570"/>
            <a:ext cx="23973475" cy="650280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alphaModFix amt="47000"/>
          </a:blip>
          <a:srcRect l="0" t="0" r="0" b="0"/>
          <a:stretch>
            <a:fillRect/>
          </a:stretch>
        </p:blipFill>
        <p:spPr>
          <a:xfrm flipH="false" flipV="false" rot="0">
            <a:off x="-13889785" y="-3924575"/>
            <a:ext cx="23973475" cy="6502805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137935" y="3212427"/>
            <a:ext cx="7614646" cy="371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488"/>
              </a:lnSpc>
            </a:pPr>
            <a:r>
              <a:rPr lang="en-US" sz="4959">
                <a:solidFill>
                  <a:srgbClr val="FFFFFF"/>
                </a:solidFill>
                <a:latin typeface="Prata"/>
              </a:rPr>
              <a:t>DOWNLOAD THIS PRESENTATION AS A POWERPOINT TEMPLATE IN 3 STEPS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4741443" y="-4582852"/>
            <a:ext cx="17964615" cy="1845578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1465024" y="1343347"/>
            <a:ext cx="5508803" cy="11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spc="-77">
                <a:solidFill>
                  <a:srgbClr val="FFFFFF"/>
                </a:solidFill>
                <a:latin typeface="Lato Bold"/>
              </a:rPr>
              <a:t>Click on the "Canva" button next to this presentation. Start editing your presentation. You may need to sign in to your Canva account.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9625" y="1442703"/>
            <a:ext cx="1379738" cy="1402691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9540001" y="1814642"/>
            <a:ext cx="1838986" cy="76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1.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465024" y="7349883"/>
            <a:ext cx="5155139" cy="1944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-77">
                <a:solidFill>
                  <a:srgbClr val="FFFFFF"/>
                </a:solidFill>
                <a:latin typeface="Lato Bold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9625" y="7644494"/>
            <a:ext cx="1379738" cy="1402691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9540001" y="8016432"/>
            <a:ext cx="1838986" cy="76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>
                <a:solidFill>
                  <a:srgbClr val="FFFFFF"/>
                </a:solidFill>
                <a:latin typeface="Amsterdam One"/>
              </a:rPr>
              <a:t>3</a:t>
            </a:r>
            <a:r>
              <a:rPr lang="en-US" sz="5702" u="none">
                <a:solidFill>
                  <a:srgbClr val="FFFFFF"/>
                </a:solidFill>
                <a:latin typeface="Amsterdam One"/>
              </a:rPr>
              <a:t>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465024" y="4697440"/>
            <a:ext cx="5155139" cy="11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spc="-77">
                <a:solidFill>
                  <a:srgbClr val="FFFFFF"/>
                </a:solidFill>
                <a:latin typeface="Lato Bold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69625" y="4645042"/>
            <a:ext cx="1379738" cy="1402691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9540001" y="5016981"/>
            <a:ext cx="1838986" cy="76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>
                <a:solidFill>
                  <a:srgbClr val="FFFFFF"/>
                </a:solidFill>
                <a:latin typeface="Amsterdam One"/>
              </a:rPr>
              <a:t>2</a:t>
            </a:r>
            <a:r>
              <a:rPr lang="en-US" sz="5702" u="none">
                <a:solidFill>
                  <a:srgbClr val="FFFFFF"/>
                </a:solidFill>
                <a:latin typeface="Amsterdam One"/>
              </a:rPr>
              <a:t>.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alphaModFix amt="47000"/>
          </a:blip>
          <a:srcRect l="0" t="0" r="0" b="0"/>
          <a:stretch>
            <a:fillRect/>
          </a:stretch>
        </p:blipFill>
        <p:spPr>
          <a:xfrm flipH="false" flipV="false" rot="0">
            <a:off x="11560095" y="6508939"/>
            <a:ext cx="23973475" cy="650280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alphaModFix amt="47000"/>
          </a:blip>
          <a:srcRect l="0" t="0" r="0" b="0"/>
          <a:stretch>
            <a:fillRect/>
          </a:stretch>
        </p:blipFill>
        <p:spPr>
          <a:xfrm flipH="false" flipV="false" rot="7288268">
            <a:off x="-9552750" y="-4108523"/>
            <a:ext cx="23973475" cy="6502805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137935" y="3212427"/>
            <a:ext cx="7614646" cy="371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488"/>
              </a:lnSpc>
            </a:pPr>
            <a:r>
              <a:rPr lang="en-US" sz="4959">
                <a:solidFill>
                  <a:srgbClr val="FFFFFF"/>
                </a:solidFill>
                <a:latin typeface="Prata"/>
              </a:rPr>
              <a:t>DOWNLOAD THIS PRESENTATION AS A</a:t>
            </a:r>
          </a:p>
          <a:p>
            <a:pPr marL="0" indent="0" lvl="0">
              <a:lnSpc>
                <a:spcPts val="7488"/>
              </a:lnSpc>
            </a:pPr>
            <a:r>
              <a:rPr lang="en-US" sz="4959">
                <a:solidFill>
                  <a:srgbClr val="FFFFFF"/>
                </a:solidFill>
                <a:latin typeface="Prata"/>
              </a:rPr>
              <a:t>Google Slide template in 3 steps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2320756" y="1553605"/>
            <a:ext cx="13646489" cy="1777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4735"/>
              </a:lnSpc>
              <a:spcBef>
                <a:spcPct val="0"/>
              </a:spcBef>
            </a:pPr>
            <a:r>
              <a:rPr lang="en-US" sz="9758">
                <a:solidFill>
                  <a:srgbClr val="FFFFFF"/>
                </a:solidFill>
                <a:latin typeface="Prata"/>
              </a:rPr>
              <a:t>ADD AN AGENDA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278140" y="2537954"/>
            <a:ext cx="5731720" cy="1295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758"/>
              </a:lnSpc>
              <a:spcBef>
                <a:spcPct val="0"/>
              </a:spcBef>
            </a:pPr>
            <a:r>
              <a:rPr lang="en-US" sz="9758">
                <a:solidFill>
                  <a:srgbClr val="FFFFFF"/>
                </a:solidFill>
                <a:latin typeface="Amsterdam One"/>
              </a:rPr>
              <a:t>page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860727" y="5814220"/>
            <a:ext cx="5518045" cy="49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Write an agenda here.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951729" y="5727294"/>
            <a:ext cx="587193" cy="586459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2860727" y="7050425"/>
            <a:ext cx="5518045" cy="49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Write an agenda here.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951729" y="6963499"/>
            <a:ext cx="587193" cy="586459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2860727" y="8286629"/>
            <a:ext cx="5518045" cy="49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Write an agenda here.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951729" y="8199703"/>
            <a:ext cx="587193" cy="586459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0818225" y="5814220"/>
            <a:ext cx="5518045" cy="49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Write an agenda here.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909227" y="5727294"/>
            <a:ext cx="587193" cy="586459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0818225" y="7050425"/>
            <a:ext cx="5518045" cy="49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Write an agenda here.</a:t>
            </a:r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909227" y="6963499"/>
            <a:ext cx="587193" cy="586459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0818225" y="8286629"/>
            <a:ext cx="5518045" cy="49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Write an agenda here.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909227" y="8199703"/>
            <a:ext cx="587193" cy="58645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8032769">
            <a:off x="-4865691" y="-4000633"/>
            <a:ext cx="7919981" cy="1049004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8032769">
            <a:off x="15346358" y="-1447933"/>
            <a:ext cx="7919981" cy="1049004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8409505">
            <a:off x="14328009" y="5674110"/>
            <a:ext cx="7919981" cy="1049004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917933" y="1352462"/>
            <a:ext cx="7454810" cy="71404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43426" y="-6382500"/>
            <a:ext cx="17964615" cy="1845578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alphaModFix amt="47000"/>
          </a:blip>
          <a:srcRect l="0" t="0" r="0" b="0"/>
          <a:stretch>
            <a:fillRect/>
          </a:stretch>
        </p:blipFill>
        <p:spPr>
          <a:xfrm flipH="false" flipV="false" rot="0">
            <a:off x="4378541" y="-4959868"/>
            <a:ext cx="23973475" cy="650280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0" y="0"/>
            <a:ext cx="6853714" cy="102870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8364253" y="1247662"/>
            <a:ext cx="8345267" cy="3644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4735"/>
              </a:lnSpc>
              <a:spcBef>
                <a:spcPct val="0"/>
              </a:spcBef>
            </a:pPr>
            <a:r>
              <a:rPr lang="en-US" sz="9758" u="none">
                <a:solidFill>
                  <a:srgbClr val="FFFFFF"/>
                </a:solidFill>
                <a:latin typeface="Prata"/>
              </a:rPr>
              <a:t>HELLO THERE!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498159" y="5346851"/>
            <a:ext cx="6077456" cy="3397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18"/>
              </a:lnSpc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I'm Rain, and I'll be sharing with you my beautiful ideas. Follow me at @reallygreatsite to learn more. 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1890059">
            <a:off x="2720911" y="7154676"/>
            <a:ext cx="6213348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9096395">
            <a:off x="-3873332" y="-2686733"/>
            <a:ext cx="6213348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409159" y="-66702"/>
            <a:ext cx="7454810" cy="714047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41374" y="8017898"/>
            <a:ext cx="7454810" cy="714047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5283560">
            <a:off x="-5545449" y="4141646"/>
            <a:ext cx="17964615" cy="1845578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5283560">
            <a:off x="9617929" y="3692038"/>
            <a:ext cx="17964615" cy="1845578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1890059">
            <a:off x="15416727" y="-1228587"/>
            <a:ext cx="6213348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1890059">
            <a:off x="-4103712" y="1299365"/>
            <a:ext cx="6213348" cy="82296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1186870"/>
            <a:ext cx="16230600" cy="1456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8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Prata"/>
              </a:rPr>
              <a:t>ADD A TIMELINE PAGE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88786" y="3956532"/>
            <a:ext cx="2013061" cy="2046550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684539" y="4650224"/>
            <a:ext cx="2221555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01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01709" y="6666149"/>
            <a:ext cx="4187214" cy="984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Add a</a:t>
            </a:r>
          </a:p>
          <a:p>
            <a:pPr algn="ctr"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95983" y="7864805"/>
            <a:ext cx="4598668" cy="82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Elaborate on what</a:t>
            </a:r>
          </a:p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you want to discuss.</a:t>
            </a:r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991797" y="3956532"/>
            <a:ext cx="2013061" cy="2046550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5887551" y="4650224"/>
            <a:ext cx="2221555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02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264977" y="6666149"/>
            <a:ext cx="3466703" cy="984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Add a</a:t>
            </a:r>
          </a:p>
          <a:p>
            <a:pPr algn="ctr"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094650" y="7864805"/>
            <a:ext cx="3807355" cy="82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Elaborate on what</a:t>
            </a:r>
          </a:p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you want to discuss.</a:t>
            </a: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23758" y="3956532"/>
            <a:ext cx="2013061" cy="2046550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0119511" y="4650224"/>
            <a:ext cx="2221555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03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496937" y="6666149"/>
            <a:ext cx="3466703" cy="984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Add a</a:t>
            </a:r>
          </a:p>
          <a:p>
            <a:pPr algn="ctr"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main point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26611" y="7864805"/>
            <a:ext cx="3807355" cy="82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Elaborate on what</a:t>
            </a:r>
          </a:p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you want to discuss.</a:t>
            </a:r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55718" y="3956532"/>
            <a:ext cx="2013061" cy="2046550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14351471" y="4650224"/>
            <a:ext cx="2221555" cy="763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702"/>
              </a:lnSpc>
              <a:spcBef>
                <a:spcPct val="0"/>
              </a:spcBef>
            </a:pPr>
            <a:r>
              <a:rPr lang="en-US" sz="5702" u="none">
                <a:solidFill>
                  <a:srgbClr val="FFFFFF"/>
                </a:solidFill>
                <a:latin typeface="Amsterdam One"/>
              </a:rPr>
              <a:t>04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728897" y="6666149"/>
            <a:ext cx="3466703" cy="984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Add a</a:t>
            </a:r>
          </a:p>
          <a:p>
            <a:pPr algn="ctr" marL="0" indent="0" lvl="0">
              <a:lnSpc>
                <a:spcPts val="3870"/>
              </a:lnSpc>
              <a:spcBef>
                <a:spcPct val="0"/>
              </a:spcBef>
            </a:pPr>
            <a:r>
              <a:rPr lang="en-US" sz="3870" u="none">
                <a:solidFill>
                  <a:srgbClr val="FFFFFF"/>
                </a:solidFill>
                <a:latin typeface="Prata"/>
              </a:rPr>
              <a:t>main point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558571" y="7864805"/>
            <a:ext cx="3807355" cy="82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Elaborate on what</a:t>
            </a:r>
          </a:p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spc="-84" u="none">
                <a:solidFill>
                  <a:srgbClr val="FFFFFF"/>
                </a:solidFill>
                <a:latin typeface="Lato Bold"/>
              </a:rPr>
              <a:t>you want to discuss.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7865" r="0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43426" y="-6382500"/>
            <a:ext cx="17964615" cy="1845578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468260" y="1028700"/>
            <a:ext cx="5493258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6338319">
            <a:off x="-4374157" y="-2167035"/>
            <a:ext cx="6213348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9096395">
            <a:off x="-3950973" y="3929807"/>
            <a:ext cx="6213348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00000">
            <a:off x="-2947592" y="-5518867"/>
            <a:ext cx="7454810" cy="714047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04196" y="-4295076"/>
            <a:ext cx="7454810" cy="714047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6195310" y="1028700"/>
            <a:ext cx="5493258" cy="8229600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2080346" y="3131780"/>
            <a:ext cx="5731720" cy="4023441"/>
            <a:chOff x="0" y="0"/>
            <a:chExt cx="7642294" cy="5364588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737021" y="-180975"/>
              <a:ext cx="6168251" cy="44380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060"/>
                </a:lnSpc>
                <a:spcBef>
                  <a:spcPct val="0"/>
                </a:spcBef>
              </a:pPr>
              <a:r>
                <a:rPr lang="en-US" sz="6000">
                  <a:solidFill>
                    <a:srgbClr val="FFFFFF"/>
                  </a:solidFill>
                  <a:latin typeface="Prata"/>
                </a:rPr>
                <a:t>WRITE A CAPTION FOR THE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3573617"/>
              <a:ext cx="7642294" cy="17909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758"/>
                </a:lnSpc>
                <a:spcBef>
                  <a:spcPct val="0"/>
                </a:spcBef>
              </a:pPr>
              <a:r>
                <a:rPr lang="en-US" sz="9758">
                  <a:solidFill>
                    <a:srgbClr val="FFFFFF"/>
                  </a:solidFill>
                  <a:latin typeface="Amsterdam One"/>
                </a:rPr>
                <a:t>images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1653" t="19120" r="8317" b="210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4190349" y="2057400"/>
            <a:ext cx="7859268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6864508" y="1758534"/>
            <a:ext cx="12526245" cy="1286872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1652660" y="-5918098"/>
            <a:ext cx="12526245" cy="12868727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7758581" y="3378448"/>
            <a:ext cx="3042296" cy="3042284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5046" r="-25046" t="0" b="0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3369391" y="3378448"/>
            <a:ext cx="3042296" cy="3042284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0" r="0" t="-1094" b="-48999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2147771" y="3378448"/>
            <a:ext cx="3042296" cy="3042284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40372" r="-9720" t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533108" y="8240523"/>
            <a:ext cx="4271623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Prata"/>
              </a:rPr>
              <a:t>Title or Position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143918" y="8240523"/>
            <a:ext cx="4271623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Prata"/>
              </a:rPr>
              <a:t>Title or Position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754728" y="8240523"/>
            <a:ext cx="4271623" cy="40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Prata"/>
              </a:rPr>
              <a:t>Title or Position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33108" y="7159891"/>
            <a:ext cx="4271623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00"/>
              </a:lnSpc>
              <a:spcBef>
                <a:spcPct val="0"/>
              </a:spcBef>
            </a:pPr>
            <a:r>
              <a:rPr lang="en-US" sz="4500" u="none">
                <a:solidFill>
                  <a:srgbClr val="FFFFFF"/>
                </a:solidFill>
                <a:latin typeface="Amsterdam One"/>
              </a:rPr>
              <a:t>Name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43918" y="7159891"/>
            <a:ext cx="4271623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00"/>
              </a:lnSpc>
              <a:spcBef>
                <a:spcPct val="0"/>
              </a:spcBef>
            </a:pPr>
            <a:r>
              <a:rPr lang="en-US" sz="4500" u="none">
                <a:solidFill>
                  <a:srgbClr val="FFFFFF"/>
                </a:solidFill>
                <a:latin typeface="Amsterdam One"/>
              </a:rPr>
              <a:t>Name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754728" y="7159891"/>
            <a:ext cx="4271623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00"/>
              </a:lnSpc>
              <a:spcBef>
                <a:spcPct val="0"/>
              </a:spcBef>
            </a:pPr>
            <a:r>
              <a:rPr lang="en-US" sz="4500" u="none">
                <a:solidFill>
                  <a:srgbClr val="FFFFFF"/>
                </a:solidFill>
                <a:latin typeface="Amsterdam One"/>
              </a:rPr>
              <a:t>Name</a:t>
            </a: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60595" y="-1237966"/>
            <a:ext cx="7454810" cy="7140471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028700" y="889398"/>
            <a:ext cx="16230600" cy="1456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8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Prata"/>
              </a:rPr>
              <a:t>THE TEAM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DAFOL-pgeK8</dc:identifier>
  <dcterms:modified xsi:type="dcterms:W3CDTF">2011-08-01T06:04:30Z</dcterms:modified>
  <cp:revision>1</cp:revision>
  <dc:title>Copia de Blue Watercolour Winter Update Presentation</dc:title>
</cp:coreProperties>
</file>