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0"/>
    <p:sldId id="257" r:id="rId31"/>
    <p:sldId id="258" r:id="rId32"/>
    <p:sldId id="259" r:id="rId33"/>
    <p:sldId id="260" r:id="rId34"/>
    <p:sldId id="261" r:id="rId35"/>
    <p:sldId id="262" r:id="rId36"/>
    <p:sldId id="263" r:id="rId37"/>
    <p:sldId id="264" r:id="rId38"/>
    <p:sldId id="265" r:id="rId39"/>
    <p:sldId id="266" r:id="rId40"/>
    <p:sldId id="267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</p:sldIdLst>
  <p:sldSz cx="18288000" cy="10287000"/>
  <p:notesSz cx="6858000" cy="9144000"/>
  <p:embeddedFontLst>
    <p:embeddedFont>
      <p:font typeface="Source Sans Pro" charset="1" panose="020B0503030403020204"/>
      <p:regular r:id="rId6"/>
    </p:embeddedFont>
    <p:embeddedFont>
      <p:font typeface="Source Sans Pro Bold" charset="1" panose="020B0703030403020204"/>
      <p:regular r:id="rId7"/>
    </p:embeddedFont>
    <p:embeddedFont>
      <p:font typeface="Source Sans Pro Italics" charset="1" panose="020B0503030403090204"/>
      <p:regular r:id="rId8"/>
    </p:embeddedFont>
    <p:embeddedFont>
      <p:font typeface="Source Sans Pro Bold Italics" charset="1" panose="020B0703030403090204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Roboto Condensed" charset="1" panose="02000000000000000000"/>
      <p:regular r:id="rId14"/>
    </p:embeddedFont>
    <p:embeddedFont>
      <p:font typeface="Roboto Condensed Bold" charset="1" panose="02000000000000000000"/>
      <p:regular r:id="rId15"/>
    </p:embeddedFont>
    <p:embeddedFont>
      <p:font typeface="Roboto Condensed Italics" charset="1" panose="02000000000000000000"/>
      <p:regular r:id="rId16"/>
    </p:embeddedFont>
    <p:embeddedFont>
      <p:font typeface="Roboto Condensed Bold Italics" charset="1" panose="02000000000000000000"/>
      <p:regular r:id="rId17"/>
    </p:embeddedFont>
    <p:embeddedFont>
      <p:font typeface="IBM Plex Sans" charset="1" panose="020B0503050203000203"/>
      <p:regular r:id="rId18"/>
    </p:embeddedFont>
    <p:embeddedFont>
      <p:font typeface="IBM Plex Sans Bold" charset="1" panose="020B0803050203000203"/>
      <p:regular r:id="rId19"/>
    </p:embeddedFont>
    <p:embeddedFont>
      <p:font typeface="IBM Plex Sans Italics" charset="1" panose="020B0503050203000203"/>
      <p:regular r:id="rId20"/>
    </p:embeddedFont>
    <p:embeddedFont>
      <p:font typeface="IBM Plex Sans Bold Italics" charset="1" panose="020B0803050203000203"/>
      <p:regular r:id="rId21"/>
    </p:embeddedFont>
    <p:embeddedFont>
      <p:font typeface="Lato" charset="1" panose="020F0502020204030203"/>
      <p:regular r:id="rId22"/>
    </p:embeddedFont>
    <p:embeddedFont>
      <p:font typeface="Lato Bold" charset="1" panose="020F0502020204030203"/>
      <p:regular r:id="rId23"/>
    </p:embeddedFont>
    <p:embeddedFont>
      <p:font typeface="Lato Italics" charset="1" panose="020F0502020204030203"/>
      <p:regular r:id="rId24"/>
    </p:embeddedFont>
    <p:embeddedFont>
      <p:font typeface="Lato Bold Italics" charset="1" panose="020F0502020204030203"/>
      <p:regular r:id="rId25"/>
    </p:embeddedFont>
    <p:embeddedFont>
      <p:font typeface="Roboto Mono Light" charset="1" panose="00000000000000000000"/>
      <p:regular r:id="rId26"/>
    </p:embeddedFont>
    <p:embeddedFont>
      <p:font typeface="Roboto Mono Light Bold" charset="1" panose="00000000000000000000"/>
      <p:regular r:id="rId27"/>
    </p:embeddedFont>
    <p:embeddedFont>
      <p:font typeface="Roboto Mono Light Italics" charset="1" panose="00000000000000000000"/>
      <p:regular r:id="rId28"/>
    </p:embeddedFont>
    <p:embeddedFont>
      <p:font typeface="Roboto Mono Light Bold Italics" charset="1" panose="000000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slides/slide1.xml" Type="http://schemas.openxmlformats.org/officeDocument/2006/relationships/slide"/><Relationship Id="rId31" Target="slides/slide2.xml" Type="http://schemas.openxmlformats.org/officeDocument/2006/relationships/slide"/><Relationship Id="rId32" Target="slides/slide3.xml" Type="http://schemas.openxmlformats.org/officeDocument/2006/relationships/slide"/><Relationship Id="rId33" Target="slides/slide4.xml" Type="http://schemas.openxmlformats.org/officeDocument/2006/relationships/slide"/><Relationship Id="rId34" Target="slides/slide5.xml" Type="http://schemas.openxmlformats.org/officeDocument/2006/relationships/slide"/><Relationship Id="rId35" Target="slides/slide6.xml" Type="http://schemas.openxmlformats.org/officeDocument/2006/relationships/slide"/><Relationship Id="rId36" Target="slides/slide7.xml" Type="http://schemas.openxmlformats.org/officeDocument/2006/relationships/slide"/><Relationship Id="rId37" Target="slides/slide8.xml" Type="http://schemas.openxmlformats.org/officeDocument/2006/relationships/slide"/><Relationship Id="rId38" Target="slides/slide9.xml" Type="http://schemas.openxmlformats.org/officeDocument/2006/relationships/slide"/><Relationship Id="rId39" Target="slides/slide10.xml" Type="http://schemas.openxmlformats.org/officeDocument/2006/relationships/slide"/><Relationship Id="rId4" Target="theme/theme1.xml" Type="http://schemas.openxmlformats.org/officeDocument/2006/relationships/theme"/><Relationship Id="rId40" Target="slides/slide11.xml" Type="http://schemas.openxmlformats.org/officeDocument/2006/relationships/slide"/><Relationship Id="rId41" Target="slides/slide12.xml" Type="http://schemas.openxmlformats.org/officeDocument/2006/relationships/slide"/><Relationship Id="rId42" Target="slides/slide13.xml" Type="http://schemas.openxmlformats.org/officeDocument/2006/relationships/slide"/><Relationship Id="rId43" Target="slides/slide14.xml" Type="http://schemas.openxmlformats.org/officeDocument/2006/relationships/slide"/><Relationship Id="rId44" Target="slides/slide15.xml" Type="http://schemas.openxmlformats.org/officeDocument/2006/relationships/slide"/><Relationship Id="rId45" Target="slides/slide16.xml" Type="http://schemas.openxmlformats.org/officeDocument/2006/relationships/slide"/><Relationship Id="rId46" Target="slides/slide17.xml" Type="http://schemas.openxmlformats.org/officeDocument/2006/relationships/slide"/><Relationship Id="rId47" Target="slides/slide18.xml" Type="http://schemas.openxmlformats.org/officeDocument/2006/relationships/slide"/><Relationship Id="rId48" Target="slides/slide19.xml" Type="http://schemas.openxmlformats.org/officeDocument/2006/relationships/slide"/><Relationship Id="rId49" Target="slides/slide20.xml" Type="http://schemas.openxmlformats.org/officeDocument/2006/relationships/slide"/><Relationship Id="rId5" Target="tableStyles.xml" Type="http://schemas.openxmlformats.org/officeDocument/2006/relationships/tableStyles"/><Relationship Id="rId50" Target="slides/slide21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jpe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12" Target="../media/image49.png" Type="http://schemas.openxmlformats.org/officeDocument/2006/relationships/image"/><Relationship Id="rId13" Target="../media/image50.svg" Type="http://schemas.openxmlformats.org/officeDocument/2006/relationships/image"/><Relationship Id="rId14" Target="../media/image51.png" Type="http://schemas.openxmlformats.org/officeDocument/2006/relationships/image"/><Relationship Id="rId15" Target="../media/image52.svg" Type="http://schemas.openxmlformats.org/officeDocument/2006/relationships/image"/><Relationship Id="rId16" Target="../media/image53.png" Type="http://schemas.openxmlformats.org/officeDocument/2006/relationships/image"/><Relationship Id="rId17" Target="../media/image54.svg" Type="http://schemas.openxmlformats.org/officeDocument/2006/relationships/image"/><Relationship Id="rId18" Target="../media/image55.png" Type="http://schemas.openxmlformats.org/officeDocument/2006/relationships/image"/><Relationship Id="rId19" Target="../media/image56.svg" Type="http://schemas.openxmlformats.org/officeDocument/2006/relationships/image"/><Relationship Id="rId2" Target="../media/image2.png" Type="http://schemas.openxmlformats.org/officeDocument/2006/relationships/image"/><Relationship Id="rId20" Target="../media/image29.png" Type="http://schemas.openxmlformats.org/officeDocument/2006/relationships/image"/><Relationship Id="rId21" Target="../media/image30.svg" Type="http://schemas.openxmlformats.org/officeDocument/2006/relationships/image"/><Relationship Id="rId22" Target="../media/image57.png" Type="http://schemas.openxmlformats.org/officeDocument/2006/relationships/image"/><Relationship Id="rId23" Target="../media/image58.svg" Type="http://schemas.openxmlformats.org/officeDocument/2006/relationships/image"/><Relationship Id="rId24" Target="../media/image59.png" Type="http://schemas.openxmlformats.org/officeDocument/2006/relationships/image"/><Relationship Id="rId25" Target="../media/image60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61.png" Type="http://schemas.openxmlformats.org/officeDocument/2006/relationships/image"/><Relationship Id="rId29" Target="../media/image62.svg" Type="http://schemas.openxmlformats.org/officeDocument/2006/relationships/image"/><Relationship Id="rId3" Target="../media/image3.svg" Type="http://schemas.openxmlformats.org/officeDocument/2006/relationships/image"/><Relationship Id="rId30" Target="../media/image27.png" Type="http://schemas.openxmlformats.org/officeDocument/2006/relationships/image"/><Relationship Id="rId31" Target="../media/image28.svg" Type="http://schemas.openxmlformats.org/officeDocument/2006/relationships/image"/><Relationship Id="rId32" Target="../media/image63.png" Type="http://schemas.openxmlformats.org/officeDocument/2006/relationships/image"/><Relationship Id="rId33" Target="../media/image64.svg" Type="http://schemas.openxmlformats.org/officeDocument/2006/relationships/image"/><Relationship Id="rId34" Target="../media/image65.png" Type="http://schemas.openxmlformats.org/officeDocument/2006/relationships/image"/><Relationship Id="rId35" Target="../media/image66.svg" Type="http://schemas.openxmlformats.org/officeDocument/2006/relationships/image"/><Relationship Id="rId36" Target="../media/image67.png" Type="http://schemas.openxmlformats.org/officeDocument/2006/relationships/image"/><Relationship Id="rId37" Target="../media/image68.svg" Type="http://schemas.openxmlformats.org/officeDocument/2006/relationships/image"/><Relationship Id="rId38" Target="../media/image69.png" Type="http://schemas.openxmlformats.org/officeDocument/2006/relationships/image"/><Relationship Id="rId39" Target="../media/image70.svg" Type="http://schemas.openxmlformats.org/officeDocument/2006/relationships/image"/><Relationship Id="rId4" Target="../media/image41.png" Type="http://schemas.openxmlformats.org/officeDocument/2006/relationships/image"/><Relationship Id="rId40" Target="../media/image23.png" Type="http://schemas.openxmlformats.org/officeDocument/2006/relationships/image"/><Relationship Id="rId41" Target="../media/image24.svg" Type="http://schemas.openxmlformats.org/officeDocument/2006/relationships/image"/><Relationship Id="rId42" Target="../media/image71.png" Type="http://schemas.openxmlformats.org/officeDocument/2006/relationships/image"/><Relationship Id="rId43" Target="../media/image72.svg" Type="http://schemas.openxmlformats.org/officeDocument/2006/relationships/image"/><Relationship Id="rId44" Target="../media/image73.png" Type="http://schemas.openxmlformats.org/officeDocument/2006/relationships/image"/><Relationship Id="rId45" Target="../media/image74.svg" Type="http://schemas.openxmlformats.org/officeDocument/2006/relationships/image"/><Relationship Id="rId46" Target="../media/image75.png" Type="http://schemas.openxmlformats.org/officeDocument/2006/relationships/image"/><Relationship Id="rId47" Target="../media/image76.svg" Type="http://schemas.openxmlformats.org/officeDocument/2006/relationships/image"/><Relationship Id="rId48" Target="../media/image77.png" Type="http://schemas.openxmlformats.org/officeDocument/2006/relationships/image"/><Relationship Id="rId49" Target="../media/image78.svg" Type="http://schemas.openxmlformats.org/officeDocument/2006/relationships/image"/><Relationship Id="rId5" Target="../media/image42.svg" Type="http://schemas.openxmlformats.org/officeDocument/2006/relationships/image"/><Relationship Id="rId50" Target="../media/image79.png" Type="http://schemas.openxmlformats.org/officeDocument/2006/relationships/image"/><Relationship Id="rId51" Target="../media/image80.svg" Type="http://schemas.openxmlformats.org/officeDocument/2006/relationships/image"/><Relationship Id="rId52" Target="../media/image81.png" Type="http://schemas.openxmlformats.org/officeDocument/2006/relationships/image"/><Relationship Id="rId53" Target="../media/image82.svg" Type="http://schemas.openxmlformats.org/officeDocument/2006/relationships/image"/><Relationship Id="rId54" Target="../media/image83.png" Type="http://schemas.openxmlformats.org/officeDocument/2006/relationships/image"/><Relationship Id="rId55" Target="../media/image84.svg" Type="http://schemas.openxmlformats.org/officeDocument/2006/relationships/image"/><Relationship Id="rId56" Target="../media/image85.png" Type="http://schemas.openxmlformats.org/officeDocument/2006/relationships/image"/><Relationship Id="rId57" Target="../media/image86.svg" Type="http://schemas.openxmlformats.org/officeDocument/2006/relationships/image"/><Relationship Id="rId58" Target="../media/image87.png" Type="http://schemas.openxmlformats.org/officeDocument/2006/relationships/image"/><Relationship Id="rId59" Target="../media/image88.svg" Type="http://schemas.openxmlformats.org/officeDocument/2006/relationships/image"/><Relationship Id="rId6" Target="../media/image43.png" Type="http://schemas.openxmlformats.org/officeDocument/2006/relationships/image"/><Relationship Id="rId60" Target="../media/image89.png" Type="http://schemas.openxmlformats.org/officeDocument/2006/relationships/image"/><Relationship Id="rId61" Target="../media/image90.svg" Type="http://schemas.openxmlformats.org/officeDocument/2006/relationships/image"/><Relationship Id="rId62" Target="../media/image91.png" Type="http://schemas.openxmlformats.org/officeDocument/2006/relationships/image"/><Relationship Id="rId63" Target="../media/image92.svg" Type="http://schemas.openxmlformats.org/officeDocument/2006/relationships/image"/><Relationship Id="rId64" Target="../media/image93.png" Type="http://schemas.openxmlformats.org/officeDocument/2006/relationships/image"/><Relationship Id="rId65" Target="../media/image94.svg" Type="http://schemas.openxmlformats.org/officeDocument/2006/relationships/image"/><Relationship Id="rId66" Target="../media/image95.png" Type="http://schemas.openxmlformats.org/officeDocument/2006/relationships/image"/><Relationship Id="rId67" Target="../media/image96.svg" Type="http://schemas.openxmlformats.org/officeDocument/2006/relationships/image"/><Relationship Id="rId68" Target="../media/image97.png" Type="http://schemas.openxmlformats.org/officeDocument/2006/relationships/image"/><Relationship Id="rId69" Target="../media/image98.svg" Type="http://schemas.openxmlformats.org/officeDocument/2006/relationships/image"/><Relationship Id="rId7" Target="../media/image44.svg" Type="http://schemas.openxmlformats.org/officeDocument/2006/relationships/image"/><Relationship Id="rId70" Target="../media/image99.png" Type="http://schemas.openxmlformats.org/officeDocument/2006/relationships/image"/><Relationship Id="rId71" Target="../media/image100.svg" Type="http://schemas.openxmlformats.org/officeDocument/2006/relationships/image"/><Relationship Id="rId72" Target="../media/image101.png" Type="http://schemas.openxmlformats.org/officeDocument/2006/relationships/image"/><Relationship Id="rId73" Target="../media/image102.svg" Type="http://schemas.openxmlformats.org/officeDocument/2006/relationships/image"/><Relationship Id="rId74" Target="../media/image103.png" Type="http://schemas.openxmlformats.org/officeDocument/2006/relationships/image"/><Relationship Id="rId75" Target="../media/image104.svg" Type="http://schemas.openxmlformats.org/officeDocument/2006/relationships/image"/><Relationship Id="rId76" Target="../media/image105.png" Type="http://schemas.openxmlformats.org/officeDocument/2006/relationships/image"/><Relationship Id="rId77" Target="../media/image106.svg" Type="http://schemas.openxmlformats.org/officeDocument/2006/relationships/image"/><Relationship Id="rId78" Target="../media/image107.png" Type="http://schemas.openxmlformats.org/officeDocument/2006/relationships/image"/><Relationship Id="rId79" Target="../media/image108.svg" Type="http://schemas.openxmlformats.org/officeDocument/2006/relationships/image"/><Relationship Id="rId8" Target="../media/image45.png" Type="http://schemas.openxmlformats.org/officeDocument/2006/relationships/image"/><Relationship Id="rId80" Target="../media/image109.png" Type="http://schemas.openxmlformats.org/officeDocument/2006/relationships/image"/><Relationship Id="rId81" Target="../media/image110.svg" Type="http://schemas.openxmlformats.org/officeDocument/2006/relationships/image"/><Relationship Id="rId82" Target="../media/image111.png" Type="http://schemas.openxmlformats.org/officeDocument/2006/relationships/image"/><Relationship Id="rId83" Target="../media/image112.sv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jpeg" Type="http://schemas.openxmlformats.org/officeDocument/2006/relationships/image"/><Relationship Id="rId3" Target="../media/image114.png" Type="http://schemas.openxmlformats.org/officeDocument/2006/relationships/image"/><Relationship Id="rId4" Target="../media/image11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1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jpe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2448" t="14549" r="2448" b="515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CE5E8">
                <a:alpha val="19608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6CE5E8">
                <a:alpha val="76863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177758" y="3669030"/>
            <a:ext cx="13932484" cy="3091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12000">
                <a:solidFill>
                  <a:srgbClr val="FFFFFF"/>
                </a:solidFill>
                <a:latin typeface="Roboto Condensed Bold"/>
              </a:rPr>
              <a:t>INFOGRAPHIC</a:t>
            </a:r>
          </a:p>
          <a:p>
            <a:pPr algn="ctr">
              <a:lnSpc>
                <a:spcPts val="11880"/>
              </a:lnSpc>
            </a:pPr>
            <a:r>
              <a:rPr lang="en-US" sz="12000">
                <a:solidFill>
                  <a:srgbClr val="FFFFFF"/>
                </a:solidFill>
                <a:latin typeface="Roboto Condensed Bold"/>
              </a:rPr>
              <a:t>AND CHART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748137" y="6760845"/>
            <a:ext cx="4791725" cy="596049"/>
            <a:chOff x="0" y="0"/>
            <a:chExt cx="1262018" cy="156984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262018" cy="156984"/>
            </a:xfrm>
            <a:custGeom>
              <a:avLst/>
              <a:gdLst/>
              <a:ahLst/>
              <a:cxnLst/>
              <a:rect r="r" b="b" t="t" l="l"/>
              <a:pathLst>
                <a:path h="156984" w="1262018">
                  <a:moveTo>
                    <a:pt x="0" y="0"/>
                  </a:moveTo>
                  <a:lnTo>
                    <a:pt x="1262018" y="0"/>
                  </a:lnTo>
                  <a:lnTo>
                    <a:pt x="1262018" y="156984"/>
                  </a:lnTo>
                  <a:lnTo>
                    <a:pt x="0" y="156984"/>
                  </a:ln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77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FFFFF"/>
                  </a:solidFill>
                  <a:latin typeface="Roboto Mono Light Bold"/>
                </a:rPr>
                <a:t>BUSINESS AND CORPORATE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4335" y="5855296"/>
            <a:ext cx="14259634" cy="3519862"/>
            <a:chOff x="0" y="0"/>
            <a:chExt cx="19012846" cy="469314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8031747" y="-47625"/>
              <a:ext cx="1058118" cy="4032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Lato"/>
                </a:rPr>
                <a:t>Series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9784128" y="-47625"/>
              <a:ext cx="1058118" cy="4032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Lato"/>
                </a:rPr>
                <a:t>Series 2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7754041" y="108373"/>
              <a:ext cx="1891234" cy="138853"/>
              <a:chOff x="8510576" y="-576146"/>
              <a:chExt cx="2075755" cy="1524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8510577" y="-576146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5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5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>
                <a:off x="10433932" y="-576146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0" y="633303"/>
              <a:ext cx="19012846" cy="4030723"/>
              <a:chOff x="0" y="0"/>
              <a:chExt cx="20867864" cy="4423987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2086786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20867864">
                    <a:moveTo>
                      <a:pt x="0" y="0"/>
                    </a:moveTo>
                    <a:lnTo>
                      <a:pt x="20867864" y="0"/>
                    </a:lnTo>
                    <a:lnTo>
                      <a:pt x="2086786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1099647"/>
                <a:ext cx="2086786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20867864">
                    <a:moveTo>
                      <a:pt x="0" y="0"/>
                    </a:moveTo>
                    <a:lnTo>
                      <a:pt x="20867864" y="0"/>
                    </a:lnTo>
                    <a:lnTo>
                      <a:pt x="2086786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2205643"/>
                <a:ext cx="2086786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20867864">
                    <a:moveTo>
                      <a:pt x="0" y="0"/>
                    </a:moveTo>
                    <a:lnTo>
                      <a:pt x="20867864" y="0"/>
                    </a:lnTo>
                    <a:lnTo>
                      <a:pt x="2086786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3311640"/>
                <a:ext cx="2086786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20867864">
                    <a:moveTo>
                      <a:pt x="0" y="0"/>
                    </a:moveTo>
                    <a:lnTo>
                      <a:pt x="20867864" y="0"/>
                    </a:lnTo>
                    <a:lnTo>
                      <a:pt x="2086786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4417637"/>
                <a:ext cx="2086786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20867864">
                    <a:moveTo>
                      <a:pt x="0" y="0"/>
                    </a:moveTo>
                    <a:lnTo>
                      <a:pt x="20867864" y="0"/>
                    </a:lnTo>
                    <a:lnTo>
                      <a:pt x="2086786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1872270" y="704663"/>
              <a:ext cx="15268644" cy="3988486"/>
              <a:chOff x="2054941" y="78322"/>
              <a:chExt cx="16758353" cy="4377629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2037822" y="3051191"/>
                <a:ext cx="4273707" cy="1414410"/>
              </a:xfrm>
              <a:custGeom>
                <a:avLst/>
                <a:gdLst/>
                <a:ahLst/>
                <a:cxnLst/>
                <a:rect r="r" b="b" t="t" l="l"/>
                <a:pathLst>
                  <a:path h="1414410" w="4273707">
                    <a:moveTo>
                      <a:pt x="48964" y="1372796"/>
                    </a:moveTo>
                    <a:lnTo>
                      <a:pt x="48964" y="1372796"/>
                    </a:lnTo>
                    <a:lnTo>
                      <a:pt x="48964" y="1372796"/>
                    </a:lnTo>
                    <a:close/>
                    <a:moveTo>
                      <a:pt x="40716" y="1342136"/>
                    </a:moveTo>
                    <a:cubicBezTo>
                      <a:pt x="0" y="1353090"/>
                      <a:pt x="16497" y="1414410"/>
                      <a:pt x="57213" y="1403455"/>
                    </a:cubicBezTo>
                    <a:cubicBezTo>
                      <a:pt x="57213" y="1403455"/>
                      <a:pt x="59170" y="1402930"/>
                      <a:pt x="63006" y="1401897"/>
                    </a:cubicBezTo>
                    <a:cubicBezTo>
                      <a:pt x="155118" y="1377084"/>
                      <a:pt x="1329924" y="1059499"/>
                      <a:pt x="2505940" y="686692"/>
                    </a:cubicBezTo>
                    <a:cubicBezTo>
                      <a:pt x="2784463" y="598397"/>
                      <a:pt x="3063055" y="507006"/>
                      <a:pt x="3327358" y="415672"/>
                    </a:cubicBezTo>
                    <a:cubicBezTo>
                      <a:pt x="3662539" y="299846"/>
                      <a:pt x="3974764" y="184100"/>
                      <a:pt x="4234832" y="74873"/>
                    </a:cubicBezTo>
                    <a:cubicBezTo>
                      <a:pt x="4273706" y="58546"/>
                      <a:pt x="4249117" y="0"/>
                      <a:pt x="4210243" y="16327"/>
                    </a:cubicBezTo>
                    <a:cubicBezTo>
                      <a:pt x="3951280" y="125090"/>
                      <a:pt x="3640374" y="240321"/>
                      <a:pt x="3306618" y="355655"/>
                    </a:cubicBezTo>
                    <a:cubicBezTo>
                      <a:pt x="3042814" y="446816"/>
                      <a:pt x="2764748" y="538033"/>
                      <a:pt x="2486751" y="626161"/>
                    </a:cubicBezTo>
                    <a:cubicBezTo>
                      <a:pt x="1312022" y="998560"/>
                      <a:pt x="138501" y="1315797"/>
                      <a:pt x="46498" y="1340580"/>
                    </a:cubicBezTo>
                    <a:cubicBezTo>
                      <a:pt x="42673" y="1341611"/>
                      <a:pt x="40716" y="1342136"/>
                      <a:pt x="40716" y="1342136"/>
                    </a:cubicBezTo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6209190" y="844707"/>
                <a:ext cx="4272757" cy="2297684"/>
              </a:xfrm>
              <a:custGeom>
                <a:avLst/>
                <a:gdLst/>
                <a:ahLst/>
                <a:cxnLst/>
                <a:rect r="r" b="b" t="t" l="l"/>
                <a:pathLst>
                  <a:path h="2297684" w="4272757">
                    <a:moveTo>
                      <a:pt x="51169" y="2252084"/>
                    </a:moveTo>
                    <a:lnTo>
                      <a:pt x="51169" y="2252084"/>
                    </a:lnTo>
                    <a:lnTo>
                      <a:pt x="51169" y="2252084"/>
                    </a:lnTo>
                    <a:close/>
                    <a:moveTo>
                      <a:pt x="38875" y="2222811"/>
                    </a:moveTo>
                    <a:cubicBezTo>
                      <a:pt x="0" y="2239138"/>
                      <a:pt x="24589" y="2297684"/>
                      <a:pt x="63464" y="2281357"/>
                    </a:cubicBezTo>
                    <a:cubicBezTo>
                      <a:pt x="660891" y="2030441"/>
                      <a:pt x="1240743" y="1655244"/>
                      <a:pt x="1819022" y="1280686"/>
                    </a:cubicBezTo>
                    <a:cubicBezTo>
                      <a:pt x="1873929" y="1245121"/>
                      <a:pt x="1928823" y="1209564"/>
                      <a:pt x="1983718" y="1174122"/>
                    </a:cubicBezTo>
                    <a:cubicBezTo>
                      <a:pt x="2721611" y="697709"/>
                      <a:pt x="3459352" y="241515"/>
                      <a:pt x="4231584" y="71094"/>
                    </a:cubicBezTo>
                    <a:cubicBezTo>
                      <a:pt x="4272757" y="62008"/>
                      <a:pt x="4259073" y="0"/>
                      <a:pt x="4217900" y="9086"/>
                    </a:cubicBezTo>
                    <a:cubicBezTo>
                      <a:pt x="3438792" y="181024"/>
                      <a:pt x="2693882" y="640027"/>
                      <a:pt x="1949274" y="1120775"/>
                    </a:cubicBezTo>
                    <a:cubicBezTo>
                      <a:pt x="1894354" y="1156234"/>
                      <a:pt x="1839434" y="1191808"/>
                      <a:pt x="1784500" y="1227389"/>
                    </a:cubicBezTo>
                    <a:cubicBezTo>
                      <a:pt x="1209447" y="1599858"/>
                      <a:pt x="632988" y="1973286"/>
                      <a:pt x="38875" y="2222811"/>
                    </a:cubicBezTo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10385916" y="759485"/>
                <a:ext cx="4263752" cy="378262"/>
              </a:xfrm>
              <a:custGeom>
                <a:avLst/>
                <a:gdLst/>
                <a:ahLst/>
                <a:cxnLst/>
                <a:rect r="r" b="b" t="t" l="l"/>
                <a:pathLst>
                  <a:path h="378262" w="4263752">
                    <a:moveTo>
                      <a:pt x="48016" y="125312"/>
                    </a:moveTo>
                    <a:lnTo>
                      <a:pt x="48016" y="125312"/>
                    </a:lnTo>
                    <a:lnTo>
                      <a:pt x="48016" y="125312"/>
                    </a:lnTo>
                    <a:close/>
                    <a:moveTo>
                      <a:pt x="41174" y="94308"/>
                    </a:moveTo>
                    <a:cubicBezTo>
                      <a:pt x="0" y="103395"/>
                      <a:pt x="13685" y="165403"/>
                      <a:pt x="54858" y="156316"/>
                    </a:cubicBezTo>
                    <a:cubicBezTo>
                      <a:pt x="349884" y="91208"/>
                      <a:pt x="648759" y="65427"/>
                      <a:pt x="950203" y="64736"/>
                    </a:cubicBezTo>
                    <a:cubicBezTo>
                      <a:pt x="1487120" y="63506"/>
                      <a:pt x="2032161" y="141783"/>
                      <a:pt x="2578239" y="220251"/>
                    </a:cubicBezTo>
                    <a:cubicBezTo>
                      <a:pt x="2662522" y="232362"/>
                      <a:pt x="2746828" y="244480"/>
                      <a:pt x="2831135" y="256317"/>
                    </a:cubicBezTo>
                    <a:cubicBezTo>
                      <a:pt x="3296106" y="321600"/>
                      <a:pt x="3761038" y="378262"/>
                      <a:pt x="4221589" y="378262"/>
                    </a:cubicBezTo>
                    <a:cubicBezTo>
                      <a:pt x="4263753" y="378262"/>
                      <a:pt x="4263753" y="314762"/>
                      <a:pt x="4221589" y="314762"/>
                    </a:cubicBezTo>
                    <a:cubicBezTo>
                      <a:pt x="3763954" y="314762"/>
                      <a:pt x="3301982" y="258302"/>
                      <a:pt x="2839964" y="193434"/>
                    </a:cubicBezTo>
                    <a:cubicBezTo>
                      <a:pt x="2755725" y="181607"/>
                      <a:pt x="2671485" y="169498"/>
                      <a:pt x="2587270" y="157397"/>
                    </a:cubicBezTo>
                    <a:cubicBezTo>
                      <a:pt x="2038114" y="78486"/>
                      <a:pt x="1489990" y="0"/>
                      <a:pt x="950058" y="1236"/>
                    </a:cubicBezTo>
                    <a:cubicBezTo>
                      <a:pt x="644048" y="1937"/>
                      <a:pt x="340661" y="28216"/>
                      <a:pt x="41174" y="94308"/>
                    </a:cubicBezTo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14565340" y="849808"/>
                <a:ext cx="4260283" cy="287938"/>
              </a:xfrm>
              <a:custGeom>
                <a:avLst/>
                <a:gdLst/>
                <a:ahLst/>
                <a:cxnLst/>
                <a:rect r="r" b="b" t="t" l="l"/>
                <a:pathLst>
                  <a:path h="287938" w="4260283">
                    <a:moveTo>
                      <a:pt x="42165" y="256189"/>
                    </a:moveTo>
                    <a:lnTo>
                      <a:pt x="42165" y="256189"/>
                    </a:lnTo>
                    <a:lnTo>
                      <a:pt x="42165" y="256189"/>
                    </a:lnTo>
                    <a:close/>
                    <a:moveTo>
                      <a:pt x="42165" y="224439"/>
                    </a:moveTo>
                    <a:cubicBezTo>
                      <a:pt x="0" y="224439"/>
                      <a:pt x="0" y="287939"/>
                      <a:pt x="42165" y="287939"/>
                    </a:cubicBezTo>
                    <a:cubicBezTo>
                      <a:pt x="501714" y="287939"/>
                      <a:pt x="1112915" y="263838"/>
                      <a:pt x="1725632" y="231527"/>
                    </a:cubicBezTo>
                    <a:cubicBezTo>
                      <a:pt x="2041077" y="214893"/>
                      <a:pt x="2356925" y="196084"/>
                      <a:pt x="2652663" y="177275"/>
                    </a:cubicBezTo>
                    <a:cubicBezTo>
                      <a:pt x="3513736" y="122511"/>
                      <a:pt x="4204317" y="67746"/>
                      <a:pt x="4218042" y="66656"/>
                    </a:cubicBezTo>
                    <a:cubicBezTo>
                      <a:pt x="4218182" y="66645"/>
                      <a:pt x="4218251" y="66640"/>
                      <a:pt x="4218251" y="66640"/>
                    </a:cubicBezTo>
                    <a:cubicBezTo>
                      <a:pt x="4260283" y="63301"/>
                      <a:pt x="4255255" y="0"/>
                      <a:pt x="4213224" y="3339"/>
                    </a:cubicBezTo>
                    <a:cubicBezTo>
                      <a:pt x="4213224" y="3339"/>
                      <a:pt x="4213154" y="3345"/>
                      <a:pt x="4213015" y="3356"/>
                    </a:cubicBezTo>
                    <a:cubicBezTo>
                      <a:pt x="4199299" y="4445"/>
                      <a:pt x="3509158" y="59174"/>
                      <a:pt x="2648633" y="113903"/>
                    </a:cubicBezTo>
                    <a:cubicBezTo>
                      <a:pt x="2353114" y="132698"/>
                      <a:pt x="2037501" y="151493"/>
                      <a:pt x="1722288" y="168115"/>
                    </a:cubicBezTo>
                    <a:cubicBezTo>
                      <a:pt x="1110788" y="200362"/>
                      <a:pt x="500801" y="224439"/>
                      <a:pt x="42165" y="224439"/>
                    </a:cubicBezTo>
                    <a:moveTo>
                      <a:pt x="4215737" y="34989"/>
                    </a:moveTo>
                    <a:lnTo>
                      <a:pt x="4215737" y="34989"/>
                    </a:lnTo>
                    <a:lnTo>
                      <a:pt x="4215737" y="34989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2036337" y="3052591"/>
                <a:ext cx="4269037" cy="973141"/>
              </a:xfrm>
              <a:custGeom>
                <a:avLst/>
                <a:gdLst/>
                <a:ahLst/>
                <a:cxnLst/>
                <a:rect r="r" b="b" t="t" l="l"/>
                <a:pathLst>
                  <a:path h="973141" w="4269037">
                    <a:moveTo>
                      <a:pt x="50449" y="44200"/>
                    </a:moveTo>
                    <a:lnTo>
                      <a:pt x="50449" y="44200"/>
                    </a:lnTo>
                    <a:lnTo>
                      <a:pt x="50449" y="44200"/>
                    </a:lnTo>
                    <a:close/>
                    <a:moveTo>
                      <a:pt x="61250" y="14343"/>
                    </a:moveTo>
                    <a:cubicBezTo>
                      <a:pt x="21600" y="0"/>
                      <a:pt x="0" y="59714"/>
                      <a:pt x="39649" y="74056"/>
                    </a:cubicBezTo>
                    <a:cubicBezTo>
                      <a:pt x="39649" y="74056"/>
                      <a:pt x="40206" y="74258"/>
                      <a:pt x="41309" y="74657"/>
                    </a:cubicBezTo>
                    <a:cubicBezTo>
                      <a:pt x="77029" y="87559"/>
                      <a:pt x="683766" y="305787"/>
                      <a:pt x="1459623" y="523785"/>
                    </a:cubicBezTo>
                    <a:cubicBezTo>
                      <a:pt x="1783067" y="614666"/>
                      <a:pt x="2135895" y="705504"/>
                      <a:pt x="2489003" y="781425"/>
                    </a:cubicBezTo>
                    <a:cubicBezTo>
                      <a:pt x="3010782" y="893611"/>
                      <a:pt x="3533182" y="973142"/>
                      <a:pt x="3962782" y="972580"/>
                    </a:cubicBezTo>
                    <a:cubicBezTo>
                      <a:pt x="4055476" y="972458"/>
                      <a:pt x="4143879" y="968616"/>
                      <a:pt x="4227067" y="960600"/>
                    </a:cubicBezTo>
                    <a:cubicBezTo>
                      <a:pt x="4269037" y="956557"/>
                      <a:pt x="4262947" y="893349"/>
                      <a:pt x="4220977" y="897393"/>
                    </a:cubicBezTo>
                    <a:cubicBezTo>
                      <a:pt x="4139679" y="905227"/>
                      <a:pt x="4053285" y="908961"/>
                      <a:pt x="3962699" y="909080"/>
                    </a:cubicBezTo>
                    <a:cubicBezTo>
                      <a:pt x="3536995" y="909637"/>
                      <a:pt x="3019375" y="830508"/>
                      <a:pt x="2502351" y="719343"/>
                    </a:cubicBezTo>
                    <a:cubicBezTo>
                      <a:pt x="2150556" y="643705"/>
                      <a:pt x="1799042" y="553195"/>
                      <a:pt x="1476800" y="462653"/>
                    </a:cubicBezTo>
                    <a:cubicBezTo>
                      <a:pt x="703350" y="245331"/>
                      <a:pt x="98491" y="27795"/>
                      <a:pt x="62895" y="14938"/>
                    </a:cubicBezTo>
                    <a:cubicBezTo>
                      <a:pt x="61807" y="14545"/>
                      <a:pt x="61250" y="14343"/>
                      <a:pt x="61250" y="14343"/>
                    </a:cubicBezTo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6215344" y="2174871"/>
                <a:ext cx="4264632" cy="1842365"/>
              </a:xfrm>
              <a:custGeom>
                <a:avLst/>
                <a:gdLst/>
                <a:ahLst/>
                <a:cxnLst/>
                <a:rect r="r" b="b" t="t" l="l"/>
                <a:pathLst>
                  <a:path h="1842365" w="4264632">
                    <a:moveTo>
                      <a:pt x="45015" y="1806717"/>
                    </a:moveTo>
                    <a:lnTo>
                      <a:pt x="45015" y="1806717"/>
                    </a:lnTo>
                    <a:lnTo>
                      <a:pt x="45015" y="1806717"/>
                    </a:lnTo>
                    <a:close/>
                    <a:moveTo>
                      <a:pt x="41970" y="1775113"/>
                    </a:moveTo>
                    <a:cubicBezTo>
                      <a:pt x="0" y="1779157"/>
                      <a:pt x="6091" y="1842364"/>
                      <a:pt x="48060" y="1838320"/>
                    </a:cubicBezTo>
                    <a:cubicBezTo>
                      <a:pt x="730465" y="1772568"/>
                      <a:pt x="1396980" y="1405207"/>
                      <a:pt x="2063148" y="1018462"/>
                    </a:cubicBezTo>
                    <a:cubicBezTo>
                      <a:pt x="2104531" y="994437"/>
                      <a:pt x="2145914" y="970341"/>
                      <a:pt x="2187300" y="946243"/>
                    </a:cubicBezTo>
                    <a:cubicBezTo>
                      <a:pt x="2859257" y="554976"/>
                      <a:pt x="3531903" y="162184"/>
                      <a:pt x="4222850" y="68585"/>
                    </a:cubicBezTo>
                    <a:cubicBezTo>
                      <a:pt x="4264633" y="62925"/>
                      <a:pt x="4256108" y="0"/>
                      <a:pt x="4214326" y="5660"/>
                    </a:cubicBezTo>
                    <a:cubicBezTo>
                      <a:pt x="3515750" y="100292"/>
                      <a:pt x="2834952" y="495648"/>
                      <a:pt x="2155347" y="891367"/>
                    </a:cubicBezTo>
                    <a:cubicBezTo>
                      <a:pt x="2113985" y="915452"/>
                      <a:pt x="2072626" y="939534"/>
                      <a:pt x="2031267" y="963546"/>
                    </a:cubicBezTo>
                    <a:cubicBezTo>
                      <a:pt x="1373557" y="1345379"/>
                      <a:pt x="715991" y="1710168"/>
                      <a:pt x="41970" y="1775113"/>
                    </a:cubicBezTo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10387888" y="2155616"/>
                <a:ext cx="4267636" cy="695583"/>
              </a:xfrm>
              <a:custGeom>
                <a:avLst/>
                <a:gdLst/>
                <a:ahLst/>
                <a:cxnLst/>
                <a:rect r="r" b="b" t="t" l="l"/>
                <a:pathLst>
                  <a:path h="695583" w="4267636">
                    <a:moveTo>
                      <a:pt x="46044" y="56377"/>
                    </a:moveTo>
                    <a:lnTo>
                      <a:pt x="46044" y="56377"/>
                    </a:lnTo>
                    <a:lnTo>
                      <a:pt x="46044" y="56377"/>
                    </a:lnTo>
                    <a:close/>
                    <a:moveTo>
                      <a:pt x="41782" y="24915"/>
                    </a:moveTo>
                    <a:cubicBezTo>
                      <a:pt x="0" y="30575"/>
                      <a:pt x="8524" y="93500"/>
                      <a:pt x="50306" y="87840"/>
                    </a:cubicBezTo>
                    <a:cubicBezTo>
                      <a:pt x="158254" y="73217"/>
                      <a:pt x="266842" y="66307"/>
                      <a:pt x="375954" y="65804"/>
                    </a:cubicBezTo>
                    <a:cubicBezTo>
                      <a:pt x="870340" y="63525"/>
                      <a:pt x="1375344" y="192426"/>
                      <a:pt x="1880421" y="333525"/>
                    </a:cubicBezTo>
                    <a:cubicBezTo>
                      <a:pt x="1936839" y="349286"/>
                      <a:pt x="1993258" y="365203"/>
                      <a:pt x="2049662" y="381112"/>
                    </a:cubicBezTo>
                    <a:cubicBezTo>
                      <a:pt x="2602706" y="537109"/>
                      <a:pt x="3154434" y="692008"/>
                      <a:pt x="3691056" y="694684"/>
                    </a:cubicBezTo>
                    <a:cubicBezTo>
                      <a:pt x="3871381" y="695583"/>
                      <a:pt x="4050018" y="679348"/>
                      <a:pt x="4226463" y="640378"/>
                    </a:cubicBezTo>
                    <a:cubicBezTo>
                      <a:pt x="4267636" y="631285"/>
                      <a:pt x="4253941" y="569280"/>
                      <a:pt x="4212770" y="578373"/>
                    </a:cubicBezTo>
                    <a:cubicBezTo>
                      <a:pt x="4040941" y="616322"/>
                      <a:pt x="3866974" y="632060"/>
                      <a:pt x="3691372" y="631184"/>
                    </a:cubicBezTo>
                    <a:cubicBezTo>
                      <a:pt x="3160209" y="628536"/>
                      <a:pt x="2614245" y="474386"/>
                      <a:pt x="2066901" y="319997"/>
                    </a:cubicBezTo>
                    <a:cubicBezTo>
                      <a:pt x="2010445" y="304073"/>
                      <a:pt x="1953975" y="288141"/>
                      <a:pt x="1897506" y="272366"/>
                    </a:cubicBezTo>
                    <a:cubicBezTo>
                      <a:pt x="1386594" y="129638"/>
                      <a:pt x="875693" y="0"/>
                      <a:pt x="375661" y="2304"/>
                    </a:cubicBezTo>
                    <a:cubicBezTo>
                      <a:pt x="263791" y="2820"/>
                      <a:pt x="152459" y="9922"/>
                      <a:pt x="41782" y="24915"/>
                    </a:cubicBezTo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14559486" y="59055"/>
                <a:ext cx="4274268" cy="2746032"/>
              </a:xfrm>
              <a:custGeom>
                <a:avLst/>
                <a:gdLst/>
                <a:ahLst/>
                <a:cxnLst/>
                <a:rect r="r" b="b" t="t" l="l"/>
                <a:pathLst>
                  <a:path h="2746032" w="4274268">
                    <a:moveTo>
                      <a:pt x="48019" y="2705937"/>
                    </a:moveTo>
                    <a:lnTo>
                      <a:pt x="48019" y="2705937"/>
                    </a:lnTo>
                    <a:lnTo>
                      <a:pt x="48019" y="2705937"/>
                    </a:lnTo>
                    <a:close/>
                    <a:moveTo>
                      <a:pt x="41172" y="2674934"/>
                    </a:moveTo>
                    <a:cubicBezTo>
                      <a:pt x="0" y="2684027"/>
                      <a:pt x="13694" y="2746033"/>
                      <a:pt x="54865" y="2736939"/>
                    </a:cubicBezTo>
                    <a:cubicBezTo>
                      <a:pt x="522204" y="2633724"/>
                      <a:pt x="1120577" y="2323700"/>
                      <a:pt x="1717996" y="1949019"/>
                    </a:cubicBezTo>
                    <a:cubicBezTo>
                      <a:pt x="1978298" y="1785767"/>
                      <a:pt x="2238455" y="1610302"/>
                      <a:pt x="2487489" y="1434568"/>
                    </a:cubicBezTo>
                    <a:cubicBezTo>
                      <a:pt x="3437946" y="763867"/>
                      <a:pt x="4226335" y="89286"/>
                      <a:pt x="4242008" y="75862"/>
                    </a:cubicBezTo>
                    <a:cubicBezTo>
                      <a:pt x="4242171" y="75723"/>
                      <a:pt x="4242250" y="75655"/>
                      <a:pt x="4242250" y="75655"/>
                    </a:cubicBezTo>
                    <a:cubicBezTo>
                      <a:pt x="4274268" y="48220"/>
                      <a:pt x="4232951" y="0"/>
                      <a:pt x="4200933" y="27435"/>
                    </a:cubicBezTo>
                    <a:cubicBezTo>
                      <a:pt x="4200933" y="27435"/>
                      <a:pt x="4200854" y="27503"/>
                      <a:pt x="4200696" y="27638"/>
                    </a:cubicBezTo>
                    <a:cubicBezTo>
                      <a:pt x="4185069" y="41023"/>
                      <a:pt x="3398784" y="713783"/>
                      <a:pt x="2450877" y="1382685"/>
                    </a:cubicBezTo>
                    <a:cubicBezTo>
                      <a:pt x="2202771" y="1557763"/>
                      <a:pt x="1943589" y="1732580"/>
                      <a:pt x="1684257" y="1895223"/>
                    </a:cubicBezTo>
                    <a:cubicBezTo>
                      <a:pt x="1093946" y="2265447"/>
                      <a:pt x="503052" y="2572924"/>
                      <a:pt x="41172" y="2674934"/>
                    </a:cubicBezTo>
                    <a:moveTo>
                      <a:pt x="4221591" y="51545"/>
                    </a:moveTo>
                    <a:lnTo>
                      <a:pt x="4221591" y="51545"/>
                    </a:lnTo>
                    <a:lnTo>
                      <a:pt x="4221591" y="51545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</p:grpSp>
      <p:sp>
        <p:nvSpPr>
          <p:cNvPr name="TextBox 23" id="23"/>
          <p:cNvSpPr txBox="true"/>
          <p:nvPr/>
        </p:nvSpPr>
        <p:spPr>
          <a:xfrm rot="0">
            <a:off x="1774810" y="1123950"/>
            <a:ext cx="5911738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84335" y="3557629"/>
            <a:ext cx="590221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INFOGRAPHIC</a:t>
            </a: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 SUMMARY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41756" y="3557629"/>
            <a:ext cx="590221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INFOGRAPHIC</a:t>
            </a: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 SUMMARY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41756" y="981075"/>
            <a:ext cx="616966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INFOGRAPHIC</a:t>
            </a: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 SUMMARY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74810" y="3981776"/>
            <a:ext cx="591173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132231" y="3981776"/>
            <a:ext cx="591173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32231" y="1405222"/>
            <a:ext cx="5911738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pic>
        <p:nvPicPr>
          <p:cNvPr name="Picture 30" id="3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00919" y="3379212"/>
            <a:ext cx="14686163" cy="1798032"/>
            <a:chOff x="0" y="0"/>
            <a:chExt cx="19581551" cy="2397376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576863"/>
              <a:ext cx="18067762" cy="1243650"/>
              <a:chOff x="0" y="0"/>
              <a:chExt cx="3568941" cy="245659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3568941" cy="245659"/>
              </a:xfrm>
              <a:custGeom>
                <a:avLst/>
                <a:gdLst/>
                <a:ahLst/>
                <a:cxnLst/>
                <a:rect r="r" b="b" t="t" l="l"/>
                <a:pathLst>
                  <a:path h="245659" w="3568941">
                    <a:moveTo>
                      <a:pt x="0" y="0"/>
                    </a:moveTo>
                    <a:lnTo>
                      <a:pt x="3568941" y="0"/>
                    </a:lnTo>
                    <a:lnTo>
                      <a:pt x="3568941" y="245659"/>
                    </a:lnTo>
                    <a:lnTo>
                      <a:pt x="0" y="245659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5382114">
              <a:off x="17337971" y="154575"/>
              <a:ext cx="2386544" cy="2088226"/>
              <a:chOff x="0" y="0"/>
              <a:chExt cx="812800" cy="7112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20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5336537" y="5177244"/>
            <a:ext cx="10015202" cy="932738"/>
            <a:chOff x="0" y="0"/>
            <a:chExt cx="2637749" cy="245659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637749" cy="245659"/>
            </a:xfrm>
            <a:custGeom>
              <a:avLst/>
              <a:gdLst/>
              <a:ahLst/>
              <a:cxnLst/>
              <a:rect r="r" b="b" t="t" l="l"/>
              <a:pathLst>
                <a:path h="245659" w="2637749">
                  <a:moveTo>
                    <a:pt x="0" y="0"/>
                  </a:moveTo>
                  <a:lnTo>
                    <a:pt x="2637749" y="0"/>
                  </a:lnTo>
                  <a:lnTo>
                    <a:pt x="2637749" y="245659"/>
                  </a:lnTo>
                  <a:lnTo>
                    <a:pt x="0" y="245659"/>
                  </a:ln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144000" y="6542628"/>
            <a:ext cx="6207740" cy="932738"/>
            <a:chOff x="0" y="0"/>
            <a:chExt cx="1634960" cy="245659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634960" cy="245659"/>
            </a:xfrm>
            <a:custGeom>
              <a:avLst/>
              <a:gdLst/>
              <a:ahLst/>
              <a:cxnLst/>
              <a:rect r="r" b="b" t="t" l="l"/>
              <a:pathLst>
                <a:path h="245659" w="1634960">
                  <a:moveTo>
                    <a:pt x="0" y="0"/>
                  </a:moveTo>
                  <a:lnTo>
                    <a:pt x="1634960" y="0"/>
                  </a:lnTo>
                  <a:lnTo>
                    <a:pt x="1634960" y="245659"/>
                  </a:lnTo>
                  <a:lnTo>
                    <a:pt x="0" y="245659"/>
                  </a:lnTo>
                  <a:close/>
                </a:path>
              </a:pathLst>
            </a:custGeom>
            <a:solidFill>
              <a:srgbClr val="96F8F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5382114">
            <a:off x="14804397" y="4860528"/>
            <a:ext cx="1789908" cy="1566170"/>
            <a:chOff x="0" y="0"/>
            <a:chExt cx="812800" cy="7112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5382114">
            <a:off x="14804397" y="6225913"/>
            <a:ext cx="1789908" cy="1566170"/>
            <a:chOff x="0" y="0"/>
            <a:chExt cx="812800" cy="7112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96F8FA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7050025" y="1123950"/>
            <a:ext cx="4187949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981894" y="4026767"/>
            <a:ext cx="40376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oboto Mono Light Bold"/>
              </a:rPr>
              <a:t>01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55027" y="5595987"/>
            <a:ext cx="40376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oboto Mono Light Bold"/>
              </a:rPr>
              <a:t>02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08470" y="6785092"/>
            <a:ext cx="40376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FFFFFF"/>
                </a:solidFill>
                <a:latin typeface="Roboto Mono Light Bold"/>
              </a:rPr>
              <a:t>03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972369" y="4910574"/>
            <a:ext cx="2820292" cy="148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507987" y="6318613"/>
            <a:ext cx="2820292" cy="148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398945" y="7668899"/>
            <a:ext cx="2820292" cy="1480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4810" y="5143500"/>
            <a:ext cx="3388560" cy="3388560"/>
            <a:chOff x="0" y="0"/>
            <a:chExt cx="4518080" cy="4518080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4518080" cy="4518080"/>
              <a:chOff x="0" y="0"/>
              <a:chExt cx="2540000" cy="25400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57635"/>
                    </a:lnTo>
                    <a:cubicBezTo>
                      <a:pt x="1005067" y="356170"/>
                      <a:pt x="701670" y="530132"/>
                      <a:pt x="537417" y="813650"/>
                    </a:cubicBezTo>
                    <a:cubicBezTo>
                      <a:pt x="373163" y="1097169"/>
                      <a:pt x="373163" y="1446901"/>
                      <a:pt x="537417" y="1730420"/>
                    </a:cubicBezTo>
                    <a:cubicBezTo>
                      <a:pt x="701670" y="2013938"/>
                      <a:pt x="1005067" y="2187900"/>
                      <a:pt x="1332725" y="2186435"/>
                    </a:cubicBezTo>
                    <a:cubicBezTo>
                      <a:pt x="1660383" y="2187900"/>
                      <a:pt x="1963780" y="2013938"/>
                      <a:pt x="2128033" y="1730420"/>
                    </a:cubicBezTo>
                    <a:cubicBezTo>
                      <a:pt x="2292287" y="1446901"/>
                      <a:pt x="2292287" y="1097169"/>
                      <a:pt x="2128033" y="813650"/>
                    </a:cubicBezTo>
                    <a:cubicBezTo>
                      <a:pt x="1963780" y="530132"/>
                      <a:pt x="1660383" y="356170"/>
                      <a:pt x="1332725" y="357635"/>
                    </a:cubicBezTo>
                    <a:close/>
                  </a:path>
                </a:pathLst>
              </a:custGeom>
              <a:solidFill>
                <a:srgbClr val="EDF0F0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>
                <a:off x="657686" y="6288"/>
                <a:ext cx="1968337" cy="2624182"/>
              </a:xfrm>
              <a:custGeom>
                <a:avLst/>
                <a:gdLst/>
                <a:ahLst/>
                <a:cxnLst/>
                <a:rect r="r" b="b" t="t" l="l"/>
                <a:pathLst>
                  <a:path h="2624182" w="1968337">
                    <a:moveTo>
                      <a:pt x="819058" y="10653"/>
                    </a:moveTo>
                    <a:cubicBezTo>
                      <a:pt x="1302511" y="90419"/>
                      <a:pt x="1696952" y="441186"/>
                      <a:pt x="1832644" y="912012"/>
                    </a:cubicBezTo>
                    <a:cubicBezTo>
                      <a:pt x="1968336" y="1382837"/>
                      <a:pt x="1821072" y="1889725"/>
                      <a:pt x="1454222" y="2214548"/>
                    </a:cubicBezTo>
                    <a:cubicBezTo>
                      <a:pt x="1087373" y="2539372"/>
                      <a:pt x="566384" y="2624182"/>
                      <a:pt x="115451" y="2432484"/>
                    </a:cubicBezTo>
                    <a:cubicBezTo>
                      <a:pt x="56707" y="2407820"/>
                      <a:pt x="15649" y="2353610"/>
                      <a:pt x="7824" y="2290381"/>
                    </a:cubicBezTo>
                    <a:cubicBezTo>
                      <a:pt x="0" y="2227151"/>
                      <a:pt x="26605" y="2164568"/>
                      <a:pt x="77565" y="2126329"/>
                    </a:cubicBezTo>
                    <a:cubicBezTo>
                      <a:pt x="128526" y="2088089"/>
                      <a:pt x="196051" y="2080040"/>
                      <a:pt x="254573" y="2105228"/>
                    </a:cubicBezTo>
                    <a:cubicBezTo>
                      <a:pt x="579245" y="2243251"/>
                      <a:pt x="954356" y="2182187"/>
                      <a:pt x="1218488" y="1948314"/>
                    </a:cubicBezTo>
                    <a:cubicBezTo>
                      <a:pt x="1482620" y="1714441"/>
                      <a:pt x="1588651" y="1349482"/>
                      <a:pt x="1490952" y="1010488"/>
                    </a:cubicBezTo>
                    <a:cubicBezTo>
                      <a:pt x="1393254" y="671493"/>
                      <a:pt x="1109256" y="418941"/>
                      <a:pt x="761170" y="361510"/>
                    </a:cubicBezTo>
                    <a:cubicBezTo>
                      <a:pt x="698262" y="351419"/>
                      <a:pt x="645562" y="308441"/>
                      <a:pt x="623024" y="248848"/>
                    </a:cubicBezTo>
                    <a:cubicBezTo>
                      <a:pt x="600486" y="189256"/>
                      <a:pt x="611557" y="122159"/>
                      <a:pt x="652043" y="72965"/>
                    </a:cubicBezTo>
                    <a:cubicBezTo>
                      <a:pt x="692530" y="23771"/>
                      <a:pt x="756243" y="0"/>
                      <a:pt x="819058" y="10653"/>
                    </a:cubicBezTo>
                    <a:close/>
                  </a:path>
                </a:pathLst>
              </a:custGeom>
              <a:solidFill>
                <a:srgbClr val="00C4CC"/>
              </a:solidFill>
            </p:spPr>
          </p:sp>
        </p:grpSp>
      </p:grpSp>
      <p:grpSp>
        <p:nvGrpSpPr>
          <p:cNvPr name="Group 6" id="6"/>
          <p:cNvGrpSpPr/>
          <p:nvPr/>
        </p:nvGrpSpPr>
        <p:grpSpPr>
          <a:xfrm rot="0">
            <a:off x="9822998" y="5143500"/>
            <a:ext cx="3388560" cy="3388560"/>
            <a:chOff x="0" y="0"/>
            <a:chExt cx="4518080" cy="4518080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4518080" cy="4518080"/>
              <a:chOff x="0" y="0"/>
              <a:chExt cx="2540000" cy="254000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57635"/>
                    </a:lnTo>
                    <a:cubicBezTo>
                      <a:pt x="1005067" y="356170"/>
                      <a:pt x="701670" y="530132"/>
                      <a:pt x="537417" y="813650"/>
                    </a:cubicBezTo>
                    <a:cubicBezTo>
                      <a:pt x="373163" y="1097169"/>
                      <a:pt x="373163" y="1446901"/>
                      <a:pt x="537417" y="1730420"/>
                    </a:cubicBezTo>
                    <a:cubicBezTo>
                      <a:pt x="701670" y="2013938"/>
                      <a:pt x="1005067" y="2187900"/>
                      <a:pt x="1332725" y="2186435"/>
                    </a:cubicBezTo>
                    <a:cubicBezTo>
                      <a:pt x="1660383" y="2187900"/>
                      <a:pt x="1963780" y="2013938"/>
                      <a:pt x="2128033" y="1730420"/>
                    </a:cubicBezTo>
                    <a:cubicBezTo>
                      <a:pt x="2292287" y="1446901"/>
                      <a:pt x="2292287" y="1097169"/>
                      <a:pt x="2128033" y="813650"/>
                    </a:cubicBezTo>
                    <a:cubicBezTo>
                      <a:pt x="1963780" y="530132"/>
                      <a:pt x="1660383" y="356170"/>
                      <a:pt x="1332725" y="357635"/>
                    </a:cubicBezTo>
                    <a:close/>
                  </a:path>
                </a:pathLst>
              </a:custGeom>
              <a:solidFill>
                <a:srgbClr val="EDF0F0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-55523" y="6288"/>
                <a:ext cx="2678361" cy="2603319"/>
              </a:xfrm>
              <a:custGeom>
                <a:avLst/>
                <a:gdLst/>
                <a:ahLst/>
                <a:cxnLst/>
                <a:rect r="r" b="b" t="t" l="l"/>
                <a:pathLst>
                  <a:path h="2603319" w="2678361">
                    <a:moveTo>
                      <a:pt x="1532267" y="10653"/>
                    </a:moveTo>
                    <a:cubicBezTo>
                      <a:pt x="2211995" y="122802"/>
                      <a:pt x="2678362" y="756429"/>
                      <a:pt x="2583400" y="1438771"/>
                    </a:cubicBezTo>
                    <a:cubicBezTo>
                      <a:pt x="2488438" y="2121112"/>
                      <a:pt x="1866781" y="2603319"/>
                      <a:pt x="1182261" y="2525606"/>
                    </a:cubicBezTo>
                    <a:cubicBezTo>
                      <a:pt x="497740" y="2447893"/>
                      <a:pt x="0" y="1838601"/>
                      <a:pt x="60416" y="1152338"/>
                    </a:cubicBezTo>
                    <a:cubicBezTo>
                      <a:pt x="65719" y="1088847"/>
                      <a:pt x="104589" y="1033047"/>
                      <a:pt x="162306" y="1006066"/>
                    </a:cubicBezTo>
                    <a:cubicBezTo>
                      <a:pt x="220023" y="979086"/>
                      <a:pt x="287764" y="985049"/>
                      <a:pt x="339880" y="1021699"/>
                    </a:cubicBezTo>
                    <a:cubicBezTo>
                      <a:pt x="391995" y="1058349"/>
                      <a:pt x="420517" y="1120082"/>
                      <a:pt x="414646" y="1183523"/>
                    </a:cubicBezTo>
                    <a:cubicBezTo>
                      <a:pt x="371147" y="1677632"/>
                      <a:pt x="729520" y="2116322"/>
                      <a:pt x="1222374" y="2172276"/>
                    </a:cubicBezTo>
                    <a:cubicBezTo>
                      <a:pt x="1715229" y="2228229"/>
                      <a:pt x="2162822" y="1881040"/>
                      <a:pt x="2231194" y="1389754"/>
                    </a:cubicBezTo>
                    <a:cubicBezTo>
                      <a:pt x="2299567" y="898469"/>
                      <a:pt x="1963783" y="442257"/>
                      <a:pt x="1474379" y="361510"/>
                    </a:cubicBezTo>
                    <a:cubicBezTo>
                      <a:pt x="1411471" y="351419"/>
                      <a:pt x="1358771" y="308441"/>
                      <a:pt x="1336233" y="248848"/>
                    </a:cubicBezTo>
                    <a:cubicBezTo>
                      <a:pt x="1313695" y="189256"/>
                      <a:pt x="1324766" y="122159"/>
                      <a:pt x="1365252" y="72965"/>
                    </a:cubicBezTo>
                    <a:cubicBezTo>
                      <a:pt x="1405739" y="23771"/>
                      <a:pt x="1469452" y="0"/>
                      <a:pt x="1532267" y="10653"/>
                    </a:cubicBez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5629798" y="5310568"/>
            <a:ext cx="1206594" cy="120659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C4C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677986" y="5310568"/>
            <a:ext cx="1206594" cy="1206594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1445" r="0" b="74778"/>
          <a:stretch>
            <a:fillRect/>
          </a:stretch>
        </p:blipFill>
        <p:spPr>
          <a:xfrm flipH="false" flipV="false" rot="0">
            <a:off x="-360332" y="9861434"/>
            <a:ext cx="19008663" cy="71778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78574" y="5647362"/>
            <a:ext cx="533005" cy="53300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14780" y="5647362"/>
            <a:ext cx="533005" cy="53300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774810" y="2739174"/>
            <a:ext cx="7496120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Lato"/>
              </a:rPr>
              <a:t>Presentations are communication tools that can be used as demonstrations, lectures, speeches, reports, and more. It is mostly presented before an audience.</a:t>
            </a:r>
            <a:r>
              <a:rPr lang="en-US" sz="2300">
                <a:solidFill>
                  <a:srgbClr val="000000"/>
                </a:solidFill>
                <a:latin typeface="Lato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74810" y="1123950"/>
            <a:ext cx="8048188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629798" y="6790155"/>
            <a:ext cx="2812076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Presentations are communication tools that can be used as demonstrations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677986" y="6790155"/>
            <a:ext cx="2831126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Presentations are communication tools that can be used as demonstrations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50742" y="3850468"/>
            <a:ext cx="522727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C4CC"/>
                </a:solidFill>
                <a:latin typeface="Roboto Mono Light Bold"/>
              </a:rPr>
              <a:t>PRODUCTION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850742" y="4274615"/>
            <a:ext cx="5129164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50742" y="5911039"/>
            <a:ext cx="5129164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C4CC"/>
                </a:solidFill>
                <a:latin typeface="Roboto Mono Light Bold"/>
              </a:rPr>
              <a:t>INCOME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50742" y="6335186"/>
            <a:ext cx="5129164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50742" y="1249258"/>
            <a:ext cx="5672673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CHART SLIDE</a:t>
            </a:r>
          </a:p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REPORT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50742" y="7971609"/>
            <a:ext cx="522727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C4CC"/>
                </a:solidFill>
                <a:latin typeface="Roboto Mono Light Bold"/>
              </a:rPr>
              <a:t>OUTCOME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50742" y="8395757"/>
            <a:ext cx="5227270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-5400000">
            <a:off x="10819834" y="-3441014"/>
            <a:ext cx="13948644" cy="1848475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55368" y="1420698"/>
            <a:ext cx="6565200" cy="7030106"/>
            <a:chOff x="0" y="0"/>
            <a:chExt cx="8753599" cy="9373475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076574" y="-47625"/>
              <a:ext cx="105798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Lato"/>
                </a:rPr>
                <a:t>Series 1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782968" y="-47625"/>
              <a:ext cx="105798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Lato"/>
                </a:rPr>
                <a:t>Series 2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5489363" y="-47625"/>
              <a:ext cx="1057980" cy="40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>
                  <a:solidFill>
                    <a:srgbClr val="000000"/>
                  </a:solidFill>
                  <a:latin typeface="Lato"/>
                </a:rPr>
                <a:t>Series 3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1817208" y="115413"/>
              <a:ext cx="3542472" cy="129683"/>
              <a:chOff x="2135535" y="-592831"/>
              <a:chExt cx="4163020" cy="1524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2135535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4140845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41B8D5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6146155" y="-592831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</p:grp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0" y="619875"/>
              <a:ext cx="8753599" cy="8753599"/>
              <a:chOff x="0" y="0"/>
              <a:chExt cx="10287000" cy="102870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3422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6851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882565" y="614472"/>
              <a:ext cx="7871035" cy="8759003"/>
              <a:chOff x="1037167" y="-6350"/>
              <a:chExt cx="9249833" cy="1029335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10287000"/>
                <a:ext cx="1011767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011767">
                    <a:moveTo>
                      <a:pt x="0" y="0"/>
                    </a:moveTo>
                    <a:lnTo>
                      <a:pt x="0" y="0"/>
                    </a:lnTo>
                    <a:lnTo>
                      <a:pt x="1011767" y="0"/>
                    </a:lnTo>
                    <a:lnTo>
                      <a:pt x="1011767" y="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3600450" y="4794250"/>
                <a:ext cx="1011767" cy="5492750"/>
              </a:xfrm>
              <a:custGeom>
                <a:avLst/>
                <a:gdLst/>
                <a:ahLst/>
                <a:cxnLst/>
                <a:rect r="r" b="b" t="t" l="l"/>
                <a:pathLst>
                  <a:path h="5492750" w="1011767">
                    <a:moveTo>
                      <a:pt x="0" y="5492750"/>
                    </a:moveTo>
                    <a:lnTo>
                      <a:pt x="0" y="80941"/>
                    </a:lnTo>
                    <a:cubicBezTo>
                      <a:pt x="0" y="36238"/>
                      <a:pt x="36238" y="0"/>
                      <a:pt x="80941" y="0"/>
                    </a:cubicBezTo>
                    <a:lnTo>
                      <a:pt x="930825" y="0"/>
                    </a:lnTo>
                    <a:cubicBezTo>
                      <a:pt x="975528" y="0"/>
                      <a:pt x="1011767" y="36238"/>
                      <a:pt x="1011767" y="80941"/>
                    </a:cubicBezTo>
                    <a:lnTo>
                      <a:pt x="1011767" y="549275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7200900" y="-6350"/>
                <a:ext cx="1011767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011767">
                    <a:moveTo>
                      <a:pt x="0" y="10293350"/>
                    </a:moveTo>
                    <a:lnTo>
                      <a:pt x="0" y="80941"/>
                    </a:lnTo>
                    <a:cubicBezTo>
                      <a:pt x="0" y="59474"/>
                      <a:pt x="8527" y="38887"/>
                      <a:pt x="23707" y="23707"/>
                    </a:cubicBezTo>
                    <a:cubicBezTo>
                      <a:pt x="38887" y="8528"/>
                      <a:pt x="59475" y="0"/>
                      <a:pt x="80942" y="0"/>
                    </a:cubicBezTo>
                    <a:lnTo>
                      <a:pt x="930825" y="0"/>
                    </a:lnTo>
                    <a:cubicBezTo>
                      <a:pt x="952292" y="0"/>
                      <a:pt x="972880" y="8528"/>
                      <a:pt x="988060" y="23707"/>
                    </a:cubicBezTo>
                    <a:cubicBezTo>
                      <a:pt x="1003240" y="38887"/>
                      <a:pt x="1011767" y="59474"/>
                      <a:pt x="1011767" y="80941"/>
                    </a:cubicBezTo>
                    <a:lnTo>
                      <a:pt x="1011767" y="1029335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1037167" y="6845300"/>
                <a:ext cx="1011767" cy="3441700"/>
              </a:xfrm>
              <a:custGeom>
                <a:avLst/>
                <a:gdLst/>
                <a:ahLst/>
                <a:cxnLst/>
                <a:rect r="r" b="b" t="t" l="l"/>
                <a:pathLst>
                  <a:path h="3441700" w="1011767">
                    <a:moveTo>
                      <a:pt x="0" y="3441700"/>
                    </a:moveTo>
                    <a:lnTo>
                      <a:pt x="0" y="80942"/>
                    </a:lnTo>
                    <a:cubicBezTo>
                      <a:pt x="0" y="59475"/>
                      <a:pt x="8527" y="38887"/>
                      <a:pt x="23707" y="23707"/>
                    </a:cubicBezTo>
                    <a:cubicBezTo>
                      <a:pt x="38886" y="8527"/>
                      <a:pt x="59474" y="0"/>
                      <a:pt x="80941" y="0"/>
                    </a:cubicBezTo>
                    <a:lnTo>
                      <a:pt x="930825" y="0"/>
                    </a:lnTo>
                    <a:cubicBezTo>
                      <a:pt x="952292" y="0"/>
                      <a:pt x="972880" y="8528"/>
                      <a:pt x="988059" y="23707"/>
                    </a:cubicBezTo>
                    <a:cubicBezTo>
                      <a:pt x="1003239" y="38887"/>
                      <a:pt x="1011766" y="59475"/>
                      <a:pt x="1011766" y="80942"/>
                    </a:cubicBezTo>
                    <a:lnTo>
                      <a:pt x="1011766" y="3441700"/>
                    </a:lnTo>
                    <a:close/>
                  </a:path>
                </a:pathLst>
              </a:custGeom>
              <a:solidFill>
                <a:srgbClr val="41B8D5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4637617" y="4794250"/>
                <a:ext cx="1011767" cy="5492750"/>
              </a:xfrm>
              <a:custGeom>
                <a:avLst/>
                <a:gdLst/>
                <a:ahLst/>
                <a:cxnLst/>
                <a:rect r="r" b="b" t="t" l="l"/>
                <a:pathLst>
                  <a:path h="5492750" w="1011767">
                    <a:moveTo>
                      <a:pt x="0" y="5492750"/>
                    </a:moveTo>
                    <a:lnTo>
                      <a:pt x="0" y="80941"/>
                    </a:lnTo>
                    <a:cubicBezTo>
                      <a:pt x="0" y="59474"/>
                      <a:pt x="8527" y="38886"/>
                      <a:pt x="23707" y="23707"/>
                    </a:cubicBezTo>
                    <a:cubicBezTo>
                      <a:pt x="38886" y="8528"/>
                      <a:pt x="59474" y="0"/>
                      <a:pt x="80941" y="0"/>
                    </a:cubicBezTo>
                    <a:lnTo>
                      <a:pt x="930825" y="0"/>
                    </a:lnTo>
                    <a:cubicBezTo>
                      <a:pt x="952292" y="0"/>
                      <a:pt x="972880" y="8528"/>
                      <a:pt x="988059" y="23707"/>
                    </a:cubicBezTo>
                    <a:cubicBezTo>
                      <a:pt x="1003239" y="38886"/>
                      <a:pt x="1011766" y="59474"/>
                      <a:pt x="1011766" y="80941"/>
                    </a:cubicBezTo>
                    <a:lnTo>
                      <a:pt x="1011766" y="5492750"/>
                    </a:lnTo>
                    <a:close/>
                  </a:path>
                </a:pathLst>
              </a:custGeom>
              <a:solidFill>
                <a:srgbClr val="41B8D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8238067" y="3424767"/>
                <a:ext cx="1011766" cy="6862233"/>
              </a:xfrm>
              <a:custGeom>
                <a:avLst/>
                <a:gdLst/>
                <a:ahLst/>
                <a:cxnLst/>
                <a:rect r="r" b="b" t="t" l="l"/>
                <a:pathLst>
                  <a:path h="6862233" w="1011766">
                    <a:moveTo>
                      <a:pt x="0" y="6862233"/>
                    </a:moveTo>
                    <a:lnTo>
                      <a:pt x="0" y="80941"/>
                    </a:lnTo>
                    <a:cubicBezTo>
                      <a:pt x="0" y="36238"/>
                      <a:pt x="36238" y="0"/>
                      <a:pt x="80941" y="0"/>
                    </a:cubicBezTo>
                    <a:lnTo>
                      <a:pt x="930825" y="0"/>
                    </a:lnTo>
                    <a:cubicBezTo>
                      <a:pt x="975528" y="0"/>
                      <a:pt x="1011766" y="36238"/>
                      <a:pt x="1011766" y="80941"/>
                    </a:cubicBezTo>
                    <a:lnTo>
                      <a:pt x="1011766" y="6862233"/>
                    </a:lnTo>
                    <a:close/>
                  </a:path>
                </a:pathLst>
              </a:custGeom>
              <a:solidFill>
                <a:srgbClr val="41B8D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2074333" y="6845300"/>
                <a:ext cx="1011767" cy="3441700"/>
              </a:xfrm>
              <a:custGeom>
                <a:avLst/>
                <a:gdLst/>
                <a:ahLst/>
                <a:cxnLst/>
                <a:rect r="r" b="b" t="t" l="l"/>
                <a:pathLst>
                  <a:path h="3441700" w="1011767">
                    <a:moveTo>
                      <a:pt x="0" y="3441700"/>
                    </a:moveTo>
                    <a:lnTo>
                      <a:pt x="0" y="80942"/>
                    </a:lnTo>
                    <a:cubicBezTo>
                      <a:pt x="0" y="59475"/>
                      <a:pt x="8528" y="38887"/>
                      <a:pt x="23707" y="23707"/>
                    </a:cubicBezTo>
                    <a:cubicBezTo>
                      <a:pt x="38887" y="8527"/>
                      <a:pt x="59475" y="0"/>
                      <a:pt x="80942" y="0"/>
                    </a:cubicBezTo>
                    <a:lnTo>
                      <a:pt x="930826" y="0"/>
                    </a:lnTo>
                    <a:cubicBezTo>
                      <a:pt x="952293" y="0"/>
                      <a:pt x="972880" y="8527"/>
                      <a:pt x="988060" y="23707"/>
                    </a:cubicBezTo>
                    <a:cubicBezTo>
                      <a:pt x="1003239" y="38887"/>
                      <a:pt x="1011767" y="59475"/>
                      <a:pt x="1011767" y="80942"/>
                    </a:cubicBezTo>
                    <a:lnTo>
                      <a:pt x="1011767" y="3441700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5674783" y="7540625"/>
                <a:ext cx="1011767" cy="2746375"/>
              </a:xfrm>
              <a:custGeom>
                <a:avLst/>
                <a:gdLst/>
                <a:ahLst/>
                <a:cxnLst/>
                <a:rect r="r" b="b" t="t" l="l"/>
                <a:pathLst>
                  <a:path h="2746375" w="1011767">
                    <a:moveTo>
                      <a:pt x="0" y="2746375"/>
                    </a:moveTo>
                    <a:lnTo>
                      <a:pt x="0" y="80942"/>
                    </a:lnTo>
                    <a:cubicBezTo>
                      <a:pt x="0" y="59475"/>
                      <a:pt x="8528" y="38887"/>
                      <a:pt x="23708" y="23707"/>
                    </a:cubicBezTo>
                    <a:cubicBezTo>
                      <a:pt x="38887" y="8528"/>
                      <a:pt x="59475" y="0"/>
                      <a:pt x="80942" y="0"/>
                    </a:cubicBezTo>
                    <a:lnTo>
                      <a:pt x="930825" y="0"/>
                    </a:lnTo>
                    <a:cubicBezTo>
                      <a:pt x="952292" y="0"/>
                      <a:pt x="972880" y="8527"/>
                      <a:pt x="988060" y="23707"/>
                    </a:cubicBezTo>
                    <a:cubicBezTo>
                      <a:pt x="1003240" y="38887"/>
                      <a:pt x="1011767" y="59475"/>
                      <a:pt x="1011767" y="80942"/>
                    </a:cubicBezTo>
                    <a:lnTo>
                      <a:pt x="1011767" y="2746375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9275233" y="6855883"/>
                <a:ext cx="1011767" cy="3431117"/>
              </a:xfrm>
              <a:custGeom>
                <a:avLst/>
                <a:gdLst/>
                <a:ahLst/>
                <a:cxnLst/>
                <a:rect r="r" b="b" t="t" l="l"/>
                <a:pathLst>
                  <a:path h="3431117" w="1011767">
                    <a:moveTo>
                      <a:pt x="0" y="3431117"/>
                    </a:moveTo>
                    <a:lnTo>
                      <a:pt x="0" y="80942"/>
                    </a:lnTo>
                    <a:cubicBezTo>
                      <a:pt x="0" y="59475"/>
                      <a:pt x="8527" y="38887"/>
                      <a:pt x="23707" y="23707"/>
                    </a:cubicBezTo>
                    <a:cubicBezTo>
                      <a:pt x="38887" y="8527"/>
                      <a:pt x="59475" y="0"/>
                      <a:pt x="80942" y="0"/>
                    </a:cubicBezTo>
                    <a:lnTo>
                      <a:pt x="930825" y="0"/>
                    </a:lnTo>
                    <a:cubicBezTo>
                      <a:pt x="952292" y="0"/>
                      <a:pt x="972880" y="8527"/>
                      <a:pt x="988060" y="23707"/>
                    </a:cubicBezTo>
                    <a:cubicBezTo>
                      <a:pt x="1003240" y="38887"/>
                      <a:pt x="1011767" y="59475"/>
                      <a:pt x="1011767" y="80942"/>
                    </a:cubicBezTo>
                    <a:lnTo>
                      <a:pt x="1011767" y="3431117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</p:grpSp>
      </p:grpSp>
      <p:pic>
        <p:nvPicPr>
          <p:cNvPr name="Picture 33" id="3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0583" y="0"/>
            <a:ext cx="6931910" cy="1040436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8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0">
            <a:off x="-848672" y="0"/>
            <a:ext cx="7851165" cy="10404368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8683266" y="5202184"/>
          <a:ext cx="7484046" cy="3903716"/>
        </p:xfrm>
        <a:graphic>
          <a:graphicData uri="http://schemas.openxmlformats.org/drawingml/2006/table">
            <a:tbl>
              <a:tblPr/>
              <a:tblGrid>
                <a:gridCol w="2494682"/>
                <a:gridCol w="2494682"/>
                <a:gridCol w="2494682"/>
              </a:tblGrid>
              <a:tr h="97592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 u="none">
                          <a:solidFill>
                            <a:srgbClr val="000000"/>
                          </a:solidFill>
                          <a:latin typeface="Lato"/>
                        </a:rPr>
                        <a:t>WEEK ONE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F8F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 u="none">
                          <a:solidFill>
                            <a:srgbClr val="000000"/>
                          </a:solidFill>
                          <a:latin typeface="Lato"/>
                        </a:rPr>
                        <a:t>WEEK TWO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F8F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 u="none">
                          <a:solidFill>
                            <a:srgbClr val="000000"/>
                          </a:solidFill>
                          <a:latin typeface="Lato"/>
                        </a:rPr>
                        <a:t>WEEK THREE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F8FA"/>
                    </a:solidFill>
                  </a:tcPr>
                </a:tc>
              </a:tr>
              <a:tr h="97592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432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132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543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</a:tr>
              <a:tr h="97592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35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132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355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</a:tr>
              <a:tr h="97592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43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54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Lato"/>
                        </a:rPr>
                        <a:t>234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EFF"/>
                    </a:solidFill>
                  </a:tcPr>
                </a:tc>
              </a:tr>
            </a:tbl>
          </a:graphicData>
        </a:graphic>
      </p:graphicFrame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8683266" y="2739174"/>
            <a:ext cx="7484046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Lato"/>
              </a:rPr>
              <a:t>Presentations are communication tools that can be used as demonstrations, lectures, speeches, reports, and more. It is mostly presented before an audience.</a:t>
            </a:r>
            <a:r>
              <a:rPr lang="en-US" sz="2300">
                <a:solidFill>
                  <a:srgbClr val="000000"/>
                </a:solidFill>
                <a:latin typeface="Lato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83266" y="1123950"/>
            <a:ext cx="7484046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393773" y="2737678"/>
            <a:ext cx="4587984" cy="749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CREDITS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393773" y="3587081"/>
            <a:ext cx="6996539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This presentation template 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is for everyone to use thanks 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to the following: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393773" y="5069859"/>
            <a:ext cx="5945192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SlidesCarnival for the presentation template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Pexels for the photos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393773" y="7189277"/>
            <a:ext cx="6996539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HAPPY DESIGNING! 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2406330" y="2202258"/>
            <a:ext cx="6066095" cy="6066095"/>
            <a:chOff x="0" y="0"/>
            <a:chExt cx="8088126" cy="808812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6925752" y="295344"/>
              <a:ext cx="861002" cy="8254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Item 1</a:t>
              </a:r>
            </a:p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25%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6925752" y="6919723"/>
              <a:ext cx="861002" cy="8254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Item 2</a:t>
              </a:r>
            </a:p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25%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01373" y="6919723"/>
              <a:ext cx="861002" cy="8254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Item 3</a:t>
              </a:r>
            </a:p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25%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301373" y="295344"/>
              <a:ext cx="861002" cy="8254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Item 4</a:t>
              </a:r>
            </a:p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25%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0" y="0"/>
              <a:ext cx="8088126" cy="8088126"/>
              <a:chOff x="0" y="0"/>
              <a:chExt cx="2540000" cy="2540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270000" y="0"/>
                <a:ext cx="1285798" cy="1333474"/>
              </a:xfrm>
              <a:custGeom>
                <a:avLst/>
                <a:gdLst/>
                <a:ahLst/>
                <a:cxnLst/>
                <a:rect r="r" b="b" t="t" l="l"/>
                <a:pathLst>
                  <a:path h="1333474" w="1285798">
                    <a:moveTo>
                      <a:pt x="0" y="0"/>
                    </a:moveTo>
                    <a:cubicBezTo>
                      <a:pt x="347841" y="0"/>
                      <a:pt x="680458" y="142671"/>
                      <a:pt x="920193" y="394703"/>
                    </a:cubicBezTo>
                    <a:cubicBezTo>
                      <a:pt x="1159929" y="646735"/>
                      <a:pt x="1285798" y="986067"/>
                      <a:pt x="1268413" y="1333474"/>
                    </a:cubicBezTo>
                    <a:lnTo>
                      <a:pt x="634206" y="1301737"/>
                    </a:lnTo>
                    <a:cubicBezTo>
                      <a:pt x="642899" y="1128034"/>
                      <a:pt x="579964" y="958368"/>
                      <a:pt x="460097" y="832352"/>
                    </a:cubicBezTo>
                    <a:cubicBezTo>
                      <a:pt x="340229" y="706336"/>
                      <a:pt x="173920" y="635000"/>
                      <a:pt x="0" y="635000"/>
                    </a:cubicBez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1206526" y="1270000"/>
                <a:ext cx="1333474" cy="1285798"/>
              </a:xfrm>
              <a:custGeom>
                <a:avLst/>
                <a:gdLst/>
                <a:ahLst/>
                <a:cxnLst/>
                <a:rect r="r" b="b" t="t" l="l"/>
                <a:pathLst>
                  <a:path h="1285798" w="1333474">
                    <a:moveTo>
                      <a:pt x="1333474" y="0"/>
                    </a:moveTo>
                    <a:cubicBezTo>
                      <a:pt x="1333474" y="347841"/>
                      <a:pt x="1190803" y="680458"/>
                      <a:pt x="938771" y="920193"/>
                    </a:cubicBezTo>
                    <a:cubicBezTo>
                      <a:pt x="686738" y="1159929"/>
                      <a:pt x="347407" y="1285798"/>
                      <a:pt x="0" y="1268413"/>
                    </a:cubicBezTo>
                    <a:lnTo>
                      <a:pt x="31737" y="634206"/>
                    </a:lnTo>
                    <a:cubicBezTo>
                      <a:pt x="205440" y="642899"/>
                      <a:pt x="375106" y="579964"/>
                      <a:pt x="501122" y="460097"/>
                    </a:cubicBezTo>
                    <a:cubicBezTo>
                      <a:pt x="627138" y="340229"/>
                      <a:pt x="698474" y="173920"/>
                      <a:pt x="698474" y="0"/>
                    </a:cubicBezTo>
                    <a:close/>
                  </a:path>
                </a:pathLst>
              </a:custGeom>
              <a:solidFill>
                <a:srgbClr val="007BFF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-15798" y="1206526"/>
                <a:ext cx="1285798" cy="1333474"/>
              </a:xfrm>
              <a:custGeom>
                <a:avLst/>
                <a:gdLst/>
                <a:ahLst/>
                <a:cxnLst/>
                <a:rect r="r" b="b" t="t" l="l"/>
                <a:pathLst>
                  <a:path h="1333474" w="1285798">
                    <a:moveTo>
                      <a:pt x="1285798" y="1333474"/>
                    </a:moveTo>
                    <a:cubicBezTo>
                      <a:pt x="937957" y="1333474"/>
                      <a:pt x="605340" y="1190803"/>
                      <a:pt x="365605" y="938771"/>
                    </a:cubicBezTo>
                    <a:cubicBezTo>
                      <a:pt x="125869" y="686738"/>
                      <a:pt x="0" y="347407"/>
                      <a:pt x="17385" y="0"/>
                    </a:cubicBezTo>
                    <a:lnTo>
                      <a:pt x="651592" y="31737"/>
                    </a:lnTo>
                    <a:cubicBezTo>
                      <a:pt x="642899" y="205440"/>
                      <a:pt x="705834" y="375106"/>
                      <a:pt x="825701" y="501122"/>
                    </a:cubicBezTo>
                    <a:cubicBezTo>
                      <a:pt x="945569" y="627138"/>
                      <a:pt x="1111878" y="698474"/>
                      <a:pt x="1285798" y="698474"/>
                    </a:cubicBezTo>
                    <a:close/>
                  </a:path>
                </a:pathLst>
              </a:custGeom>
              <a:solidFill>
                <a:srgbClr val="00AFFF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0"/>
                <a:ext cx="126993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69937">
                    <a:moveTo>
                      <a:pt x="0" y="1270000"/>
                    </a:moveTo>
                    <a:cubicBezTo>
                      <a:pt x="0" y="568648"/>
                      <a:pt x="568521" y="70"/>
                      <a:pt x="1269873" y="0"/>
                    </a:cubicBezTo>
                    <a:lnTo>
                      <a:pt x="1269937" y="635000"/>
                    </a:lnTo>
                    <a:cubicBezTo>
                      <a:pt x="919260" y="635035"/>
                      <a:pt x="635000" y="919324"/>
                      <a:pt x="635000" y="1270000"/>
                    </a:cubicBezTo>
                    <a:close/>
                  </a:path>
                </a:pathLst>
              </a:custGeom>
              <a:solidFill>
                <a:srgbClr val="00DA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00FFFF"/>
              </a:solidFill>
            </p:spPr>
          </p:sp>
        </p:grp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93484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1325248" y="0"/>
            <a:ext cx="10287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8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0">
            <a:off x="-182248" y="-1190384"/>
            <a:ext cx="9144000" cy="1211763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2357977"/>
            <a:ext cx="7217935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FONTS IN THIS PRESENTATION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17255" y="2215102"/>
            <a:ext cx="6032984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THIS PRESENTATION TEMPLATE USES THE FOLLOWING FONTS: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17255" y="3950655"/>
            <a:ext cx="6032984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Titles: Roboto Condensed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Headers: Roboto Mono Light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Body Copy: Lato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17255" y="5921571"/>
            <a:ext cx="6032984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You can find these fonts online too.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Happy designing!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50025" y="1123950"/>
            <a:ext cx="4187949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967940" y="4146066"/>
            <a:ext cx="331843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967940" y="7166444"/>
            <a:ext cx="331843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67940" y="4725037"/>
            <a:ext cx="3318435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67940" y="7714416"/>
            <a:ext cx="34116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001625" y="4146066"/>
            <a:ext cx="331843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001625" y="7166444"/>
            <a:ext cx="3318435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855314" y="4694038"/>
            <a:ext cx="3464746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01625" y="7714416"/>
            <a:ext cx="3318435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AutoShape 11" id="11"/>
          <p:cNvSpPr/>
          <p:nvPr/>
        </p:nvSpPr>
        <p:spPr>
          <a:xfrm rot="0">
            <a:off x="1967940" y="7707464"/>
            <a:ext cx="3411657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0">
            <a:off x="1967940" y="4713088"/>
            <a:ext cx="3411657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12855314" y="7702702"/>
            <a:ext cx="3464746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2855314" y="4708326"/>
            <a:ext cx="3464746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5286375" y="4125919"/>
            <a:ext cx="7715250" cy="1312536"/>
            <a:chOff x="0" y="0"/>
            <a:chExt cx="10287000" cy="1750048"/>
          </a:xfrm>
        </p:grpSpPr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6351" y="0"/>
                <a:ext cx="79047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7904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2" y="958709"/>
                      <a:pt x="1719527" y="966258"/>
                    </a:cubicBezTo>
                    <a:lnTo>
                      <a:pt x="1565505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0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8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6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3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800" y="2257786"/>
                      <a:pt x="2084923" y="2207921"/>
                      <a:pt x="2073575" y="2139879"/>
                    </a:cubicBezTo>
                    <a:lnTo>
                      <a:pt x="1959205" y="1452880"/>
                    </a:lnTo>
                    <a:cubicBezTo>
                      <a:pt x="1957864" y="1444978"/>
                      <a:pt x="1946575" y="1444978"/>
                      <a:pt x="1945234" y="1452880"/>
                    </a:cubicBezTo>
                    <a:lnTo>
                      <a:pt x="1830793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5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  <a:moveTo>
                      <a:pt x="3285649" y="0"/>
                    </a:moveTo>
                    <a:cubicBezTo>
                      <a:pt x="3168749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9" y="493889"/>
                      <a:pt x="3285649" y="493889"/>
                    </a:cubicBezTo>
                    <a:cubicBezTo>
                      <a:pt x="3402549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49" y="0"/>
                      <a:pt x="3285649" y="0"/>
                    </a:cubicBezTo>
                    <a:moveTo>
                      <a:pt x="3066433" y="969998"/>
                    </a:moveTo>
                    <a:cubicBezTo>
                      <a:pt x="3067632" y="961884"/>
                      <a:pt x="3056202" y="958709"/>
                      <a:pt x="3053027" y="966258"/>
                    </a:cubicBezTo>
                    <a:lnTo>
                      <a:pt x="2899005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6" y="1411122"/>
                      <a:pt x="2681190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5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5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3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518341" y="966258"/>
                    </a:lnTo>
                    <a:cubicBezTo>
                      <a:pt x="3515096" y="958709"/>
                      <a:pt x="3503736" y="961884"/>
                      <a:pt x="3504865" y="969998"/>
                    </a:cubicBezTo>
                    <a:lnTo>
                      <a:pt x="3567871" y="1411111"/>
                    </a:lnTo>
                    <a:lnTo>
                      <a:pt x="3635252" y="2219607"/>
                    </a:lnTo>
                    <a:cubicBezTo>
                      <a:pt x="3636060" y="2229429"/>
                      <a:pt x="3632723" y="2239141"/>
                      <a:pt x="3626048" y="2246392"/>
                    </a:cubicBezTo>
                    <a:cubicBezTo>
                      <a:pt x="3619374" y="2253643"/>
                      <a:pt x="3609970" y="2257771"/>
                      <a:pt x="3600115" y="2257778"/>
                    </a:cubicBezTo>
                    <a:lnTo>
                      <a:pt x="3546281" y="2257778"/>
                    </a:lnTo>
                    <a:cubicBezTo>
                      <a:pt x="3477299" y="2257786"/>
                      <a:pt x="3418423" y="2207921"/>
                      <a:pt x="3407075" y="2139879"/>
                    </a:cubicBezTo>
                    <a:lnTo>
                      <a:pt x="3292704" y="1452880"/>
                    </a:lnTo>
                    <a:cubicBezTo>
                      <a:pt x="3291364" y="1444978"/>
                      <a:pt x="3280075" y="1444978"/>
                      <a:pt x="3278735" y="1452880"/>
                    </a:cubicBezTo>
                    <a:lnTo>
                      <a:pt x="3164293" y="2139879"/>
                    </a:lnTo>
                    <a:cubicBezTo>
                      <a:pt x="3152942" y="2207948"/>
                      <a:pt x="3094025" y="2257821"/>
                      <a:pt x="3025017" y="2257778"/>
                    </a:cubicBezTo>
                    <a:lnTo>
                      <a:pt x="2971183" y="2257778"/>
                    </a:lnTo>
                    <a:cubicBezTo>
                      <a:pt x="2961328" y="2257771"/>
                      <a:pt x="2951924" y="2253643"/>
                      <a:pt x="2945250" y="2246392"/>
                    </a:cubicBezTo>
                    <a:cubicBezTo>
                      <a:pt x="2938575" y="2239141"/>
                      <a:pt x="2935238" y="2229429"/>
                      <a:pt x="2936046" y="2219607"/>
                    </a:cubicBezTo>
                    <a:lnTo>
                      <a:pt x="3003427" y="1411111"/>
                    </a:lnTo>
                    <a:lnTo>
                      <a:pt x="3066433" y="969998"/>
                    </a:lnTo>
                    <a:moveTo>
                      <a:pt x="4619149" y="0"/>
                    </a:moveTo>
                    <a:cubicBezTo>
                      <a:pt x="4502249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9" y="493889"/>
                      <a:pt x="4619149" y="493889"/>
                    </a:cubicBezTo>
                    <a:cubicBezTo>
                      <a:pt x="4736049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49" y="0"/>
                      <a:pt x="4619149" y="0"/>
                    </a:cubicBezTo>
                    <a:moveTo>
                      <a:pt x="4399933" y="969998"/>
                    </a:moveTo>
                    <a:cubicBezTo>
                      <a:pt x="4401132" y="961884"/>
                      <a:pt x="4389702" y="958709"/>
                      <a:pt x="4386527" y="966258"/>
                    </a:cubicBez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5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4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5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3" y="564437"/>
                      <a:pt x="4929480" y="634683"/>
                      <a:pt x="4972350" y="741821"/>
                    </a:cubicBezTo>
                    <a:lnTo>
                      <a:pt x="5042482" y="917222"/>
                    </a:lnTo>
                    <a:lnTo>
                      <a:pt x="5233053" y="1361934"/>
                    </a:lnTo>
                    <a:cubicBezTo>
                      <a:pt x="5237728" y="1372839"/>
                      <a:pt x="5236607" y="1385363"/>
                      <a:pt x="5230072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4" y="1325598"/>
                    </a:cubicBezTo>
                    <a:lnTo>
                      <a:pt x="4851841" y="966258"/>
                    </a:lnTo>
                    <a:cubicBezTo>
                      <a:pt x="4848596" y="958709"/>
                      <a:pt x="4837236" y="961884"/>
                      <a:pt x="4838365" y="969998"/>
                    </a:cubicBezTo>
                    <a:lnTo>
                      <a:pt x="4901371" y="1411111"/>
                    </a:lnTo>
                    <a:lnTo>
                      <a:pt x="4968752" y="2219607"/>
                    </a:lnTo>
                    <a:cubicBezTo>
                      <a:pt x="4969560" y="2229429"/>
                      <a:pt x="4966223" y="2239141"/>
                      <a:pt x="4959548" y="2246392"/>
                    </a:cubicBezTo>
                    <a:cubicBezTo>
                      <a:pt x="4952874" y="2253643"/>
                      <a:pt x="4943470" y="2257771"/>
                      <a:pt x="4933615" y="2257778"/>
                    </a:cubicBezTo>
                    <a:lnTo>
                      <a:pt x="4879781" y="2257778"/>
                    </a:lnTo>
                    <a:cubicBezTo>
                      <a:pt x="4810799" y="2257786"/>
                      <a:pt x="4751923" y="2207921"/>
                      <a:pt x="4740575" y="2139879"/>
                    </a:cubicBezTo>
                    <a:lnTo>
                      <a:pt x="4626204" y="1452880"/>
                    </a:lnTo>
                    <a:cubicBezTo>
                      <a:pt x="4624864" y="1444978"/>
                      <a:pt x="4613575" y="1444978"/>
                      <a:pt x="4612235" y="1452880"/>
                    </a:cubicBezTo>
                    <a:lnTo>
                      <a:pt x="4497794" y="2139879"/>
                    </a:lnTo>
                    <a:cubicBezTo>
                      <a:pt x="4486442" y="2207948"/>
                      <a:pt x="4427525" y="2257821"/>
                      <a:pt x="4358517" y="2257778"/>
                    </a:cubicBezTo>
                    <a:lnTo>
                      <a:pt x="4304683" y="2257778"/>
                    </a:lnTo>
                    <a:cubicBezTo>
                      <a:pt x="4294828" y="2257771"/>
                      <a:pt x="4285424" y="2253643"/>
                      <a:pt x="4278750" y="2246392"/>
                    </a:cubicBezTo>
                    <a:cubicBezTo>
                      <a:pt x="4272075" y="2239141"/>
                      <a:pt x="4268738" y="2229429"/>
                      <a:pt x="4269546" y="2219607"/>
                    </a:cubicBezTo>
                    <a:lnTo>
                      <a:pt x="4336927" y="1411111"/>
                    </a:lnTo>
                    <a:lnTo>
                      <a:pt x="4399933" y="969998"/>
                    </a:lnTo>
                    <a:moveTo>
                      <a:pt x="5952649" y="0"/>
                    </a:moveTo>
                    <a:cubicBezTo>
                      <a:pt x="5835749" y="0"/>
                      <a:pt x="5740982" y="94766"/>
                      <a:pt x="5740982" y="211667"/>
                    </a:cubicBezTo>
                    <a:lnTo>
                      <a:pt x="5740982" y="282222"/>
                    </a:lnTo>
                    <a:cubicBezTo>
                      <a:pt x="5740982" y="399122"/>
                      <a:pt x="5835749" y="493889"/>
                      <a:pt x="5952649" y="493889"/>
                    </a:cubicBezTo>
                    <a:cubicBezTo>
                      <a:pt x="6069549" y="493889"/>
                      <a:pt x="6164316" y="399122"/>
                      <a:pt x="6164316" y="282222"/>
                    </a:cubicBezTo>
                    <a:lnTo>
                      <a:pt x="6164316" y="211667"/>
                    </a:lnTo>
                    <a:cubicBezTo>
                      <a:pt x="6164316" y="94766"/>
                      <a:pt x="6069549" y="0"/>
                      <a:pt x="5952649" y="0"/>
                    </a:cubicBezTo>
                    <a:moveTo>
                      <a:pt x="5733433" y="969998"/>
                    </a:moveTo>
                    <a:cubicBezTo>
                      <a:pt x="5734632" y="961884"/>
                      <a:pt x="5723202" y="958709"/>
                      <a:pt x="5720027" y="966258"/>
                    </a:cubicBezTo>
                    <a:lnTo>
                      <a:pt x="5566004" y="1325598"/>
                    </a:lnTo>
                    <a:cubicBezTo>
                      <a:pt x="5543748" y="1377518"/>
                      <a:pt x="5492672" y="1411161"/>
                      <a:pt x="5436182" y="1411111"/>
                    </a:cubicBezTo>
                    <a:lnTo>
                      <a:pt x="5371130" y="1411111"/>
                    </a:lnTo>
                    <a:cubicBezTo>
                      <a:pt x="5359265" y="1411122"/>
                      <a:pt x="5348191" y="1405168"/>
                      <a:pt x="5341655" y="1395265"/>
                    </a:cubicBezTo>
                    <a:cubicBezTo>
                      <a:pt x="5335120" y="1385363"/>
                      <a:pt x="5334000" y="1372839"/>
                      <a:pt x="5338674" y="1361934"/>
                    </a:cubicBezTo>
                    <a:lnTo>
                      <a:pt x="5529316" y="917222"/>
                    </a:lnTo>
                    <a:lnTo>
                      <a:pt x="5599448" y="741821"/>
                    </a:lnTo>
                    <a:cubicBezTo>
                      <a:pt x="5642318" y="634683"/>
                      <a:pt x="5746095" y="564437"/>
                      <a:pt x="5861491" y="564444"/>
                    </a:cubicBezTo>
                    <a:lnTo>
                      <a:pt x="6043807" y="564444"/>
                    </a:lnTo>
                    <a:cubicBezTo>
                      <a:pt x="6159203" y="564437"/>
                      <a:pt x="6262980" y="634683"/>
                      <a:pt x="6305850" y="741821"/>
                    </a:cubicBezTo>
                    <a:lnTo>
                      <a:pt x="6375982" y="917222"/>
                    </a:lnTo>
                    <a:lnTo>
                      <a:pt x="6566553" y="1361934"/>
                    </a:lnTo>
                    <a:cubicBezTo>
                      <a:pt x="6571228" y="1372839"/>
                      <a:pt x="6570107" y="1385363"/>
                      <a:pt x="6563572" y="1395265"/>
                    </a:cubicBezTo>
                    <a:cubicBezTo>
                      <a:pt x="6557037" y="1405168"/>
                      <a:pt x="6545962" y="1411122"/>
                      <a:pt x="6534097" y="1411111"/>
                    </a:cubicBezTo>
                    <a:lnTo>
                      <a:pt x="6469045" y="1411111"/>
                    </a:lnTo>
                    <a:cubicBezTo>
                      <a:pt x="6412607" y="1411105"/>
                      <a:pt x="6361601" y="1377471"/>
                      <a:pt x="6339364" y="1325598"/>
                    </a:cubicBezTo>
                    <a:lnTo>
                      <a:pt x="6185341" y="966258"/>
                    </a:lnTo>
                    <a:cubicBezTo>
                      <a:pt x="6182096" y="958709"/>
                      <a:pt x="6170736" y="961884"/>
                      <a:pt x="6171865" y="969998"/>
                    </a:cubicBezTo>
                    <a:lnTo>
                      <a:pt x="6234871" y="1411111"/>
                    </a:lnTo>
                    <a:lnTo>
                      <a:pt x="6302252" y="2219607"/>
                    </a:lnTo>
                    <a:cubicBezTo>
                      <a:pt x="6303060" y="2229429"/>
                      <a:pt x="6299723" y="2239141"/>
                      <a:pt x="6293048" y="2246392"/>
                    </a:cubicBezTo>
                    <a:cubicBezTo>
                      <a:pt x="6286374" y="2253643"/>
                      <a:pt x="6276970" y="2257771"/>
                      <a:pt x="6267115" y="2257778"/>
                    </a:cubicBezTo>
                    <a:lnTo>
                      <a:pt x="6213281" y="2257778"/>
                    </a:lnTo>
                    <a:cubicBezTo>
                      <a:pt x="6144299" y="2257786"/>
                      <a:pt x="6085423" y="2207921"/>
                      <a:pt x="6074075" y="2139879"/>
                    </a:cubicBezTo>
                    <a:lnTo>
                      <a:pt x="5959704" y="1452880"/>
                    </a:lnTo>
                    <a:cubicBezTo>
                      <a:pt x="5958364" y="1444978"/>
                      <a:pt x="5947075" y="1444978"/>
                      <a:pt x="5945735" y="1452880"/>
                    </a:cubicBezTo>
                    <a:lnTo>
                      <a:pt x="5831294" y="2139879"/>
                    </a:lnTo>
                    <a:cubicBezTo>
                      <a:pt x="5819942" y="2207948"/>
                      <a:pt x="5761025" y="2257821"/>
                      <a:pt x="5692017" y="2257778"/>
                    </a:cubicBezTo>
                    <a:lnTo>
                      <a:pt x="5638183" y="2257778"/>
                    </a:lnTo>
                    <a:cubicBezTo>
                      <a:pt x="5628328" y="2257771"/>
                      <a:pt x="5618924" y="2253643"/>
                      <a:pt x="5612250" y="2246392"/>
                    </a:cubicBezTo>
                    <a:cubicBezTo>
                      <a:pt x="5605575" y="2239141"/>
                      <a:pt x="5602238" y="2229429"/>
                      <a:pt x="5603046" y="2219607"/>
                    </a:cubicBezTo>
                    <a:lnTo>
                      <a:pt x="5670427" y="1411111"/>
                    </a:lnTo>
                    <a:lnTo>
                      <a:pt x="5733433" y="969998"/>
                    </a:lnTo>
                    <a:moveTo>
                      <a:pt x="7286149" y="0"/>
                    </a:moveTo>
                    <a:cubicBezTo>
                      <a:pt x="7169248" y="0"/>
                      <a:pt x="7074482" y="94766"/>
                      <a:pt x="7074482" y="211667"/>
                    </a:cubicBezTo>
                    <a:lnTo>
                      <a:pt x="7074482" y="282222"/>
                    </a:lnTo>
                    <a:cubicBezTo>
                      <a:pt x="7074482" y="399122"/>
                      <a:pt x="7169248" y="493889"/>
                      <a:pt x="7286149" y="493889"/>
                    </a:cubicBezTo>
                    <a:cubicBezTo>
                      <a:pt x="7403050" y="493889"/>
                      <a:pt x="7497816" y="399122"/>
                      <a:pt x="7497816" y="282222"/>
                    </a:cubicBezTo>
                    <a:lnTo>
                      <a:pt x="7497816" y="211667"/>
                    </a:lnTo>
                    <a:cubicBezTo>
                      <a:pt x="7497816" y="94766"/>
                      <a:pt x="7403050" y="0"/>
                      <a:pt x="7286149" y="0"/>
                    </a:cubicBezTo>
                    <a:moveTo>
                      <a:pt x="7066933" y="969998"/>
                    </a:moveTo>
                    <a:cubicBezTo>
                      <a:pt x="7068132" y="961884"/>
                      <a:pt x="7056703" y="958709"/>
                      <a:pt x="7053528" y="966258"/>
                    </a:cubicBezTo>
                    <a:lnTo>
                      <a:pt x="6899504" y="1325598"/>
                    </a:lnTo>
                    <a:cubicBezTo>
                      <a:pt x="6877248" y="1377518"/>
                      <a:pt x="6826172" y="1411161"/>
                      <a:pt x="6769682" y="1411111"/>
                    </a:cubicBezTo>
                    <a:lnTo>
                      <a:pt x="6704630" y="1411111"/>
                    </a:lnTo>
                    <a:cubicBezTo>
                      <a:pt x="6692766" y="1411122"/>
                      <a:pt x="6681691" y="1405168"/>
                      <a:pt x="6675155" y="1395265"/>
                    </a:cubicBezTo>
                    <a:cubicBezTo>
                      <a:pt x="6668620" y="1385363"/>
                      <a:pt x="6667500" y="1372839"/>
                      <a:pt x="6672175" y="1361934"/>
                    </a:cubicBezTo>
                    <a:lnTo>
                      <a:pt x="6862816" y="917222"/>
                    </a:lnTo>
                    <a:lnTo>
                      <a:pt x="6932948" y="741821"/>
                    </a:lnTo>
                    <a:cubicBezTo>
                      <a:pt x="6975818" y="634683"/>
                      <a:pt x="7079594" y="564437"/>
                      <a:pt x="7194991" y="564444"/>
                    </a:cubicBezTo>
                    <a:lnTo>
                      <a:pt x="7377307" y="564444"/>
                    </a:lnTo>
                    <a:cubicBezTo>
                      <a:pt x="7492704" y="564437"/>
                      <a:pt x="7596480" y="634683"/>
                      <a:pt x="7639350" y="741821"/>
                    </a:cubicBezTo>
                    <a:lnTo>
                      <a:pt x="7709482" y="917222"/>
                    </a:lnTo>
                    <a:lnTo>
                      <a:pt x="7900053" y="1361934"/>
                    </a:lnTo>
                    <a:cubicBezTo>
                      <a:pt x="7904728" y="1372839"/>
                      <a:pt x="7903607" y="1385363"/>
                      <a:pt x="7897072" y="1395265"/>
                    </a:cubicBezTo>
                    <a:cubicBezTo>
                      <a:pt x="7890537" y="1405168"/>
                      <a:pt x="7879462" y="1411122"/>
                      <a:pt x="7867597" y="1411111"/>
                    </a:cubicBezTo>
                    <a:lnTo>
                      <a:pt x="7802545" y="1411111"/>
                    </a:lnTo>
                    <a:cubicBezTo>
                      <a:pt x="7746107" y="1411105"/>
                      <a:pt x="7695101" y="1377471"/>
                      <a:pt x="7672864" y="1325598"/>
                    </a:cubicBezTo>
                    <a:lnTo>
                      <a:pt x="7518841" y="966258"/>
                    </a:lnTo>
                    <a:cubicBezTo>
                      <a:pt x="7515595" y="958709"/>
                      <a:pt x="7504236" y="961884"/>
                      <a:pt x="7505365" y="969998"/>
                    </a:cubicBezTo>
                    <a:lnTo>
                      <a:pt x="7568371" y="1411111"/>
                    </a:lnTo>
                    <a:lnTo>
                      <a:pt x="7635752" y="2219607"/>
                    </a:lnTo>
                    <a:cubicBezTo>
                      <a:pt x="7636560" y="2229429"/>
                      <a:pt x="7633222" y="2239141"/>
                      <a:pt x="7626548" y="2246392"/>
                    </a:cubicBezTo>
                    <a:cubicBezTo>
                      <a:pt x="7619874" y="2253643"/>
                      <a:pt x="7610470" y="2257771"/>
                      <a:pt x="7600615" y="2257778"/>
                    </a:cubicBezTo>
                    <a:lnTo>
                      <a:pt x="7546781" y="2257778"/>
                    </a:lnTo>
                    <a:cubicBezTo>
                      <a:pt x="7477799" y="2257786"/>
                      <a:pt x="7418922" y="2207921"/>
                      <a:pt x="7407575" y="2139879"/>
                    </a:cubicBezTo>
                    <a:lnTo>
                      <a:pt x="7293204" y="1452880"/>
                    </a:lnTo>
                    <a:cubicBezTo>
                      <a:pt x="7291864" y="1444978"/>
                      <a:pt x="7280575" y="1444978"/>
                      <a:pt x="7279235" y="1452880"/>
                    </a:cubicBezTo>
                    <a:lnTo>
                      <a:pt x="7164794" y="2139879"/>
                    </a:lnTo>
                    <a:cubicBezTo>
                      <a:pt x="7153442" y="2207948"/>
                      <a:pt x="7094525" y="2257821"/>
                      <a:pt x="7025517" y="2257778"/>
                    </a:cubicBezTo>
                    <a:lnTo>
                      <a:pt x="6971683" y="2257778"/>
                    </a:lnTo>
                    <a:cubicBezTo>
                      <a:pt x="6961828" y="2257771"/>
                      <a:pt x="6952424" y="2253643"/>
                      <a:pt x="6945750" y="2246392"/>
                    </a:cubicBezTo>
                    <a:cubicBezTo>
                      <a:pt x="6939076" y="2239141"/>
                      <a:pt x="6935738" y="2229429"/>
                      <a:pt x="6936546" y="2219607"/>
                    </a:cubicBezTo>
                    <a:lnTo>
                      <a:pt x="7003927" y="1411111"/>
                    </a:lnTo>
                    <a:lnTo>
                      <a:pt x="7066933" y="969998"/>
                    </a:lnTo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8017351" y="0"/>
                <a:ext cx="5237727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5237727">
                    <a:moveTo>
                      <a:pt x="618649" y="0"/>
                    </a:moveTo>
                    <a:cubicBezTo>
                      <a:pt x="501748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8" y="493889"/>
                      <a:pt x="618649" y="493889"/>
                    </a:cubicBezTo>
                    <a:cubicBezTo>
                      <a:pt x="735550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50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3" y="958709"/>
                      <a:pt x="386028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5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2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2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6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1952149" y="0"/>
                    </a:moveTo>
                    <a:cubicBezTo>
                      <a:pt x="1835248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8" y="493889"/>
                      <a:pt x="1952149" y="493889"/>
                    </a:cubicBezTo>
                    <a:cubicBezTo>
                      <a:pt x="2069050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50" y="0"/>
                      <a:pt x="1952149" y="0"/>
                    </a:cubicBezTo>
                    <a:moveTo>
                      <a:pt x="1732933" y="969998"/>
                    </a:moveTo>
                    <a:cubicBezTo>
                      <a:pt x="1734132" y="961884"/>
                      <a:pt x="1722703" y="958709"/>
                      <a:pt x="1719528" y="966258"/>
                    </a:cubicBezTo>
                    <a:lnTo>
                      <a:pt x="1565504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1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4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4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7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84841" y="966258"/>
                    </a:lnTo>
                    <a:cubicBezTo>
                      <a:pt x="2181595" y="958709"/>
                      <a:pt x="2170236" y="961884"/>
                      <a:pt x="2171365" y="969998"/>
                    </a:cubicBezTo>
                    <a:lnTo>
                      <a:pt x="2234371" y="1411111"/>
                    </a:lnTo>
                    <a:lnTo>
                      <a:pt x="2301752" y="2219607"/>
                    </a:lnTo>
                    <a:cubicBezTo>
                      <a:pt x="2302560" y="2229429"/>
                      <a:pt x="2299222" y="2239141"/>
                      <a:pt x="2292548" y="2246392"/>
                    </a:cubicBezTo>
                    <a:cubicBezTo>
                      <a:pt x="2285874" y="2253643"/>
                      <a:pt x="2276470" y="2257771"/>
                      <a:pt x="2266615" y="2257778"/>
                    </a:cubicBezTo>
                    <a:lnTo>
                      <a:pt x="2212781" y="2257778"/>
                    </a:lnTo>
                    <a:cubicBezTo>
                      <a:pt x="2143799" y="2257786"/>
                      <a:pt x="2084922" y="2207921"/>
                      <a:pt x="2073575" y="2139879"/>
                    </a:cubicBezTo>
                    <a:lnTo>
                      <a:pt x="1959204" y="1452880"/>
                    </a:lnTo>
                    <a:cubicBezTo>
                      <a:pt x="1957864" y="1444978"/>
                      <a:pt x="1946575" y="1444978"/>
                      <a:pt x="1945235" y="1452880"/>
                    </a:cubicBezTo>
                    <a:lnTo>
                      <a:pt x="1830794" y="2139879"/>
                    </a:lnTo>
                    <a:cubicBezTo>
                      <a:pt x="1819442" y="2207948"/>
                      <a:pt x="1760525" y="2257821"/>
                      <a:pt x="1691517" y="2257778"/>
                    </a:cubicBezTo>
                    <a:lnTo>
                      <a:pt x="1637683" y="2257778"/>
                    </a:lnTo>
                    <a:cubicBezTo>
                      <a:pt x="1627828" y="2257771"/>
                      <a:pt x="1618424" y="2253643"/>
                      <a:pt x="1611750" y="2246392"/>
                    </a:cubicBezTo>
                    <a:cubicBezTo>
                      <a:pt x="1605076" y="2239141"/>
                      <a:pt x="1601738" y="2229429"/>
                      <a:pt x="1602546" y="2219607"/>
                    </a:cubicBezTo>
                    <a:lnTo>
                      <a:pt x="1669927" y="1411111"/>
                    </a:lnTo>
                    <a:lnTo>
                      <a:pt x="1732933" y="969998"/>
                    </a:lnTo>
                    <a:moveTo>
                      <a:pt x="3285649" y="0"/>
                    </a:moveTo>
                    <a:cubicBezTo>
                      <a:pt x="3168748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8" y="493889"/>
                      <a:pt x="3285649" y="493889"/>
                    </a:cubicBezTo>
                    <a:cubicBezTo>
                      <a:pt x="3402550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50" y="0"/>
                      <a:pt x="3285649" y="0"/>
                    </a:cubicBezTo>
                    <a:moveTo>
                      <a:pt x="3066433" y="969998"/>
                    </a:moveTo>
                    <a:cubicBezTo>
                      <a:pt x="3067632" y="961884"/>
                      <a:pt x="3056203" y="958709"/>
                      <a:pt x="3053028" y="966258"/>
                    </a:cubicBezTo>
                    <a:lnTo>
                      <a:pt x="2899004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6" y="1411122"/>
                      <a:pt x="2681191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5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4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4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518341" y="966258"/>
                    </a:lnTo>
                    <a:cubicBezTo>
                      <a:pt x="3515095" y="958709"/>
                      <a:pt x="3503736" y="961884"/>
                      <a:pt x="3504865" y="969998"/>
                    </a:cubicBezTo>
                    <a:lnTo>
                      <a:pt x="3567871" y="1411111"/>
                    </a:lnTo>
                    <a:lnTo>
                      <a:pt x="3635252" y="2219607"/>
                    </a:lnTo>
                    <a:cubicBezTo>
                      <a:pt x="3636060" y="2229429"/>
                      <a:pt x="3632722" y="2239141"/>
                      <a:pt x="3626048" y="2246392"/>
                    </a:cubicBezTo>
                    <a:cubicBezTo>
                      <a:pt x="3619374" y="2253643"/>
                      <a:pt x="3609970" y="2257771"/>
                      <a:pt x="3600115" y="2257778"/>
                    </a:cubicBezTo>
                    <a:lnTo>
                      <a:pt x="3546281" y="2257778"/>
                    </a:lnTo>
                    <a:cubicBezTo>
                      <a:pt x="3477299" y="2257786"/>
                      <a:pt x="3418422" y="2207921"/>
                      <a:pt x="3407075" y="2139879"/>
                    </a:cubicBezTo>
                    <a:lnTo>
                      <a:pt x="3292704" y="1452880"/>
                    </a:lnTo>
                    <a:cubicBezTo>
                      <a:pt x="3291364" y="1444978"/>
                      <a:pt x="3280075" y="1444978"/>
                      <a:pt x="3278735" y="1452880"/>
                    </a:cubicBezTo>
                    <a:lnTo>
                      <a:pt x="3164294" y="2139879"/>
                    </a:lnTo>
                    <a:cubicBezTo>
                      <a:pt x="3152942" y="2207948"/>
                      <a:pt x="3094025" y="2257821"/>
                      <a:pt x="3025017" y="2257778"/>
                    </a:cubicBezTo>
                    <a:lnTo>
                      <a:pt x="2971183" y="2257778"/>
                    </a:lnTo>
                    <a:cubicBezTo>
                      <a:pt x="2961328" y="2257771"/>
                      <a:pt x="2951924" y="2253643"/>
                      <a:pt x="2945250" y="2246392"/>
                    </a:cubicBezTo>
                    <a:cubicBezTo>
                      <a:pt x="2938576" y="2239141"/>
                      <a:pt x="2935238" y="2229429"/>
                      <a:pt x="2936046" y="2219607"/>
                    </a:cubicBezTo>
                    <a:lnTo>
                      <a:pt x="3003427" y="1411111"/>
                    </a:lnTo>
                    <a:lnTo>
                      <a:pt x="3066433" y="969998"/>
                    </a:lnTo>
                    <a:moveTo>
                      <a:pt x="4619149" y="0"/>
                    </a:moveTo>
                    <a:cubicBezTo>
                      <a:pt x="4502248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8" y="493889"/>
                      <a:pt x="4619149" y="493889"/>
                    </a:cubicBezTo>
                    <a:cubicBezTo>
                      <a:pt x="4736050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50" y="0"/>
                      <a:pt x="4619149" y="0"/>
                    </a:cubicBezTo>
                    <a:moveTo>
                      <a:pt x="4399933" y="969998"/>
                    </a:moveTo>
                    <a:cubicBezTo>
                      <a:pt x="4401132" y="961884"/>
                      <a:pt x="4389703" y="958709"/>
                      <a:pt x="4386528" y="966258"/>
                    </a:cubicBez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6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5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4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4" y="564437"/>
                      <a:pt x="4929480" y="634683"/>
                      <a:pt x="4972350" y="741821"/>
                    </a:cubicBezTo>
                    <a:lnTo>
                      <a:pt x="5042483" y="917222"/>
                    </a:lnTo>
                    <a:lnTo>
                      <a:pt x="5233053" y="1361934"/>
                    </a:lnTo>
                    <a:cubicBezTo>
                      <a:pt x="5237727" y="1372839"/>
                      <a:pt x="5236607" y="1385363"/>
                      <a:pt x="5230073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3" y="1325598"/>
                    </a:cubicBezTo>
                    <a:lnTo>
                      <a:pt x="4851841" y="966258"/>
                    </a:lnTo>
                    <a:cubicBezTo>
                      <a:pt x="4848595" y="958709"/>
                      <a:pt x="4837236" y="961884"/>
                      <a:pt x="4838365" y="969998"/>
                    </a:cubicBezTo>
                    <a:lnTo>
                      <a:pt x="4901371" y="1411111"/>
                    </a:lnTo>
                    <a:lnTo>
                      <a:pt x="4968752" y="2219607"/>
                    </a:lnTo>
                    <a:cubicBezTo>
                      <a:pt x="4969560" y="2229429"/>
                      <a:pt x="4966222" y="2239141"/>
                      <a:pt x="4959548" y="2246392"/>
                    </a:cubicBezTo>
                    <a:cubicBezTo>
                      <a:pt x="4952874" y="2253643"/>
                      <a:pt x="4943470" y="2257771"/>
                      <a:pt x="4933615" y="2257778"/>
                    </a:cubicBezTo>
                    <a:lnTo>
                      <a:pt x="4879781" y="2257778"/>
                    </a:lnTo>
                    <a:cubicBezTo>
                      <a:pt x="4810799" y="2257786"/>
                      <a:pt x="4751922" y="2207921"/>
                      <a:pt x="4740575" y="2139879"/>
                    </a:cubicBezTo>
                    <a:lnTo>
                      <a:pt x="4626204" y="1452880"/>
                    </a:lnTo>
                    <a:cubicBezTo>
                      <a:pt x="4624864" y="1444978"/>
                      <a:pt x="4613575" y="1444978"/>
                      <a:pt x="4612235" y="1452880"/>
                    </a:cubicBezTo>
                    <a:lnTo>
                      <a:pt x="4497794" y="2139879"/>
                    </a:lnTo>
                    <a:cubicBezTo>
                      <a:pt x="4486442" y="2207948"/>
                      <a:pt x="4427525" y="2257821"/>
                      <a:pt x="4358517" y="2257778"/>
                    </a:cubicBezTo>
                    <a:lnTo>
                      <a:pt x="4304683" y="2257778"/>
                    </a:lnTo>
                    <a:cubicBezTo>
                      <a:pt x="4294828" y="2257771"/>
                      <a:pt x="4285424" y="2253643"/>
                      <a:pt x="4278750" y="2246392"/>
                    </a:cubicBezTo>
                    <a:cubicBezTo>
                      <a:pt x="4272076" y="2239141"/>
                      <a:pt x="4268738" y="2229429"/>
                      <a:pt x="4269546" y="2219607"/>
                    </a:cubicBezTo>
                    <a:lnTo>
                      <a:pt x="4336927" y="1411111"/>
                    </a:lnTo>
                    <a:lnTo>
                      <a:pt x="4399933" y="969998"/>
                    </a:lnTo>
                  </a:path>
                </a:pathLst>
              </a:custGeom>
              <a:solidFill>
                <a:srgbClr val="EDF0F0"/>
              </a:solidFill>
            </p:spPr>
          </p:sp>
        </p:grpSp>
      </p:grpSp>
      <p:grpSp>
        <p:nvGrpSpPr>
          <p:cNvPr name="Group 21" id="21"/>
          <p:cNvGrpSpPr/>
          <p:nvPr/>
        </p:nvGrpSpPr>
        <p:grpSpPr>
          <a:xfrm rot="0">
            <a:off x="5286375" y="6965471"/>
            <a:ext cx="7715250" cy="1312536"/>
            <a:chOff x="0" y="0"/>
            <a:chExt cx="10287000" cy="1750048"/>
          </a:xfrm>
        </p:grpSpPr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0" y="0"/>
              <a:ext cx="10287000" cy="1750048"/>
              <a:chOff x="0" y="0"/>
              <a:chExt cx="13271500" cy="2257778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6351" y="0"/>
                <a:ext cx="10571728" cy="2257796"/>
              </a:xfrm>
              <a:custGeom>
                <a:avLst/>
                <a:gdLst/>
                <a:ahLst/>
                <a:cxnLst/>
                <a:rect r="r" b="b" t="t" l="l"/>
                <a:pathLst>
                  <a:path h="2257796" w="10571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406982" y="917222"/>
                    </a:move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8" y="1622778"/>
                    </a:lnTo>
                    <a:lnTo>
                      <a:pt x="850424" y="2225181"/>
                    </a:lnTo>
                    <a:cubicBezTo>
                      <a:pt x="849021" y="2243583"/>
                      <a:pt x="833672" y="2257794"/>
                      <a:pt x="815217" y="2257778"/>
                    </a:cubicBezTo>
                    <a:lnTo>
                      <a:pt x="807315" y="2257778"/>
                    </a:lnTo>
                    <a:cubicBezTo>
                      <a:pt x="731482" y="2257796"/>
                      <a:pt x="669194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10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1952149" y="0"/>
                    </a:moveTo>
                    <a:cubicBezTo>
                      <a:pt x="1835249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9" y="493889"/>
                      <a:pt x="1952149" y="493889"/>
                    </a:cubicBezTo>
                    <a:cubicBezTo>
                      <a:pt x="2069049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49" y="0"/>
                      <a:pt x="1952149" y="0"/>
                    </a:cubicBezTo>
                    <a:moveTo>
                      <a:pt x="1740482" y="917222"/>
                    </a:moveTo>
                    <a:lnTo>
                      <a:pt x="1565505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0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5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3" y="564437"/>
                      <a:pt x="2262480" y="634683"/>
                      <a:pt x="2305350" y="741821"/>
                    </a:cubicBezTo>
                    <a:lnTo>
                      <a:pt x="2375482" y="917222"/>
                    </a:lnTo>
                    <a:lnTo>
                      <a:pt x="2566053" y="1361934"/>
                    </a:lnTo>
                    <a:cubicBezTo>
                      <a:pt x="2570728" y="1372839"/>
                      <a:pt x="2569608" y="1385363"/>
                      <a:pt x="2563072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4" y="1325598"/>
                    </a:cubicBezTo>
                    <a:lnTo>
                      <a:pt x="2163816" y="917222"/>
                    </a:lnTo>
                    <a:lnTo>
                      <a:pt x="2361795" y="1577340"/>
                    </a:lnTo>
                    <a:cubicBezTo>
                      <a:pt x="2365008" y="1588025"/>
                      <a:pt x="2362977" y="1599601"/>
                      <a:pt x="2356318" y="1608554"/>
                    </a:cubicBezTo>
                    <a:cubicBezTo>
                      <a:pt x="2349659" y="1617507"/>
                      <a:pt x="2339157" y="1622782"/>
                      <a:pt x="2327999" y="1622778"/>
                    </a:cubicBezTo>
                    <a:lnTo>
                      <a:pt x="2230208" y="1622778"/>
                    </a:lnTo>
                    <a:lnTo>
                      <a:pt x="2183924" y="2225181"/>
                    </a:lnTo>
                    <a:cubicBezTo>
                      <a:pt x="2182521" y="2243583"/>
                      <a:pt x="2167172" y="2257794"/>
                      <a:pt x="2148717" y="2257778"/>
                    </a:cubicBezTo>
                    <a:lnTo>
                      <a:pt x="2140815" y="2257778"/>
                    </a:lnTo>
                    <a:cubicBezTo>
                      <a:pt x="2064982" y="2257796"/>
                      <a:pt x="2002694" y="2197876"/>
                      <a:pt x="1999774" y="2122100"/>
                    </a:cubicBezTo>
                    <a:lnTo>
                      <a:pt x="1980653" y="1622778"/>
                    </a:lnTo>
                    <a:lnTo>
                      <a:pt x="1923645" y="1622778"/>
                    </a:lnTo>
                    <a:lnTo>
                      <a:pt x="1904453" y="2122100"/>
                    </a:lnTo>
                    <a:cubicBezTo>
                      <a:pt x="1901534" y="2197876"/>
                      <a:pt x="1839246" y="2257796"/>
                      <a:pt x="1763413" y="2257778"/>
                    </a:cubicBezTo>
                    <a:lnTo>
                      <a:pt x="1755511" y="2257778"/>
                    </a:lnTo>
                    <a:cubicBezTo>
                      <a:pt x="1737055" y="2257794"/>
                      <a:pt x="1721706" y="2243583"/>
                      <a:pt x="1720303" y="2225181"/>
                    </a:cubicBezTo>
                    <a:lnTo>
                      <a:pt x="1674019" y="1622778"/>
                    </a:lnTo>
                    <a:lnTo>
                      <a:pt x="1576229" y="1622778"/>
                    </a:lnTo>
                    <a:cubicBezTo>
                      <a:pt x="1565071" y="1622782"/>
                      <a:pt x="1554569" y="1617507"/>
                      <a:pt x="1547910" y="1608554"/>
                    </a:cubicBezTo>
                    <a:cubicBezTo>
                      <a:pt x="1541250" y="1599601"/>
                      <a:pt x="1539219" y="1588025"/>
                      <a:pt x="1542433" y="1577340"/>
                    </a:cubicBezTo>
                    <a:lnTo>
                      <a:pt x="1740482" y="917222"/>
                    </a:lnTo>
                    <a:moveTo>
                      <a:pt x="3285649" y="0"/>
                    </a:moveTo>
                    <a:cubicBezTo>
                      <a:pt x="3168749" y="0"/>
                      <a:pt x="3073982" y="94766"/>
                      <a:pt x="3073982" y="211667"/>
                    </a:cubicBezTo>
                    <a:lnTo>
                      <a:pt x="3073982" y="282222"/>
                    </a:lnTo>
                    <a:cubicBezTo>
                      <a:pt x="3073982" y="399122"/>
                      <a:pt x="3168749" y="493889"/>
                      <a:pt x="3285649" y="493889"/>
                    </a:cubicBezTo>
                    <a:cubicBezTo>
                      <a:pt x="3402549" y="493889"/>
                      <a:pt x="3497316" y="399122"/>
                      <a:pt x="3497316" y="282222"/>
                    </a:cubicBezTo>
                    <a:lnTo>
                      <a:pt x="3497316" y="211667"/>
                    </a:lnTo>
                    <a:cubicBezTo>
                      <a:pt x="3497316" y="94766"/>
                      <a:pt x="3402549" y="0"/>
                      <a:pt x="3285649" y="0"/>
                    </a:cubicBezTo>
                    <a:moveTo>
                      <a:pt x="3073982" y="917222"/>
                    </a:moveTo>
                    <a:lnTo>
                      <a:pt x="2899005" y="1325598"/>
                    </a:lnTo>
                    <a:cubicBezTo>
                      <a:pt x="2876748" y="1377518"/>
                      <a:pt x="2825672" y="1411161"/>
                      <a:pt x="2769182" y="1411111"/>
                    </a:cubicBezTo>
                    <a:lnTo>
                      <a:pt x="2704130" y="1411111"/>
                    </a:lnTo>
                    <a:cubicBezTo>
                      <a:pt x="2692266" y="1411122"/>
                      <a:pt x="2681190" y="1405168"/>
                      <a:pt x="2674655" y="1395265"/>
                    </a:cubicBezTo>
                    <a:cubicBezTo>
                      <a:pt x="2668120" y="1385363"/>
                      <a:pt x="2667000" y="1372839"/>
                      <a:pt x="2671675" y="1361934"/>
                    </a:cubicBezTo>
                    <a:lnTo>
                      <a:pt x="2862316" y="917222"/>
                    </a:lnTo>
                    <a:lnTo>
                      <a:pt x="2932448" y="741821"/>
                    </a:lnTo>
                    <a:cubicBezTo>
                      <a:pt x="2975318" y="634683"/>
                      <a:pt x="3079095" y="564437"/>
                      <a:pt x="3194491" y="564444"/>
                    </a:cubicBezTo>
                    <a:lnTo>
                      <a:pt x="3376807" y="564444"/>
                    </a:lnTo>
                    <a:cubicBezTo>
                      <a:pt x="3492203" y="564437"/>
                      <a:pt x="3595980" y="634683"/>
                      <a:pt x="3638850" y="741821"/>
                    </a:cubicBezTo>
                    <a:lnTo>
                      <a:pt x="3708982" y="917222"/>
                    </a:lnTo>
                    <a:lnTo>
                      <a:pt x="3899553" y="1361934"/>
                    </a:lnTo>
                    <a:cubicBezTo>
                      <a:pt x="3904228" y="1372839"/>
                      <a:pt x="3903107" y="1385363"/>
                      <a:pt x="3896572" y="1395265"/>
                    </a:cubicBezTo>
                    <a:cubicBezTo>
                      <a:pt x="3890037" y="1405168"/>
                      <a:pt x="3878962" y="1411122"/>
                      <a:pt x="3867097" y="1411111"/>
                    </a:cubicBezTo>
                    <a:lnTo>
                      <a:pt x="3802045" y="1411111"/>
                    </a:lnTo>
                    <a:cubicBezTo>
                      <a:pt x="3745607" y="1411105"/>
                      <a:pt x="3694601" y="1377471"/>
                      <a:pt x="3672364" y="1325598"/>
                    </a:cubicBezTo>
                    <a:lnTo>
                      <a:pt x="3497316" y="917222"/>
                    </a:lnTo>
                    <a:lnTo>
                      <a:pt x="3695295" y="1577340"/>
                    </a:lnTo>
                    <a:cubicBezTo>
                      <a:pt x="3698508" y="1588025"/>
                      <a:pt x="3696477" y="1599601"/>
                      <a:pt x="3689818" y="1608554"/>
                    </a:cubicBezTo>
                    <a:cubicBezTo>
                      <a:pt x="3683159" y="1617507"/>
                      <a:pt x="3672656" y="1622782"/>
                      <a:pt x="3661499" y="1622778"/>
                    </a:cubicBezTo>
                    <a:lnTo>
                      <a:pt x="3563708" y="1622778"/>
                    </a:lnTo>
                    <a:lnTo>
                      <a:pt x="3517424" y="2225181"/>
                    </a:lnTo>
                    <a:cubicBezTo>
                      <a:pt x="3516021" y="2243583"/>
                      <a:pt x="3500672" y="2257794"/>
                      <a:pt x="3482217" y="2257778"/>
                    </a:cubicBezTo>
                    <a:lnTo>
                      <a:pt x="3474315" y="2257778"/>
                    </a:lnTo>
                    <a:cubicBezTo>
                      <a:pt x="3398482" y="2257796"/>
                      <a:pt x="3336194" y="2197876"/>
                      <a:pt x="3333274" y="2122100"/>
                    </a:cubicBezTo>
                    <a:lnTo>
                      <a:pt x="3314153" y="1622778"/>
                    </a:lnTo>
                    <a:lnTo>
                      <a:pt x="3257145" y="1622778"/>
                    </a:lnTo>
                    <a:lnTo>
                      <a:pt x="3237953" y="2122100"/>
                    </a:lnTo>
                    <a:cubicBezTo>
                      <a:pt x="3235034" y="2197876"/>
                      <a:pt x="3172746" y="2257796"/>
                      <a:pt x="3096913" y="2257778"/>
                    </a:cubicBezTo>
                    <a:lnTo>
                      <a:pt x="3089011" y="2257778"/>
                    </a:lnTo>
                    <a:cubicBezTo>
                      <a:pt x="3070555" y="2257794"/>
                      <a:pt x="3055206" y="2243583"/>
                      <a:pt x="3053803" y="2225181"/>
                    </a:cubicBezTo>
                    <a:lnTo>
                      <a:pt x="3007519" y="1622778"/>
                    </a:lnTo>
                    <a:lnTo>
                      <a:pt x="2909729" y="1622778"/>
                    </a:lnTo>
                    <a:cubicBezTo>
                      <a:pt x="2898571" y="1622782"/>
                      <a:pt x="2888069" y="1617507"/>
                      <a:pt x="2881410" y="1608554"/>
                    </a:cubicBezTo>
                    <a:cubicBezTo>
                      <a:pt x="2874750" y="1599601"/>
                      <a:pt x="2872719" y="1588025"/>
                      <a:pt x="2875933" y="1577340"/>
                    </a:cubicBezTo>
                    <a:lnTo>
                      <a:pt x="3073982" y="917222"/>
                    </a:lnTo>
                    <a:moveTo>
                      <a:pt x="4619149" y="0"/>
                    </a:moveTo>
                    <a:cubicBezTo>
                      <a:pt x="4502249" y="0"/>
                      <a:pt x="4407482" y="94766"/>
                      <a:pt x="4407482" y="211667"/>
                    </a:cubicBezTo>
                    <a:lnTo>
                      <a:pt x="4407482" y="282222"/>
                    </a:lnTo>
                    <a:cubicBezTo>
                      <a:pt x="4407482" y="399122"/>
                      <a:pt x="4502249" y="493889"/>
                      <a:pt x="4619149" y="493889"/>
                    </a:cubicBezTo>
                    <a:cubicBezTo>
                      <a:pt x="4736049" y="493889"/>
                      <a:pt x="4830816" y="399122"/>
                      <a:pt x="4830816" y="282222"/>
                    </a:cubicBezTo>
                    <a:lnTo>
                      <a:pt x="4830816" y="211667"/>
                    </a:lnTo>
                    <a:cubicBezTo>
                      <a:pt x="4830816" y="94766"/>
                      <a:pt x="4736049" y="0"/>
                      <a:pt x="4619149" y="0"/>
                    </a:cubicBezTo>
                    <a:moveTo>
                      <a:pt x="4407482" y="917222"/>
                    </a:moveTo>
                    <a:lnTo>
                      <a:pt x="4232504" y="1325598"/>
                    </a:lnTo>
                    <a:cubicBezTo>
                      <a:pt x="4210248" y="1377518"/>
                      <a:pt x="4159172" y="1411161"/>
                      <a:pt x="4102682" y="1411111"/>
                    </a:cubicBezTo>
                    <a:lnTo>
                      <a:pt x="4037630" y="1411111"/>
                    </a:lnTo>
                    <a:cubicBezTo>
                      <a:pt x="4025765" y="1411122"/>
                      <a:pt x="4014691" y="1405168"/>
                      <a:pt x="4008155" y="1395265"/>
                    </a:cubicBezTo>
                    <a:cubicBezTo>
                      <a:pt x="4001620" y="1385363"/>
                      <a:pt x="4000500" y="1372839"/>
                      <a:pt x="4005174" y="1361934"/>
                    </a:cubicBezTo>
                    <a:lnTo>
                      <a:pt x="4195816" y="917222"/>
                    </a:lnTo>
                    <a:lnTo>
                      <a:pt x="4265948" y="741821"/>
                    </a:lnTo>
                    <a:cubicBezTo>
                      <a:pt x="4308818" y="634683"/>
                      <a:pt x="4412595" y="564437"/>
                      <a:pt x="4527991" y="564444"/>
                    </a:cubicBezTo>
                    <a:lnTo>
                      <a:pt x="4710307" y="564444"/>
                    </a:lnTo>
                    <a:cubicBezTo>
                      <a:pt x="4825703" y="564437"/>
                      <a:pt x="4929480" y="634683"/>
                      <a:pt x="4972350" y="741821"/>
                    </a:cubicBezTo>
                    <a:lnTo>
                      <a:pt x="5042482" y="917222"/>
                    </a:lnTo>
                    <a:lnTo>
                      <a:pt x="5233053" y="1361934"/>
                    </a:lnTo>
                    <a:cubicBezTo>
                      <a:pt x="5237728" y="1372839"/>
                      <a:pt x="5236607" y="1385363"/>
                      <a:pt x="5230072" y="1395265"/>
                    </a:cubicBezTo>
                    <a:cubicBezTo>
                      <a:pt x="5223537" y="1405168"/>
                      <a:pt x="5212462" y="1411122"/>
                      <a:pt x="5200597" y="1411111"/>
                    </a:cubicBezTo>
                    <a:lnTo>
                      <a:pt x="5135545" y="1411111"/>
                    </a:lnTo>
                    <a:cubicBezTo>
                      <a:pt x="5079107" y="1411105"/>
                      <a:pt x="5028101" y="1377471"/>
                      <a:pt x="5005864" y="1325598"/>
                    </a:cubicBezTo>
                    <a:lnTo>
                      <a:pt x="4830816" y="917222"/>
                    </a:lnTo>
                    <a:lnTo>
                      <a:pt x="5028795" y="1577340"/>
                    </a:lnTo>
                    <a:cubicBezTo>
                      <a:pt x="5032008" y="1588025"/>
                      <a:pt x="5029977" y="1599601"/>
                      <a:pt x="5023318" y="1608554"/>
                    </a:cubicBezTo>
                    <a:cubicBezTo>
                      <a:pt x="5016659" y="1617507"/>
                      <a:pt x="5006156" y="1622782"/>
                      <a:pt x="4994999" y="1622778"/>
                    </a:cubicBezTo>
                    <a:lnTo>
                      <a:pt x="4897208" y="1622778"/>
                    </a:lnTo>
                    <a:lnTo>
                      <a:pt x="4850924" y="2225181"/>
                    </a:lnTo>
                    <a:cubicBezTo>
                      <a:pt x="4849521" y="2243583"/>
                      <a:pt x="4834172" y="2257794"/>
                      <a:pt x="4815717" y="2257778"/>
                    </a:cubicBezTo>
                    <a:lnTo>
                      <a:pt x="4807815" y="2257778"/>
                    </a:lnTo>
                    <a:cubicBezTo>
                      <a:pt x="4731982" y="2257796"/>
                      <a:pt x="4669694" y="2197876"/>
                      <a:pt x="4666774" y="2122100"/>
                    </a:cubicBezTo>
                    <a:lnTo>
                      <a:pt x="4647653" y="1622778"/>
                    </a:lnTo>
                    <a:lnTo>
                      <a:pt x="4590645" y="1622778"/>
                    </a:lnTo>
                    <a:lnTo>
                      <a:pt x="4571453" y="2122100"/>
                    </a:lnTo>
                    <a:cubicBezTo>
                      <a:pt x="4568534" y="2197876"/>
                      <a:pt x="4506246" y="2257796"/>
                      <a:pt x="4430413" y="2257778"/>
                    </a:cubicBezTo>
                    <a:lnTo>
                      <a:pt x="4422511" y="2257778"/>
                    </a:lnTo>
                    <a:cubicBezTo>
                      <a:pt x="4404055" y="2257794"/>
                      <a:pt x="4388706" y="2243583"/>
                      <a:pt x="4387303" y="2225181"/>
                    </a:cubicBezTo>
                    <a:lnTo>
                      <a:pt x="4341019" y="1622778"/>
                    </a:lnTo>
                    <a:lnTo>
                      <a:pt x="4243229" y="1622778"/>
                    </a:lnTo>
                    <a:cubicBezTo>
                      <a:pt x="4232071" y="1622782"/>
                      <a:pt x="4221569" y="1617507"/>
                      <a:pt x="4214910" y="1608554"/>
                    </a:cubicBezTo>
                    <a:cubicBezTo>
                      <a:pt x="4208250" y="1599601"/>
                      <a:pt x="4206220" y="1588025"/>
                      <a:pt x="4209433" y="1577340"/>
                    </a:cubicBezTo>
                    <a:lnTo>
                      <a:pt x="4407482" y="917222"/>
                    </a:lnTo>
                    <a:moveTo>
                      <a:pt x="5952649" y="0"/>
                    </a:moveTo>
                    <a:cubicBezTo>
                      <a:pt x="5835749" y="0"/>
                      <a:pt x="5740982" y="94766"/>
                      <a:pt x="5740982" y="211667"/>
                    </a:cubicBezTo>
                    <a:lnTo>
                      <a:pt x="5740982" y="282222"/>
                    </a:lnTo>
                    <a:cubicBezTo>
                      <a:pt x="5740982" y="399122"/>
                      <a:pt x="5835749" y="493889"/>
                      <a:pt x="5952649" y="493889"/>
                    </a:cubicBezTo>
                    <a:cubicBezTo>
                      <a:pt x="6069549" y="493889"/>
                      <a:pt x="6164316" y="399122"/>
                      <a:pt x="6164316" y="282222"/>
                    </a:cubicBezTo>
                    <a:lnTo>
                      <a:pt x="6164316" y="211667"/>
                    </a:lnTo>
                    <a:cubicBezTo>
                      <a:pt x="6164316" y="94766"/>
                      <a:pt x="6069549" y="0"/>
                      <a:pt x="5952649" y="0"/>
                    </a:cubicBezTo>
                    <a:moveTo>
                      <a:pt x="5740982" y="917222"/>
                    </a:moveTo>
                    <a:lnTo>
                      <a:pt x="5566004" y="1325598"/>
                    </a:lnTo>
                    <a:cubicBezTo>
                      <a:pt x="5543748" y="1377518"/>
                      <a:pt x="5492672" y="1411161"/>
                      <a:pt x="5436182" y="1411111"/>
                    </a:cubicBezTo>
                    <a:lnTo>
                      <a:pt x="5371130" y="1411111"/>
                    </a:lnTo>
                    <a:cubicBezTo>
                      <a:pt x="5359265" y="1411122"/>
                      <a:pt x="5348191" y="1405168"/>
                      <a:pt x="5341655" y="1395265"/>
                    </a:cubicBezTo>
                    <a:cubicBezTo>
                      <a:pt x="5335120" y="1385363"/>
                      <a:pt x="5334000" y="1372839"/>
                      <a:pt x="5338674" y="1361934"/>
                    </a:cubicBezTo>
                    <a:lnTo>
                      <a:pt x="5529316" y="917222"/>
                    </a:lnTo>
                    <a:lnTo>
                      <a:pt x="5599448" y="741821"/>
                    </a:lnTo>
                    <a:cubicBezTo>
                      <a:pt x="5642318" y="634683"/>
                      <a:pt x="5746095" y="564437"/>
                      <a:pt x="5861491" y="564444"/>
                    </a:cubicBezTo>
                    <a:lnTo>
                      <a:pt x="6043807" y="564444"/>
                    </a:lnTo>
                    <a:cubicBezTo>
                      <a:pt x="6159203" y="564437"/>
                      <a:pt x="6262980" y="634683"/>
                      <a:pt x="6305850" y="741821"/>
                    </a:cubicBezTo>
                    <a:lnTo>
                      <a:pt x="6375982" y="917222"/>
                    </a:lnTo>
                    <a:lnTo>
                      <a:pt x="6566553" y="1361934"/>
                    </a:lnTo>
                    <a:cubicBezTo>
                      <a:pt x="6571228" y="1372839"/>
                      <a:pt x="6570107" y="1385363"/>
                      <a:pt x="6563572" y="1395265"/>
                    </a:cubicBezTo>
                    <a:cubicBezTo>
                      <a:pt x="6557037" y="1405168"/>
                      <a:pt x="6545962" y="1411122"/>
                      <a:pt x="6534097" y="1411111"/>
                    </a:cubicBezTo>
                    <a:lnTo>
                      <a:pt x="6469045" y="1411111"/>
                    </a:lnTo>
                    <a:cubicBezTo>
                      <a:pt x="6412607" y="1411105"/>
                      <a:pt x="6361601" y="1377471"/>
                      <a:pt x="6339364" y="1325598"/>
                    </a:cubicBezTo>
                    <a:lnTo>
                      <a:pt x="6164316" y="917222"/>
                    </a:lnTo>
                    <a:lnTo>
                      <a:pt x="6362295" y="1577340"/>
                    </a:lnTo>
                    <a:cubicBezTo>
                      <a:pt x="6365508" y="1588025"/>
                      <a:pt x="6363477" y="1599601"/>
                      <a:pt x="6356818" y="1608554"/>
                    </a:cubicBezTo>
                    <a:cubicBezTo>
                      <a:pt x="6350159" y="1617507"/>
                      <a:pt x="6339656" y="1622782"/>
                      <a:pt x="6328499" y="1622778"/>
                    </a:cubicBezTo>
                    <a:lnTo>
                      <a:pt x="6230708" y="1622778"/>
                    </a:lnTo>
                    <a:lnTo>
                      <a:pt x="6184424" y="2225181"/>
                    </a:lnTo>
                    <a:cubicBezTo>
                      <a:pt x="6183021" y="2243583"/>
                      <a:pt x="6167672" y="2257794"/>
                      <a:pt x="6149217" y="2257778"/>
                    </a:cubicBezTo>
                    <a:lnTo>
                      <a:pt x="6141315" y="2257778"/>
                    </a:lnTo>
                    <a:cubicBezTo>
                      <a:pt x="6065482" y="2257796"/>
                      <a:pt x="6003194" y="2197876"/>
                      <a:pt x="6000274" y="2122100"/>
                    </a:cubicBezTo>
                    <a:lnTo>
                      <a:pt x="5981153" y="1622778"/>
                    </a:lnTo>
                    <a:lnTo>
                      <a:pt x="5924145" y="1622778"/>
                    </a:lnTo>
                    <a:lnTo>
                      <a:pt x="5904953" y="2122100"/>
                    </a:lnTo>
                    <a:cubicBezTo>
                      <a:pt x="5902034" y="2197876"/>
                      <a:pt x="5839746" y="2257796"/>
                      <a:pt x="5763913" y="2257778"/>
                    </a:cubicBezTo>
                    <a:lnTo>
                      <a:pt x="5756011" y="2257778"/>
                    </a:lnTo>
                    <a:cubicBezTo>
                      <a:pt x="5737555" y="2257794"/>
                      <a:pt x="5722206" y="2243583"/>
                      <a:pt x="5720803" y="2225181"/>
                    </a:cubicBezTo>
                    <a:lnTo>
                      <a:pt x="5674519" y="1622778"/>
                    </a:lnTo>
                    <a:lnTo>
                      <a:pt x="5576729" y="1622778"/>
                    </a:lnTo>
                    <a:cubicBezTo>
                      <a:pt x="5565571" y="1622782"/>
                      <a:pt x="5555069" y="1617507"/>
                      <a:pt x="5548410" y="1608554"/>
                    </a:cubicBezTo>
                    <a:cubicBezTo>
                      <a:pt x="5541750" y="1599601"/>
                      <a:pt x="5539720" y="1588025"/>
                      <a:pt x="5542933" y="1577340"/>
                    </a:cubicBezTo>
                    <a:lnTo>
                      <a:pt x="5740982" y="917222"/>
                    </a:lnTo>
                    <a:moveTo>
                      <a:pt x="7286149" y="0"/>
                    </a:moveTo>
                    <a:cubicBezTo>
                      <a:pt x="7169248" y="0"/>
                      <a:pt x="7074482" y="94766"/>
                      <a:pt x="7074482" y="211667"/>
                    </a:cubicBezTo>
                    <a:lnTo>
                      <a:pt x="7074482" y="282222"/>
                    </a:lnTo>
                    <a:cubicBezTo>
                      <a:pt x="7074482" y="399122"/>
                      <a:pt x="7169248" y="493889"/>
                      <a:pt x="7286149" y="493889"/>
                    </a:cubicBezTo>
                    <a:cubicBezTo>
                      <a:pt x="7403050" y="493889"/>
                      <a:pt x="7497816" y="399122"/>
                      <a:pt x="7497816" y="282222"/>
                    </a:cubicBezTo>
                    <a:lnTo>
                      <a:pt x="7497816" y="211667"/>
                    </a:lnTo>
                    <a:cubicBezTo>
                      <a:pt x="7497816" y="94766"/>
                      <a:pt x="7403050" y="0"/>
                      <a:pt x="7286149" y="0"/>
                    </a:cubicBezTo>
                    <a:moveTo>
                      <a:pt x="7074482" y="917222"/>
                    </a:moveTo>
                    <a:lnTo>
                      <a:pt x="6899504" y="1325598"/>
                    </a:lnTo>
                    <a:cubicBezTo>
                      <a:pt x="6877248" y="1377518"/>
                      <a:pt x="6826172" y="1411161"/>
                      <a:pt x="6769682" y="1411111"/>
                    </a:cubicBezTo>
                    <a:lnTo>
                      <a:pt x="6704630" y="1411111"/>
                    </a:lnTo>
                    <a:cubicBezTo>
                      <a:pt x="6692766" y="1411122"/>
                      <a:pt x="6681691" y="1405168"/>
                      <a:pt x="6675155" y="1395265"/>
                    </a:cubicBezTo>
                    <a:cubicBezTo>
                      <a:pt x="6668620" y="1385363"/>
                      <a:pt x="6667500" y="1372839"/>
                      <a:pt x="6672175" y="1361934"/>
                    </a:cubicBezTo>
                    <a:lnTo>
                      <a:pt x="6862816" y="917222"/>
                    </a:lnTo>
                    <a:lnTo>
                      <a:pt x="6932948" y="741821"/>
                    </a:lnTo>
                    <a:cubicBezTo>
                      <a:pt x="6975818" y="634683"/>
                      <a:pt x="7079594" y="564437"/>
                      <a:pt x="7194991" y="564444"/>
                    </a:cubicBezTo>
                    <a:lnTo>
                      <a:pt x="7377307" y="564444"/>
                    </a:lnTo>
                    <a:cubicBezTo>
                      <a:pt x="7492704" y="564437"/>
                      <a:pt x="7596480" y="634683"/>
                      <a:pt x="7639350" y="741821"/>
                    </a:cubicBezTo>
                    <a:lnTo>
                      <a:pt x="7709482" y="917222"/>
                    </a:lnTo>
                    <a:lnTo>
                      <a:pt x="7900053" y="1361934"/>
                    </a:lnTo>
                    <a:cubicBezTo>
                      <a:pt x="7904728" y="1372839"/>
                      <a:pt x="7903607" y="1385363"/>
                      <a:pt x="7897072" y="1395265"/>
                    </a:cubicBezTo>
                    <a:cubicBezTo>
                      <a:pt x="7890537" y="1405168"/>
                      <a:pt x="7879462" y="1411122"/>
                      <a:pt x="7867597" y="1411111"/>
                    </a:cubicBezTo>
                    <a:lnTo>
                      <a:pt x="7802545" y="1411111"/>
                    </a:lnTo>
                    <a:cubicBezTo>
                      <a:pt x="7746107" y="1411105"/>
                      <a:pt x="7695101" y="1377471"/>
                      <a:pt x="7672864" y="1325598"/>
                    </a:cubicBezTo>
                    <a:lnTo>
                      <a:pt x="7497816" y="917222"/>
                    </a:lnTo>
                    <a:lnTo>
                      <a:pt x="7695795" y="1577340"/>
                    </a:lnTo>
                    <a:cubicBezTo>
                      <a:pt x="7699008" y="1588025"/>
                      <a:pt x="7696977" y="1599601"/>
                      <a:pt x="7690318" y="1608554"/>
                    </a:cubicBezTo>
                    <a:cubicBezTo>
                      <a:pt x="7683659" y="1617507"/>
                      <a:pt x="7673156" y="1622782"/>
                      <a:pt x="7661998" y="1622778"/>
                    </a:cubicBezTo>
                    <a:lnTo>
                      <a:pt x="7564209" y="1622778"/>
                    </a:lnTo>
                    <a:lnTo>
                      <a:pt x="7517924" y="2225181"/>
                    </a:lnTo>
                    <a:cubicBezTo>
                      <a:pt x="7516522" y="2243583"/>
                      <a:pt x="7501172" y="2257794"/>
                      <a:pt x="7482717" y="2257778"/>
                    </a:cubicBezTo>
                    <a:lnTo>
                      <a:pt x="7474814" y="2257778"/>
                    </a:lnTo>
                    <a:cubicBezTo>
                      <a:pt x="7398982" y="2257796"/>
                      <a:pt x="7336693" y="2197876"/>
                      <a:pt x="7333774" y="2122100"/>
                    </a:cubicBezTo>
                    <a:lnTo>
                      <a:pt x="7314653" y="1622778"/>
                    </a:lnTo>
                    <a:lnTo>
                      <a:pt x="7257645" y="1622778"/>
                    </a:lnTo>
                    <a:lnTo>
                      <a:pt x="7238453" y="2122100"/>
                    </a:lnTo>
                    <a:cubicBezTo>
                      <a:pt x="7235534" y="2197876"/>
                      <a:pt x="7173246" y="2257796"/>
                      <a:pt x="7097413" y="2257778"/>
                    </a:cubicBezTo>
                    <a:lnTo>
                      <a:pt x="7089511" y="2257778"/>
                    </a:lnTo>
                    <a:cubicBezTo>
                      <a:pt x="7071055" y="2257794"/>
                      <a:pt x="7055706" y="2243583"/>
                      <a:pt x="7054303" y="2225181"/>
                    </a:cubicBezTo>
                    <a:lnTo>
                      <a:pt x="7008019" y="1622778"/>
                    </a:lnTo>
                    <a:lnTo>
                      <a:pt x="6910229" y="1622778"/>
                    </a:lnTo>
                    <a:cubicBezTo>
                      <a:pt x="6899071" y="1622782"/>
                      <a:pt x="6888569" y="1617507"/>
                      <a:pt x="6881909" y="1608554"/>
                    </a:cubicBezTo>
                    <a:cubicBezTo>
                      <a:pt x="6875250" y="1599601"/>
                      <a:pt x="6873219" y="1588025"/>
                      <a:pt x="6876433" y="1577340"/>
                    </a:cubicBezTo>
                    <a:lnTo>
                      <a:pt x="7074482" y="917222"/>
                    </a:lnTo>
                    <a:moveTo>
                      <a:pt x="8619649" y="0"/>
                    </a:moveTo>
                    <a:cubicBezTo>
                      <a:pt x="8502748" y="0"/>
                      <a:pt x="8407982" y="94766"/>
                      <a:pt x="8407982" y="211667"/>
                    </a:cubicBezTo>
                    <a:lnTo>
                      <a:pt x="8407982" y="282222"/>
                    </a:lnTo>
                    <a:cubicBezTo>
                      <a:pt x="8407982" y="399122"/>
                      <a:pt x="8502748" y="493889"/>
                      <a:pt x="8619649" y="493889"/>
                    </a:cubicBezTo>
                    <a:cubicBezTo>
                      <a:pt x="8736550" y="493889"/>
                      <a:pt x="8831316" y="399122"/>
                      <a:pt x="8831316" y="282222"/>
                    </a:cubicBezTo>
                    <a:lnTo>
                      <a:pt x="8831316" y="211667"/>
                    </a:lnTo>
                    <a:cubicBezTo>
                      <a:pt x="8831316" y="94766"/>
                      <a:pt x="8736550" y="0"/>
                      <a:pt x="8619649" y="0"/>
                    </a:cubicBezTo>
                    <a:moveTo>
                      <a:pt x="8407982" y="917222"/>
                    </a:moveTo>
                    <a:lnTo>
                      <a:pt x="8233004" y="1325598"/>
                    </a:lnTo>
                    <a:cubicBezTo>
                      <a:pt x="8210748" y="1377518"/>
                      <a:pt x="8159672" y="1411161"/>
                      <a:pt x="8103182" y="1411111"/>
                    </a:cubicBezTo>
                    <a:lnTo>
                      <a:pt x="8038130" y="1411111"/>
                    </a:lnTo>
                    <a:cubicBezTo>
                      <a:pt x="8026266" y="1411122"/>
                      <a:pt x="8015191" y="1405168"/>
                      <a:pt x="8008655" y="1395265"/>
                    </a:cubicBezTo>
                    <a:cubicBezTo>
                      <a:pt x="8002120" y="1385363"/>
                      <a:pt x="8001000" y="1372839"/>
                      <a:pt x="8005675" y="1361934"/>
                    </a:cubicBezTo>
                    <a:lnTo>
                      <a:pt x="8196316" y="917222"/>
                    </a:lnTo>
                    <a:lnTo>
                      <a:pt x="8266448" y="741821"/>
                    </a:lnTo>
                    <a:cubicBezTo>
                      <a:pt x="8309318" y="634683"/>
                      <a:pt x="8413094" y="564437"/>
                      <a:pt x="8528491" y="564444"/>
                    </a:cubicBezTo>
                    <a:lnTo>
                      <a:pt x="8710807" y="564444"/>
                    </a:lnTo>
                    <a:cubicBezTo>
                      <a:pt x="8826204" y="564437"/>
                      <a:pt x="8929980" y="634683"/>
                      <a:pt x="8972850" y="741821"/>
                    </a:cubicBezTo>
                    <a:lnTo>
                      <a:pt x="9042982" y="917222"/>
                    </a:lnTo>
                    <a:lnTo>
                      <a:pt x="9233553" y="1361934"/>
                    </a:lnTo>
                    <a:cubicBezTo>
                      <a:pt x="9238228" y="1372839"/>
                      <a:pt x="9237107" y="1385363"/>
                      <a:pt x="9230572" y="1395265"/>
                    </a:cubicBezTo>
                    <a:cubicBezTo>
                      <a:pt x="9224037" y="1405168"/>
                      <a:pt x="9212962" y="1411122"/>
                      <a:pt x="9201097" y="1411111"/>
                    </a:cubicBezTo>
                    <a:lnTo>
                      <a:pt x="9136045" y="1411111"/>
                    </a:lnTo>
                    <a:cubicBezTo>
                      <a:pt x="9079607" y="1411105"/>
                      <a:pt x="9028601" y="1377471"/>
                      <a:pt x="9006364" y="1325598"/>
                    </a:cubicBezTo>
                    <a:lnTo>
                      <a:pt x="8831316" y="917222"/>
                    </a:lnTo>
                    <a:lnTo>
                      <a:pt x="9029295" y="1577340"/>
                    </a:lnTo>
                    <a:cubicBezTo>
                      <a:pt x="9032508" y="1588025"/>
                      <a:pt x="9030477" y="1599601"/>
                      <a:pt x="9023818" y="1608554"/>
                    </a:cubicBezTo>
                    <a:cubicBezTo>
                      <a:pt x="9017159" y="1617507"/>
                      <a:pt x="9006656" y="1622782"/>
                      <a:pt x="8995498" y="1622778"/>
                    </a:cubicBezTo>
                    <a:lnTo>
                      <a:pt x="8897709" y="1622778"/>
                    </a:lnTo>
                    <a:lnTo>
                      <a:pt x="8851424" y="2225181"/>
                    </a:lnTo>
                    <a:cubicBezTo>
                      <a:pt x="8850022" y="2243583"/>
                      <a:pt x="8834672" y="2257794"/>
                      <a:pt x="8816217" y="2257778"/>
                    </a:cubicBezTo>
                    <a:lnTo>
                      <a:pt x="8808314" y="2257778"/>
                    </a:lnTo>
                    <a:cubicBezTo>
                      <a:pt x="8732482" y="2257796"/>
                      <a:pt x="8670193" y="2197876"/>
                      <a:pt x="8667274" y="2122100"/>
                    </a:cubicBezTo>
                    <a:lnTo>
                      <a:pt x="8648153" y="1622778"/>
                    </a:lnTo>
                    <a:lnTo>
                      <a:pt x="8591145" y="1622778"/>
                    </a:lnTo>
                    <a:lnTo>
                      <a:pt x="8571953" y="2122100"/>
                    </a:lnTo>
                    <a:cubicBezTo>
                      <a:pt x="8569034" y="2197876"/>
                      <a:pt x="8506746" y="2257796"/>
                      <a:pt x="8430913" y="2257778"/>
                    </a:cubicBezTo>
                    <a:lnTo>
                      <a:pt x="8423011" y="2257778"/>
                    </a:lnTo>
                    <a:cubicBezTo>
                      <a:pt x="8404555" y="2257794"/>
                      <a:pt x="8389206" y="2243583"/>
                      <a:pt x="8387803" y="2225181"/>
                    </a:cubicBezTo>
                    <a:lnTo>
                      <a:pt x="8341519" y="1622778"/>
                    </a:lnTo>
                    <a:lnTo>
                      <a:pt x="8243729" y="1622778"/>
                    </a:lnTo>
                    <a:cubicBezTo>
                      <a:pt x="8232571" y="1622782"/>
                      <a:pt x="8222069" y="1617507"/>
                      <a:pt x="8215409" y="1608554"/>
                    </a:cubicBezTo>
                    <a:cubicBezTo>
                      <a:pt x="8208750" y="1599601"/>
                      <a:pt x="8206719" y="1588025"/>
                      <a:pt x="8209933" y="1577340"/>
                    </a:cubicBezTo>
                    <a:lnTo>
                      <a:pt x="8407982" y="917222"/>
                    </a:lnTo>
                    <a:moveTo>
                      <a:pt x="9953149" y="0"/>
                    </a:moveTo>
                    <a:cubicBezTo>
                      <a:pt x="9836248" y="0"/>
                      <a:pt x="9741482" y="94766"/>
                      <a:pt x="9741482" y="211667"/>
                    </a:cubicBezTo>
                    <a:lnTo>
                      <a:pt x="9741482" y="282222"/>
                    </a:lnTo>
                    <a:cubicBezTo>
                      <a:pt x="9741482" y="399122"/>
                      <a:pt x="9836248" y="493889"/>
                      <a:pt x="9953149" y="493889"/>
                    </a:cubicBezTo>
                    <a:cubicBezTo>
                      <a:pt x="10070050" y="493889"/>
                      <a:pt x="10164816" y="399122"/>
                      <a:pt x="10164816" y="282222"/>
                    </a:cubicBezTo>
                    <a:lnTo>
                      <a:pt x="10164816" y="211667"/>
                    </a:lnTo>
                    <a:cubicBezTo>
                      <a:pt x="10164816" y="94766"/>
                      <a:pt x="10070050" y="0"/>
                      <a:pt x="9953149" y="0"/>
                    </a:cubicBezTo>
                    <a:moveTo>
                      <a:pt x="9741482" y="917222"/>
                    </a:moveTo>
                    <a:lnTo>
                      <a:pt x="9566504" y="1325598"/>
                    </a:lnTo>
                    <a:cubicBezTo>
                      <a:pt x="9544248" y="1377518"/>
                      <a:pt x="9493172" y="1411161"/>
                      <a:pt x="9436682" y="1411111"/>
                    </a:cubicBezTo>
                    <a:lnTo>
                      <a:pt x="9371630" y="1411111"/>
                    </a:lnTo>
                    <a:cubicBezTo>
                      <a:pt x="9359766" y="1411122"/>
                      <a:pt x="9348691" y="1405168"/>
                      <a:pt x="9342155" y="1395265"/>
                    </a:cubicBezTo>
                    <a:cubicBezTo>
                      <a:pt x="9335620" y="1385363"/>
                      <a:pt x="9334500" y="1372839"/>
                      <a:pt x="9339175" y="1361934"/>
                    </a:cubicBezTo>
                    <a:lnTo>
                      <a:pt x="9529816" y="917222"/>
                    </a:lnTo>
                    <a:lnTo>
                      <a:pt x="9599948" y="741821"/>
                    </a:lnTo>
                    <a:cubicBezTo>
                      <a:pt x="9642818" y="634683"/>
                      <a:pt x="9746594" y="564437"/>
                      <a:pt x="9861991" y="564444"/>
                    </a:cubicBezTo>
                    <a:lnTo>
                      <a:pt x="10044307" y="564444"/>
                    </a:lnTo>
                    <a:cubicBezTo>
                      <a:pt x="10159704" y="564437"/>
                      <a:pt x="10263480" y="634683"/>
                      <a:pt x="10306350" y="741821"/>
                    </a:cubicBezTo>
                    <a:lnTo>
                      <a:pt x="10376482" y="917222"/>
                    </a:lnTo>
                    <a:lnTo>
                      <a:pt x="10567053" y="1361934"/>
                    </a:lnTo>
                    <a:cubicBezTo>
                      <a:pt x="10571728" y="1372839"/>
                      <a:pt x="10570607" y="1385363"/>
                      <a:pt x="10564072" y="1395265"/>
                    </a:cubicBezTo>
                    <a:cubicBezTo>
                      <a:pt x="10557537" y="1405168"/>
                      <a:pt x="10546462" y="1411122"/>
                      <a:pt x="10534597" y="1411111"/>
                    </a:cubicBezTo>
                    <a:lnTo>
                      <a:pt x="10469545" y="1411111"/>
                    </a:lnTo>
                    <a:cubicBezTo>
                      <a:pt x="10413107" y="1411105"/>
                      <a:pt x="10362101" y="1377471"/>
                      <a:pt x="10339864" y="1325598"/>
                    </a:cubicBezTo>
                    <a:lnTo>
                      <a:pt x="10164816" y="917222"/>
                    </a:lnTo>
                    <a:lnTo>
                      <a:pt x="10362795" y="1577340"/>
                    </a:lnTo>
                    <a:cubicBezTo>
                      <a:pt x="10366008" y="1588025"/>
                      <a:pt x="10363977" y="1599601"/>
                      <a:pt x="10357318" y="1608554"/>
                    </a:cubicBezTo>
                    <a:cubicBezTo>
                      <a:pt x="10350659" y="1617507"/>
                      <a:pt x="10340156" y="1622782"/>
                      <a:pt x="10328998" y="1622778"/>
                    </a:cubicBezTo>
                    <a:lnTo>
                      <a:pt x="10231209" y="1622778"/>
                    </a:lnTo>
                    <a:lnTo>
                      <a:pt x="10184924" y="2225181"/>
                    </a:lnTo>
                    <a:cubicBezTo>
                      <a:pt x="10183522" y="2243583"/>
                      <a:pt x="10168172" y="2257794"/>
                      <a:pt x="10149717" y="2257778"/>
                    </a:cubicBezTo>
                    <a:lnTo>
                      <a:pt x="10141814" y="2257778"/>
                    </a:lnTo>
                    <a:cubicBezTo>
                      <a:pt x="10065982" y="2257796"/>
                      <a:pt x="10003693" y="2197876"/>
                      <a:pt x="10000774" y="2122100"/>
                    </a:cubicBezTo>
                    <a:lnTo>
                      <a:pt x="9981653" y="1622778"/>
                    </a:lnTo>
                    <a:lnTo>
                      <a:pt x="9924645" y="1622778"/>
                    </a:lnTo>
                    <a:lnTo>
                      <a:pt x="9905453" y="2122100"/>
                    </a:lnTo>
                    <a:cubicBezTo>
                      <a:pt x="9902534" y="2197876"/>
                      <a:pt x="9840246" y="2257796"/>
                      <a:pt x="9764413" y="2257778"/>
                    </a:cubicBezTo>
                    <a:lnTo>
                      <a:pt x="9756511" y="2257778"/>
                    </a:lnTo>
                    <a:cubicBezTo>
                      <a:pt x="9738055" y="2257794"/>
                      <a:pt x="9722706" y="2243583"/>
                      <a:pt x="9721303" y="2225181"/>
                    </a:cubicBezTo>
                    <a:lnTo>
                      <a:pt x="9675019" y="1622778"/>
                    </a:lnTo>
                    <a:lnTo>
                      <a:pt x="9577229" y="1622778"/>
                    </a:lnTo>
                    <a:cubicBezTo>
                      <a:pt x="9566071" y="1622782"/>
                      <a:pt x="9555569" y="1617507"/>
                      <a:pt x="9548909" y="1608554"/>
                    </a:cubicBezTo>
                    <a:cubicBezTo>
                      <a:pt x="9542250" y="1599601"/>
                      <a:pt x="9540219" y="1588025"/>
                      <a:pt x="9543433" y="1577340"/>
                    </a:cubicBezTo>
                    <a:lnTo>
                      <a:pt x="9741482" y="917222"/>
                    </a:lnTo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10684351" y="0"/>
                <a:ext cx="2570727" cy="2257796"/>
              </a:xfrm>
              <a:custGeom>
                <a:avLst/>
                <a:gdLst/>
                <a:ahLst/>
                <a:cxnLst/>
                <a:rect r="r" b="b" t="t" l="l"/>
                <a:pathLst>
                  <a:path h="2257796" w="2570727">
                    <a:moveTo>
                      <a:pt x="618649" y="0"/>
                    </a:moveTo>
                    <a:cubicBezTo>
                      <a:pt x="501748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8" y="493889"/>
                      <a:pt x="618649" y="493889"/>
                    </a:cubicBezTo>
                    <a:cubicBezTo>
                      <a:pt x="735550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50" y="0"/>
                      <a:pt x="618649" y="0"/>
                    </a:cubicBezTo>
                    <a:moveTo>
                      <a:pt x="406982" y="917222"/>
                    </a:move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9" y="1622778"/>
                    </a:lnTo>
                    <a:lnTo>
                      <a:pt x="850424" y="2225181"/>
                    </a:lnTo>
                    <a:cubicBezTo>
                      <a:pt x="849022" y="2243583"/>
                      <a:pt x="833672" y="2257794"/>
                      <a:pt x="815217" y="2257778"/>
                    </a:cubicBezTo>
                    <a:lnTo>
                      <a:pt x="807314" y="2257778"/>
                    </a:lnTo>
                    <a:cubicBezTo>
                      <a:pt x="731482" y="2257796"/>
                      <a:pt x="669193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09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1952149" y="0"/>
                    </a:moveTo>
                    <a:cubicBezTo>
                      <a:pt x="1835248" y="0"/>
                      <a:pt x="1740482" y="94766"/>
                      <a:pt x="1740482" y="211667"/>
                    </a:cubicBezTo>
                    <a:lnTo>
                      <a:pt x="1740482" y="282222"/>
                    </a:lnTo>
                    <a:cubicBezTo>
                      <a:pt x="1740482" y="399122"/>
                      <a:pt x="1835248" y="493889"/>
                      <a:pt x="1952149" y="493889"/>
                    </a:cubicBezTo>
                    <a:cubicBezTo>
                      <a:pt x="2069050" y="493889"/>
                      <a:pt x="2163816" y="399122"/>
                      <a:pt x="2163816" y="282222"/>
                    </a:cubicBezTo>
                    <a:lnTo>
                      <a:pt x="2163816" y="211667"/>
                    </a:lnTo>
                    <a:cubicBezTo>
                      <a:pt x="2163816" y="94766"/>
                      <a:pt x="2069050" y="0"/>
                      <a:pt x="1952149" y="0"/>
                    </a:cubicBezTo>
                    <a:moveTo>
                      <a:pt x="1740482" y="917222"/>
                    </a:moveTo>
                    <a:lnTo>
                      <a:pt x="1565504" y="1325598"/>
                    </a:lnTo>
                    <a:cubicBezTo>
                      <a:pt x="1543248" y="1377518"/>
                      <a:pt x="1492172" y="1411161"/>
                      <a:pt x="1435682" y="1411111"/>
                    </a:cubicBezTo>
                    <a:lnTo>
                      <a:pt x="1370630" y="1411111"/>
                    </a:lnTo>
                    <a:cubicBezTo>
                      <a:pt x="1358766" y="1411122"/>
                      <a:pt x="1347691" y="1405168"/>
                      <a:pt x="1341155" y="1395265"/>
                    </a:cubicBezTo>
                    <a:cubicBezTo>
                      <a:pt x="1334620" y="1385363"/>
                      <a:pt x="1333500" y="1372839"/>
                      <a:pt x="1338175" y="1361934"/>
                    </a:cubicBezTo>
                    <a:lnTo>
                      <a:pt x="1528816" y="917222"/>
                    </a:lnTo>
                    <a:lnTo>
                      <a:pt x="1598948" y="741821"/>
                    </a:lnTo>
                    <a:cubicBezTo>
                      <a:pt x="1641818" y="634683"/>
                      <a:pt x="1745594" y="564437"/>
                      <a:pt x="1860991" y="564444"/>
                    </a:cubicBezTo>
                    <a:lnTo>
                      <a:pt x="2043307" y="564444"/>
                    </a:lnTo>
                    <a:cubicBezTo>
                      <a:pt x="2158704" y="564437"/>
                      <a:pt x="2262480" y="634683"/>
                      <a:pt x="2305350" y="741821"/>
                    </a:cubicBezTo>
                    <a:lnTo>
                      <a:pt x="2375483" y="917222"/>
                    </a:lnTo>
                    <a:lnTo>
                      <a:pt x="2566053" y="1361934"/>
                    </a:lnTo>
                    <a:cubicBezTo>
                      <a:pt x="2570727" y="1372839"/>
                      <a:pt x="2569607" y="1385363"/>
                      <a:pt x="2563073" y="1395265"/>
                    </a:cubicBezTo>
                    <a:cubicBezTo>
                      <a:pt x="2556537" y="1405168"/>
                      <a:pt x="2545462" y="1411122"/>
                      <a:pt x="2533597" y="1411111"/>
                    </a:cubicBezTo>
                    <a:lnTo>
                      <a:pt x="2468545" y="1411111"/>
                    </a:lnTo>
                    <a:cubicBezTo>
                      <a:pt x="2412107" y="1411105"/>
                      <a:pt x="2361101" y="1377471"/>
                      <a:pt x="2338863" y="1325598"/>
                    </a:cubicBezTo>
                    <a:lnTo>
                      <a:pt x="2163816" y="917222"/>
                    </a:lnTo>
                    <a:lnTo>
                      <a:pt x="2361795" y="1577340"/>
                    </a:lnTo>
                    <a:cubicBezTo>
                      <a:pt x="2365008" y="1588025"/>
                      <a:pt x="2362977" y="1599601"/>
                      <a:pt x="2356318" y="1608554"/>
                    </a:cubicBezTo>
                    <a:cubicBezTo>
                      <a:pt x="2349658" y="1617507"/>
                      <a:pt x="2339156" y="1622782"/>
                      <a:pt x="2327999" y="1622778"/>
                    </a:cubicBezTo>
                    <a:lnTo>
                      <a:pt x="2230209" y="1622778"/>
                    </a:lnTo>
                    <a:lnTo>
                      <a:pt x="2183924" y="2225181"/>
                    </a:lnTo>
                    <a:cubicBezTo>
                      <a:pt x="2182522" y="2243583"/>
                      <a:pt x="2167172" y="2257794"/>
                      <a:pt x="2148717" y="2257778"/>
                    </a:cubicBezTo>
                    <a:lnTo>
                      <a:pt x="2140814" y="2257778"/>
                    </a:lnTo>
                    <a:cubicBezTo>
                      <a:pt x="2064982" y="2257796"/>
                      <a:pt x="2002693" y="2197876"/>
                      <a:pt x="1999774" y="2122100"/>
                    </a:cubicBezTo>
                    <a:lnTo>
                      <a:pt x="1980653" y="1622778"/>
                    </a:lnTo>
                    <a:lnTo>
                      <a:pt x="1923645" y="1622778"/>
                    </a:lnTo>
                    <a:lnTo>
                      <a:pt x="1904453" y="2122100"/>
                    </a:lnTo>
                    <a:cubicBezTo>
                      <a:pt x="1901534" y="2197876"/>
                      <a:pt x="1839246" y="2257796"/>
                      <a:pt x="1763413" y="2257778"/>
                    </a:cubicBezTo>
                    <a:lnTo>
                      <a:pt x="1755511" y="2257778"/>
                    </a:lnTo>
                    <a:cubicBezTo>
                      <a:pt x="1737055" y="2257794"/>
                      <a:pt x="1721706" y="2243583"/>
                      <a:pt x="1720303" y="2225181"/>
                    </a:cubicBezTo>
                    <a:lnTo>
                      <a:pt x="1674019" y="1622778"/>
                    </a:lnTo>
                    <a:lnTo>
                      <a:pt x="1576229" y="1622778"/>
                    </a:lnTo>
                    <a:cubicBezTo>
                      <a:pt x="1565071" y="1622782"/>
                      <a:pt x="1554569" y="1617507"/>
                      <a:pt x="1547909" y="1608554"/>
                    </a:cubicBezTo>
                    <a:cubicBezTo>
                      <a:pt x="1541250" y="1599601"/>
                      <a:pt x="1539219" y="1588025"/>
                      <a:pt x="1542433" y="1577340"/>
                    </a:cubicBezTo>
                    <a:lnTo>
                      <a:pt x="1740482" y="917222"/>
                    </a:lnTo>
                  </a:path>
                </a:pathLst>
              </a:custGeom>
              <a:solidFill>
                <a:srgbClr val="EDF0F0"/>
              </a:solidFill>
            </p:spPr>
          </p:sp>
        </p:grp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492127" y="3352324"/>
            <a:ext cx="5911738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Lato"/>
              </a:rPr>
              <a:t>Presentations are communication tools that can be used as demonstrations, lectures, speeches, reports, and more. It is mostly presented before an audience.</a:t>
            </a:r>
            <a:r>
              <a:rPr lang="en-US" sz="2300">
                <a:solidFill>
                  <a:srgbClr val="000000"/>
                </a:solidFill>
                <a:latin typeface="Lato"/>
              </a:rPr>
              <a:t>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492127" y="1737099"/>
            <a:ext cx="5911738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176595" y="5533414"/>
            <a:ext cx="522727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INCOME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176595" y="5957561"/>
            <a:ext cx="5227270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76595" y="7276961"/>
            <a:ext cx="5227270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OUTCOME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76595" y="7701109"/>
            <a:ext cx="5227270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 communication tools that can be used as demonstrations.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-5400000">
            <a:off x="-7072697" y="-3441014"/>
            <a:ext cx="13948644" cy="18484750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028700" y="1333384"/>
            <a:ext cx="6635770" cy="7101753"/>
            <a:chOff x="0" y="0"/>
            <a:chExt cx="8847693" cy="9469004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2113463" y="-47625"/>
              <a:ext cx="1058117" cy="412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Series 1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826561" y="-47625"/>
              <a:ext cx="1058117" cy="412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Series 2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539658" y="-47625"/>
              <a:ext cx="1058117" cy="412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Series 3</a:t>
              </a:r>
            </a:p>
          </p:txBody>
        </p: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1851471" y="116891"/>
              <a:ext cx="3557191" cy="130996"/>
              <a:chOff x="2153989" y="-593190"/>
              <a:chExt cx="4138414" cy="1524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2153989" y="-59319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5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5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96F8FA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4146996" y="-59319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7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7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6140004" y="-59319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3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3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0" y="626769"/>
              <a:ext cx="8842235" cy="8842235"/>
              <a:chOff x="0" y="0"/>
              <a:chExt cx="10287000" cy="1028700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r="r" b="b" t="t" l="l"/>
                <a:pathLst>
                  <a:path h="10287000" w="102997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3429000" y="0"/>
                    </a:moveTo>
                    <a:lnTo>
                      <a:pt x="3441700" y="0"/>
                    </a:lnTo>
                    <a:lnTo>
                      <a:pt x="3441700" y="10287000"/>
                    </a:lnTo>
                    <a:lnTo>
                      <a:pt x="3429000" y="10287000"/>
                    </a:lnTo>
                    <a:close/>
                    <a:moveTo>
                      <a:pt x="6858000" y="0"/>
                    </a:moveTo>
                    <a:lnTo>
                      <a:pt x="6870700" y="0"/>
                    </a:lnTo>
                    <a:lnTo>
                      <a:pt x="6870700" y="10287000"/>
                    </a:lnTo>
                    <a:lnTo>
                      <a:pt x="685800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0" y="626769"/>
              <a:ext cx="8847693" cy="8842235"/>
              <a:chOff x="0" y="0"/>
              <a:chExt cx="10293350" cy="102870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514985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5149850">
                    <a:moveTo>
                      <a:pt x="0" y="0"/>
                    </a:moveTo>
                    <a:lnTo>
                      <a:pt x="5016119" y="0"/>
                    </a:lnTo>
                    <a:cubicBezTo>
                      <a:pt x="5089977" y="0"/>
                      <a:pt x="5149850" y="59873"/>
                      <a:pt x="5149850" y="133731"/>
                    </a:cubicBezTo>
                    <a:lnTo>
                      <a:pt x="5149850" y="1537907"/>
                    </a:lnTo>
                    <a:cubicBezTo>
                      <a:pt x="5149850" y="1611764"/>
                      <a:pt x="5089977" y="1671638"/>
                      <a:pt x="5016119" y="1671638"/>
                    </a:cubicBez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2871787"/>
                <a:ext cx="686435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6864350">
                    <a:moveTo>
                      <a:pt x="0" y="1"/>
                    </a:moveTo>
                    <a:lnTo>
                      <a:pt x="6730619" y="1"/>
                    </a:lnTo>
                    <a:cubicBezTo>
                      <a:pt x="6766086" y="0"/>
                      <a:pt x="6800101" y="14090"/>
                      <a:pt x="6825181" y="39169"/>
                    </a:cubicBezTo>
                    <a:cubicBezTo>
                      <a:pt x="6850260" y="64249"/>
                      <a:pt x="6864350" y="98264"/>
                      <a:pt x="6864350" y="133731"/>
                    </a:cubicBezTo>
                    <a:lnTo>
                      <a:pt x="6864350" y="1537907"/>
                    </a:lnTo>
                    <a:cubicBezTo>
                      <a:pt x="6864350" y="1573375"/>
                      <a:pt x="6850260" y="1607390"/>
                      <a:pt x="6825181" y="1632469"/>
                    </a:cubicBezTo>
                    <a:cubicBezTo>
                      <a:pt x="6800101" y="1657549"/>
                      <a:pt x="6766086" y="1671638"/>
                      <a:pt x="6730619" y="1671638"/>
                    </a:cubicBez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5743575"/>
                <a:ext cx="857885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8578850">
                    <a:moveTo>
                      <a:pt x="0" y="0"/>
                    </a:moveTo>
                    <a:lnTo>
                      <a:pt x="8445119" y="0"/>
                    </a:lnTo>
                    <a:cubicBezTo>
                      <a:pt x="8480586" y="0"/>
                      <a:pt x="8514601" y="14089"/>
                      <a:pt x="8539681" y="39169"/>
                    </a:cubicBezTo>
                    <a:cubicBezTo>
                      <a:pt x="8564760" y="64248"/>
                      <a:pt x="8578850" y="98263"/>
                      <a:pt x="8578850" y="133731"/>
                    </a:cubicBezTo>
                    <a:lnTo>
                      <a:pt x="8578850" y="1537906"/>
                    </a:lnTo>
                    <a:cubicBezTo>
                      <a:pt x="8578850" y="1573374"/>
                      <a:pt x="8564761" y="1607389"/>
                      <a:pt x="8539681" y="1632469"/>
                    </a:cubicBezTo>
                    <a:cubicBezTo>
                      <a:pt x="8514601" y="1657548"/>
                      <a:pt x="8480586" y="1671637"/>
                      <a:pt x="8445119" y="1671637"/>
                    </a:cubicBezTo>
                    <a:lnTo>
                      <a:pt x="0" y="1671637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8615362"/>
                <a:ext cx="1029335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10293350">
                    <a:moveTo>
                      <a:pt x="0" y="0"/>
                    </a:moveTo>
                    <a:lnTo>
                      <a:pt x="10159619" y="0"/>
                    </a:lnTo>
                    <a:cubicBezTo>
                      <a:pt x="10195086" y="0"/>
                      <a:pt x="10229101" y="14090"/>
                      <a:pt x="10254181" y="39169"/>
                    </a:cubicBezTo>
                    <a:cubicBezTo>
                      <a:pt x="10279261" y="64249"/>
                      <a:pt x="10293350" y="98264"/>
                      <a:pt x="10293350" y="133732"/>
                    </a:cubicBezTo>
                    <a:lnTo>
                      <a:pt x="10293350" y="1537907"/>
                    </a:lnTo>
                    <a:cubicBezTo>
                      <a:pt x="10293350" y="1573374"/>
                      <a:pt x="10279261" y="1607389"/>
                      <a:pt x="10254181" y="1632469"/>
                    </a:cubicBezTo>
                    <a:cubicBezTo>
                      <a:pt x="10229101" y="1657549"/>
                      <a:pt x="10195086" y="1671638"/>
                      <a:pt x="10159619" y="1671638"/>
                    </a:cubicBez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0"/>
                <a:ext cx="411988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4119880">
                    <a:moveTo>
                      <a:pt x="0" y="0"/>
                    </a:moveTo>
                    <a:lnTo>
                      <a:pt x="4119880" y="0"/>
                    </a:lnTo>
                    <a:lnTo>
                      <a:pt x="4119880" y="1671638"/>
                    </a:ln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2871788"/>
                <a:ext cx="4976654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4976654">
                    <a:moveTo>
                      <a:pt x="0" y="0"/>
                    </a:moveTo>
                    <a:lnTo>
                      <a:pt x="4976654" y="0"/>
                    </a:lnTo>
                    <a:lnTo>
                      <a:pt x="4976654" y="1671637"/>
                    </a:lnTo>
                    <a:lnTo>
                      <a:pt x="0" y="1671637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5743575"/>
                <a:ext cx="686308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6863080">
                    <a:moveTo>
                      <a:pt x="0" y="0"/>
                    </a:moveTo>
                    <a:lnTo>
                      <a:pt x="6863080" y="0"/>
                    </a:lnTo>
                    <a:lnTo>
                      <a:pt x="6863080" y="1671637"/>
                    </a:lnTo>
                    <a:lnTo>
                      <a:pt x="0" y="1671637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8615362"/>
                <a:ext cx="8234680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8234680">
                    <a:moveTo>
                      <a:pt x="0" y="0"/>
                    </a:moveTo>
                    <a:lnTo>
                      <a:pt x="8234680" y="0"/>
                    </a:lnTo>
                    <a:lnTo>
                      <a:pt x="8234680" y="1671638"/>
                    </a:ln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00C4CC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0"/>
                <a:ext cx="1716617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1716617">
                    <a:moveTo>
                      <a:pt x="0" y="0"/>
                    </a:moveTo>
                    <a:lnTo>
                      <a:pt x="1716617" y="0"/>
                    </a:lnTo>
                    <a:lnTo>
                      <a:pt x="1716617" y="1671638"/>
                    </a:ln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96F8FA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2871788"/>
                <a:ext cx="2574131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2574131">
                    <a:moveTo>
                      <a:pt x="0" y="0"/>
                    </a:moveTo>
                    <a:lnTo>
                      <a:pt x="2574131" y="0"/>
                    </a:lnTo>
                    <a:lnTo>
                      <a:pt x="2574131" y="1671637"/>
                    </a:lnTo>
                    <a:lnTo>
                      <a:pt x="0" y="1671637"/>
                    </a:lnTo>
                    <a:close/>
                  </a:path>
                </a:pathLst>
              </a:custGeom>
              <a:solidFill>
                <a:srgbClr val="96F8FA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0" y="5743575"/>
                <a:ext cx="4117848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4117848">
                    <a:moveTo>
                      <a:pt x="0" y="0"/>
                    </a:moveTo>
                    <a:lnTo>
                      <a:pt x="4117848" y="0"/>
                    </a:lnTo>
                    <a:lnTo>
                      <a:pt x="4117848" y="1671637"/>
                    </a:lnTo>
                    <a:lnTo>
                      <a:pt x="0" y="1671637"/>
                    </a:lnTo>
                    <a:close/>
                  </a:path>
                </a:pathLst>
              </a:custGeom>
              <a:solidFill>
                <a:srgbClr val="96F8FA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8615362"/>
                <a:ext cx="4803563" cy="1671638"/>
              </a:xfrm>
              <a:custGeom>
                <a:avLst/>
                <a:gdLst/>
                <a:ahLst/>
                <a:cxnLst/>
                <a:rect r="r" b="b" t="t" l="l"/>
                <a:pathLst>
                  <a:path h="1671638" w="4803563">
                    <a:moveTo>
                      <a:pt x="0" y="0"/>
                    </a:moveTo>
                    <a:lnTo>
                      <a:pt x="4803563" y="0"/>
                    </a:lnTo>
                    <a:lnTo>
                      <a:pt x="4803563" y="1671638"/>
                    </a:lnTo>
                    <a:lnTo>
                      <a:pt x="0" y="1671638"/>
                    </a:lnTo>
                    <a:close/>
                  </a:path>
                </a:pathLst>
              </a:custGeom>
              <a:solidFill>
                <a:srgbClr val="96F8FA"/>
              </a:solidFill>
            </p:spPr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21445" r="0" b="74778"/>
          <a:stretch>
            <a:fillRect/>
          </a:stretch>
        </p:blipFill>
        <p:spPr>
          <a:xfrm flipH="false" flipV="false" rot="0">
            <a:off x="-360332" y="9861434"/>
            <a:ext cx="19008663" cy="7177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755569" y="1143000"/>
            <a:ext cx="10776862" cy="730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IBM Plex Sans Bold"/>
              </a:rPr>
              <a:t>INFOGRAPHIC SLIDE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275234" y="2010451"/>
            <a:ext cx="5737533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 communication tools.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2241022" y="3473648"/>
            <a:ext cx="5583315" cy="5425465"/>
            <a:chOff x="0" y="0"/>
            <a:chExt cx="7444421" cy="723395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184106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44601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4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05096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5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1572304" y="90707"/>
              <a:ext cx="3344280" cy="134380"/>
              <a:chOff x="1022235" y="-560070"/>
              <a:chExt cx="3792736" cy="1524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022235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2842403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5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5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4662571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670938" y="584553"/>
              <a:ext cx="6617581" cy="6199226"/>
              <a:chOff x="0" y="0"/>
              <a:chExt cx="7504975" cy="7030521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6350" y="0"/>
                <a:ext cx="7517674" cy="7030520"/>
              </a:xfrm>
              <a:custGeom>
                <a:avLst/>
                <a:gdLst/>
                <a:ahLst/>
                <a:cxnLst/>
                <a:rect r="r" b="b" t="t" l="l"/>
                <a:pathLst>
                  <a:path h="7030520" w="7517674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7030520"/>
                    </a:lnTo>
                    <a:lnTo>
                      <a:pt x="0" y="7030520"/>
                    </a:lnTo>
                    <a:close/>
                    <a:moveTo>
                      <a:pt x="2501658" y="0"/>
                    </a:moveTo>
                    <a:lnTo>
                      <a:pt x="2514358" y="0"/>
                    </a:lnTo>
                    <a:lnTo>
                      <a:pt x="2514358" y="7030520"/>
                    </a:lnTo>
                    <a:lnTo>
                      <a:pt x="2501658" y="7030520"/>
                    </a:lnTo>
                    <a:close/>
                    <a:moveTo>
                      <a:pt x="5003316" y="0"/>
                    </a:moveTo>
                    <a:lnTo>
                      <a:pt x="5016016" y="0"/>
                    </a:lnTo>
                    <a:lnTo>
                      <a:pt x="5016016" y="7030520"/>
                    </a:lnTo>
                    <a:lnTo>
                      <a:pt x="5003316" y="7030520"/>
                    </a:lnTo>
                    <a:close/>
                    <a:moveTo>
                      <a:pt x="7504974" y="0"/>
                    </a:moveTo>
                    <a:lnTo>
                      <a:pt x="7517674" y="0"/>
                    </a:lnTo>
                    <a:lnTo>
                      <a:pt x="7517674" y="7030520"/>
                    </a:lnTo>
                    <a:lnTo>
                      <a:pt x="7504974" y="703052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592987" y="6880060"/>
              <a:ext cx="155902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0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720896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10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926757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20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7132617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30</a:t>
              </a:r>
            </a:p>
          </p:txBody>
        </p: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670938" y="584553"/>
              <a:ext cx="6617581" cy="6199226"/>
              <a:chOff x="0" y="0"/>
              <a:chExt cx="7504975" cy="7030521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-6350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1399754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2805858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4211963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5618067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7024170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0" y="388557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500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1628402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400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2868247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300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4108093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200 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5347938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100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311804" y="6587783"/>
              <a:ext cx="22475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0 </a:t>
              </a:r>
            </a:p>
          </p:txBody>
        </p:sp>
        <p:grpSp>
          <p:nvGrpSpPr>
            <p:cNvPr name="Group 33" id="33"/>
            <p:cNvGrpSpPr>
              <a:grpSpLocks noChangeAspect="true"/>
            </p:cNvGrpSpPr>
            <p:nvPr/>
          </p:nvGrpSpPr>
          <p:grpSpPr>
            <a:xfrm rot="0">
              <a:off x="1198316" y="1293268"/>
              <a:ext cx="5342239" cy="5575298"/>
              <a:chOff x="598097" y="803751"/>
              <a:chExt cx="6058614" cy="6322926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598098" y="67100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2349258" y="666788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0"/>
                    </a:cubicBezTo>
                    <a:cubicBezTo>
                      <a:pt x="375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2599424" y="6625702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3349921" y="631635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4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4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5101082" y="472746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6351912" y="350415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7"/>
                      <a:pt x="236302" y="0"/>
                      <a:pt x="152400" y="0"/>
                    </a:cubicBezTo>
                    <a:cubicBezTo>
                      <a:pt x="68496" y="0"/>
                      <a:pt x="375" y="67817"/>
                      <a:pt x="0" y="151720"/>
                    </a:cubicBezTo>
                    <a:cubicBezTo>
                      <a:pt x="375" y="235622"/>
                      <a:pt x="68496" y="303439"/>
                      <a:pt x="152400" y="303439"/>
                    </a:cubicBezTo>
                    <a:cubicBezTo>
                      <a:pt x="236302" y="303439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598098" y="6822556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4" y="67819"/>
                      <a:pt x="236303" y="0"/>
                      <a:pt x="152400" y="0"/>
                    </a:cubicBezTo>
                    <a:cubicBezTo>
                      <a:pt x="68496" y="0"/>
                      <a:pt x="375" y="67819"/>
                      <a:pt x="0" y="151721"/>
                    </a:cubicBezTo>
                    <a:cubicBezTo>
                      <a:pt x="375" y="235622"/>
                      <a:pt x="68496" y="303441"/>
                      <a:pt x="152400" y="303441"/>
                    </a:cubicBezTo>
                    <a:cubicBezTo>
                      <a:pt x="236303" y="303441"/>
                      <a:pt x="304424" y="235622"/>
                      <a:pt x="304800" y="151721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>
                <a:off x="2349258" y="620387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2599424" y="5810162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3" id="43"/>
              <p:cNvSpPr/>
              <p:nvPr/>
            </p:nvSpPr>
            <p:spPr>
              <a:xfrm>
                <a:off x="3349921" y="642884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4" y="0"/>
                      <a:pt x="152400" y="0"/>
                    </a:cubicBezTo>
                    <a:cubicBezTo>
                      <a:pt x="68497" y="0"/>
                      <a:pt x="376" y="67817"/>
                      <a:pt x="0" y="151719"/>
                    </a:cubicBezTo>
                    <a:cubicBezTo>
                      <a:pt x="376" y="235621"/>
                      <a:pt x="68497" y="303440"/>
                      <a:pt x="152400" y="303440"/>
                    </a:cubicBezTo>
                    <a:cubicBezTo>
                      <a:pt x="236304" y="303440"/>
                      <a:pt x="304425" y="235621"/>
                      <a:pt x="304800" y="151719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4" id="44"/>
              <p:cNvSpPr/>
              <p:nvPr/>
            </p:nvSpPr>
            <p:spPr>
              <a:xfrm>
                <a:off x="5101082" y="23792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6" y="67817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5" id="45"/>
              <p:cNvSpPr/>
              <p:nvPr/>
            </p:nvSpPr>
            <p:spPr>
              <a:xfrm>
                <a:off x="6351912" y="315262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2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46" id="46"/>
              <p:cNvSpPr/>
              <p:nvPr/>
            </p:nvSpPr>
            <p:spPr>
              <a:xfrm>
                <a:off x="598098" y="80443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47" id="47"/>
              <p:cNvSpPr/>
              <p:nvPr/>
            </p:nvSpPr>
            <p:spPr>
              <a:xfrm>
                <a:off x="2349258" y="626011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48" id="48"/>
              <p:cNvSpPr/>
              <p:nvPr/>
            </p:nvSpPr>
            <p:spPr>
              <a:xfrm>
                <a:off x="2599424" y="358851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49" id="49"/>
              <p:cNvSpPr/>
              <p:nvPr/>
            </p:nvSpPr>
            <p:spPr>
              <a:xfrm>
                <a:off x="3349921" y="67100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4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4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50" id="50"/>
              <p:cNvSpPr/>
              <p:nvPr/>
            </p:nvSpPr>
            <p:spPr>
              <a:xfrm>
                <a:off x="5101082" y="471340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6" y="67817"/>
                      <a:pt x="0" y="151719"/>
                    </a:cubicBezTo>
                    <a:cubicBezTo>
                      <a:pt x="376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19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51" id="51"/>
              <p:cNvSpPr/>
              <p:nvPr/>
            </p:nvSpPr>
            <p:spPr>
              <a:xfrm>
                <a:off x="6351912" y="514929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2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</p:grpSp>
      </p:grpSp>
      <p:grpSp>
        <p:nvGrpSpPr>
          <p:cNvPr name="Group 52" id="52"/>
          <p:cNvGrpSpPr/>
          <p:nvPr/>
        </p:nvGrpSpPr>
        <p:grpSpPr>
          <a:xfrm rot="0">
            <a:off x="10463663" y="3473648"/>
            <a:ext cx="5583315" cy="5425465"/>
            <a:chOff x="0" y="0"/>
            <a:chExt cx="7444421" cy="7233953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184106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3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344601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4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5050964" y="-38100"/>
              <a:ext cx="933049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Series 5</a:t>
              </a:r>
            </a:p>
          </p:txBody>
        </p:sp>
        <p:grpSp>
          <p:nvGrpSpPr>
            <p:cNvPr name="Group 56" id="56"/>
            <p:cNvGrpSpPr>
              <a:grpSpLocks noChangeAspect="true"/>
            </p:cNvGrpSpPr>
            <p:nvPr/>
          </p:nvGrpSpPr>
          <p:grpSpPr>
            <a:xfrm rot="0">
              <a:off x="1572304" y="90707"/>
              <a:ext cx="3344280" cy="134380"/>
              <a:chOff x="1022235" y="-560070"/>
              <a:chExt cx="3792736" cy="15240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1022235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58" id="58"/>
              <p:cNvSpPr/>
              <p:nvPr/>
            </p:nvSpPr>
            <p:spPr>
              <a:xfrm>
                <a:off x="2842403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5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5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59" id="59"/>
              <p:cNvSpPr/>
              <p:nvPr/>
            </p:nvSpPr>
            <p:spPr>
              <a:xfrm>
                <a:off x="4662571" y="-56007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</p:grpSp>
        <p:grpSp>
          <p:nvGrpSpPr>
            <p:cNvPr name="Group 60" id="60"/>
            <p:cNvGrpSpPr>
              <a:grpSpLocks noChangeAspect="true"/>
            </p:cNvGrpSpPr>
            <p:nvPr/>
          </p:nvGrpSpPr>
          <p:grpSpPr>
            <a:xfrm rot="0">
              <a:off x="670938" y="584553"/>
              <a:ext cx="6617581" cy="6199226"/>
              <a:chOff x="0" y="0"/>
              <a:chExt cx="7504975" cy="7030521"/>
            </a:xfrm>
          </p:grpSpPr>
          <p:sp>
            <p:nvSpPr>
              <p:cNvPr name="Freeform 61" id="61"/>
              <p:cNvSpPr/>
              <p:nvPr/>
            </p:nvSpPr>
            <p:spPr>
              <a:xfrm>
                <a:off x="-6350" y="0"/>
                <a:ext cx="7517674" cy="7030520"/>
              </a:xfrm>
              <a:custGeom>
                <a:avLst/>
                <a:gdLst/>
                <a:ahLst/>
                <a:cxnLst/>
                <a:rect r="r" b="b" t="t" l="l"/>
                <a:pathLst>
                  <a:path h="7030520" w="7517674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7030520"/>
                    </a:lnTo>
                    <a:lnTo>
                      <a:pt x="0" y="7030520"/>
                    </a:lnTo>
                    <a:close/>
                    <a:moveTo>
                      <a:pt x="1876244" y="0"/>
                    </a:moveTo>
                    <a:lnTo>
                      <a:pt x="1888944" y="0"/>
                    </a:lnTo>
                    <a:lnTo>
                      <a:pt x="1888944" y="7030520"/>
                    </a:lnTo>
                    <a:lnTo>
                      <a:pt x="1876244" y="7030520"/>
                    </a:lnTo>
                    <a:close/>
                    <a:moveTo>
                      <a:pt x="3752487" y="0"/>
                    </a:moveTo>
                    <a:lnTo>
                      <a:pt x="3765187" y="0"/>
                    </a:lnTo>
                    <a:lnTo>
                      <a:pt x="3765187" y="7030520"/>
                    </a:lnTo>
                    <a:lnTo>
                      <a:pt x="3752487" y="7030520"/>
                    </a:lnTo>
                    <a:close/>
                    <a:moveTo>
                      <a:pt x="5628731" y="0"/>
                    </a:moveTo>
                    <a:lnTo>
                      <a:pt x="5641431" y="0"/>
                    </a:lnTo>
                    <a:lnTo>
                      <a:pt x="5641431" y="7030520"/>
                    </a:lnTo>
                    <a:lnTo>
                      <a:pt x="5628731" y="7030520"/>
                    </a:lnTo>
                    <a:close/>
                    <a:moveTo>
                      <a:pt x="7504974" y="0"/>
                    </a:moveTo>
                    <a:lnTo>
                      <a:pt x="7517674" y="0"/>
                    </a:lnTo>
                    <a:lnTo>
                      <a:pt x="7517674" y="7030520"/>
                    </a:lnTo>
                    <a:lnTo>
                      <a:pt x="7504974" y="703052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name="TextBox 62" id="62"/>
            <p:cNvSpPr txBox="true"/>
            <p:nvPr/>
          </p:nvSpPr>
          <p:spPr>
            <a:xfrm rot="0">
              <a:off x="592987" y="6880060"/>
              <a:ext cx="155902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0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2169431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10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3823826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20</a:t>
              </a:r>
            </a:p>
          </p:txBody>
        </p:sp>
        <p:sp>
          <p:nvSpPr>
            <p:cNvPr name="TextBox 65" id="65"/>
            <p:cNvSpPr txBox="true"/>
            <p:nvPr/>
          </p:nvSpPr>
          <p:spPr>
            <a:xfrm rot="0">
              <a:off x="5478222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30</a:t>
              </a:r>
            </a:p>
          </p:txBody>
        </p:sp>
        <p:sp>
          <p:nvSpPr>
            <p:cNvPr name="TextBox 66" id="66"/>
            <p:cNvSpPr txBox="true"/>
            <p:nvPr/>
          </p:nvSpPr>
          <p:spPr>
            <a:xfrm rot="0">
              <a:off x="7132617" y="6880060"/>
              <a:ext cx="31180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40</a:t>
              </a:r>
            </a:p>
          </p:txBody>
        </p:sp>
        <p:grpSp>
          <p:nvGrpSpPr>
            <p:cNvPr name="Group 67" id="67"/>
            <p:cNvGrpSpPr>
              <a:grpSpLocks noChangeAspect="true"/>
            </p:cNvGrpSpPr>
            <p:nvPr/>
          </p:nvGrpSpPr>
          <p:grpSpPr>
            <a:xfrm rot="0">
              <a:off x="670938" y="584553"/>
              <a:ext cx="6617581" cy="6199226"/>
              <a:chOff x="0" y="0"/>
              <a:chExt cx="7504975" cy="7030521"/>
            </a:xfrm>
          </p:grpSpPr>
          <p:sp>
            <p:nvSpPr>
              <p:cNvPr name="Freeform 68" id="68"/>
              <p:cNvSpPr/>
              <p:nvPr/>
            </p:nvSpPr>
            <p:spPr>
              <a:xfrm>
                <a:off x="0" y="-6350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69" id="69"/>
              <p:cNvSpPr/>
              <p:nvPr/>
            </p:nvSpPr>
            <p:spPr>
              <a:xfrm>
                <a:off x="0" y="1399754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70" id="70"/>
              <p:cNvSpPr/>
              <p:nvPr/>
            </p:nvSpPr>
            <p:spPr>
              <a:xfrm>
                <a:off x="0" y="2805858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71" id="71"/>
              <p:cNvSpPr/>
              <p:nvPr/>
            </p:nvSpPr>
            <p:spPr>
              <a:xfrm>
                <a:off x="0" y="4211963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72" id="72"/>
              <p:cNvSpPr/>
              <p:nvPr/>
            </p:nvSpPr>
            <p:spPr>
              <a:xfrm>
                <a:off x="0" y="5618067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73" id="73"/>
              <p:cNvSpPr/>
              <p:nvPr/>
            </p:nvSpPr>
            <p:spPr>
              <a:xfrm>
                <a:off x="0" y="7024170"/>
                <a:ext cx="7504974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7504974">
                    <a:moveTo>
                      <a:pt x="0" y="0"/>
                    </a:moveTo>
                    <a:lnTo>
                      <a:pt x="7504974" y="0"/>
                    </a:lnTo>
                    <a:lnTo>
                      <a:pt x="750497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74" id="74"/>
            <p:cNvSpPr txBox="true"/>
            <p:nvPr/>
          </p:nvSpPr>
          <p:spPr>
            <a:xfrm rot="0">
              <a:off x="0" y="388557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500 </a:t>
              </a:r>
            </a:p>
          </p:txBody>
        </p:sp>
        <p:sp>
          <p:nvSpPr>
            <p:cNvPr name="TextBox 75" id="75"/>
            <p:cNvSpPr txBox="true"/>
            <p:nvPr/>
          </p:nvSpPr>
          <p:spPr>
            <a:xfrm rot="0">
              <a:off x="0" y="1628402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400 </a:t>
              </a:r>
            </a:p>
          </p:txBody>
        </p:sp>
        <p:sp>
          <p:nvSpPr>
            <p:cNvPr name="TextBox 76" id="76"/>
            <p:cNvSpPr txBox="true"/>
            <p:nvPr/>
          </p:nvSpPr>
          <p:spPr>
            <a:xfrm rot="0">
              <a:off x="0" y="2868247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300 </a:t>
              </a:r>
            </a:p>
          </p:txBody>
        </p:sp>
        <p:sp>
          <p:nvSpPr>
            <p:cNvPr name="TextBox 77" id="77"/>
            <p:cNvSpPr txBox="true"/>
            <p:nvPr/>
          </p:nvSpPr>
          <p:spPr>
            <a:xfrm rot="0">
              <a:off x="0" y="4108093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200 </a:t>
              </a:r>
            </a:p>
          </p:txBody>
        </p:sp>
        <p:sp>
          <p:nvSpPr>
            <p:cNvPr name="TextBox 78" id="78"/>
            <p:cNvSpPr txBox="true"/>
            <p:nvPr/>
          </p:nvSpPr>
          <p:spPr>
            <a:xfrm rot="0">
              <a:off x="0" y="5347938"/>
              <a:ext cx="536558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100 </a:t>
              </a:r>
            </a:p>
          </p:txBody>
        </p:sp>
        <p:sp>
          <p:nvSpPr>
            <p:cNvPr name="TextBox 79" id="79"/>
            <p:cNvSpPr txBox="true"/>
            <p:nvPr/>
          </p:nvSpPr>
          <p:spPr>
            <a:xfrm rot="0">
              <a:off x="311804" y="6587783"/>
              <a:ext cx="224754" cy="353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22"/>
                </a:lnSpc>
              </a:pPr>
              <a:r>
                <a:rPr lang="en-US" sz="1587">
                  <a:solidFill>
                    <a:srgbClr val="000000"/>
                  </a:solidFill>
                  <a:latin typeface="Lato"/>
                </a:rPr>
                <a:t>0 </a:t>
              </a:r>
            </a:p>
          </p:txBody>
        </p:sp>
        <p:grpSp>
          <p:nvGrpSpPr>
            <p:cNvPr name="Group 80" id="80"/>
            <p:cNvGrpSpPr>
              <a:grpSpLocks noChangeAspect="true"/>
            </p:cNvGrpSpPr>
            <p:nvPr/>
          </p:nvGrpSpPr>
          <p:grpSpPr>
            <a:xfrm rot="0">
              <a:off x="701998" y="450173"/>
              <a:ext cx="5893704" cy="6443190"/>
              <a:chOff x="35224" y="-152400"/>
              <a:chExt cx="6684029" cy="7307199"/>
            </a:xfrm>
          </p:grpSpPr>
          <p:sp>
            <p:nvSpPr>
              <p:cNvPr name="Freeform 81" id="81"/>
              <p:cNvSpPr/>
              <p:nvPr/>
            </p:nvSpPr>
            <p:spPr>
              <a:xfrm>
                <a:off x="35224" y="67100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2" id="82"/>
              <p:cNvSpPr/>
              <p:nvPr/>
            </p:nvSpPr>
            <p:spPr>
              <a:xfrm>
                <a:off x="598098" y="666788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9"/>
                      <a:pt x="236303" y="0"/>
                      <a:pt x="152400" y="0"/>
                    </a:cubicBezTo>
                    <a:cubicBezTo>
                      <a:pt x="68496" y="0"/>
                      <a:pt x="375" y="67819"/>
                      <a:pt x="0" y="151720"/>
                    </a:cubicBezTo>
                    <a:cubicBezTo>
                      <a:pt x="375" y="235622"/>
                      <a:pt x="68496" y="303441"/>
                      <a:pt x="152400" y="303441"/>
                    </a:cubicBezTo>
                    <a:cubicBezTo>
                      <a:pt x="236303" y="303441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3" id="83"/>
              <p:cNvSpPr/>
              <p:nvPr/>
            </p:nvSpPr>
            <p:spPr>
              <a:xfrm>
                <a:off x="1911468" y="-151720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lnTo>
                      <a:pt x="304800" y="151720"/>
                    </a:ln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lnTo>
                      <a:pt x="0" y="151720"/>
                    </a:ln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4" id="84"/>
              <p:cNvSpPr/>
              <p:nvPr/>
            </p:nvSpPr>
            <p:spPr>
              <a:xfrm>
                <a:off x="2474341" y="209804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5" id="85"/>
              <p:cNvSpPr/>
              <p:nvPr/>
            </p:nvSpPr>
            <p:spPr>
              <a:xfrm>
                <a:off x="3787712" y="472746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6" id="86"/>
              <p:cNvSpPr/>
              <p:nvPr/>
            </p:nvSpPr>
            <p:spPr>
              <a:xfrm>
                <a:off x="6414453" y="685067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2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87" id="87"/>
              <p:cNvSpPr/>
              <p:nvPr/>
            </p:nvSpPr>
            <p:spPr>
              <a:xfrm>
                <a:off x="35224" y="6822556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6" y="67819"/>
                      <a:pt x="0" y="151721"/>
                    </a:cubicBezTo>
                    <a:cubicBezTo>
                      <a:pt x="376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1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88" id="88"/>
              <p:cNvSpPr/>
              <p:nvPr/>
            </p:nvSpPr>
            <p:spPr>
              <a:xfrm>
                <a:off x="598098" y="620387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89" id="89"/>
              <p:cNvSpPr/>
              <p:nvPr/>
            </p:nvSpPr>
            <p:spPr>
              <a:xfrm>
                <a:off x="1911468" y="5810162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90" id="90"/>
              <p:cNvSpPr/>
              <p:nvPr/>
            </p:nvSpPr>
            <p:spPr>
              <a:xfrm>
                <a:off x="2474341" y="642884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19"/>
                    </a:cubicBezTo>
                    <a:cubicBezTo>
                      <a:pt x="375" y="235621"/>
                      <a:pt x="68497" y="303440"/>
                      <a:pt x="152400" y="303440"/>
                    </a:cubicBezTo>
                    <a:cubicBezTo>
                      <a:pt x="236303" y="303440"/>
                      <a:pt x="304425" y="235621"/>
                      <a:pt x="304800" y="151719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91" id="91"/>
              <p:cNvSpPr/>
              <p:nvPr/>
            </p:nvSpPr>
            <p:spPr>
              <a:xfrm>
                <a:off x="3787712" y="23792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92" id="92"/>
              <p:cNvSpPr/>
              <p:nvPr/>
            </p:nvSpPr>
            <p:spPr>
              <a:xfrm>
                <a:off x="6414453" y="315262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2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93" id="93"/>
              <p:cNvSpPr/>
              <p:nvPr/>
            </p:nvSpPr>
            <p:spPr>
              <a:xfrm>
                <a:off x="35224" y="80443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94" id="94"/>
              <p:cNvSpPr/>
              <p:nvPr/>
            </p:nvSpPr>
            <p:spPr>
              <a:xfrm>
                <a:off x="598098" y="6260115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6" y="0"/>
                      <a:pt x="375" y="67818"/>
                      <a:pt x="0" y="151720"/>
                    </a:cubicBezTo>
                    <a:cubicBezTo>
                      <a:pt x="375" y="235622"/>
                      <a:pt x="68496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95" id="95"/>
              <p:cNvSpPr/>
              <p:nvPr/>
            </p:nvSpPr>
            <p:spPr>
              <a:xfrm>
                <a:off x="1911468" y="358851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96" id="96"/>
              <p:cNvSpPr/>
              <p:nvPr/>
            </p:nvSpPr>
            <p:spPr>
              <a:xfrm>
                <a:off x="2474341" y="671006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97" id="97"/>
              <p:cNvSpPr/>
              <p:nvPr/>
            </p:nvSpPr>
            <p:spPr>
              <a:xfrm>
                <a:off x="3787712" y="471340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19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19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  <p:sp>
            <p:nvSpPr>
              <p:cNvPr name="Freeform 98" id="98"/>
              <p:cNvSpPr/>
              <p:nvPr/>
            </p:nvSpPr>
            <p:spPr>
              <a:xfrm>
                <a:off x="6414453" y="514929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2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2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C395FF"/>
              </a:solidFill>
            </p:spPr>
          </p:sp>
        </p:grpSp>
      </p:grpSp>
      <p:sp>
        <p:nvSpPr>
          <p:cNvPr name="AutoShape 99" id="99"/>
          <p:cNvSpPr/>
          <p:nvPr/>
        </p:nvSpPr>
        <p:spPr>
          <a:xfrm rot="0">
            <a:off x="8526035" y="6963209"/>
            <a:ext cx="1235930" cy="0"/>
          </a:xfrm>
          <a:prstGeom prst="line">
            <a:avLst/>
          </a:prstGeom>
          <a:ln cap="flat" w="47625">
            <a:solidFill>
              <a:srgbClr val="7C2AE8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00" id="100"/>
          <p:cNvSpPr/>
          <p:nvPr/>
        </p:nvSpPr>
        <p:spPr>
          <a:xfrm rot="-10800000">
            <a:off x="8526035" y="5361927"/>
            <a:ext cx="1235930" cy="0"/>
          </a:xfrm>
          <a:prstGeom prst="line">
            <a:avLst/>
          </a:prstGeom>
          <a:ln cap="flat" w="47625">
            <a:solidFill>
              <a:srgbClr val="00C4CC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101" id="101"/>
          <p:cNvSpPr txBox="true"/>
          <p:nvPr/>
        </p:nvSpPr>
        <p:spPr>
          <a:xfrm rot="0">
            <a:off x="8738071" y="4629521"/>
            <a:ext cx="907109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C4CC"/>
                </a:solidFill>
                <a:latin typeface="Roboto Mono Light Bold"/>
              </a:rPr>
              <a:t>2022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8738071" y="6235803"/>
            <a:ext cx="907109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2023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0">
            <a:off x="-3446828" y="0"/>
            <a:ext cx="7762599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028700" y="1647315"/>
            <a:ext cx="6574143" cy="6574117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72330" r="-810" t="-5134" b="-4594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9153525" y="6940301"/>
            <a:ext cx="3501198" cy="855617"/>
            <a:chOff x="0" y="0"/>
            <a:chExt cx="2702366" cy="6604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702366" cy="660400"/>
            </a:xfrm>
            <a:custGeom>
              <a:avLst/>
              <a:gdLst/>
              <a:ahLst/>
              <a:cxnLst/>
              <a:rect r="r" b="b" t="t" l="l"/>
              <a:pathLst>
                <a:path h="660400" w="2702366">
                  <a:moveTo>
                    <a:pt x="2577906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77906" y="0"/>
                  </a:lnTo>
                  <a:cubicBezTo>
                    <a:pt x="2646486" y="0"/>
                    <a:pt x="2702366" y="55880"/>
                    <a:pt x="2702366" y="124460"/>
                  </a:cubicBezTo>
                  <a:lnTo>
                    <a:pt x="2702366" y="535940"/>
                  </a:lnTo>
                  <a:cubicBezTo>
                    <a:pt x="2702366" y="604520"/>
                    <a:pt x="2646486" y="660400"/>
                    <a:pt x="2577906" y="66040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9144000" y="2452759"/>
            <a:ext cx="7600032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HELLO &amp; WELCOME</a:t>
            </a:r>
          </a:p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Roboto Condensed Bold"/>
              </a:rPr>
              <a:t>TO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53525" y="4301409"/>
            <a:ext cx="4645361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WELCOME MESSAGE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4893701"/>
            <a:ext cx="6202863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Lato"/>
              </a:rPr>
              <a:t>Presentations are communication tools that can be used as demonstrations, lectures, speeches, reports, and more. It is mostly presented before an audience.</a:t>
            </a:r>
            <a:r>
              <a:rPr lang="en-US" sz="2300">
                <a:solidFill>
                  <a:srgbClr val="000000"/>
                </a:solidFill>
                <a:latin typeface="Lato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53525" y="7170976"/>
            <a:ext cx="350119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Roboto Mono Light Bold"/>
              </a:rPr>
              <a:t>LETS GET STARTED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140" t="0" r="24539" b="0"/>
          <a:stretch>
            <a:fillRect/>
          </a:stretch>
        </p:blipFill>
        <p:spPr>
          <a:xfrm flipH="false" flipV="false" rot="-5400000">
            <a:off x="-11523278" y="-19728410"/>
            <a:ext cx="13954004" cy="5301743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1309372"/>
            <a:ext cx="5059131" cy="2140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ICONS</a:t>
            </a:r>
          </a:p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RESOURCE </a:t>
            </a:r>
          </a:p>
          <a:p>
            <a:pPr algn="l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073902"/>
            <a:ext cx="5243646" cy="199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Use these design resources in your Canva Presentation. Happy designing! </a:t>
            </a: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Don't forget to delete this page before presenting.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0669" y="1662103"/>
            <a:ext cx="854598" cy="73495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82458" y="1662103"/>
            <a:ext cx="642751" cy="73495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6209" y="1662103"/>
            <a:ext cx="1049934" cy="73495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7143" y="1662103"/>
            <a:ext cx="898277" cy="73495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16420" y="1662103"/>
            <a:ext cx="370150" cy="73495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79819" y="1662103"/>
            <a:ext cx="734954" cy="73495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05298" y="1662103"/>
            <a:ext cx="931393" cy="73495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27216" y="1662103"/>
            <a:ext cx="1221223" cy="73495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93262" y="3851544"/>
            <a:ext cx="689520" cy="73495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0697" y="6045352"/>
            <a:ext cx="537185" cy="73495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79863" y="6045352"/>
            <a:ext cx="535848" cy="73495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1314" y="2754640"/>
            <a:ext cx="593308" cy="7349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6404" y="3851544"/>
            <a:ext cx="798863" cy="73495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68165" y="2754640"/>
            <a:ext cx="1279192" cy="73495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73830" y="2754640"/>
            <a:ext cx="734954" cy="73495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79848" y="2754640"/>
            <a:ext cx="395539" cy="73495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65912" y="2754640"/>
            <a:ext cx="734954" cy="73495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91391" y="2759970"/>
            <a:ext cx="569255" cy="73495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51171" y="2714495"/>
            <a:ext cx="823268" cy="73495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4964" y="2759970"/>
            <a:ext cx="634733" cy="73495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73642" y="6045352"/>
            <a:ext cx="734954" cy="73495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6404" y="4948448"/>
            <a:ext cx="854598" cy="734954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37882" y="2754640"/>
            <a:ext cx="645423" cy="734954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70777" y="3851544"/>
            <a:ext cx="1236161" cy="734954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97463" y="3851544"/>
            <a:ext cx="531839" cy="73495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19828" y="3851544"/>
            <a:ext cx="734954" cy="734954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45307" y="3851544"/>
            <a:ext cx="734954" cy="734954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0786" y="3851544"/>
            <a:ext cx="490415" cy="734954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51725" y="3851544"/>
            <a:ext cx="813329" cy="734954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7147" y="4900823"/>
            <a:ext cx="734954" cy="734954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96711" y="6045352"/>
            <a:ext cx="1195931" cy="734954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38358" y="6045352"/>
            <a:ext cx="734954" cy="734954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64004" y="4948448"/>
            <a:ext cx="479659" cy="688805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43713" y="4948448"/>
            <a:ext cx="721605" cy="688805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65368" y="4925373"/>
            <a:ext cx="854598" cy="734954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15043" y="4925373"/>
            <a:ext cx="729609" cy="734954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44702" y="4902299"/>
            <a:ext cx="602662" cy="734954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47415" y="4856150"/>
            <a:ext cx="779683" cy="781103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4264" y="6045352"/>
            <a:ext cx="730945" cy="734954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21567" y="6045352"/>
            <a:ext cx="1041816" cy="734954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3909" y="6045352"/>
            <a:ext cx="734954" cy="73495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28700" y="1288732"/>
            <a:ext cx="16230600" cy="770953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24539" b="0"/>
          <a:stretch>
            <a:fillRect/>
          </a:stretch>
        </p:blipFill>
        <p:spPr>
          <a:xfrm flipH="false" flipV="false" rot="-5400000">
            <a:off x="2177613" y="-3441014"/>
            <a:ext cx="13948644" cy="1848475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4444635" y="2785135"/>
            <a:ext cx="9398729" cy="4716730"/>
            <a:chOff x="0" y="0"/>
            <a:chExt cx="12531639" cy="628897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366637" y="161925"/>
              <a:ext cx="11798365" cy="2986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44"/>
                </a:lnSpc>
                <a:spcBef>
                  <a:spcPct val="0"/>
                </a:spcBef>
              </a:pPr>
              <a:r>
                <a:rPr lang="en-US" sz="8529" u="none">
                  <a:solidFill>
                    <a:srgbClr val="FFFFFF"/>
                  </a:solidFill>
                  <a:latin typeface="Roboto Condensed Bold"/>
                </a:rPr>
                <a:t>THANKS FOR</a:t>
              </a:r>
            </a:p>
            <a:p>
              <a:pPr algn="ctr" marL="0" indent="0" lvl="0">
                <a:lnSpc>
                  <a:spcPts val="8444"/>
                </a:lnSpc>
                <a:spcBef>
                  <a:spcPct val="0"/>
                </a:spcBef>
              </a:pPr>
              <a:r>
                <a:rPr lang="en-US" sz="8529" u="none">
                  <a:solidFill>
                    <a:srgbClr val="FFFFFF"/>
                  </a:solidFill>
                  <a:latin typeface="Roboto Condensed Bold"/>
                </a:rPr>
                <a:t>WATCHING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792794"/>
              <a:ext cx="12531639" cy="2496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80"/>
                </a:lnSpc>
              </a:pPr>
              <a:r>
                <a:rPr lang="en-US" sz="2700">
                  <a:solidFill>
                    <a:srgbClr val="000000"/>
                  </a:solidFill>
                  <a:latin typeface="Roboto Mono Light Bold"/>
                </a:rPr>
                <a:t>PRESENTATIONS ARE COMMUNICATION TOOLS THAT CAN BE USED AS DEMONSTRATIONS, LECTURES, SPEECHES, REPORTS, AND MORE. IT IS MOSTLY PRESENTED BEFORE AN AUDIENCE.</a:t>
              </a:r>
              <a:r>
                <a:rPr lang="en-US" sz="2700">
                  <a:solidFill>
                    <a:srgbClr val="000000"/>
                  </a:solidFill>
                  <a:latin typeface="Roboto Mono Light Bold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140" t="0" r="24539" b="0"/>
          <a:stretch>
            <a:fillRect/>
          </a:stretch>
        </p:blipFill>
        <p:spPr>
          <a:xfrm flipH="false" flipV="false" rot="-5400000">
            <a:off x="6719374" y="-7344617"/>
            <a:ext cx="4865122" cy="1848475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703435" y="3481516"/>
            <a:ext cx="1602354" cy="160235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342823" y="3481516"/>
            <a:ext cx="1602354" cy="160235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982211" y="3481516"/>
            <a:ext cx="1602354" cy="160235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1183784"/>
            <a:ext cx="16230600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HOW TO USE THIS</a:t>
            </a:r>
          </a:p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PRESENTATION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603095" y="3789414"/>
            <a:ext cx="1081809" cy="1081809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7094054" y="6419324"/>
            <a:ext cx="4099892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This will provide you with all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the fonts used and elements used in this presentation as listed on page 21. Learn more on slide 4.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86119" y="5773529"/>
            <a:ext cx="411576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Mono Light Bold"/>
              </a:rPr>
              <a:t>POWERPOINT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242483" y="3741789"/>
            <a:ext cx="1081809" cy="108180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63708" y="3741789"/>
            <a:ext cx="1081809" cy="1081809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13009263" y="6419324"/>
            <a:ext cx="3548250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This will provide you with all the fonts used and elements used in this presentation as listed on page 21. Learn more on slide 5.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26486" y="6419324"/>
            <a:ext cx="395625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under this presentation preview. Start editing your presentation. You need to sign in to your Canva account.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25507" y="5688336"/>
            <a:ext cx="411576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Mono Light Bold"/>
              </a:rPr>
              <a:t>GOOGLE SLIDES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46731" y="5773529"/>
            <a:ext cx="4115762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000000"/>
                </a:solidFill>
                <a:latin typeface="Roboto Mono Light Bold"/>
              </a:rPr>
              <a:t>CANVA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5967" y="1123950"/>
            <a:ext cx="11756066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DOWNLOAD THIS PRESENTATION AS A POWERPOINT TEMPLATE IN 3 STEPS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77172" y="5997696"/>
            <a:ext cx="2745793" cy="276932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509899" y="4241286"/>
            <a:ext cx="4080338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"Canva"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button next to this presentation. Start editing your presentation. You may need to sign in to your Canva account.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289833" y="5997696"/>
            <a:ext cx="3002615" cy="1736997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2804181" y="4241286"/>
            <a:ext cx="3973920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Enter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"PowerPoint"</a:t>
            </a:r>
            <a:r>
              <a:rPr lang="en-US" sz="2100">
                <a:solidFill>
                  <a:srgbClr val="000000"/>
                </a:solidFill>
                <a:latin typeface="Lato"/>
              </a:rPr>
              <a:t> in the search bar and click on the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PowerPoint</a:t>
            </a:r>
            <a:r>
              <a:rPr lang="en-US" sz="2100">
                <a:solidFill>
                  <a:srgbClr val="000000"/>
                </a:solidFill>
                <a:latin typeface="Lato"/>
              </a:rPr>
              <a:t> icon to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download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879551" y="5997696"/>
            <a:ext cx="2528899" cy="394178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157040" y="4241286"/>
            <a:ext cx="3973920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"Share"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button on the top right corner in Canva and click on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"More"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at the bottom of the menu.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259258"/>
            <a:ext cx="677942" cy="10404368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3203946" y="3320443"/>
            <a:ext cx="692243" cy="692243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Roboto Mono Light Bold"/>
                </a:rPr>
                <a:t>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797879" y="3320443"/>
            <a:ext cx="692243" cy="69224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Roboto Mono Light Bold"/>
                </a:rPr>
                <a:t>2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445019" y="3320443"/>
            <a:ext cx="692243" cy="692243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Roboto Mono Light Bold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80041" y="5802926"/>
            <a:ext cx="2527918" cy="394025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257684" y="6916707"/>
            <a:ext cx="3066913" cy="171269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3265967" y="1123950"/>
            <a:ext cx="11756066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DOWNLOAD THIS PRESENTATION AS A GOOGLE SLIDE TEMPLATE IN 3 STEPS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82382" y="4322741"/>
            <a:ext cx="3935372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"Canva"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08733" y="4322741"/>
            <a:ext cx="4470535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"Share"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button on the top right corner in Canva and click on </a:t>
            </a:r>
            <a:r>
              <a:rPr lang="en-US" sz="2100" u="none">
                <a:solidFill>
                  <a:srgbClr val="000000"/>
                </a:solidFill>
                <a:latin typeface="Lato Bold"/>
              </a:rPr>
              <a:t>"More"</a:t>
            </a:r>
            <a:r>
              <a:rPr lang="en-US" sz="2100" u="none">
                <a:solidFill>
                  <a:srgbClr val="000000"/>
                </a:solidFill>
                <a:latin typeface="Lato"/>
              </a:rPr>
              <a:t> at the bottom of the menu.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768708" y="4322741"/>
            <a:ext cx="4044865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Enter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"Google Drive"</a:t>
            </a:r>
            <a:r>
              <a:rPr lang="en-US" sz="2100">
                <a:solidFill>
                  <a:srgbClr val="000000"/>
                </a:solidFill>
                <a:latin typeface="Lato"/>
              </a:rPr>
              <a:t> in the search bar and click on the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Google Drive</a:t>
            </a:r>
            <a:r>
              <a:rPr lang="en-US" sz="2100">
                <a:solidFill>
                  <a:srgbClr val="000000"/>
                </a:solidFill>
                <a:latin typeface="Lato"/>
              </a:rPr>
              <a:t> icon to add this design as a Google slide in your G Drive. It will ask you to link your Google account to Canva the first time.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177172" y="6388389"/>
            <a:ext cx="2745793" cy="276932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58684"/>
            <a:ext cx="677942" cy="10404368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3203946" y="3320443"/>
            <a:ext cx="692243" cy="692243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FFFFFF"/>
                  </a:solidFill>
                  <a:latin typeface="Roboto Mono Light Bold"/>
                </a:rPr>
                <a:t>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797879" y="3320443"/>
            <a:ext cx="692243" cy="69224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Roboto Mono Light Bold"/>
                </a:rPr>
                <a:t>2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445019" y="3320443"/>
            <a:ext cx="692243" cy="692243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C2AE8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Roboto Mono Light Bold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05716" y="1793448"/>
            <a:ext cx="5628518" cy="6886885"/>
            <a:chOff x="0" y="0"/>
            <a:chExt cx="7504691" cy="9182513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2323990" y="-47625"/>
              <a:ext cx="1057964" cy="40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Series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999273" y="-47625"/>
              <a:ext cx="1057964" cy="40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19"/>
                </a:lnSpc>
              </a:pPr>
              <a:r>
                <a:rPr lang="en-US" sz="1799">
                  <a:solidFill>
                    <a:srgbClr val="000000"/>
                  </a:solidFill>
                  <a:latin typeface="Lato"/>
                </a:rPr>
                <a:t>Series 2</a:t>
              </a:r>
            </a:p>
          </p:txBody>
        </p: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2077062" y="118706"/>
              <a:ext cx="1798747" cy="123464"/>
              <a:chOff x="2563861" y="-603727"/>
              <a:chExt cx="2220317" cy="1524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2563861" y="-60372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>
                <a:off x="4631778" y="-60372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0" y="607803"/>
              <a:ext cx="7504691" cy="8574710"/>
              <a:chOff x="0" y="0"/>
              <a:chExt cx="9263556" cy="10584354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-6350" y="0"/>
                <a:ext cx="9276256" cy="10584354"/>
              </a:xfrm>
              <a:custGeom>
                <a:avLst/>
                <a:gdLst/>
                <a:ahLst/>
                <a:cxnLst/>
                <a:rect r="r" b="b" t="t" l="l"/>
                <a:pathLst>
                  <a:path h="10584354" w="9276256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584354"/>
                    </a:lnTo>
                    <a:lnTo>
                      <a:pt x="0" y="10584354"/>
                    </a:lnTo>
                    <a:close/>
                    <a:moveTo>
                      <a:pt x="1852711" y="0"/>
                    </a:moveTo>
                    <a:lnTo>
                      <a:pt x="1865411" y="0"/>
                    </a:lnTo>
                    <a:lnTo>
                      <a:pt x="1865411" y="10584354"/>
                    </a:lnTo>
                    <a:lnTo>
                      <a:pt x="1852711" y="10584354"/>
                    </a:lnTo>
                    <a:close/>
                    <a:moveTo>
                      <a:pt x="3705422" y="0"/>
                    </a:moveTo>
                    <a:lnTo>
                      <a:pt x="3718122" y="0"/>
                    </a:lnTo>
                    <a:lnTo>
                      <a:pt x="3718122" y="10584354"/>
                    </a:lnTo>
                    <a:lnTo>
                      <a:pt x="3705422" y="10584354"/>
                    </a:lnTo>
                    <a:close/>
                    <a:moveTo>
                      <a:pt x="5558134" y="0"/>
                    </a:moveTo>
                    <a:lnTo>
                      <a:pt x="5570834" y="0"/>
                    </a:lnTo>
                    <a:lnTo>
                      <a:pt x="5570834" y="10584354"/>
                    </a:lnTo>
                    <a:lnTo>
                      <a:pt x="5558134" y="10584354"/>
                    </a:lnTo>
                    <a:close/>
                    <a:moveTo>
                      <a:pt x="7410845" y="0"/>
                    </a:moveTo>
                    <a:lnTo>
                      <a:pt x="7423545" y="0"/>
                    </a:lnTo>
                    <a:lnTo>
                      <a:pt x="7423545" y="10584354"/>
                    </a:lnTo>
                    <a:lnTo>
                      <a:pt x="7410845" y="10584354"/>
                    </a:lnTo>
                    <a:close/>
                    <a:moveTo>
                      <a:pt x="9263556" y="0"/>
                    </a:moveTo>
                    <a:lnTo>
                      <a:pt x="9276256" y="0"/>
                    </a:lnTo>
                    <a:lnTo>
                      <a:pt x="9276256" y="10584354"/>
                    </a:lnTo>
                    <a:lnTo>
                      <a:pt x="9263556" y="10584354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607803"/>
              <a:ext cx="6759366" cy="8574710"/>
              <a:chOff x="0" y="0"/>
              <a:chExt cx="8343550" cy="10584354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1857247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1857247">
                    <a:moveTo>
                      <a:pt x="0" y="0"/>
                    </a:moveTo>
                    <a:lnTo>
                      <a:pt x="1673078" y="0"/>
                    </a:lnTo>
                    <a:lnTo>
                      <a:pt x="1673078" y="0"/>
                    </a:lnTo>
                    <a:cubicBezTo>
                      <a:pt x="1721923" y="0"/>
                      <a:pt x="1768767" y="19403"/>
                      <a:pt x="1803305" y="53942"/>
                    </a:cubicBezTo>
                    <a:cubicBezTo>
                      <a:pt x="1837843" y="88480"/>
                      <a:pt x="1857247" y="135324"/>
                      <a:pt x="1857247" y="184168"/>
                    </a:cubicBezTo>
                    <a:lnTo>
                      <a:pt x="1857247" y="184168"/>
                    </a:lnTo>
                    <a:cubicBezTo>
                      <a:pt x="1857247" y="233013"/>
                      <a:pt x="1837843" y="279857"/>
                      <a:pt x="1803305" y="314395"/>
                    </a:cubicBezTo>
                    <a:cubicBezTo>
                      <a:pt x="1768767" y="348933"/>
                      <a:pt x="1721923" y="368337"/>
                      <a:pt x="1673078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2455570"/>
                <a:ext cx="2785417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2785417">
                    <a:moveTo>
                      <a:pt x="0" y="0"/>
                    </a:moveTo>
                    <a:lnTo>
                      <a:pt x="2601248" y="0"/>
                    </a:lnTo>
                    <a:cubicBezTo>
                      <a:pt x="2650093" y="0"/>
                      <a:pt x="2696937" y="19404"/>
                      <a:pt x="2731475" y="53942"/>
                    </a:cubicBezTo>
                    <a:cubicBezTo>
                      <a:pt x="2766013" y="88480"/>
                      <a:pt x="2785417" y="135324"/>
                      <a:pt x="2785417" y="184168"/>
                    </a:cubicBezTo>
                    <a:lnTo>
                      <a:pt x="2785417" y="184168"/>
                    </a:lnTo>
                    <a:cubicBezTo>
                      <a:pt x="2785417" y="233013"/>
                      <a:pt x="2766013" y="279857"/>
                      <a:pt x="2731475" y="314395"/>
                    </a:cubicBezTo>
                    <a:cubicBezTo>
                      <a:pt x="2696937" y="348933"/>
                      <a:pt x="2650093" y="368337"/>
                      <a:pt x="2601248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4911140"/>
                <a:ext cx="4452857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4452857">
                    <a:moveTo>
                      <a:pt x="0" y="0"/>
                    </a:moveTo>
                    <a:lnTo>
                      <a:pt x="4268689" y="0"/>
                    </a:lnTo>
                    <a:cubicBezTo>
                      <a:pt x="4370402" y="0"/>
                      <a:pt x="4452857" y="82455"/>
                      <a:pt x="4452857" y="184168"/>
                    </a:cubicBezTo>
                    <a:lnTo>
                      <a:pt x="4452857" y="184168"/>
                    </a:lnTo>
                    <a:cubicBezTo>
                      <a:pt x="4452857" y="233013"/>
                      <a:pt x="4433453" y="279857"/>
                      <a:pt x="4398915" y="314395"/>
                    </a:cubicBezTo>
                    <a:cubicBezTo>
                      <a:pt x="4364377" y="348934"/>
                      <a:pt x="4317533" y="368337"/>
                      <a:pt x="4268689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7366710"/>
                <a:ext cx="5193941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5193941">
                    <a:moveTo>
                      <a:pt x="0" y="0"/>
                    </a:moveTo>
                    <a:lnTo>
                      <a:pt x="5009773" y="0"/>
                    </a:lnTo>
                    <a:cubicBezTo>
                      <a:pt x="5058618" y="0"/>
                      <a:pt x="5105462" y="19404"/>
                      <a:pt x="5140000" y="53942"/>
                    </a:cubicBezTo>
                    <a:cubicBezTo>
                      <a:pt x="5174538" y="88480"/>
                      <a:pt x="5193941" y="135324"/>
                      <a:pt x="5193941" y="184169"/>
                    </a:cubicBezTo>
                    <a:lnTo>
                      <a:pt x="5193941" y="184169"/>
                    </a:lnTo>
                    <a:cubicBezTo>
                      <a:pt x="5193941" y="233013"/>
                      <a:pt x="5174538" y="279857"/>
                      <a:pt x="5140000" y="314396"/>
                    </a:cubicBezTo>
                    <a:cubicBezTo>
                      <a:pt x="5105462" y="348934"/>
                      <a:pt x="5058618" y="368337"/>
                      <a:pt x="5009773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9822280"/>
                <a:ext cx="6304016" cy="368336"/>
              </a:xfrm>
              <a:custGeom>
                <a:avLst/>
                <a:gdLst/>
                <a:ahLst/>
                <a:cxnLst/>
                <a:rect r="r" b="b" t="t" l="l"/>
                <a:pathLst>
                  <a:path h="368336" w="6304016">
                    <a:moveTo>
                      <a:pt x="0" y="0"/>
                    </a:moveTo>
                    <a:lnTo>
                      <a:pt x="6119847" y="0"/>
                    </a:lnTo>
                    <a:cubicBezTo>
                      <a:pt x="6168692" y="0"/>
                      <a:pt x="6215536" y="19404"/>
                      <a:pt x="6250074" y="53942"/>
                    </a:cubicBezTo>
                    <a:cubicBezTo>
                      <a:pt x="6284613" y="88480"/>
                      <a:pt x="6304016" y="135325"/>
                      <a:pt x="6304016" y="184169"/>
                    </a:cubicBezTo>
                    <a:lnTo>
                      <a:pt x="6304016" y="184169"/>
                    </a:lnTo>
                    <a:cubicBezTo>
                      <a:pt x="6304016" y="285882"/>
                      <a:pt x="6221561" y="368337"/>
                      <a:pt x="6119847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393737"/>
                <a:ext cx="2600146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2600146">
                    <a:moveTo>
                      <a:pt x="0" y="0"/>
                    </a:moveTo>
                    <a:lnTo>
                      <a:pt x="2415977" y="0"/>
                    </a:lnTo>
                    <a:cubicBezTo>
                      <a:pt x="2464822" y="0"/>
                      <a:pt x="2511666" y="19403"/>
                      <a:pt x="2546204" y="53941"/>
                    </a:cubicBezTo>
                    <a:cubicBezTo>
                      <a:pt x="2580742" y="88480"/>
                      <a:pt x="2600146" y="135324"/>
                      <a:pt x="2600146" y="184168"/>
                    </a:cubicBezTo>
                    <a:lnTo>
                      <a:pt x="2600146" y="184168"/>
                    </a:lnTo>
                    <a:cubicBezTo>
                      <a:pt x="2600146" y="233013"/>
                      <a:pt x="2580742" y="279857"/>
                      <a:pt x="2546204" y="314395"/>
                    </a:cubicBezTo>
                    <a:cubicBezTo>
                      <a:pt x="2511666" y="348933"/>
                      <a:pt x="2464822" y="368336"/>
                      <a:pt x="2415977" y="368336"/>
                    </a:cubicBezTo>
                    <a:lnTo>
                      <a:pt x="0" y="368336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2849307"/>
                <a:ext cx="2599722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2599722">
                    <a:moveTo>
                      <a:pt x="0" y="0"/>
                    </a:moveTo>
                    <a:lnTo>
                      <a:pt x="2415554" y="0"/>
                    </a:lnTo>
                    <a:cubicBezTo>
                      <a:pt x="2517267" y="0"/>
                      <a:pt x="2599722" y="82455"/>
                      <a:pt x="2599722" y="184168"/>
                    </a:cubicBezTo>
                    <a:lnTo>
                      <a:pt x="2599722" y="184168"/>
                    </a:lnTo>
                    <a:cubicBezTo>
                      <a:pt x="2599722" y="233013"/>
                      <a:pt x="2580319" y="279857"/>
                      <a:pt x="2545781" y="314395"/>
                    </a:cubicBezTo>
                    <a:cubicBezTo>
                      <a:pt x="2511242" y="348933"/>
                      <a:pt x="2464398" y="368337"/>
                      <a:pt x="2415554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5304877"/>
                <a:ext cx="2968571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2968571">
                    <a:moveTo>
                      <a:pt x="0" y="0"/>
                    </a:moveTo>
                    <a:lnTo>
                      <a:pt x="2784403" y="0"/>
                    </a:lnTo>
                    <a:cubicBezTo>
                      <a:pt x="2886116" y="0"/>
                      <a:pt x="2968571" y="82455"/>
                      <a:pt x="2968571" y="184168"/>
                    </a:cubicBezTo>
                    <a:lnTo>
                      <a:pt x="2968571" y="184168"/>
                    </a:lnTo>
                    <a:cubicBezTo>
                      <a:pt x="2968571" y="233013"/>
                      <a:pt x="2949168" y="279857"/>
                      <a:pt x="2914630" y="314395"/>
                    </a:cubicBezTo>
                    <a:cubicBezTo>
                      <a:pt x="2880091" y="348933"/>
                      <a:pt x="2833247" y="368337"/>
                      <a:pt x="2784403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7760447"/>
                <a:ext cx="3709958" cy="368336"/>
              </a:xfrm>
              <a:custGeom>
                <a:avLst/>
                <a:gdLst/>
                <a:ahLst/>
                <a:cxnLst/>
                <a:rect r="r" b="b" t="t" l="l"/>
                <a:pathLst>
                  <a:path h="368336" w="3709958">
                    <a:moveTo>
                      <a:pt x="0" y="0"/>
                    </a:moveTo>
                    <a:lnTo>
                      <a:pt x="3525790" y="0"/>
                    </a:lnTo>
                    <a:cubicBezTo>
                      <a:pt x="3627503" y="0"/>
                      <a:pt x="3709958" y="82455"/>
                      <a:pt x="3709958" y="184168"/>
                    </a:cubicBezTo>
                    <a:lnTo>
                      <a:pt x="3709958" y="184168"/>
                    </a:lnTo>
                    <a:cubicBezTo>
                      <a:pt x="3709958" y="233012"/>
                      <a:pt x="3690555" y="279857"/>
                      <a:pt x="3656016" y="314395"/>
                    </a:cubicBezTo>
                    <a:cubicBezTo>
                      <a:pt x="3621478" y="348933"/>
                      <a:pt x="3574635" y="368337"/>
                      <a:pt x="3525790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10216017"/>
                <a:ext cx="8343550" cy="368337"/>
              </a:xfrm>
              <a:custGeom>
                <a:avLst/>
                <a:gdLst/>
                <a:ahLst/>
                <a:cxnLst/>
                <a:rect r="r" b="b" t="t" l="l"/>
                <a:pathLst>
                  <a:path h="368337" w="8343550">
                    <a:moveTo>
                      <a:pt x="0" y="0"/>
                    </a:moveTo>
                    <a:lnTo>
                      <a:pt x="8159382" y="0"/>
                    </a:lnTo>
                    <a:cubicBezTo>
                      <a:pt x="8208226" y="0"/>
                      <a:pt x="8255071" y="19403"/>
                      <a:pt x="8289609" y="53941"/>
                    </a:cubicBezTo>
                    <a:cubicBezTo>
                      <a:pt x="8324147" y="88480"/>
                      <a:pt x="8343550" y="135324"/>
                      <a:pt x="8343550" y="184168"/>
                    </a:cubicBezTo>
                    <a:lnTo>
                      <a:pt x="8343550" y="184168"/>
                    </a:lnTo>
                    <a:cubicBezTo>
                      <a:pt x="8343550" y="233013"/>
                      <a:pt x="8324147" y="279857"/>
                      <a:pt x="8289609" y="314395"/>
                    </a:cubicBezTo>
                    <a:cubicBezTo>
                      <a:pt x="8255071" y="348933"/>
                      <a:pt x="8208226" y="368337"/>
                      <a:pt x="8159382" y="368337"/>
                    </a:cubicBezTo>
                    <a:lnTo>
                      <a:pt x="0" y="368337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</p:grpSp>
      </p:grpSp>
      <p:grpSp>
        <p:nvGrpSpPr>
          <p:cNvPr name="Group 21" id="21"/>
          <p:cNvGrpSpPr/>
          <p:nvPr/>
        </p:nvGrpSpPr>
        <p:grpSpPr>
          <a:xfrm rot="0">
            <a:off x="1969260" y="6751801"/>
            <a:ext cx="1928532" cy="1928532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DF0F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077002" y="6751801"/>
            <a:ext cx="1928532" cy="1928532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DF0F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pic>
        <p:nvPicPr>
          <p:cNvPr name="Picture 27" id="2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0028" y="7222568"/>
            <a:ext cx="986997" cy="98699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547770" y="7222568"/>
            <a:ext cx="986997" cy="98699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  <p:sp>
        <p:nvSpPr>
          <p:cNvPr name="TextBox 31" id="31"/>
          <p:cNvSpPr txBox="true"/>
          <p:nvPr/>
        </p:nvSpPr>
        <p:spPr>
          <a:xfrm rot="0">
            <a:off x="1783810" y="1491882"/>
            <a:ext cx="5868702" cy="1425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IBM Plex Sans Bold"/>
              </a:rPr>
              <a:t>INFOGRAPHIC</a:t>
            </a:r>
          </a:p>
          <a:p>
            <a:pPr>
              <a:lnSpc>
                <a:spcPts val="5544"/>
              </a:lnSpc>
            </a:pPr>
            <a:r>
              <a:rPr lang="en-US" sz="5600">
                <a:solidFill>
                  <a:srgbClr val="000000"/>
                </a:solidFill>
                <a:latin typeface="IBM Plex Sans Bold"/>
              </a:rPr>
              <a:t>SLIDE REPORT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783810" y="3885940"/>
            <a:ext cx="6745755" cy="1198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000000"/>
                </a:solidFill>
                <a:latin typeface="Lato"/>
              </a:rPr>
              <a:t>Presentations are communication tools that can be used as demonstrations, lectures, speeches, reports, and more. It is mostly presented before an audience.</a:t>
            </a:r>
            <a:r>
              <a:rPr lang="en-US" sz="2300">
                <a:solidFill>
                  <a:srgbClr val="000000"/>
                </a:solidFill>
                <a:latin typeface="Lato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050025" y="1123950"/>
            <a:ext cx="4187949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967940" y="4146066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STEP ONE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967940" y="7166444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STEP THREE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67940" y="4734562"/>
            <a:ext cx="3777157" cy="73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67940" y="7723941"/>
            <a:ext cx="3777157" cy="73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343827" y="4146066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 u="none">
                <a:solidFill>
                  <a:srgbClr val="7C2AE8"/>
                </a:solidFill>
                <a:latin typeface="Roboto Mono Light Bold"/>
              </a:rPr>
              <a:t>STEP TWO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343827" y="7166444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7C2AE8"/>
                </a:solidFill>
                <a:latin typeface="Roboto Mono Light Bold"/>
              </a:rPr>
              <a:t>STEP FOUR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42903" y="4703563"/>
            <a:ext cx="3777157" cy="73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542903" y="7723941"/>
            <a:ext cx="3777157" cy="737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AutoShape 11" id="11"/>
          <p:cNvSpPr/>
          <p:nvPr/>
        </p:nvSpPr>
        <p:spPr>
          <a:xfrm rot="0">
            <a:off x="1967940" y="7707464"/>
            <a:ext cx="5283998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0">
            <a:off x="1967940" y="4713088"/>
            <a:ext cx="5283998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11036062" y="7702702"/>
            <a:ext cx="5283998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1036062" y="4708326"/>
            <a:ext cx="5283998" cy="0"/>
          </a:xfrm>
          <a:prstGeom prst="line">
            <a:avLst/>
          </a:prstGeom>
          <a:ln cap="rnd" w="9525">
            <a:solidFill>
              <a:srgbClr val="7C2AE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5" id="15"/>
          <p:cNvGrpSpPr/>
          <p:nvPr/>
        </p:nvGrpSpPr>
        <p:grpSpPr>
          <a:xfrm rot="0">
            <a:off x="6312698" y="3456364"/>
            <a:ext cx="5662604" cy="5662604"/>
            <a:chOff x="0" y="0"/>
            <a:chExt cx="7550139" cy="7550139"/>
          </a:xfrm>
        </p:grpSpPr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0" y="0"/>
              <a:ext cx="7550139" cy="7550139"/>
              <a:chOff x="0" y="0"/>
              <a:chExt cx="2540000" cy="254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270000" y="0"/>
                <a:ext cx="1285798" cy="1333474"/>
              </a:xfrm>
              <a:custGeom>
                <a:avLst/>
                <a:gdLst/>
                <a:ahLst/>
                <a:cxnLst/>
                <a:rect r="r" b="b" t="t" l="l"/>
                <a:pathLst>
                  <a:path h="1333474" w="1285798">
                    <a:moveTo>
                      <a:pt x="0" y="0"/>
                    </a:moveTo>
                    <a:cubicBezTo>
                      <a:pt x="347841" y="0"/>
                      <a:pt x="680458" y="142671"/>
                      <a:pt x="920193" y="394703"/>
                    </a:cubicBezTo>
                    <a:cubicBezTo>
                      <a:pt x="1159929" y="646735"/>
                      <a:pt x="1285798" y="986067"/>
                      <a:pt x="1268413" y="1333474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7C2AE8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1206526" y="1270000"/>
                <a:ext cx="1333474" cy="1285798"/>
              </a:xfrm>
              <a:custGeom>
                <a:avLst/>
                <a:gdLst/>
                <a:ahLst/>
                <a:cxnLst/>
                <a:rect r="r" b="b" t="t" l="l"/>
                <a:pathLst>
                  <a:path h="1285798" w="1333474">
                    <a:moveTo>
                      <a:pt x="1333474" y="0"/>
                    </a:moveTo>
                    <a:cubicBezTo>
                      <a:pt x="1333474" y="347841"/>
                      <a:pt x="1190803" y="680458"/>
                      <a:pt x="938771" y="920193"/>
                    </a:cubicBezTo>
                    <a:cubicBezTo>
                      <a:pt x="686738" y="1159929"/>
                      <a:pt x="347407" y="1285798"/>
                      <a:pt x="0" y="1268413"/>
                    </a:cubicBez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007BFF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-15798" y="1206526"/>
                <a:ext cx="1285798" cy="1333474"/>
              </a:xfrm>
              <a:custGeom>
                <a:avLst/>
                <a:gdLst/>
                <a:ahLst/>
                <a:cxnLst/>
                <a:rect r="r" b="b" t="t" l="l"/>
                <a:pathLst>
                  <a:path h="1333474" w="1285798">
                    <a:moveTo>
                      <a:pt x="1285798" y="1333474"/>
                    </a:moveTo>
                    <a:cubicBezTo>
                      <a:pt x="937957" y="1333474"/>
                      <a:pt x="605340" y="1190803"/>
                      <a:pt x="365605" y="938771"/>
                    </a:cubicBezTo>
                    <a:cubicBezTo>
                      <a:pt x="125869" y="686738"/>
                      <a:pt x="0" y="347407"/>
                      <a:pt x="17385" y="0"/>
                    </a:cubicBezTo>
                    <a:lnTo>
                      <a:pt x="1285798" y="63474"/>
                    </a:lnTo>
                    <a:close/>
                  </a:path>
                </a:pathLst>
              </a:custGeom>
              <a:solidFill>
                <a:srgbClr val="00AFFF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0"/>
                <a:ext cx="1270000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70000">
                    <a:moveTo>
                      <a:pt x="0" y="1270000"/>
                    </a:moveTo>
                    <a:cubicBezTo>
                      <a:pt x="0" y="568648"/>
                      <a:pt x="568521" y="70"/>
                      <a:pt x="1269873" y="0"/>
                    </a:cubicBezTo>
                    <a:lnTo>
                      <a:pt x="1270000" y="1270000"/>
                    </a:lnTo>
                    <a:close/>
                  </a:path>
                </a:pathLst>
              </a:custGeom>
              <a:solidFill>
                <a:srgbClr val="00DAFF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00FFFF"/>
              </a:solidFill>
            </p:spPr>
          </p:sp>
        </p:grpSp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" t="0" r="93313" b="0"/>
          <a:stretch>
            <a:fillRect/>
          </a:stretch>
        </p:blipFill>
        <p:spPr>
          <a:xfrm flipH="false" flipV="false" rot="0">
            <a:off x="0" y="-117368"/>
            <a:ext cx="677942" cy="10404368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313" t="0" r="170" b="0"/>
          <a:stretch>
            <a:fillRect/>
          </a:stretch>
        </p:blipFill>
        <p:spPr>
          <a:xfrm flipH="false" flipV="false" rot="0">
            <a:off x="17605935" y="-117368"/>
            <a:ext cx="677942" cy="10404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140" t="0" r="24539" b="0"/>
          <a:stretch>
            <a:fillRect/>
          </a:stretch>
        </p:blipFill>
        <p:spPr>
          <a:xfrm flipH="false" flipV="false" rot="-5400000">
            <a:off x="6719374" y="-721186"/>
            <a:ext cx="4865122" cy="184847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58761" y="3950081"/>
            <a:ext cx="604758" cy="6047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024481" y="3950081"/>
            <a:ext cx="604758" cy="6047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024481" y="6608986"/>
            <a:ext cx="604758" cy="60475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58761" y="6608986"/>
            <a:ext cx="604758" cy="60475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/>
          <a:srcRect l="0" t="0" r="0" b="17350"/>
          <a:stretch>
            <a:fillRect/>
          </a:stretch>
        </p:blipFill>
        <p:spPr>
          <a:xfrm flipH="false" flipV="false" rot="0">
            <a:off x="6101539" y="4048625"/>
            <a:ext cx="6069954" cy="334241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5952322" y="3950081"/>
            <a:ext cx="6383356" cy="4875288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3755569" y="1143000"/>
            <a:ext cx="10776862" cy="730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IBM Plex Sans Bold"/>
              </a:rPr>
              <a:t>INFOGRAPHIC SLIDE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75234" y="2010451"/>
            <a:ext cx="5737533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 communication tools.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76234" y="6659905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35533" y="6659905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76234" y="4001000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535533" y="4001000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75310" y="7207877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35533" y="7207877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75310" y="4548972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535533" y="4548972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140" t="0" r="24539" b="0"/>
          <a:stretch>
            <a:fillRect/>
          </a:stretch>
        </p:blipFill>
        <p:spPr>
          <a:xfrm flipH="false" flipV="false" rot="-5400000">
            <a:off x="-15048131" y="-19531714"/>
            <a:ext cx="13954004" cy="53017432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382791" y="5907207"/>
            <a:ext cx="13538287" cy="13538287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48489" y="5245141"/>
            <a:ext cx="1885926" cy="188592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469454" y="5245141"/>
            <a:ext cx="1885926" cy="188592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808405" y="7771370"/>
            <a:ext cx="1885926" cy="188592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609539" y="7771370"/>
            <a:ext cx="1885926" cy="1885926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E5E8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7050025" y="1254366"/>
            <a:ext cx="4187949" cy="1444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INFOGRAPHIC</a:t>
            </a:r>
          </a:p>
          <a:p>
            <a:pPr algn="ctr" marL="0" indent="0" lvl="0">
              <a:lnSpc>
                <a:spcPts val="5544"/>
              </a:lnSpc>
              <a:spcBef>
                <a:spcPct val="0"/>
              </a:spcBef>
            </a:pPr>
            <a:r>
              <a:rPr lang="en-US" sz="5600" u="none">
                <a:solidFill>
                  <a:srgbClr val="000000"/>
                </a:solidFill>
                <a:latin typeface="Roboto Condensed Bold"/>
              </a:rPr>
              <a:t>SLIDE REPORT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073792" y="3603993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237975" y="3603993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-337458" y="6188103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72868" y="4151965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237975" y="4151965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just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-138382" y="6736076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660430" y="6188103"/>
            <a:ext cx="3976233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Roboto Mono Light Bold"/>
              </a:rPr>
              <a:t>EXAMPLE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660430" y="6736076"/>
            <a:ext cx="3777157" cy="798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25464" y="5713574"/>
            <a:ext cx="931977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44870" y="5732808"/>
            <a:ext cx="735095" cy="910590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77103" y="8441195"/>
            <a:ext cx="950796" cy="546276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292977" y="8225738"/>
            <a:ext cx="916781" cy="9771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DAFKyJMjAtE</dc:identifier>
  <dcterms:modified xsi:type="dcterms:W3CDTF">2011-08-01T06:04:30Z</dcterms:modified>
  <cp:revision>1</cp:revision>
  <dc:title>Teal Purple Modern Infographic Dashboard Presentation</dc:title>
</cp:coreProperties>
</file>