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8" r:id="rId33"/>
    <p:sldId id="269" r:id="rId34"/>
    <p:sldId id="270" r:id="rId35"/>
    <p:sldId id="271" r:id="rId36"/>
    <p:sldId id="272" r:id="rId37"/>
    <p:sldId id="273" r:id="rId38"/>
    <p:sldId id="274" r:id="rId39"/>
    <p:sldId id="275" r:id="rId40"/>
    <p:sldId id="276" r:id="rId41"/>
    <p:sldId id="277" r:id="rId42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Lato" charset="1" panose="020F0502020204030203"/>
      <p:regular r:id="rId10"/>
    </p:embeddedFont>
    <p:embeddedFont>
      <p:font typeface="Lato Bold" charset="1" panose="020F0502020204030203"/>
      <p:regular r:id="rId11"/>
    </p:embeddedFont>
    <p:embeddedFont>
      <p:font typeface="Lato Italics" charset="1" panose="020F0502020204030203"/>
      <p:regular r:id="rId12"/>
    </p:embeddedFont>
    <p:embeddedFont>
      <p:font typeface="Lato Bold Italics" charset="1" panose="020F0502020204030203"/>
      <p:regular r:id="rId13"/>
    </p:embeddedFont>
    <p:embeddedFont>
      <p:font typeface="Rubik" charset="1" panose="00000000000000000000"/>
      <p:regular r:id="rId14"/>
    </p:embeddedFont>
    <p:embeddedFont>
      <p:font typeface="Rubik Bold" charset="1" panose="00000000000000000000"/>
      <p:regular r:id="rId15"/>
    </p:embeddedFont>
    <p:embeddedFont>
      <p:font typeface="Rubik Italics" charset="1" panose="00000000000000000000"/>
      <p:regular r:id="rId16"/>
    </p:embeddedFont>
    <p:embeddedFont>
      <p:font typeface="Rubik Bold Italics" charset="1" panose="00000000000000000000"/>
      <p:regular r:id="rId17"/>
    </p:embeddedFont>
    <p:embeddedFont>
      <p:font typeface="Eczar ExtraBold" charset="1" panose="02000603040300000004"/>
      <p:regular r:id="rId18"/>
    </p:embeddedFont>
    <p:embeddedFont>
      <p:font typeface="Eczar Regular" charset="1" panose="02000603040300000004"/>
      <p:regular r:id="rId19"/>
    </p:embeddedFont>
    <p:embeddedFont>
      <p:font typeface="Eczar Regular Bold" charset="1" panose="02000603040300000004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slides/slide1.xml" Type="http://schemas.openxmlformats.org/officeDocument/2006/relationships/slide"/><Relationship Id="rId22" Target="slides/slide2.xml" Type="http://schemas.openxmlformats.org/officeDocument/2006/relationships/slide"/><Relationship Id="rId23" Target="slides/slide3.xml" Type="http://schemas.openxmlformats.org/officeDocument/2006/relationships/slide"/><Relationship Id="rId24" Target="slides/slide4.xml" Type="http://schemas.openxmlformats.org/officeDocument/2006/relationships/slide"/><Relationship Id="rId25" Target="slides/slide5.xml" Type="http://schemas.openxmlformats.org/officeDocument/2006/relationships/slide"/><Relationship Id="rId26" Target="slides/slide6.xml" Type="http://schemas.openxmlformats.org/officeDocument/2006/relationships/slide"/><Relationship Id="rId27" Target="slides/slide7.xml" Type="http://schemas.openxmlformats.org/officeDocument/2006/relationships/slide"/><Relationship Id="rId28" Target="slides/slide8.xml" Type="http://schemas.openxmlformats.org/officeDocument/2006/relationships/slide"/><Relationship Id="rId29" Target="slides/slide9.xml" Type="http://schemas.openxmlformats.org/officeDocument/2006/relationships/slide"/><Relationship Id="rId3" Target="viewProps.xml" Type="http://schemas.openxmlformats.org/officeDocument/2006/relationships/viewProps"/><Relationship Id="rId30" Target="slides/slide10.xml" Type="http://schemas.openxmlformats.org/officeDocument/2006/relationships/slide"/><Relationship Id="rId31" Target="slides/slide11.xml" Type="http://schemas.openxmlformats.org/officeDocument/2006/relationships/slide"/><Relationship Id="rId32" Target="slides/slide12.xml" Type="http://schemas.openxmlformats.org/officeDocument/2006/relationships/slide"/><Relationship Id="rId33" Target="slides/slide13.xml" Type="http://schemas.openxmlformats.org/officeDocument/2006/relationships/slide"/><Relationship Id="rId34" Target="slides/slide14.xml" Type="http://schemas.openxmlformats.org/officeDocument/2006/relationships/slide"/><Relationship Id="rId35" Target="slides/slide15.xml" Type="http://schemas.openxmlformats.org/officeDocument/2006/relationships/slide"/><Relationship Id="rId36" Target="slides/slide16.xml" Type="http://schemas.openxmlformats.org/officeDocument/2006/relationships/slide"/><Relationship Id="rId37" Target="slides/slide17.xml" Type="http://schemas.openxmlformats.org/officeDocument/2006/relationships/slide"/><Relationship Id="rId38" Target="slides/slide18.xml" Type="http://schemas.openxmlformats.org/officeDocument/2006/relationships/slide"/><Relationship Id="rId39" Target="slides/slide19.xml" Type="http://schemas.openxmlformats.org/officeDocument/2006/relationships/slide"/><Relationship Id="rId4" Target="theme/theme1.xml" Type="http://schemas.openxmlformats.org/officeDocument/2006/relationships/theme"/><Relationship Id="rId40" Target="slides/slide20.xml" Type="http://schemas.openxmlformats.org/officeDocument/2006/relationships/slide"/><Relationship Id="rId41" Target="slides/slide21.xml" Type="http://schemas.openxmlformats.org/officeDocument/2006/relationships/slide"/><Relationship Id="rId42" Target="slides/slide22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gif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gif" Type="http://schemas.openxmlformats.org/officeDocument/2006/relationships/image"/><Relationship Id="rId3" Target="../media/image20.png" Type="http://schemas.openxmlformats.org/officeDocument/2006/relationships/image"/><Relationship Id="rId4" Target="../media/image21.svg" Type="http://schemas.openxmlformats.org/officeDocument/2006/relationships/image"/><Relationship Id="rId5" Target="../media/image22.png" Type="http://schemas.openxmlformats.org/officeDocument/2006/relationships/image"/><Relationship Id="rId6" Target="../media/image23.svg" Type="http://schemas.openxmlformats.org/officeDocument/2006/relationships/image"/><Relationship Id="rId7" Target="../media/image24.png" Type="http://schemas.openxmlformats.org/officeDocument/2006/relationships/image"/><Relationship Id="rId8" Target="../media/image25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gif" Type="http://schemas.openxmlformats.org/officeDocument/2006/relationships/image"/><Relationship Id="rId3" Target="../media/image29.png" Type="http://schemas.openxmlformats.org/officeDocument/2006/relationships/image"/><Relationship Id="rId4" Target="../media/image30.svg" Type="http://schemas.openxmlformats.org/officeDocument/2006/relationships/image"/><Relationship Id="rId5" Target="../media/image31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svg" Type="http://schemas.openxmlformats.org/officeDocument/2006/relationships/image"/><Relationship Id="rId4" Target="../media/image34.gif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1.png" Type="http://schemas.openxmlformats.org/officeDocument/2006/relationships/image"/><Relationship Id="rId11" Target="../media/image42.svg" Type="http://schemas.openxmlformats.org/officeDocument/2006/relationships/image"/><Relationship Id="rId12" Target="../media/image43.png" Type="http://schemas.openxmlformats.org/officeDocument/2006/relationships/image"/><Relationship Id="rId13" Target="../media/image44.svg" Type="http://schemas.openxmlformats.org/officeDocument/2006/relationships/image"/><Relationship Id="rId14" Target="../media/image45.png" Type="http://schemas.openxmlformats.org/officeDocument/2006/relationships/image"/><Relationship Id="rId15" Target="../media/image46.svg" Type="http://schemas.openxmlformats.org/officeDocument/2006/relationships/image"/><Relationship Id="rId16" Target="../media/image47.gif" Type="http://schemas.openxmlformats.org/officeDocument/2006/relationships/image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35.png" Type="http://schemas.openxmlformats.org/officeDocument/2006/relationships/image"/><Relationship Id="rId5" Target="../media/image36.svg" Type="http://schemas.openxmlformats.org/officeDocument/2006/relationships/image"/><Relationship Id="rId6" Target="../media/image37.png" Type="http://schemas.openxmlformats.org/officeDocument/2006/relationships/image"/><Relationship Id="rId7" Target="../media/image38.svg" Type="http://schemas.openxmlformats.org/officeDocument/2006/relationships/image"/><Relationship Id="rId8" Target="../media/image39.png" Type="http://schemas.openxmlformats.org/officeDocument/2006/relationships/image"/><Relationship Id="rId9" Target="../media/image40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49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50.gif" Type="http://schemas.openxmlformats.org/officeDocument/2006/relationships/image"/><Relationship Id="rId5" Target="../media/image51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gif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4.gif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png" Type="http://schemas.openxmlformats.org/officeDocument/2006/relationships/image"/><Relationship Id="rId3" Target="../media/image54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png" Type="http://schemas.openxmlformats.org/officeDocument/2006/relationships/image"/><Relationship Id="rId11" Target="../media/image25.svg" Type="http://schemas.openxmlformats.org/officeDocument/2006/relationships/image"/><Relationship Id="rId12" Target="../media/image59.png" Type="http://schemas.openxmlformats.org/officeDocument/2006/relationships/image"/><Relationship Id="rId13" Target="../media/image60.svg" Type="http://schemas.openxmlformats.org/officeDocument/2006/relationships/image"/><Relationship Id="rId14" Target="../media/image61.png" Type="http://schemas.openxmlformats.org/officeDocument/2006/relationships/image"/><Relationship Id="rId15" Target="../media/image62.svg" Type="http://schemas.openxmlformats.org/officeDocument/2006/relationships/image"/><Relationship Id="rId16" Target="../media/image41.png" Type="http://schemas.openxmlformats.org/officeDocument/2006/relationships/image"/><Relationship Id="rId17" Target="../media/image42.svg" Type="http://schemas.openxmlformats.org/officeDocument/2006/relationships/image"/><Relationship Id="rId18" Target="../media/image43.png" Type="http://schemas.openxmlformats.org/officeDocument/2006/relationships/image"/><Relationship Id="rId19" Target="../media/image44.svg" Type="http://schemas.openxmlformats.org/officeDocument/2006/relationships/image"/><Relationship Id="rId2" Target="../media/image55.png" Type="http://schemas.openxmlformats.org/officeDocument/2006/relationships/image"/><Relationship Id="rId20" Target="../media/image45.png" Type="http://schemas.openxmlformats.org/officeDocument/2006/relationships/image"/><Relationship Id="rId21" Target="../media/image46.svg" Type="http://schemas.openxmlformats.org/officeDocument/2006/relationships/image"/><Relationship Id="rId22" Target="../media/image63.png" Type="http://schemas.openxmlformats.org/officeDocument/2006/relationships/image"/><Relationship Id="rId23" Target="../media/image64.svg" Type="http://schemas.openxmlformats.org/officeDocument/2006/relationships/image"/><Relationship Id="rId24" Target="../media/image65.png" Type="http://schemas.openxmlformats.org/officeDocument/2006/relationships/image"/><Relationship Id="rId25" Target="../media/image66.svg" Type="http://schemas.openxmlformats.org/officeDocument/2006/relationships/image"/><Relationship Id="rId26" Target="../media/image67.png" Type="http://schemas.openxmlformats.org/officeDocument/2006/relationships/image"/><Relationship Id="rId27" Target="../media/image68.svg" Type="http://schemas.openxmlformats.org/officeDocument/2006/relationships/image"/><Relationship Id="rId28" Target="../media/image69.png" Type="http://schemas.openxmlformats.org/officeDocument/2006/relationships/image"/><Relationship Id="rId29" Target="../media/image70.svg" Type="http://schemas.openxmlformats.org/officeDocument/2006/relationships/image"/><Relationship Id="rId3" Target="../media/image56.svg" Type="http://schemas.openxmlformats.org/officeDocument/2006/relationships/image"/><Relationship Id="rId30" Target="../media/image71.png" Type="http://schemas.openxmlformats.org/officeDocument/2006/relationships/image"/><Relationship Id="rId31" Target="../media/image72.svg" Type="http://schemas.openxmlformats.org/officeDocument/2006/relationships/image"/><Relationship Id="rId32" Target="../media/image73.png" Type="http://schemas.openxmlformats.org/officeDocument/2006/relationships/image"/><Relationship Id="rId33" Target="../media/image74.svg" Type="http://schemas.openxmlformats.org/officeDocument/2006/relationships/image"/><Relationship Id="rId34" Target="../media/image75.png" Type="http://schemas.openxmlformats.org/officeDocument/2006/relationships/image"/><Relationship Id="rId35" Target="../media/image76.svg" Type="http://schemas.openxmlformats.org/officeDocument/2006/relationships/image"/><Relationship Id="rId36" Target="../media/image77.png" Type="http://schemas.openxmlformats.org/officeDocument/2006/relationships/image"/><Relationship Id="rId37" Target="../media/image78.svg" Type="http://schemas.openxmlformats.org/officeDocument/2006/relationships/image"/><Relationship Id="rId38" Target="../media/image79.png" Type="http://schemas.openxmlformats.org/officeDocument/2006/relationships/image"/><Relationship Id="rId39" Target="../media/image80.svg" Type="http://schemas.openxmlformats.org/officeDocument/2006/relationships/image"/><Relationship Id="rId4" Target="../media/image57.png" Type="http://schemas.openxmlformats.org/officeDocument/2006/relationships/image"/><Relationship Id="rId40" Target="../media/image81.png" Type="http://schemas.openxmlformats.org/officeDocument/2006/relationships/image"/><Relationship Id="rId41" Target="../media/image82.svg" Type="http://schemas.openxmlformats.org/officeDocument/2006/relationships/image"/><Relationship Id="rId42" Target="../media/image83.png" Type="http://schemas.openxmlformats.org/officeDocument/2006/relationships/image"/><Relationship Id="rId43" Target="../media/image84.svg" Type="http://schemas.openxmlformats.org/officeDocument/2006/relationships/image"/><Relationship Id="rId44" Target="../media/image85.png" Type="http://schemas.openxmlformats.org/officeDocument/2006/relationships/image"/><Relationship Id="rId45" Target="../media/image86.svg" Type="http://schemas.openxmlformats.org/officeDocument/2006/relationships/image"/><Relationship Id="rId5" Target="../media/image58.sv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Relationship Id="rId8" Target="../media/image22.png" Type="http://schemas.openxmlformats.org/officeDocument/2006/relationships/image"/><Relationship Id="rId9" Target="../media/image23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4.gif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14.gif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47B9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114550" y="-704850"/>
            <a:ext cx="14058900" cy="11696700"/>
            <a:chOff x="0" y="0"/>
            <a:chExt cx="976949" cy="812800"/>
          </a:xfrm>
        </p:grpSpPr>
        <p:sp>
          <p:nvSpPr>
            <p:cNvPr name="Freeform 3" id="3"/>
            <p:cNvSpPr/>
            <p:nvPr/>
          </p:nvSpPr>
          <p:spPr>
            <a:xfrm>
              <a:off x="83888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6" y="0"/>
                  </a:moveTo>
                  <a:cubicBezTo>
                    <a:pt x="628325" y="1001"/>
                    <a:pt x="809173" y="182659"/>
                    <a:pt x="809173" y="406400"/>
                  </a:cubicBezTo>
                  <a:cubicBezTo>
                    <a:pt x="809173" y="630141"/>
                    <a:pt x="628325" y="811799"/>
                    <a:pt x="404586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6" y="0"/>
                  </a:cubicBezTo>
                  <a:close/>
                </a:path>
              </a:pathLst>
            </a:custGeom>
            <a:solidFill>
              <a:srgbClr val="22394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834694" y="-2928236"/>
            <a:ext cx="7039213" cy="5856472"/>
            <a:chOff x="0" y="0"/>
            <a:chExt cx="976949" cy="812800"/>
          </a:xfrm>
        </p:grpSpPr>
        <p:sp>
          <p:nvSpPr>
            <p:cNvPr name="Freeform 6" id="6"/>
            <p:cNvSpPr/>
            <p:nvPr/>
          </p:nvSpPr>
          <p:spPr>
            <a:xfrm>
              <a:off x="83888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6" y="0"/>
                  </a:moveTo>
                  <a:cubicBezTo>
                    <a:pt x="628325" y="1001"/>
                    <a:pt x="809173" y="182659"/>
                    <a:pt x="809173" y="406400"/>
                  </a:cubicBezTo>
                  <a:cubicBezTo>
                    <a:pt x="809173" y="630141"/>
                    <a:pt x="628325" y="811799"/>
                    <a:pt x="404586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6" y="0"/>
                  </a:cubicBezTo>
                  <a:close/>
                </a:path>
              </a:pathLst>
            </a:custGeom>
            <a:solidFill>
              <a:srgbClr val="F7B49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581978" y="-2928236"/>
            <a:ext cx="7039213" cy="5856472"/>
            <a:chOff x="0" y="0"/>
            <a:chExt cx="976949" cy="812800"/>
          </a:xfrm>
        </p:grpSpPr>
        <p:sp>
          <p:nvSpPr>
            <p:cNvPr name="Freeform 9" id="9"/>
            <p:cNvSpPr/>
            <p:nvPr/>
          </p:nvSpPr>
          <p:spPr>
            <a:xfrm>
              <a:off x="83888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6" y="0"/>
                  </a:moveTo>
                  <a:cubicBezTo>
                    <a:pt x="628325" y="1001"/>
                    <a:pt x="809173" y="182659"/>
                    <a:pt x="809173" y="406400"/>
                  </a:cubicBezTo>
                  <a:cubicBezTo>
                    <a:pt x="809173" y="630141"/>
                    <a:pt x="628325" y="811799"/>
                    <a:pt x="404586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6" y="0"/>
                  </a:cubicBezTo>
                  <a:close/>
                </a:path>
              </a:pathLst>
            </a:custGeom>
            <a:solidFill>
              <a:srgbClr val="EC643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834694" y="7521138"/>
            <a:ext cx="7039213" cy="5856472"/>
            <a:chOff x="0" y="0"/>
            <a:chExt cx="976949" cy="812800"/>
          </a:xfrm>
        </p:grpSpPr>
        <p:sp>
          <p:nvSpPr>
            <p:cNvPr name="Freeform 12" id="12"/>
            <p:cNvSpPr/>
            <p:nvPr/>
          </p:nvSpPr>
          <p:spPr>
            <a:xfrm>
              <a:off x="83888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6" y="0"/>
                  </a:moveTo>
                  <a:cubicBezTo>
                    <a:pt x="628325" y="1001"/>
                    <a:pt x="809173" y="182659"/>
                    <a:pt x="809173" y="406400"/>
                  </a:cubicBezTo>
                  <a:cubicBezTo>
                    <a:pt x="809173" y="630141"/>
                    <a:pt x="628325" y="811799"/>
                    <a:pt x="404586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6" y="0"/>
                  </a:cubicBezTo>
                  <a:close/>
                </a:path>
              </a:pathLst>
            </a:custGeom>
            <a:solidFill>
              <a:srgbClr val="88834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-581978" y="7521138"/>
            <a:ext cx="7039213" cy="5856472"/>
            <a:chOff x="0" y="0"/>
            <a:chExt cx="976949" cy="812800"/>
          </a:xfrm>
        </p:grpSpPr>
        <p:sp>
          <p:nvSpPr>
            <p:cNvPr name="Freeform 15" id="15"/>
            <p:cNvSpPr/>
            <p:nvPr/>
          </p:nvSpPr>
          <p:spPr>
            <a:xfrm>
              <a:off x="83888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6" y="0"/>
                  </a:moveTo>
                  <a:cubicBezTo>
                    <a:pt x="628325" y="1001"/>
                    <a:pt x="809173" y="182659"/>
                    <a:pt x="809173" y="406400"/>
                  </a:cubicBezTo>
                  <a:cubicBezTo>
                    <a:pt x="809173" y="630141"/>
                    <a:pt x="628325" y="811799"/>
                    <a:pt x="404586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6" y="0"/>
                  </a:cubicBezTo>
                  <a:close/>
                </a:path>
              </a:pathLst>
            </a:custGeom>
            <a:solidFill>
              <a:srgbClr val="D9A566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3292530" y="4365847"/>
            <a:ext cx="11702940" cy="18598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64"/>
              </a:lnSpc>
            </a:pPr>
            <a:r>
              <a:rPr lang="en-US" sz="7237">
                <a:solidFill>
                  <a:srgbClr val="FFB866"/>
                </a:solidFill>
                <a:latin typeface="Eczar ExtraBold Bold"/>
              </a:rPr>
              <a:t>INFOGRAPHIC</a:t>
            </a:r>
          </a:p>
          <a:p>
            <a:pPr algn="ctr">
              <a:lnSpc>
                <a:spcPts val="7164"/>
              </a:lnSpc>
            </a:pPr>
            <a:r>
              <a:rPr lang="en-US" sz="7237">
                <a:solidFill>
                  <a:srgbClr val="FFB866"/>
                </a:solidFill>
                <a:latin typeface="Eczar ExtraBold Bold"/>
              </a:rPr>
              <a:t>AND CHART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736368" y="6435680"/>
            <a:ext cx="8815263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E8D9D3"/>
                </a:solidFill>
                <a:latin typeface="Eczar ExtraBold Bold"/>
              </a:rPr>
              <a:t>BUSINESS AND CORPORATE PRESENTATION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304959" y="2751500"/>
            <a:ext cx="3678081" cy="9746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676245" y="2817192"/>
            <a:ext cx="3209925" cy="320992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539037" y="2817192"/>
            <a:ext cx="3209925" cy="32099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2398939" y="2817192"/>
            <a:ext cx="3209925" cy="3209925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1849811" y="5403762"/>
            <a:ext cx="4862793" cy="872668"/>
            <a:chOff x="0" y="0"/>
            <a:chExt cx="1280736" cy="229838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1280736" cy="229838"/>
            </a:xfrm>
            <a:custGeom>
              <a:avLst/>
              <a:gdLst/>
              <a:ahLst/>
              <a:cxnLst/>
              <a:rect r="r" b="b" t="t" l="l"/>
              <a:pathLst>
                <a:path h="229838" w="1280736">
                  <a:moveTo>
                    <a:pt x="0" y="0"/>
                  </a:moveTo>
                  <a:lnTo>
                    <a:pt x="1280736" y="0"/>
                  </a:lnTo>
                  <a:lnTo>
                    <a:pt x="1280736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FFB86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48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22394A"/>
                  </a:solidFill>
                  <a:latin typeface="Eczar ExtraBold Bold"/>
                </a:rPr>
                <a:t>STEP ONE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712604" y="5403762"/>
            <a:ext cx="4862793" cy="872668"/>
            <a:chOff x="0" y="0"/>
            <a:chExt cx="1280736" cy="229838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280736" cy="229838"/>
            </a:xfrm>
            <a:custGeom>
              <a:avLst/>
              <a:gdLst/>
              <a:ahLst/>
              <a:cxnLst/>
              <a:rect r="r" b="b" t="t" l="l"/>
              <a:pathLst>
                <a:path h="229838" w="1280736">
                  <a:moveTo>
                    <a:pt x="0" y="0"/>
                  </a:moveTo>
                  <a:lnTo>
                    <a:pt x="1280736" y="0"/>
                  </a:lnTo>
                  <a:lnTo>
                    <a:pt x="1280736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F0684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48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22394A"/>
                  </a:solidFill>
                  <a:latin typeface="Eczar ExtraBold Bold"/>
                </a:rPr>
                <a:t>STEP TWO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575396" y="5403762"/>
            <a:ext cx="4862793" cy="872668"/>
            <a:chOff x="0" y="0"/>
            <a:chExt cx="1280736" cy="229838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1280736" cy="229838"/>
            </a:xfrm>
            <a:custGeom>
              <a:avLst/>
              <a:gdLst/>
              <a:ahLst/>
              <a:cxnLst/>
              <a:rect r="r" b="b" t="t" l="l"/>
              <a:pathLst>
                <a:path h="229838" w="1280736">
                  <a:moveTo>
                    <a:pt x="0" y="0"/>
                  </a:moveTo>
                  <a:lnTo>
                    <a:pt x="1280736" y="0"/>
                  </a:lnTo>
                  <a:lnTo>
                    <a:pt x="1280736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6AA5C4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48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22394A"/>
                  </a:solidFill>
                  <a:latin typeface="Eczar ExtraBold Bold"/>
                </a:rPr>
                <a:t>STEP THREE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3175231" y="3316179"/>
            <a:ext cx="2211951" cy="2211951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B866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038024" y="3316179"/>
            <a:ext cx="2211951" cy="2211951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0684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897926" y="3316179"/>
            <a:ext cx="2211951" cy="2211951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BA6C4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pic>
        <p:nvPicPr>
          <p:cNvPr name="Picture 23" id="2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272491" y="3727905"/>
            <a:ext cx="1468604" cy="1388499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447196" y="3791230"/>
            <a:ext cx="1393609" cy="1261849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696582" y="3803827"/>
            <a:ext cx="1274393" cy="1312577"/>
          </a:xfrm>
          <a:prstGeom prst="rect">
            <a:avLst/>
          </a:prstGeom>
        </p:spPr>
      </p:pic>
      <p:sp>
        <p:nvSpPr>
          <p:cNvPr name="TextBox 26" id="26"/>
          <p:cNvSpPr txBox="true"/>
          <p:nvPr/>
        </p:nvSpPr>
        <p:spPr>
          <a:xfrm rot="0">
            <a:off x="1849811" y="1133475"/>
            <a:ext cx="14588379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A42300"/>
                </a:solidFill>
                <a:latin typeface="Eczar ExtraBold Bold"/>
              </a:rPr>
              <a:t>INFOGRAPHIC</a:t>
            </a:r>
          </a:p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A42300"/>
                </a:solidFill>
                <a:latin typeface="Eczar ExtraBold Bold"/>
              </a:rPr>
              <a:t>SLIDE REPORT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293090" y="6551172"/>
            <a:ext cx="39762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2394A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155883" y="6551172"/>
            <a:ext cx="39762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2394A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018676" y="6551172"/>
            <a:ext cx="39762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2394A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392628" y="7250735"/>
            <a:ext cx="3777157" cy="15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7255421" y="7250735"/>
            <a:ext cx="3777157" cy="15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2118214" y="7250735"/>
            <a:ext cx="3777157" cy="15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2668591"/>
            <a:ext cx="7898638" cy="6839065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5610847" y="2855661"/>
            <a:ext cx="1901061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2394A"/>
                </a:solidFill>
                <a:latin typeface="Eczar Regular Bold"/>
              </a:rPr>
              <a:t>ONE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266652" y="2896621"/>
            <a:ext cx="6619866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214923" y="3986456"/>
            <a:ext cx="1977805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2394A"/>
                </a:solidFill>
                <a:latin typeface="Eczar Regular Bold"/>
              </a:rPr>
              <a:t>TWO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870727" y="4027415"/>
            <a:ext cx="6619866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872299" y="5117251"/>
            <a:ext cx="198733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2394A"/>
                </a:solidFill>
                <a:latin typeface="Eczar Regular Bold"/>
              </a:rPr>
              <a:t>THREE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528104" y="5158210"/>
            <a:ext cx="6619866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511909" y="6248045"/>
            <a:ext cx="193788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FOUR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167713" y="6289005"/>
            <a:ext cx="6619866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192728" y="7378840"/>
            <a:ext cx="1998428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2394A"/>
                </a:solidFill>
                <a:latin typeface="Eczar Regular Bold"/>
              </a:rPr>
              <a:t>FIVE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848532" y="7419800"/>
            <a:ext cx="6619866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859629" y="8509635"/>
            <a:ext cx="198890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2394A"/>
                </a:solidFill>
                <a:latin typeface="Eczar Regular Bold"/>
              </a:rPr>
              <a:t>SIX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515434" y="8550594"/>
            <a:ext cx="6619866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755569" y="1133475"/>
            <a:ext cx="10776862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164854"/>
                </a:solidFill>
                <a:latin typeface="Eczar ExtraBold Bold"/>
              </a:rPr>
              <a:t>INFOGRAPHIC SLIDE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9430360" y="274910"/>
            <a:ext cx="9737180" cy="973718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8220737">
            <a:off x="-34566128" y="-10910856"/>
            <a:ext cx="46809616" cy="4553299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774810" y="3946478"/>
            <a:ext cx="5592497" cy="15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22394A"/>
                </a:solidFill>
                <a:latin typeface="Rubik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74810" y="1133475"/>
            <a:ext cx="5911738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22394A"/>
                </a:solidFill>
                <a:latin typeface="Eczar ExtraBold Bold"/>
              </a:rPr>
              <a:t>INFOGRAPHIC</a:t>
            </a:r>
          </a:p>
          <a:p>
            <a:pPr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22394A"/>
                </a:solidFill>
                <a:latin typeface="Eczar ExtraBold Bold"/>
              </a:rPr>
              <a:t>SLIDE REPORT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98610" y="2954195"/>
            <a:ext cx="5668697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 COMMUNICATION TOOLS.</a:t>
            </a:r>
          </a:p>
        </p:txBody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9482595" y="1028700"/>
            <a:ext cx="8261873" cy="8229600"/>
            <a:chOff x="0" y="0"/>
            <a:chExt cx="6502400" cy="6477000"/>
          </a:xfrm>
        </p:grpSpPr>
        <p:sp>
          <p:nvSpPr>
            <p:cNvPr name="Freeform 8" id="8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r="r" b="b" t="t" l="l"/>
              <a:pathLst>
                <a:path h="6244242" w="6542159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5"/>
              <a:stretch>
                <a:fillRect l="-24712" r="-24712" t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D8A466"/>
            </a:solidFill>
          </p:spPr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64188" y="2852759"/>
            <a:ext cx="6667526" cy="6606912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71625" y="2904737"/>
            <a:ext cx="2127138" cy="128691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71625" y="6305237"/>
            <a:ext cx="2127138" cy="128691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2531008" y="2904737"/>
            <a:ext cx="2127138" cy="128691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2531008" y="6305237"/>
            <a:ext cx="2127138" cy="1286919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651491" y="1133475"/>
            <a:ext cx="14985019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154854"/>
                </a:solidFill>
                <a:latin typeface="Eczar ExtraBold Bold"/>
              </a:rPr>
              <a:t>INFOGRAPHIC</a:t>
            </a:r>
          </a:p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154854"/>
                </a:solidFill>
                <a:latin typeface="Eczar ExtraBold Bold"/>
              </a:rPr>
              <a:t>SLIDE REPORT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26555" y="3288798"/>
            <a:ext cx="40376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ExtraBold Bold"/>
              </a:rPr>
              <a:t>01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381569" y="3288798"/>
            <a:ext cx="40376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ExtraBold Bold"/>
              </a:rPr>
              <a:t>03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626555" y="6651199"/>
            <a:ext cx="40376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ExtraBold Bold"/>
              </a:rPr>
              <a:t>02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381569" y="6651199"/>
            <a:ext cx="40376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ExtraBold Bold"/>
              </a:rPr>
              <a:t>04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617030" y="4172605"/>
            <a:ext cx="3264465" cy="15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372044" y="4172605"/>
            <a:ext cx="3264465" cy="15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17030" y="7535006"/>
            <a:ext cx="3264465" cy="15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372044" y="7535006"/>
            <a:ext cx="3264465" cy="15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568437" y="804245"/>
            <a:ext cx="8921833" cy="867851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819216" y="6181177"/>
            <a:ext cx="8537322" cy="946678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345585" y="1535556"/>
            <a:ext cx="1481837" cy="148183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691823" y="3550933"/>
            <a:ext cx="1342720" cy="138036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99765" y="7004587"/>
            <a:ext cx="1226551" cy="145702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12898" y="3611848"/>
            <a:ext cx="1522086" cy="122043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91757" y="6970806"/>
            <a:ext cx="1165539" cy="149080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0">
            <a:off x="1268184" y="7833038"/>
            <a:ext cx="3701979" cy="1425262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774810" y="3889328"/>
            <a:ext cx="5911738" cy="15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774810" y="1133475"/>
            <a:ext cx="5911738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A42300"/>
                </a:solidFill>
                <a:latin typeface="Eczar ExtraBold Bold"/>
              </a:rPr>
              <a:t>INFOGRAPHIC</a:t>
            </a:r>
          </a:p>
          <a:p>
            <a:pPr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A42300"/>
                </a:solidFill>
                <a:latin typeface="Eczar ExtraBold Bold"/>
              </a:rPr>
              <a:t>SLIDE REPORT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698610" y="2922144"/>
            <a:ext cx="5987938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 COMMUNICATION TOOLS.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685800" y="2413635"/>
          <a:ext cx="16916400" cy="7296150"/>
        </p:xfrm>
        <a:graphic>
          <a:graphicData uri="http://schemas.openxmlformats.org/drawingml/2006/table">
            <a:tbl>
              <a:tblPr/>
              <a:tblGrid>
                <a:gridCol w="2819400"/>
                <a:gridCol w="2819400"/>
                <a:gridCol w="2819400"/>
                <a:gridCol w="2819400"/>
                <a:gridCol w="2819400"/>
                <a:gridCol w="2819400"/>
              </a:tblGrid>
              <a:tr h="106357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Eczar ExtraBold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43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Eczar ExtraBold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A56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Eczar ExtraBold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A6C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Eczar ExtraBold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A46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Eczar ExtraBold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A6C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Eczar ExtraBold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A566"/>
                    </a:solidFill>
                  </a:tcPr>
                </a:tc>
              </a:tr>
              <a:tr h="1558143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Eczar ExtraBold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43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High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B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Low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Low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B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High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BD"/>
                    </a:solidFill>
                  </a:tcPr>
                </a:tc>
              </a:tr>
              <a:tr h="1558143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Eczar ExtraBold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43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Low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High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B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B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Low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58143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Eczar ExtraBold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43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B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Low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High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B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Low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BD"/>
                    </a:solidFill>
                  </a:tcPr>
                </a:tc>
              </a:tr>
              <a:tr h="1558143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Eczar ExtraBold"/>
                        </a:rPr>
                        <a:t>Example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43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B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Low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High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B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300" u="none">
                          <a:solidFill>
                            <a:srgbClr val="000000"/>
                          </a:solidFill>
                          <a:latin typeface="Rubik"/>
                        </a:rPr>
                        <a:t>Moderate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TextBox 3" id="3"/>
          <p:cNvSpPr txBox="true"/>
          <p:nvPr/>
        </p:nvSpPr>
        <p:spPr>
          <a:xfrm rot="0">
            <a:off x="788546" y="1133475"/>
            <a:ext cx="16710909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164854"/>
                </a:solidFill>
                <a:latin typeface="Eczar ExtraBold Bold"/>
              </a:rPr>
              <a:t>INFO</a:t>
            </a:r>
            <a:r>
              <a:rPr lang="en-US" sz="5000" u="none">
                <a:solidFill>
                  <a:srgbClr val="164854"/>
                </a:solidFill>
                <a:latin typeface="Eczar ExtraBold Bold"/>
              </a:rPr>
              <a:t> SLIDE REPORT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321076" y="2411716"/>
            <a:ext cx="7645849" cy="7451227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4783663" y="1133475"/>
            <a:ext cx="8720673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154854"/>
                </a:solidFill>
                <a:latin typeface="Eczar ExtraBold Bold"/>
              </a:rPr>
              <a:t>INFO</a:t>
            </a:r>
            <a:r>
              <a:rPr lang="en-US" sz="5000" u="none">
                <a:solidFill>
                  <a:srgbClr val="154854"/>
                </a:solidFill>
                <a:latin typeface="Eczar ExtraBold Bold"/>
              </a:rPr>
              <a:t> SLIDE REPORT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62852" y="2080551"/>
            <a:ext cx="346269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A42300"/>
                </a:solidFill>
                <a:latin typeface="Eczar Regular Bold"/>
              </a:rPr>
              <a:t>PRODUCTION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862457" y="2080551"/>
            <a:ext cx="346269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A42300"/>
                </a:solidFill>
                <a:latin typeface="Eczar Regular Bold"/>
              </a:rPr>
              <a:t>PRODUCTION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62852" y="2504699"/>
            <a:ext cx="4358223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966924" y="2504699"/>
            <a:ext cx="4358223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2852" y="3988852"/>
            <a:ext cx="2427627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A42300"/>
                </a:solidFill>
                <a:latin typeface="Eczar Regular Bold"/>
              </a:rPr>
              <a:t>INCOME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897520" y="3988852"/>
            <a:ext cx="2427627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A42300"/>
                </a:solidFill>
                <a:latin typeface="Eczar Regular Bold"/>
              </a:rPr>
              <a:t>INCOME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62852" y="4413000"/>
            <a:ext cx="4224873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100274" y="4413000"/>
            <a:ext cx="4224873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62852" y="6107176"/>
            <a:ext cx="3014366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A42300"/>
                </a:solidFill>
                <a:latin typeface="Eczar Regular Bold"/>
              </a:rPr>
              <a:t>OUTCOME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62852" y="8015949"/>
            <a:ext cx="3014366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A42300"/>
                </a:solidFill>
                <a:latin typeface="Eczar Regular Bold"/>
              </a:rPr>
              <a:t>OUTCOME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310782" y="6107176"/>
            <a:ext cx="3014366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A42300"/>
                </a:solidFill>
                <a:latin typeface="Eczar Regular Bold"/>
              </a:rPr>
              <a:t>OUTCOME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310782" y="8015949"/>
            <a:ext cx="3014366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A42300"/>
                </a:solidFill>
                <a:latin typeface="Eczar Regular Bold"/>
              </a:rPr>
              <a:t>OUTCOME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62852" y="6531323"/>
            <a:ext cx="4358223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62852" y="8440096"/>
            <a:ext cx="4358223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966924" y="6531323"/>
            <a:ext cx="4358223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966924" y="8440096"/>
            <a:ext cx="4358223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7153338" y="-7803039"/>
            <a:ext cx="39136755" cy="380693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68448" y="1887242"/>
            <a:ext cx="1143517" cy="108062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2929">
            <a:off x="9942131" y="-18563044"/>
            <a:ext cx="39136755" cy="38069389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2611965" y="3301240"/>
            <a:ext cx="6532035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FFFFFF"/>
                </a:solidFill>
                <a:latin typeface="Eczar ExtraBold Bold"/>
              </a:rPr>
              <a:t>CREDITS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611965" y="4141119"/>
            <a:ext cx="6532035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This presentation template </a:t>
            </a:r>
          </a:p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is for everyone to use thanks </a:t>
            </a:r>
          </a:p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to the following: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611965" y="5623897"/>
            <a:ext cx="6532035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SlidesCarnival for the presentation</a:t>
            </a:r>
          </a:p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template Studio Coasta for the graphics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611965" y="7219440"/>
            <a:ext cx="6532035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HAPPY DESIGNING! </a:t>
            </a:r>
          </a:p>
        </p:txBody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8827013" y="1294360"/>
            <a:ext cx="7728468" cy="7698279"/>
            <a:chOff x="0" y="0"/>
            <a:chExt cx="6502400" cy="6477000"/>
          </a:xfrm>
        </p:grpSpPr>
        <p:sp>
          <p:nvSpPr>
            <p:cNvPr name="Freeform 10" id="10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r="r" b="b" t="t" l="l"/>
              <a:pathLst>
                <a:path h="6244242" w="6542159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5"/>
              <a:stretch>
                <a:fillRect l="223" r="223" t="-25046" b="-25046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547B97"/>
            </a:solidFill>
          </p:spPr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535032" y="2367502"/>
            <a:ext cx="7217935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A42300"/>
                </a:solidFill>
                <a:latin typeface="Eczar ExtraBold Bold"/>
              </a:rPr>
              <a:t>FONTS IN THIS PRESENTATION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127508" y="4124405"/>
            <a:ext cx="6032984" cy="166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THIS PRESENTATION TEMPLATE USES THE FOLLOWING FONTS: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127508" y="6252925"/>
            <a:ext cx="6032984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Titles: Eczar ExtraBold</a:t>
            </a:r>
          </a:p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Headers: Ezcar Regular</a:t>
            </a:r>
          </a:p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Body Copy: Rubik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127508" y="7840399"/>
            <a:ext cx="6032984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You can find these fonts online too.</a:t>
            </a:r>
          </a:p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Happy designing! 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3233457" y="4866849"/>
            <a:ext cx="11821085" cy="1955627"/>
            <a:chOff x="0" y="0"/>
            <a:chExt cx="15761447" cy="2607502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642834" cy="2607502"/>
            </a:xfrm>
            <a:prstGeom prst="rect">
              <a:avLst/>
            </a:prstGeom>
          </p:spPr>
        </p:pic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true" flipV="false" rot="0">
              <a:off x="12118613" y="0"/>
              <a:ext cx="3642834" cy="2607502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11834694" y="-2928236"/>
            <a:ext cx="7039213" cy="5856472"/>
            <a:chOff x="0" y="0"/>
            <a:chExt cx="976949" cy="812800"/>
          </a:xfrm>
        </p:grpSpPr>
        <p:sp>
          <p:nvSpPr>
            <p:cNvPr name="Freeform 10" id="10"/>
            <p:cNvSpPr/>
            <p:nvPr/>
          </p:nvSpPr>
          <p:spPr>
            <a:xfrm>
              <a:off x="83888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6" y="0"/>
                  </a:moveTo>
                  <a:cubicBezTo>
                    <a:pt x="628325" y="1001"/>
                    <a:pt x="809173" y="182659"/>
                    <a:pt x="809173" y="406400"/>
                  </a:cubicBezTo>
                  <a:cubicBezTo>
                    <a:pt x="809173" y="630141"/>
                    <a:pt x="628325" y="811799"/>
                    <a:pt x="404586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6" y="0"/>
                  </a:cubicBezTo>
                  <a:close/>
                </a:path>
              </a:pathLst>
            </a:custGeom>
            <a:solidFill>
              <a:srgbClr val="F7B49D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-581978" y="-2928236"/>
            <a:ext cx="7039213" cy="5856472"/>
            <a:chOff x="0" y="0"/>
            <a:chExt cx="976949" cy="812800"/>
          </a:xfrm>
        </p:grpSpPr>
        <p:sp>
          <p:nvSpPr>
            <p:cNvPr name="Freeform 13" id="13"/>
            <p:cNvSpPr/>
            <p:nvPr/>
          </p:nvSpPr>
          <p:spPr>
            <a:xfrm>
              <a:off x="83888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6" y="0"/>
                  </a:moveTo>
                  <a:cubicBezTo>
                    <a:pt x="628325" y="1001"/>
                    <a:pt x="809173" y="182659"/>
                    <a:pt x="809173" y="406400"/>
                  </a:cubicBezTo>
                  <a:cubicBezTo>
                    <a:pt x="809173" y="630141"/>
                    <a:pt x="628325" y="811799"/>
                    <a:pt x="404586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6" y="0"/>
                  </a:cubicBezTo>
                  <a:close/>
                </a:path>
              </a:pathLst>
            </a:custGeom>
            <a:solidFill>
              <a:srgbClr val="EC6433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1834694" y="7521138"/>
            <a:ext cx="7039213" cy="5856472"/>
            <a:chOff x="0" y="0"/>
            <a:chExt cx="976949" cy="812800"/>
          </a:xfrm>
        </p:grpSpPr>
        <p:sp>
          <p:nvSpPr>
            <p:cNvPr name="Freeform 16" id="16"/>
            <p:cNvSpPr/>
            <p:nvPr/>
          </p:nvSpPr>
          <p:spPr>
            <a:xfrm>
              <a:off x="83888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6" y="0"/>
                  </a:moveTo>
                  <a:cubicBezTo>
                    <a:pt x="628325" y="1001"/>
                    <a:pt x="809173" y="182659"/>
                    <a:pt x="809173" y="406400"/>
                  </a:cubicBezTo>
                  <a:cubicBezTo>
                    <a:pt x="809173" y="630141"/>
                    <a:pt x="628325" y="811799"/>
                    <a:pt x="404586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6" y="0"/>
                  </a:cubicBezTo>
                  <a:close/>
                </a:path>
              </a:pathLst>
            </a:custGeom>
            <a:solidFill>
              <a:srgbClr val="88834B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-581978" y="7521138"/>
            <a:ext cx="7039213" cy="5856472"/>
            <a:chOff x="0" y="0"/>
            <a:chExt cx="976949" cy="812800"/>
          </a:xfrm>
        </p:grpSpPr>
        <p:sp>
          <p:nvSpPr>
            <p:cNvPr name="Freeform 19" id="19"/>
            <p:cNvSpPr/>
            <p:nvPr/>
          </p:nvSpPr>
          <p:spPr>
            <a:xfrm>
              <a:off x="83888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6" y="0"/>
                  </a:moveTo>
                  <a:cubicBezTo>
                    <a:pt x="628325" y="1001"/>
                    <a:pt x="809173" y="182659"/>
                    <a:pt x="809173" y="406400"/>
                  </a:cubicBezTo>
                  <a:cubicBezTo>
                    <a:pt x="809173" y="630141"/>
                    <a:pt x="628325" y="811799"/>
                    <a:pt x="404586" y="812800"/>
                  </a:cubicBezTo>
                  <a:cubicBezTo>
                    <a:pt x="180847" y="811799"/>
                    <a:pt x="0" y="630141"/>
                    <a:pt x="0" y="406400"/>
                  </a:cubicBezTo>
                  <a:cubicBezTo>
                    <a:pt x="0" y="182659"/>
                    <a:pt x="180847" y="1001"/>
                    <a:pt x="404586" y="0"/>
                  </a:cubicBezTo>
                  <a:close/>
                </a:path>
              </a:pathLst>
            </a:custGeom>
            <a:solidFill>
              <a:srgbClr val="D9A566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5409321">
            <a:off x="-6348775" y="-7970262"/>
            <a:ext cx="31294277" cy="26227525"/>
            <a:chOff x="0" y="0"/>
            <a:chExt cx="41725703" cy="34970033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26629186" y="0"/>
              <a:ext cx="15096517" cy="12559975"/>
              <a:chOff x="0" y="0"/>
              <a:chExt cx="976949" cy="81280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83888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6" y="0"/>
                    </a:moveTo>
                    <a:cubicBezTo>
                      <a:pt x="628325" y="1001"/>
                      <a:pt x="809173" y="182659"/>
                      <a:pt x="809173" y="406400"/>
                    </a:cubicBezTo>
                    <a:cubicBezTo>
                      <a:pt x="809173" y="630141"/>
                      <a:pt x="628325" y="811799"/>
                      <a:pt x="404586" y="812800"/>
                    </a:cubicBezTo>
                    <a:cubicBezTo>
                      <a:pt x="180847" y="811799"/>
                      <a:pt x="0" y="630141"/>
                      <a:pt x="0" y="406400"/>
                    </a:cubicBezTo>
                    <a:cubicBezTo>
                      <a:pt x="0" y="182659"/>
                      <a:pt x="180847" y="1001"/>
                      <a:pt x="404586" y="0"/>
                    </a:cubicBezTo>
                    <a:close/>
                  </a:path>
                </a:pathLst>
              </a:custGeom>
              <a:solidFill>
                <a:srgbClr val="F7B49D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20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0" y="0"/>
              <a:ext cx="15096517" cy="12559975"/>
              <a:chOff x="0" y="0"/>
              <a:chExt cx="976949" cy="812800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83888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6" y="0"/>
                    </a:moveTo>
                    <a:cubicBezTo>
                      <a:pt x="628325" y="1001"/>
                      <a:pt x="809173" y="182659"/>
                      <a:pt x="809173" y="406400"/>
                    </a:cubicBezTo>
                    <a:cubicBezTo>
                      <a:pt x="809173" y="630141"/>
                      <a:pt x="628325" y="811799"/>
                      <a:pt x="404586" y="812800"/>
                    </a:cubicBezTo>
                    <a:cubicBezTo>
                      <a:pt x="180847" y="811799"/>
                      <a:pt x="0" y="630141"/>
                      <a:pt x="0" y="406400"/>
                    </a:cubicBezTo>
                    <a:cubicBezTo>
                      <a:pt x="0" y="182659"/>
                      <a:pt x="180847" y="1001"/>
                      <a:pt x="404586" y="0"/>
                    </a:cubicBezTo>
                    <a:close/>
                  </a:path>
                </a:pathLst>
              </a:custGeom>
              <a:solidFill>
                <a:srgbClr val="EC6433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20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0">
              <a:off x="26629186" y="22410058"/>
              <a:ext cx="15096517" cy="12559975"/>
              <a:chOff x="0" y="0"/>
              <a:chExt cx="976949" cy="81280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83888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6" y="0"/>
                    </a:moveTo>
                    <a:cubicBezTo>
                      <a:pt x="628325" y="1001"/>
                      <a:pt x="809173" y="182659"/>
                      <a:pt x="809173" y="406400"/>
                    </a:cubicBezTo>
                    <a:cubicBezTo>
                      <a:pt x="809173" y="630141"/>
                      <a:pt x="628325" y="811799"/>
                      <a:pt x="404586" y="812800"/>
                    </a:cubicBezTo>
                    <a:cubicBezTo>
                      <a:pt x="180847" y="811799"/>
                      <a:pt x="0" y="630141"/>
                      <a:pt x="0" y="406400"/>
                    </a:cubicBezTo>
                    <a:cubicBezTo>
                      <a:pt x="0" y="182659"/>
                      <a:pt x="180847" y="1001"/>
                      <a:pt x="404586" y="0"/>
                    </a:cubicBezTo>
                    <a:close/>
                  </a:path>
                </a:pathLst>
              </a:custGeom>
              <a:solidFill>
                <a:srgbClr val="88834B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20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0">
              <a:off x="0" y="22410058"/>
              <a:ext cx="15096517" cy="12559975"/>
              <a:chOff x="0" y="0"/>
              <a:chExt cx="976949" cy="812800"/>
            </a:xfrm>
          </p:grpSpPr>
          <p:sp>
            <p:nvSpPr>
              <p:cNvPr name="Freeform 32" id="32"/>
              <p:cNvSpPr/>
              <p:nvPr/>
            </p:nvSpPr>
            <p:spPr>
              <a:xfrm>
                <a:off x="83888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6" y="0"/>
                    </a:moveTo>
                    <a:cubicBezTo>
                      <a:pt x="628325" y="1001"/>
                      <a:pt x="809173" y="182659"/>
                      <a:pt x="809173" y="406400"/>
                    </a:cubicBezTo>
                    <a:cubicBezTo>
                      <a:pt x="809173" y="630141"/>
                      <a:pt x="628325" y="811799"/>
                      <a:pt x="404586" y="812800"/>
                    </a:cubicBezTo>
                    <a:cubicBezTo>
                      <a:pt x="180847" y="811799"/>
                      <a:pt x="0" y="630141"/>
                      <a:pt x="0" y="406400"/>
                    </a:cubicBezTo>
                    <a:cubicBezTo>
                      <a:pt x="0" y="182659"/>
                      <a:pt x="180847" y="1001"/>
                      <a:pt x="404586" y="0"/>
                    </a:cubicBezTo>
                    <a:close/>
                  </a:path>
                </a:pathLst>
              </a:custGeom>
              <a:solidFill>
                <a:srgbClr val="D9A566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20"/>
                  </a:lnSpc>
                </a:pPr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>
  <p:cSld>
    <p:bg>
      <p:bgPr>
        <a:solidFill>
          <a:srgbClr val="E7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9525795" y="1344471"/>
            <a:ext cx="1525877" cy="5031282"/>
            <a:chOff x="0" y="0"/>
            <a:chExt cx="356653" cy="1175996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56653" cy="1175996"/>
            </a:xfrm>
            <a:custGeom>
              <a:avLst/>
              <a:gdLst/>
              <a:ahLst/>
              <a:cxnLst/>
              <a:rect r="r" b="b" t="t" l="l"/>
              <a:pathLst>
                <a:path h="1175996" w="356653">
                  <a:moveTo>
                    <a:pt x="356653" y="0"/>
                  </a:moveTo>
                  <a:lnTo>
                    <a:pt x="356653" y="1061696"/>
                  </a:lnTo>
                  <a:lnTo>
                    <a:pt x="178327" y="1175996"/>
                  </a:lnTo>
                  <a:lnTo>
                    <a:pt x="0" y="1061696"/>
                  </a:lnTo>
                  <a:lnTo>
                    <a:pt x="0" y="0"/>
                  </a:lnTo>
                  <a:lnTo>
                    <a:pt x="356653" y="0"/>
                  </a:lnTo>
                  <a:close/>
                </a:path>
              </a:pathLst>
            </a:custGeom>
            <a:solidFill>
              <a:srgbClr val="A49E5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6350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5400000">
            <a:off x="9525795" y="4434559"/>
            <a:ext cx="1525877" cy="5031282"/>
            <a:chOff x="0" y="0"/>
            <a:chExt cx="356653" cy="1175996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356653" cy="1175996"/>
            </a:xfrm>
            <a:custGeom>
              <a:avLst/>
              <a:gdLst/>
              <a:ahLst/>
              <a:cxnLst/>
              <a:rect r="r" b="b" t="t" l="l"/>
              <a:pathLst>
                <a:path h="1175996" w="356653">
                  <a:moveTo>
                    <a:pt x="356653" y="0"/>
                  </a:moveTo>
                  <a:lnTo>
                    <a:pt x="356653" y="1061696"/>
                  </a:lnTo>
                  <a:lnTo>
                    <a:pt x="178327" y="1175996"/>
                  </a:lnTo>
                  <a:lnTo>
                    <a:pt x="0" y="1061696"/>
                  </a:lnTo>
                  <a:lnTo>
                    <a:pt x="0" y="0"/>
                  </a:lnTo>
                  <a:lnTo>
                    <a:pt x="356653" y="0"/>
                  </a:lnTo>
                  <a:close/>
                </a:path>
              </a:pathLst>
            </a:custGeom>
            <a:solidFill>
              <a:srgbClr val="6BA6C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6350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5400000">
            <a:off x="7196163" y="2889391"/>
            <a:ext cx="1526359" cy="5031282"/>
            <a:chOff x="0" y="0"/>
            <a:chExt cx="356766" cy="1175996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356766" cy="1175996"/>
            </a:xfrm>
            <a:custGeom>
              <a:avLst/>
              <a:gdLst/>
              <a:ahLst/>
              <a:cxnLst/>
              <a:rect r="r" b="b" t="t" l="l"/>
              <a:pathLst>
                <a:path h="1175996" w="356766">
                  <a:moveTo>
                    <a:pt x="356766" y="0"/>
                  </a:moveTo>
                  <a:lnTo>
                    <a:pt x="356766" y="1061696"/>
                  </a:lnTo>
                  <a:lnTo>
                    <a:pt x="178383" y="1175996"/>
                  </a:lnTo>
                  <a:lnTo>
                    <a:pt x="0" y="1061696"/>
                  </a:lnTo>
                  <a:lnTo>
                    <a:pt x="0" y="0"/>
                  </a:lnTo>
                  <a:lnTo>
                    <a:pt x="356766" y="0"/>
                  </a:lnTo>
                  <a:close/>
                </a:path>
              </a:pathLst>
            </a:custGeom>
            <a:solidFill>
              <a:srgbClr val="EF684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6350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5400000">
            <a:off x="7196163" y="5979479"/>
            <a:ext cx="1526359" cy="5031282"/>
            <a:chOff x="0" y="0"/>
            <a:chExt cx="356766" cy="1175996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356766" cy="1175996"/>
            </a:xfrm>
            <a:custGeom>
              <a:avLst/>
              <a:gdLst/>
              <a:ahLst/>
              <a:cxnLst/>
              <a:rect r="r" b="b" t="t" l="l"/>
              <a:pathLst>
                <a:path h="1175996" w="356766">
                  <a:moveTo>
                    <a:pt x="356766" y="0"/>
                  </a:moveTo>
                  <a:lnTo>
                    <a:pt x="356766" y="1061696"/>
                  </a:lnTo>
                  <a:lnTo>
                    <a:pt x="178383" y="1175996"/>
                  </a:lnTo>
                  <a:lnTo>
                    <a:pt x="0" y="1061696"/>
                  </a:lnTo>
                  <a:lnTo>
                    <a:pt x="0" y="0"/>
                  </a:lnTo>
                  <a:lnTo>
                    <a:pt x="356766" y="0"/>
                  </a:lnTo>
                  <a:close/>
                </a:path>
              </a:pathLst>
            </a:custGeom>
            <a:solidFill>
              <a:srgbClr val="D9A566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6350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028700" y="1133475"/>
            <a:ext cx="16230600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154854"/>
                </a:solidFill>
                <a:latin typeface="Eczar ExtraBold Bold"/>
              </a:rPr>
              <a:t>INFOGRAPHIC</a:t>
            </a:r>
          </a:p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154854"/>
                </a:solidFill>
                <a:latin typeface="Eczar ExtraBold Bold"/>
              </a:rPr>
              <a:t>SLIDE REPORT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944044" y="3562615"/>
            <a:ext cx="231888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154854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944044" y="6652703"/>
            <a:ext cx="231888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154854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025072" y="5107535"/>
            <a:ext cx="220458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154854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025072" y="8197623"/>
            <a:ext cx="220458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154854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398231" y="3432125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398231" y="6522213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070763" y="4977045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070763" y="8067133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6170994" y="4929411"/>
            <a:ext cx="11619374" cy="1183454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59244" y="-5327240"/>
            <a:ext cx="11619374" cy="1183454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3466364" y="1028700"/>
            <a:ext cx="1771546" cy="178044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286735" y="3148963"/>
            <a:ext cx="1771546" cy="1780448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7393401" y="7007088"/>
            <a:ext cx="3501198" cy="855617"/>
            <a:chOff x="0" y="0"/>
            <a:chExt cx="2702366" cy="66040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702366" cy="660400"/>
            </a:xfrm>
            <a:custGeom>
              <a:avLst/>
              <a:gdLst/>
              <a:ahLst/>
              <a:cxnLst/>
              <a:rect r="r" b="b" t="t" l="l"/>
              <a:pathLst>
                <a:path h="660400" w="2702366">
                  <a:moveTo>
                    <a:pt x="2577906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77906" y="0"/>
                  </a:lnTo>
                  <a:cubicBezTo>
                    <a:pt x="2646486" y="0"/>
                    <a:pt x="2702366" y="55880"/>
                    <a:pt x="2702366" y="124460"/>
                  </a:cubicBezTo>
                  <a:lnTo>
                    <a:pt x="2702366" y="535940"/>
                  </a:lnTo>
                  <a:cubicBezTo>
                    <a:pt x="2702366" y="604520"/>
                    <a:pt x="2646486" y="660400"/>
                    <a:pt x="2577906" y="660400"/>
                  </a:cubicBezTo>
                  <a:close/>
                </a:path>
              </a:pathLst>
            </a:custGeom>
            <a:solidFill>
              <a:srgbClr val="6BA6C4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3001119" y="2567170"/>
            <a:ext cx="12285761" cy="1858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128"/>
              </a:lnSpc>
              <a:spcBef>
                <a:spcPct val="0"/>
              </a:spcBef>
            </a:pPr>
            <a:r>
              <a:rPr lang="en-US" sz="7200" u="none">
                <a:solidFill>
                  <a:srgbClr val="164854"/>
                </a:solidFill>
                <a:latin typeface="Eczar ExtraBold Bold"/>
              </a:rPr>
              <a:t>HELLO &amp; WELCOME</a:t>
            </a:r>
          </a:p>
          <a:p>
            <a:pPr algn="ctr" marL="0" indent="0" lvl="0">
              <a:lnSpc>
                <a:spcPts val="7128"/>
              </a:lnSpc>
              <a:spcBef>
                <a:spcPct val="0"/>
              </a:spcBef>
            </a:pPr>
            <a:r>
              <a:rPr lang="en-US" sz="7200" u="none">
                <a:solidFill>
                  <a:srgbClr val="164854"/>
                </a:solidFill>
                <a:latin typeface="Eczar ExtraBold Bold"/>
              </a:rPr>
              <a:t>TO PRESENTATION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229719" y="4749543"/>
            <a:ext cx="11828561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WELCOME MESSAGE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393401" y="7236459"/>
            <a:ext cx="3501198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22394A"/>
                </a:solidFill>
                <a:latin typeface="Eczar Regular Bold"/>
              </a:rPr>
              <a:t>LETS GET STARTED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115492" y="5408162"/>
            <a:ext cx="10057015" cy="15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demonstrations, lectures, speeches, reports, and more. It is mostly presented before an audience. </a:t>
            </a:r>
          </a:p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902081" y="3028196"/>
            <a:ext cx="6483838" cy="6805555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294095" y="2870561"/>
            <a:ext cx="1186205" cy="1395974"/>
            <a:chOff x="0" y="0"/>
            <a:chExt cx="698500" cy="822023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698500" cy="822023"/>
            </a:xfrm>
            <a:custGeom>
              <a:avLst/>
              <a:gdLst/>
              <a:ahLst/>
              <a:cxnLst/>
              <a:rect r="r" b="b" t="t" l="l"/>
              <a:pathLst>
                <a:path h="822023" w="6985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18823"/>
                  </a:lnTo>
                  <a:lnTo>
                    <a:pt x="349250" y="822023"/>
                  </a:lnTo>
                  <a:lnTo>
                    <a:pt x="0" y="618823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F18542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206375"/>
              <a:ext cx="698500" cy="4667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66"/>
                </a:lnSpc>
                <a:spcBef>
                  <a:spcPct val="0"/>
                </a:spcBef>
              </a:pPr>
              <a:r>
                <a:rPr lang="en-US" sz="3400" u="none">
                  <a:solidFill>
                    <a:srgbClr val="000000"/>
                  </a:solidFill>
                  <a:latin typeface="Eczar ExtraBold Bold"/>
                </a:rPr>
                <a:t>1.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5662575" y="2870561"/>
            <a:ext cx="1186205" cy="1395974"/>
            <a:chOff x="0" y="0"/>
            <a:chExt cx="698500" cy="822023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98500" cy="822023"/>
            </a:xfrm>
            <a:custGeom>
              <a:avLst/>
              <a:gdLst/>
              <a:ahLst/>
              <a:cxnLst/>
              <a:rect r="r" b="b" t="t" l="l"/>
              <a:pathLst>
                <a:path h="822023" w="6985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18823"/>
                  </a:lnTo>
                  <a:lnTo>
                    <a:pt x="349250" y="822023"/>
                  </a:lnTo>
                  <a:lnTo>
                    <a:pt x="0" y="618823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EF6843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206375"/>
              <a:ext cx="698500" cy="4667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66"/>
                </a:lnSpc>
                <a:spcBef>
                  <a:spcPct val="0"/>
                </a:spcBef>
              </a:pPr>
              <a:r>
                <a:rPr lang="en-US" sz="3400">
                  <a:solidFill>
                    <a:srgbClr val="000000"/>
                  </a:solidFill>
                  <a:latin typeface="Eczar ExtraBold Bold"/>
                </a:rPr>
                <a:t>2</a:t>
              </a:r>
              <a:r>
                <a:rPr lang="en-US" sz="3400" u="none">
                  <a:solidFill>
                    <a:srgbClr val="000000"/>
                  </a:solidFill>
                  <a:latin typeface="Eczar ExtraBold Bold"/>
                </a:rPr>
                <a:t>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94095" y="6436812"/>
            <a:ext cx="1186205" cy="1395974"/>
            <a:chOff x="0" y="0"/>
            <a:chExt cx="698500" cy="822023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698500" cy="822023"/>
            </a:xfrm>
            <a:custGeom>
              <a:avLst/>
              <a:gdLst/>
              <a:ahLst/>
              <a:cxnLst/>
              <a:rect r="r" b="b" t="t" l="l"/>
              <a:pathLst>
                <a:path h="822023" w="6985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18823"/>
                  </a:lnTo>
                  <a:lnTo>
                    <a:pt x="349250" y="822023"/>
                  </a:lnTo>
                  <a:lnTo>
                    <a:pt x="0" y="618823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547B97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206375"/>
              <a:ext cx="698500" cy="4667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66"/>
                </a:lnSpc>
                <a:spcBef>
                  <a:spcPct val="0"/>
                </a:spcBef>
              </a:pPr>
              <a:r>
                <a:rPr lang="en-US" sz="3400">
                  <a:solidFill>
                    <a:srgbClr val="000000"/>
                  </a:solidFill>
                  <a:latin typeface="Eczar ExtraBold Bold"/>
                </a:rPr>
                <a:t>4</a:t>
              </a:r>
              <a:r>
                <a:rPr lang="en-US" sz="3400" u="none">
                  <a:solidFill>
                    <a:srgbClr val="000000"/>
                  </a:solidFill>
                  <a:latin typeface="Eczar ExtraBold Bold"/>
                </a:rPr>
                <a:t>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662575" y="6436812"/>
            <a:ext cx="1186205" cy="1395974"/>
            <a:chOff x="0" y="0"/>
            <a:chExt cx="698500" cy="822023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98500" cy="822023"/>
            </a:xfrm>
            <a:custGeom>
              <a:avLst/>
              <a:gdLst/>
              <a:ahLst/>
              <a:cxnLst/>
              <a:rect r="r" b="b" t="t" l="l"/>
              <a:pathLst>
                <a:path h="822023" w="6985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18823"/>
                  </a:lnTo>
                  <a:lnTo>
                    <a:pt x="349250" y="822023"/>
                  </a:lnTo>
                  <a:lnTo>
                    <a:pt x="0" y="618823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6BA6C4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206375"/>
              <a:ext cx="698500" cy="4667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66"/>
                </a:lnSpc>
                <a:spcBef>
                  <a:spcPct val="0"/>
                </a:spcBef>
              </a:pPr>
              <a:r>
                <a:rPr lang="en-US" sz="3400">
                  <a:solidFill>
                    <a:srgbClr val="000000"/>
                  </a:solidFill>
                  <a:latin typeface="Eczar ExtraBold Bold"/>
                </a:rPr>
                <a:t>3</a:t>
              </a:r>
              <a:r>
                <a:rPr lang="en-US" sz="3400" u="none">
                  <a:solidFill>
                    <a:srgbClr val="000000"/>
                  </a:solidFill>
                  <a:latin typeface="Eczar ExtraBold Bold"/>
                </a:rPr>
                <a:t>.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3755569" y="1133475"/>
            <a:ext cx="10776862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164854"/>
                </a:solidFill>
                <a:latin typeface="Eczar ExtraBold Bold"/>
              </a:rPr>
              <a:t>INFOGRAPHIC SLIDE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755569" y="2010451"/>
            <a:ext cx="10776862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PRESENTATIONS ARE COMMUNICATION TOOLS.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403269" y="4366114"/>
            <a:ext cx="39762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164854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908497" y="7901977"/>
            <a:ext cx="39762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164854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403269" y="7901977"/>
            <a:ext cx="39762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164854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602345" y="4923611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908497" y="8459474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602345" y="8459474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908497" y="4366114"/>
            <a:ext cx="39762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164854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908497" y="4923611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416111" y="4973909"/>
            <a:ext cx="1356398" cy="896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48"/>
              </a:lnSpc>
              <a:spcBef>
                <a:spcPct val="0"/>
              </a:spcBef>
            </a:pPr>
            <a:r>
              <a:rPr lang="en-US" sz="6816" u="none">
                <a:solidFill>
                  <a:srgbClr val="000000"/>
                </a:solidFill>
                <a:latin typeface="Eczar ExtraBold Bold"/>
              </a:rPr>
              <a:t>1.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223538" y="8261654"/>
            <a:ext cx="1920462" cy="896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48"/>
              </a:lnSpc>
              <a:spcBef>
                <a:spcPct val="0"/>
              </a:spcBef>
            </a:pPr>
            <a:r>
              <a:rPr lang="en-US" sz="6816">
                <a:solidFill>
                  <a:srgbClr val="000000"/>
                </a:solidFill>
                <a:latin typeface="Eczar ExtraBold Bold"/>
              </a:rPr>
              <a:t>4</a:t>
            </a:r>
            <a:r>
              <a:rPr lang="en-US" sz="6816" u="none">
                <a:solidFill>
                  <a:srgbClr val="000000"/>
                </a:solidFill>
                <a:latin typeface="Eczar ExtraBold Bold"/>
              </a:rPr>
              <a:t>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653160" y="7210999"/>
            <a:ext cx="1491758" cy="896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48"/>
              </a:lnSpc>
              <a:spcBef>
                <a:spcPct val="0"/>
              </a:spcBef>
            </a:pPr>
            <a:r>
              <a:rPr lang="en-US" sz="6816">
                <a:solidFill>
                  <a:srgbClr val="000000"/>
                </a:solidFill>
                <a:latin typeface="Eczar ExtraBold Bold"/>
              </a:rPr>
              <a:t>3</a:t>
            </a:r>
            <a:r>
              <a:rPr lang="en-US" sz="6816" u="none">
                <a:solidFill>
                  <a:srgbClr val="000000"/>
                </a:solidFill>
                <a:latin typeface="Eczar ExtraBold Bold"/>
              </a:rPr>
              <a:t>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9730790" y="3888845"/>
            <a:ext cx="1265270" cy="896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48"/>
              </a:lnSpc>
              <a:spcBef>
                <a:spcPct val="0"/>
              </a:spcBef>
            </a:pPr>
            <a:r>
              <a:rPr lang="en-US" sz="6816">
                <a:solidFill>
                  <a:srgbClr val="000000"/>
                </a:solidFill>
                <a:latin typeface="Eczar ExtraBold Bold"/>
              </a:rPr>
              <a:t>2</a:t>
            </a:r>
            <a:r>
              <a:rPr lang="en-US" sz="6816" u="none">
                <a:solidFill>
                  <a:srgbClr val="000000"/>
                </a:solidFill>
                <a:latin typeface="Eczar ExtraBold Bold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816513">
            <a:off x="-382554" y="-4706213"/>
            <a:ext cx="6518539" cy="655429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816513">
            <a:off x="11920650" y="8438780"/>
            <a:ext cx="6518539" cy="6554290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1948318" y="2867910"/>
            <a:ext cx="14391363" cy="4551179"/>
            <a:chOff x="0" y="0"/>
            <a:chExt cx="19188484" cy="6068239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79039" y="57861"/>
              <a:ext cx="1214141" cy="1597554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491704"/>
              <a:ext cx="1572218" cy="1486461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6028856" y="156388"/>
              <a:ext cx="1546736" cy="1400499"/>
            </a:xfrm>
            <a:prstGeom prst="rect">
              <a:avLst/>
            </a:prstGeom>
          </p:spPr>
        </p:pic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935478" y="57861"/>
              <a:ext cx="1551079" cy="1597554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5837572" y="2441742"/>
              <a:ext cx="1586385" cy="1586385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986169" y="2496057"/>
              <a:ext cx="1437452" cy="1477754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893710" y="4490335"/>
              <a:ext cx="1313087" cy="1559822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5690512" y="4616976"/>
              <a:ext cx="1629473" cy="1306541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62224" y="4472253"/>
              <a:ext cx="1247771" cy="1595986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1592498" y="55434"/>
              <a:ext cx="1741747" cy="1602407"/>
            </a:xfrm>
            <a:prstGeom prst="rect">
              <a:avLst/>
            </a:prstGeom>
          </p:spPr>
        </p:pic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7628059" y="2441742"/>
              <a:ext cx="1560426" cy="1586385"/>
            </a:xfrm>
            <a:prstGeom prst="rect">
              <a:avLst/>
            </a:prstGeom>
          </p:spPr>
        </p:pic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7773887" y="158815"/>
              <a:ext cx="1268768" cy="1395645"/>
            </a:xfrm>
            <a:prstGeom prst="rect">
              <a:avLst/>
            </a:prstGeom>
          </p:spPr>
        </p:pic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4832838" y="4572423"/>
              <a:ext cx="1355045" cy="1395645"/>
            </a:xfrm>
            <a:prstGeom prst="rect">
              <a:avLst/>
            </a:prstGeom>
          </p:spPr>
        </p:pic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4876544" y="0"/>
              <a:ext cx="1355045" cy="1713275"/>
            </a:xfrm>
            <a:prstGeom prst="rect">
              <a:avLst/>
            </a:prstGeom>
          </p:spPr>
        </p:pic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4805658" y="2537111"/>
              <a:ext cx="1408449" cy="1395645"/>
            </a:xfrm>
            <a:prstGeom prst="rect">
              <a:avLst/>
            </a:prstGeom>
          </p:spPr>
        </p:pic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1832118" y="4715849"/>
              <a:ext cx="1517006" cy="1108793"/>
            </a:xfrm>
            <a:prstGeom prst="rect">
              <a:avLst/>
            </a:prstGeom>
          </p:spPr>
        </p:pic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1874702" y="2734322"/>
              <a:ext cx="1517006" cy="1001224"/>
            </a:xfrm>
            <a:prstGeom prst="rect">
              <a:avLst/>
            </a:prstGeom>
          </p:spPr>
        </p:pic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9117890" y="55434"/>
              <a:ext cx="932310" cy="1602407"/>
            </a:xfrm>
            <a:prstGeom prst="rect">
              <a:avLst/>
            </a:prstGeom>
          </p:spPr>
        </p:pic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8803700" y="4634110"/>
              <a:ext cx="1544702" cy="1272273"/>
            </a:xfrm>
            <a:prstGeom prst="rect">
              <a:avLst/>
            </a:prstGeom>
          </p:spPr>
        </p:pic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8837907" y="2537111"/>
              <a:ext cx="1622843" cy="1395645"/>
            </a:xfrm>
            <a:prstGeom prst="rect">
              <a:avLst/>
            </a:prstGeom>
          </p:spPr>
        </p:pic>
        <p:pic>
          <p:nvPicPr>
            <p:cNvPr name="Picture 25" id="25"/>
            <p:cNvPicPr>
              <a:picLocks noChangeAspect="true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7671598" y="4542949"/>
              <a:ext cx="1473346" cy="1454594"/>
            </a:xfrm>
            <a:prstGeom prst="rect">
              <a:avLst/>
            </a:prstGeom>
          </p:spPr>
        </p:pic>
      </p:grpSp>
      <p:sp>
        <p:nvSpPr>
          <p:cNvPr name="TextBox 26" id="26"/>
          <p:cNvSpPr txBox="true"/>
          <p:nvPr/>
        </p:nvSpPr>
        <p:spPr>
          <a:xfrm rot="0">
            <a:off x="2968791" y="8307892"/>
            <a:ext cx="12350418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Use these design resources in your Canva Presentation. Happy designing! </a:t>
            </a:r>
          </a:p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Don't forget to delete this page before presenting.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755569" y="1133475"/>
            <a:ext cx="10776862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164854"/>
                </a:solidFill>
                <a:latin typeface="Eczar ExtraBold Bold"/>
              </a:rPr>
              <a:t>ICONS RESOURCE PAGE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4356592" y="-4122693"/>
            <a:ext cx="17508082" cy="1687142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687416">
            <a:off x="15007726" y="1351727"/>
            <a:ext cx="12009165" cy="11572468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4719613" y="3455007"/>
            <a:ext cx="8848774" cy="1858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128"/>
              </a:lnSpc>
              <a:spcBef>
                <a:spcPct val="0"/>
              </a:spcBef>
            </a:pPr>
            <a:r>
              <a:rPr lang="en-US" sz="7200" u="none">
                <a:solidFill>
                  <a:srgbClr val="154854"/>
                </a:solidFill>
                <a:latin typeface="Eczar ExtraBold Bold"/>
              </a:rPr>
              <a:t>THANKS FOR</a:t>
            </a:r>
          </a:p>
          <a:p>
            <a:pPr algn="ctr" marL="0" indent="0" lvl="0">
              <a:lnSpc>
                <a:spcPts val="7128"/>
              </a:lnSpc>
              <a:spcBef>
                <a:spcPct val="0"/>
              </a:spcBef>
            </a:pPr>
            <a:r>
              <a:rPr lang="en-US" sz="7200" u="none">
                <a:solidFill>
                  <a:srgbClr val="154854"/>
                </a:solidFill>
                <a:latin typeface="Eczar ExtraBold Bold"/>
              </a:rPr>
              <a:t>WATCHING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719613" y="5775992"/>
            <a:ext cx="8848774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3833840" y="2147694"/>
            <a:ext cx="1771546" cy="178044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258227" y="7498743"/>
            <a:ext cx="1771546" cy="178044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2896850" y="3928142"/>
            <a:ext cx="1771546" cy="17804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43659" y="4161762"/>
            <a:ext cx="1735813" cy="1735813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5B86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180975"/>
              <a:ext cx="660400" cy="555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95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22394A"/>
                  </a:solidFill>
                  <a:latin typeface="Eczar ExtraBold Bold"/>
                </a:rPr>
                <a:t>1.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868772" y="4161762"/>
            <a:ext cx="1735813" cy="1735813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AA5C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180975"/>
              <a:ext cx="660400" cy="555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95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22394A"/>
                  </a:solidFill>
                  <a:latin typeface="Eczar ExtraBold Bold"/>
                </a:rPr>
                <a:t>2</a:t>
              </a:r>
              <a:r>
                <a:rPr lang="en-US" sz="5000" u="none">
                  <a:solidFill>
                    <a:srgbClr val="22394A"/>
                  </a:solidFill>
                  <a:latin typeface="Eczar ExtraBold Bold"/>
                </a:rPr>
                <a:t>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231935" y="4161762"/>
            <a:ext cx="1735813" cy="1735813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0684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180975"/>
              <a:ext cx="660400" cy="555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95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22394A"/>
                  </a:solidFill>
                  <a:latin typeface="Eczar ExtraBold Bold"/>
                </a:rPr>
                <a:t>3</a:t>
              </a:r>
              <a:r>
                <a:rPr lang="en-US" sz="5000" u="none">
                  <a:solidFill>
                    <a:srgbClr val="22394A"/>
                  </a:solidFill>
                  <a:latin typeface="Eczar ExtraBold Bold"/>
                </a:rPr>
                <a:t>.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028700" y="1950754"/>
            <a:ext cx="16230600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547B97"/>
                </a:solidFill>
                <a:latin typeface="Eczar ExtraBold Bold"/>
              </a:rPr>
              <a:t>HOW TO USE THIS</a:t>
            </a:r>
          </a:p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547B97"/>
                </a:solidFill>
                <a:latin typeface="Eczar ExtraBold Bold"/>
              </a:rPr>
              <a:t>PRESENTATION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868772" y="6072201"/>
            <a:ext cx="4550456" cy="23990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Click on the "PowerPoint" button below this presentation preview. </a:t>
            </a:r>
          </a:p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Start editing your presentation.</a:t>
            </a:r>
          </a:p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Download and install the fonts used in this presentation as listed on page 21.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086119" y="5359731"/>
            <a:ext cx="4115762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POWERPOINT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43659" y="6072201"/>
            <a:ext cx="4531406" cy="27990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Click on the "Google Slides" button below this presentation preview. </a:t>
            </a:r>
          </a:p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Click on "Make a copy."</a:t>
            </a:r>
          </a:p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Start editing your presentation.</a:t>
            </a:r>
          </a:p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You need to sign in to your Google account.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231935" y="6072201"/>
            <a:ext cx="4912406" cy="199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Click on the "Canva" button under this presentation preview. </a:t>
            </a:r>
          </a:p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Start editing your presentation.</a:t>
            </a:r>
          </a:p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You need to sign in to your Canva account.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51481" y="5359731"/>
            <a:ext cx="4115762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GOOGLE SLIDES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630257" y="5359731"/>
            <a:ext cx="4115762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CANVA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29612" y="2844867"/>
            <a:ext cx="1079573" cy="1079573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5B86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180975"/>
              <a:ext cx="660400" cy="555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95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22394A"/>
                  </a:solidFill>
                  <a:latin typeface="Eczar ExtraBold Bold"/>
                </a:rPr>
                <a:t>1.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599780" y="2876945"/>
            <a:ext cx="1088441" cy="108844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AA5C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180975"/>
              <a:ext cx="660400" cy="555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95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22394A"/>
                  </a:solidFill>
                  <a:latin typeface="Eczar ExtraBold Bold"/>
                </a:rPr>
                <a:t>2</a:t>
              </a:r>
              <a:r>
                <a:rPr lang="en-US" sz="5000" u="none">
                  <a:solidFill>
                    <a:srgbClr val="22394A"/>
                  </a:solidFill>
                  <a:latin typeface="Eczar ExtraBold Bold"/>
                </a:rPr>
                <a:t>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4349139" y="2844867"/>
            <a:ext cx="1044100" cy="104410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0684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180975"/>
              <a:ext cx="660400" cy="555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95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22394A"/>
                  </a:solidFill>
                  <a:latin typeface="Eczar ExtraBold Bold"/>
                </a:rPr>
                <a:t>3</a:t>
              </a:r>
              <a:r>
                <a:rPr lang="en-US" sz="5000" u="none">
                  <a:solidFill>
                    <a:srgbClr val="22394A"/>
                  </a:solidFill>
                  <a:latin typeface="Eczar ExtraBold Bold"/>
                </a:rPr>
                <a:t>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3154766" y="5630110"/>
            <a:ext cx="3432846" cy="2142342"/>
            <a:chOff x="0" y="0"/>
            <a:chExt cx="904124" cy="564238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904124" cy="564238"/>
            </a:xfrm>
            <a:custGeom>
              <a:avLst/>
              <a:gdLst/>
              <a:ahLst/>
              <a:cxnLst/>
              <a:rect r="r" b="b" t="t" l="l"/>
              <a:pathLst>
                <a:path h="564238" w="904124">
                  <a:moveTo>
                    <a:pt x="0" y="0"/>
                  </a:moveTo>
                  <a:lnTo>
                    <a:pt x="904124" y="0"/>
                  </a:lnTo>
                  <a:lnTo>
                    <a:pt x="904124" y="564238"/>
                  </a:lnTo>
                  <a:lnTo>
                    <a:pt x="0" y="564238"/>
                  </a:lnTo>
                  <a:close/>
                </a:path>
              </a:pathLst>
            </a:custGeom>
            <a:solidFill>
              <a:srgbClr val="F0684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369881" y="5801560"/>
            <a:ext cx="3002615" cy="1736997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1028700" y="1143000"/>
            <a:ext cx="16230600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154854"/>
                </a:solidFill>
                <a:latin typeface="Eczar ExtraBold Bold"/>
              </a:rPr>
              <a:t>DOWNLOAD THIS PRESENTATION AS A POWERPOINT TEMPLATE IN 3 STEPS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974180" y="4193639"/>
            <a:ext cx="4339640" cy="999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Rubik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603695" y="4193639"/>
            <a:ext cx="4531406" cy="1332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Rubik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114512" y="4193639"/>
            <a:ext cx="3513353" cy="999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Rubik"/>
              </a:rPr>
              <a:t>Enter "PowerPoint" in the search bar and click on the PowerPoint icon to download.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2326348" y="6005364"/>
            <a:ext cx="3086100" cy="3212305"/>
            <a:chOff x="0" y="0"/>
            <a:chExt cx="812800" cy="846039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812800" cy="846039"/>
            </a:xfrm>
            <a:custGeom>
              <a:avLst/>
              <a:gdLst/>
              <a:ahLst/>
              <a:cxnLst/>
              <a:rect r="r" b="b" t="t" l="l"/>
              <a:pathLst>
                <a:path h="846039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46039"/>
                  </a:lnTo>
                  <a:lnTo>
                    <a:pt x="0" y="846039"/>
                  </a:lnTo>
                  <a:close/>
                </a:path>
              </a:pathLst>
            </a:custGeom>
            <a:solidFill>
              <a:srgbClr val="F5B86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7639050" y="5604325"/>
            <a:ext cx="2990850" cy="4336255"/>
            <a:chOff x="0" y="0"/>
            <a:chExt cx="787714" cy="1142059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787714" cy="1142059"/>
            </a:xfrm>
            <a:custGeom>
              <a:avLst/>
              <a:gdLst/>
              <a:ahLst/>
              <a:cxnLst/>
              <a:rect r="r" b="b" t="t" l="l"/>
              <a:pathLst>
                <a:path h="1142059" w="787714">
                  <a:moveTo>
                    <a:pt x="0" y="0"/>
                  </a:moveTo>
                  <a:lnTo>
                    <a:pt x="787714" y="0"/>
                  </a:lnTo>
                  <a:lnTo>
                    <a:pt x="787714" y="1142059"/>
                  </a:lnTo>
                  <a:lnTo>
                    <a:pt x="0" y="1142059"/>
                  </a:lnTo>
                  <a:close/>
                </a:path>
              </a:pathLst>
            </a:custGeom>
            <a:solidFill>
              <a:srgbClr val="6AA5C4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pic>
        <p:nvPicPr>
          <p:cNvPr name="Picture 25" id="2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2496502" y="6224347"/>
            <a:ext cx="2745793" cy="2769328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879551" y="5801560"/>
            <a:ext cx="2528899" cy="39417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29612" y="2844867"/>
            <a:ext cx="1079573" cy="1079573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5B86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180975"/>
              <a:ext cx="660400" cy="555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95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22394A"/>
                  </a:solidFill>
                  <a:latin typeface="Eczar ExtraBold Bold"/>
                </a:rPr>
                <a:t>1.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599780" y="2876945"/>
            <a:ext cx="1088441" cy="108844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AA5C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180975"/>
              <a:ext cx="660400" cy="555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95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22394A"/>
                  </a:solidFill>
                  <a:latin typeface="Eczar ExtraBold Bold"/>
                </a:rPr>
                <a:t>2</a:t>
              </a:r>
              <a:r>
                <a:rPr lang="en-US" sz="5000" u="none">
                  <a:solidFill>
                    <a:srgbClr val="22394A"/>
                  </a:solidFill>
                  <a:latin typeface="Eczar ExtraBold Bold"/>
                </a:rPr>
                <a:t>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4349139" y="2844867"/>
            <a:ext cx="1044100" cy="104410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0684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180975"/>
              <a:ext cx="660400" cy="555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95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22394A"/>
                  </a:solidFill>
                  <a:latin typeface="Eczar ExtraBold Bold"/>
                </a:rPr>
                <a:t>3</a:t>
              </a:r>
              <a:r>
                <a:rPr lang="en-US" sz="5000" u="none">
                  <a:solidFill>
                    <a:srgbClr val="22394A"/>
                  </a:solidFill>
                  <a:latin typeface="Eczar ExtraBold Bold"/>
                </a:rPr>
                <a:t>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326348" y="6005364"/>
            <a:ext cx="3086100" cy="3212305"/>
            <a:chOff x="0" y="0"/>
            <a:chExt cx="812800" cy="846039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812800" cy="846039"/>
            </a:xfrm>
            <a:custGeom>
              <a:avLst/>
              <a:gdLst/>
              <a:ahLst/>
              <a:cxnLst/>
              <a:rect r="r" b="b" t="t" l="l"/>
              <a:pathLst>
                <a:path h="846039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46039"/>
                  </a:lnTo>
                  <a:lnTo>
                    <a:pt x="0" y="846039"/>
                  </a:lnTo>
                  <a:close/>
                </a:path>
              </a:pathLst>
            </a:custGeom>
            <a:solidFill>
              <a:srgbClr val="F5B86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639050" y="5604325"/>
            <a:ext cx="2990850" cy="4336255"/>
            <a:chOff x="0" y="0"/>
            <a:chExt cx="787714" cy="1142059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787714" cy="1142059"/>
            </a:xfrm>
            <a:custGeom>
              <a:avLst/>
              <a:gdLst/>
              <a:ahLst/>
              <a:cxnLst/>
              <a:rect r="r" b="b" t="t" l="l"/>
              <a:pathLst>
                <a:path h="1142059" w="787714">
                  <a:moveTo>
                    <a:pt x="0" y="0"/>
                  </a:moveTo>
                  <a:lnTo>
                    <a:pt x="787714" y="0"/>
                  </a:lnTo>
                  <a:lnTo>
                    <a:pt x="787714" y="1142059"/>
                  </a:lnTo>
                  <a:lnTo>
                    <a:pt x="0" y="1142059"/>
                  </a:lnTo>
                  <a:close/>
                </a:path>
              </a:pathLst>
            </a:custGeom>
            <a:solidFill>
              <a:srgbClr val="6AA5C4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3154766" y="6879049"/>
            <a:ext cx="3432846" cy="2142342"/>
            <a:chOff x="0" y="0"/>
            <a:chExt cx="904124" cy="564238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904124" cy="564238"/>
            </a:xfrm>
            <a:custGeom>
              <a:avLst/>
              <a:gdLst/>
              <a:ahLst/>
              <a:cxnLst/>
              <a:rect r="r" b="b" t="t" l="l"/>
              <a:pathLst>
                <a:path h="564238" w="904124">
                  <a:moveTo>
                    <a:pt x="0" y="0"/>
                  </a:moveTo>
                  <a:lnTo>
                    <a:pt x="904124" y="0"/>
                  </a:lnTo>
                  <a:lnTo>
                    <a:pt x="904124" y="564238"/>
                  </a:lnTo>
                  <a:lnTo>
                    <a:pt x="0" y="564238"/>
                  </a:lnTo>
                  <a:close/>
                </a:path>
              </a:pathLst>
            </a:custGeom>
            <a:solidFill>
              <a:srgbClr val="F0684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pic>
        <p:nvPicPr>
          <p:cNvPr name="Picture 20" id="20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496502" y="6224347"/>
            <a:ext cx="2745793" cy="2769328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879551" y="5801560"/>
            <a:ext cx="2528899" cy="3941784"/>
          </a:xfrm>
          <a:prstGeom prst="rect">
            <a:avLst/>
          </a:prstGeom>
        </p:spPr>
      </p:pic>
      <p:sp>
        <p:nvSpPr>
          <p:cNvPr name="TextBox 22" id="22"/>
          <p:cNvSpPr txBox="true"/>
          <p:nvPr/>
        </p:nvSpPr>
        <p:spPr>
          <a:xfrm rot="0">
            <a:off x="1463174" y="1143000"/>
            <a:ext cx="15361651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154854"/>
                </a:solidFill>
                <a:latin typeface="Eczar ExtraBold Bold"/>
              </a:rPr>
              <a:t>DOWNLOAD THIS PRESENTATION AS A GOOGLE SLIDE TEMPLATE IN 3 STEPS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974180" y="4193639"/>
            <a:ext cx="4339640" cy="999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Rubik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603695" y="4193639"/>
            <a:ext cx="4531406" cy="1332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Rubik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114512" y="4193639"/>
            <a:ext cx="3513353" cy="2332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Rubik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pic>
        <p:nvPicPr>
          <p:cNvPr name="Picture 26" id="26"/>
          <p:cNvPicPr>
            <a:picLocks noChangeAspect="true"/>
          </p:cNvPicPr>
          <p:nvPr/>
        </p:nvPicPr>
        <p:blipFill>
          <a:blip r:embed="rId4"/>
          <a:srcRect l="0" t="3357" r="0" b="0"/>
          <a:stretch>
            <a:fillRect/>
          </a:stretch>
        </p:blipFill>
        <p:spPr>
          <a:xfrm flipH="false" flipV="false" rot="0">
            <a:off x="13360356" y="7122627"/>
            <a:ext cx="3066913" cy="16551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687416">
            <a:off x="-10850909" y="4318689"/>
            <a:ext cx="18562900" cy="1788788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460102">
            <a:off x="-2537161" y="-14837752"/>
            <a:ext cx="18562900" cy="17887886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1192751" y="4563305"/>
            <a:ext cx="5911738" cy="3599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demonstrations, lectures, speeches, reports, and more. It is mostly presented before an audience.</a:t>
            </a:r>
          </a:p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 communication tools that can be used as demonstrations, lectures, speeches, reports, and more. It is mostly presented before an audience. 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192751" y="1807452"/>
            <a:ext cx="5911738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A42300"/>
                </a:solidFill>
                <a:latin typeface="Eczar ExtraBold Bold"/>
              </a:rPr>
              <a:t>INFOGRAPHIC</a:t>
            </a:r>
          </a:p>
          <a:p>
            <a:pPr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A42300"/>
                </a:solidFill>
                <a:latin typeface="Eczar ExtraBold Bold"/>
              </a:rPr>
              <a:t>SLIDE REPORT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116551" y="3596121"/>
            <a:ext cx="5987938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 COMMUNICATION TOOLS.</a:t>
            </a:r>
          </a:p>
        </p:txBody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571367" y="1666801"/>
            <a:ext cx="6980666" cy="6953397"/>
            <a:chOff x="0" y="0"/>
            <a:chExt cx="6502400" cy="6477000"/>
          </a:xfrm>
        </p:grpSpPr>
        <p:sp>
          <p:nvSpPr>
            <p:cNvPr name="Freeform 8" id="8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r="r" b="b" t="t" l="l"/>
              <a:pathLst>
                <a:path h="6244242" w="6542159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4"/>
              <a:stretch>
                <a:fillRect l="-24712" r="-24712" t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D8A466"/>
            </a:solid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26489" y="3637402"/>
            <a:ext cx="2527896" cy="5307577"/>
            <a:chOff x="0" y="0"/>
            <a:chExt cx="812800" cy="170655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812800" cy="1706557"/>
            </a:xfrm>
            <a:custGeom>
              <a:avLst/>
              <a:gdLst/>
              <a:ahLst/>
              <a:cxnLst/>
              <a:rect r="r" b="b" t="t" l="l"/>
              <a:pathLst>
                <a:path h="1706557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706557"/>
                  </a:lnTo>
                  <a:lnTo>
                    <a:pt x="0" y="1706557"/>
                  </a:lnTo>
                  <a:close/>
                </a:path>
              </a:pathLst>
            </a:custGeom>
            <a:solidFill>
              <a:srgbClr val="EF684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220723" y="5215980"/>
            <a:ext cx="2527896" cy="3728999"/>
            <a:chOff x="0" y="0"/>
            <a:chExt cx="812800" cy="1198993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812800" cy="1198993"/>
            </a:xfrm>
            <a:custGeom>
              <a:avLst/>
              <a:gdLst/>
              <a:ahLst/>
              <a:cxnLst/>
              <a:rect r="r" b="b" t="t" l="l"/>
              <a:pathLst>
                <a:path h="1198993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198993"/>
                  </a:lnTo>
                  <a:lnTo>
                    <a:pt x="0" y="1198993"/>
                  </a:lnTo>
                  <a:close/>
                </a:path>
              </a:pathLst>
            </a:custGeom>
            <a:solidFill>
              <a:srgbClr val="88834B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5013893" y="6291191"/>
            <a:ext cx="2527896" cy="2653789"/>
            <a:chOff x="0" y="0"/>
            <a:chExt cx="812800" cy="853278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812800" cy="853278"/>
            </a:xfrm>
            <a:custGeom>
              <a:avLst/>
              <a:gdLst/>
              <a:ahLst/>
              <a:cxnLst/>
              <a:rect r="r" b="b" t="t" l="l"/>
              <a:pathLst>
                <a:path h="853278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53278"/>
                  </a:lnTo>
                  <a:lnTo>
                    <a:pt x="0" y="853278"/>
                  </a:lnTo>
                  <a:close/>
                </a:path>
              </a:pathLst>
            </a:custGeom>
            <a:solidFill>
              <a:srgbClr val="6AA5C4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64504" y="-5406287"/>
            <a:ext cx="8537322" cy="9466789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637925" y="4037156"/>
            <a:ext cx="1241453" cy="446923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637925" y="6050843"/>
            <a:ext cx="1241453" cy="446923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637925" y="8041185"/>
            <a:ext cx="1241453" cy="446923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1530734" y="1143000"/>
            <a:ext cx="15728566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22394A"/>
                </a:solidFill>
                <a:latin typeface="Eczar ExtraBold Bold"/>
              </a:rPr>
              <a:t>INFOGRAPHIC</a:t>
            </a:r>
          </a:p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22394A"/>
                </a:solidFill>
                <a:latin typeface="Eczar ExtraBold Bold"/>
              </a:rPr>
              <a:t>SLIDE REPORT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4003352"/>
            <a:ext cx="2527268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A42300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702321" y="2937336"/>
            <a:ext cx="39762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A42300"/>
                </a:solidFill>
                <a:latin typeface="Eczar ExtraBold Bold"/>
              </a:rPr>
              <a:t>70%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496555" y="4484047"/>
            <a:ext cx="39762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403C10"/>
                </a:solidFill>
                <a:latin typeface="Eczar ExtraBold Bold"/>
              </a:rPr>
              <a:t>70%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311767" y="5613330"/>
            <a:ext cx="39762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36586D"/>
                </a:solidFill>
                <a:latin typeface="Eczar ExtraBold Bold"/>
              </a:rPr>
              <a:t>70%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3822668" y="3872861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5993693"/>
            <a:ext cx="2527268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403C10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822668" y="5863203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algn="just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28700" y="7984035"/>
            <a:ext cx="2527268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164854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3822668" y="7853544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algn="just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884731" y="3038973"/>
            <a:ext cx="6518539" cy="655429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3755569" y="1133475"/>
            <a:ext cx="10776862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35586D"/>
                </a:solidFill>
                <a:latin typeface="Eczar ExtraBold Bold"/>
              </a:rPr>
              <a:t>INFOGRAPHIC SLIDE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574660" y="2010451"/>
            <a:ext cx="11138679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PRESENTATIONS ARE COMMUNICATION TOOLS.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908497" y="4366114"/>
            <a:ext cx="39762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403269" y="4366114"/>
            <a:ext cx="39762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908497" y="7058050"/>
            <a:ext cx="39762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403269" y="7058050"/>
            <a:ext cx="3976233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 u="none">
                <a:solidFill>
                  <a:srgbClr val="22394A"/>
                </a:solidFill>
                <a:latin typeface="Eczar Regular Bold"/>
              </a:rPr>
              <a:t>EXAMPLE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908497" y="4923611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602345" y="4923611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908497" y="7615547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602345" y="7615547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Presentations are</a:t>
            </a:r>
          </a:p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Rubik"/>
              </a:rPr>
              <a:t>communication tools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343550" y="4234838"/>
            <a:ext cx="1600900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22394A"/>
                </a:solidFill>
                <a:latin typeface="Eczar ExtraBold Bold"/>
              </a:rPr>
              <a:t>1.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487228" y="6039892"/>
            <a:ext cx="1856322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2394A"/>
                </a:solidFill>
                <a:latin typeface="Eczar ExtraBold Bold"/>
              </a:rPr>
              <a:t>2</a:t>
            </a:r>
            <a:r>
              <a:rPr lang="en-US" sz="5000" u="none">
                <a:solidFill>
                  <a:srgbClr val="22394A"/>
                </a:solidFill>
                <a:latin typeface="Eczar ExtraBold Bold"/>
              </a:rPr>
              <a:t>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437535" y="7844947"/>
            <a:ext cx="1506915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2394A"/>
                </a:solidFill>
                <a:latin typeface="Eczar ExtraBold Bold"/>
              </a:rPr>
              <a:t>3</a:t>
            </a:r>
            <a:r>
              <a:rPr lang="en-US" sz="5000" u="none">
                <a:solidFill>
                  <a:srgbClr val="22394A"/>
                </a:solidFill>
                <a:latin typeface="Eczar ExtraBold Bold"/>
              </a:rPr>
              <a:t>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159417" y="6039892"/>
            <a:ext cx="1606098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>
                <a:solidFill>
                  <a:srgbClr val="22394A"/>
                </a:solidFill>
                <a:latin typeface="Eczar ExtraBold Bold"/>
              </a:rPr>
              <a:t>4</a:t>
            </a:r>
            <a:r>
              <a:rPr lang="en-US" sz="5000" u="none">
                <a:solidFill>
                  <a:srgbClr val="22394A"/>
                </a:solidFill>
                <a:latin typeface="Eczar ExtraBold Bold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9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993709" y="3556001"/>
            <a:ext cx="4759659" cy="872668"/>
            <a:chOff x="0" y="0"/>
            <a:chExt cx="1253573" cy="229838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253573" cy="229838"/>
            </a:xfrm>
            <a:custGeom>
              <a:avLst/>
              <a:gdLst/>
              <a:ahLst/>
              <a:cxnLst/>
              <a:rect r="r" b="b" t="t" l="l"/>
              <a:pathLst>
                <a:path h="229838" w="1253573">
                  <a:moveTo>
                    <a:pt x="0" y="0"/>
                  </a:moveTo>
                  <a:lnTo>
                    <a:pt x="1253573" y="0"/>
                  </a:lnTo>
                  <a:lnTo>
                    <a:pt x="125357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FFB86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48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22394A"/>
                  </a:solidFill>
                  <a:latin typeface="Eczar ExtraBold Bold"/>
                </a:rPr>
                <a:t>STEP ONE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4993709" y="6255206"/>
            <a:ext cx="4759659" cy="872668"/>
            <a:chOff x="0" y="0"/>
            <a:chExt cx="1253573" cy="229838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1253573" cy="229838"/>
            </a:xfrm>
            <a:custGeom>
              <a:avLst/>
              <a:gdLst/>
              <a:ahLst/>
              <a:cxnLst/>
              <a:rect r="r" b="b" t="t" l="l"/>
              <a:pathLst>
                <a:path h="229838" w="1253573">
                  <a:moveTo>
                    <a:pt x="0" y="0"/>
                  </a:moveTo>
                  <a:lnTo>
                    <a:pt x="1253573" y="0"/>
                  </a:lnTo>
                  <a:lnTo>
                    <a:pt x="125357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6BA6C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48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22394A"/>
                  </a:solidFill>
                  <a:latin typeface="Eczar ExtraBold Bold"/>
                </a:rPr>
                <a:t>STEP THREE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993709" y="4906288"/>
            <a:ext cx="4759659" cy="872668"/>
            <a:chOff x="0" y="0"/>
            <a:chExt cx="1253573" cy="229838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253573" cy="229838"/>
            </a:xfrm>
            <a:custGeom>
              <a:avLst/>
              <a:gdLst/>
              <a:ahLst/>
              <a:cxnLst/>
              <a:rect r="r" b="b" t="t" l="l"/>
              <a:pathLst>
                <a:path h="229838" w="1253573">
                  <a:moveTo>
                    <a:pt x="0" y="0"/>
                  </a:moveTo>
                  <a:lnTo>
                    <a:pt x="1253573" y="0"/>
                  </a:lnTo>
                  <a:lnTo>
                    <a:pt x="125357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F0684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48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22394A"/>
                  </a:solidFill>
                  <a:latin typeface="Eczar ExtraBold Bold"/>
                </a:rPr>
                <a:t>STEP TWO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4993709" y="7605493"/>
            <a:ext cx="4759659" cy="872668"/>
            <a:chOff x="0" y="0"/>
            <a:chExt cx="1253573" cy="229838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1253573" cy="229838"/>
            </a:xfrm>
            <a:custGeom>
              <a:avLst/>
              <a:gdLst/>
              <a:ahLst/>
              <a:cxnLst/>
              <a:rect r="r" b="b" t="t" l="l"/>
              <a:pathLst>
                <a:path h="229838" w="1253573">
                  <a:moveTo>
                    <a:pt x="0" y="0"/>
                  </a:moveTo>
                  <a:lnTo>
                    <a:pt x="1253573" y="0"/>
                  </a:lnTo>
                  <a:lnTo>
                    <a:pt x="125357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FF9756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48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22394A"/>
                  </a:solidFill>
                  <a:latin typeface="Eczar ExtraBold Bold"/>
                </a:rPr>
                <a:t>STEP FOUR</a:t>
              </a:r>
            </a:p>
          </p:txBody>
        </p:sp>
      </p:grpSp>
      <p:sp>
        <p:nvSpPr>
          <p:cNvPr name="AutoShape 14" id="14"/>
          <p:cNvSpPr/>
          <p:nvPr/>
        </p:nvSpPr>
        <p:spPr>
          <a:xfrm rot="0">
            <a:off x="9724793" y="3992335"/>
            <a:ext cx="827142" cy="0"/>
          </a:xfrm>
          <a:prstGeom prst="line">
            <a:avLst/>
          </a:prstGeom>
          <a:ln cap="flat" w="47625">
            <a:solidFill>
              <a:srgbClr val="F5B86F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5" id="15"/>
          <p:cNvSpPr/>
          <p:nvPr/>
        </p:nvSpPr>
        <p:spPr>
          <a:xfrm rot="0">
            <a:off x="9724793" y="6691540"/>
            <a:ext cx="827142" cy="0"/>
          </a:xfrm>
          <a:prstGeom prst="line">
            <a:avLst/>
          </a:prstGeom>
          <a:ln cap="flat" w="47625">
            <a:solidFill>
              <a:srgbClr val="6BA6C4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6" id="16"/>
          <p:cNvSpPr/>
          <p:nvPr/>
        </p:nvSpPr>
        <p:spPr>
          <a:xfrm rot="0">
            <a:off x="9724793" y="5342622"/>
            <a:ext cx="827142" cy="0"/>
          </a:xfrm>
          <a:prstGeom prst="line">
            <a:avLst/>
          </a:prstGeom>
          <a:ln cap="flat" w="47625">
            <a:solidFill>
              <a:srgbClr val="F06843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7" id="17"/>
          <p:cNvSpPr/>
          <p:nvPr/>
        </p:nvSpPr>
        <p:spPr>
          <a:xfrm rot="0">
            <a:off x="9724793" y="8041827"/>
            <a:ext cx="827142" cy="0"/>
          </a:xfrm>
          <a:prstGeom prst="line">
            <a:avLst/>
          </a:prstGeom>
          <a:ln cap="flat" w="47625">
            <a:solidFill>
              <a:srgbClr val="FF9756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18" id="18"/>
          <p:cNvGrpSpPr/>
          <p:nvPr/>
        </p:nvGrpSpPr>
        <p:grpSpPr>
          <a:xfrm rot="0">
            <a:off x="0" y="3556001"/>
            <a:ext cx="1028700" cy="872668"/>
            <a:chOff x="0" y="0"/>
            <a:chExt cx="270933" cy="229838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270933" cy="229838"/>
            </a:xfrm>
            <a:custGeom>
              <a:avLst/>
              <a:gdLst/>
              <a:ahLst/>
              <a:cxnLst/>
              <a:rect r="r" b="b" t="t" l="l"/>
              <a:pathLst>
                <a:path h="229838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F5B76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7773650" y="3556001"/>
            <a:ext cx="514350" cy="872668"/>
            <a:chOff x="0" y="0"/>
            <a:chExt cx="135467" cy="229838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135467" cy="229838"/>
            </a:xfrm>
            <a:custGeom>
              <a:avLst/>
              <a:gdLst/>
              <a:ahLst/>
              <a:cxnLst/>
              <a:rect r="r" b="b" t="t" l="l"/>
              <a:pathLst>
                <a:path h="229838" w="135467">
                  <a:moveTo>
                    <a:pt x="0" y="0"/>
                  </a:moveTo>
                  <a:lnTo>
                    <a:pt x="135467" y="0"/>
                  </a:lnTo>
                  <a:lnTo>
                    <a:pt x="135467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F5B76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0" y="4906288"/>
            <a:ext cx="1028700" cy="872668"/>
            <a:chOff x="0" y="0"/>
            <a:chExt cx="270933" cy="229838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270933" cy="229838"/>
            </a:xfrm>
            <a:custGeom>
              <a:avLst/>
              <a:gdLst/>
              <a:ahLst/>
              <a:cxnLst/>
              <a:rect r="r" b="b" t="t" l="l"/>
              <a:pathLst>
                <a:path h="229838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EF6843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7773650" y="4906288"/>
            <a:ext cx="514350" cy="872668"/>
            <a:chOff x="0" y="0"/>
            <a:chExt cx="135467" cy="229838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135467" cy="229838"/>
            </a:xfrm>
            <a:custGeom>
              <a:avLst/>
              <a:gdLst/>
              <a:ahLst/>
              <a:cxnLst/>
              <a:rect r="r" b="b" t="t" l="l"/>
              <a:pathLst>
                <a:path h="229838" w="135467">
                  <a:moveTo>
                    <a:pt x="0" y="0"/>
                  </a:moveTo>
                  <a:lnTo>
                    <a:pt x="135467" y="0"/>
                  </a:lnTo>
                  <a:lnTo>
                    <a:pt x="135467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EF6843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0" y="6255206"/>
            <a:ext cx="1028700" cy="872668"/>
            <a:chOff x="0" y="0"/>
            <a:chExt cx="270933" cy="229838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270933" cy="229838"/>
            </a:xfrm>
            <a:custGeom>
              <a:avLst/>
              <a:gdLst/>
              <a:ahLst/>
              <a:cxnLst/>
              <a:rect r="r" b="b" t="t" l="l"/>
              <a:pathLst>
                <a:path h="229838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6AA5C4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7773650" y="6255206"/>
            <a:ext cx="514350" cy="872668"/>
            <a:chOff x="0" y="0"/>
            <a:chExt cx="135467" cy="229838"/>
          </a:xfrm>
        </p:grpSpPr>
        <p:sp>
          <p:nvSpPr>
            <p:cNvPr name="Freeform 34" id="34"/>
            <p:cNvSpPr/>
            <p:nvPr/>
          </p:nvSpPr>
          <p:spPr>
            <a:xfrm>
              <a:off x="0" y="0"/>
              <a:ext cx="135467" cy="229838"/>
            </a:xfrm>
            <a:custGeom>
              <a:avLst/>
              <a:gdLst/>
              <a:ahLst/>
              <a:cxnLst/>
              <a:rect r="r" b="b" t="t" l="l"/>
              <a:pathLst>
                <a:path h="229838" w="135467">
                  <a:moveTo>
                    <a:pt x="0" y="0"/>
                  </a:moveTo>
                  <a:lnTo>
                    <a:pt x="135467" y="0"/>
                  </a:lnTo>
                  <a:lnTo>
                    <a:pt x="135467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6AA5C4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0" y="7604124"/>
            <a:ext cx="1028700" cy="872668"/>
            <a:chOff x="0" y="0"/>
            <a:chExt cx="270933" cy="229838"/>
          </a:xfrm>
        </p:grpSpPr>
        <p:sp>
          <p:nvSpPr>
            <p:cNvPr name="Freeform 37" id="37"/>
            <p:cNvSpPr/>
            <p:nvPr/>
          </p:nvSpPr>
          <p:spPr>
            <a:xfrm>
              <a:off x="0" y="0"/>
              <a:ext cx="270933" cy="229838"/>
            </a:xfrm>
            <a:custGeom>
              <a:avLst/>
              <a:gdLst/>
              <a:ahLst/>
              <a:cxnLst/>
              <a:rect r="r" b="b" t="t" l="l"/>
              <a:pathLst>
                <a:path h="229838" w="270933">
                  <a:moveTo>
                    <a:pt x="0" y="0"/>
                  </a:moveTo>
                  <a:lnTo>
                    <a:pt x="270933" y="0"/>
                  </a:lnTo>
                  <a:lnTo>
                    <a:pt x="270933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FF9756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7773650" y="7604124"/>
            <a:ext cx="514350" cy="872668"/>
            <a:chOff x="0" y="0"/>
            <a:chExt cx="135467" cy="229838"/>
          </a:xfrm>
        </p:grpSpPr>
        <p:sp>
          <p:nvSpPr>
            <p:cNvPr name="Freeform 40" id="40"/>
            <p:cNvSpPr/>
            <p:nvPr/>
          </p:nvSpPr>
          <p:spPr>
            <a:xfrm>
              <a:off x="0" y="0"/>
              <a:ext cx="135467" cy="229838"/>
            </a:xfrm>
            <a:custGeom>
              <a:avLst/>
              <a:gdLst/>
              <a:ahLst/>
              <a:cxnLst/>
              <a:rect r="r" b="b" t="t" l="l"/>
              <a:pathLst>
                <a:path h="229838" w="135467">
                  <a:moveTo>
                    <a:pt x="0" y="0"/>
                  </a:moveTo>
                  <a:lnTo>
                    <a:pt x="135467" y="0"/>
                  </a:lnTo>
                  <a:lnTo>
                    <a:pt x="135467" y="229838"/>
                  </a:lnTo>
                  <a:lnTo>
                    <a:pt x="0" y="229838"/>
                  </a:lnTo>
                  <a:close/>
                </a:path>
              </a:pathLst>
            </a:custGeom>
            <a:solidFill>
              <a:srgbClr val="FF9756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42" id="42"/>
          <p:cNvGrpSpPr>
            <a:grpSpLocks noChangeAspect="true"/>
          </p:cNvGrpSpPr>
          <p:nvPr/>
        </p:nvGrpSpPr>
        <p:grpSpPr>
          <a:xfrm rot="0">
            <a:off x="985343" y="2861465"/>
            <a:ext cx="4008366" cy="6396835"/>
            <a:chOff x="0" y="0"/>
            <a:chExt cx="3740277" cy="5969000"/>
          </a:xfrm>
        </p:grpSpPr>
        <p:sp>
          <p:nvSpPr>
            <p:cNvPr name="Freeform 43" id="43"/>
            <p:cNvSpPr/>
            <p:nvPr/>
          </p:nvSpPr>
          <p:spPr>
            <a:xfrm>
              <a:off x="0" y="0"/>
              <a:ext cx="3740277" cy="5969000"/>
            </a:xfrm>
            <a:custGeom>
              <a:avLst/>
              <a:gdLst/>
              <a:ahLst/>
              <a:cxnLst/>
              <a:rect r="r" b="b" t="t" l="l"/>
              <a:pathLst>
                <a:path h="5969000" w="3740277">
                  <a:moveTo>
                    <a:pt x="3740277" y="5969000"/>
                  </a:moveTo>
                  <a:lnTo>
                    <a:pt x="0" y="5969000"/>
                  </a:lnTo>
                  <a:lnTo>
                    <a:pt x="0" y="0"/>
                  </a:lnTo>
                  <a:lnTo>
                    <a:pt x="3740277" y="0"/>
                  </a:lnTo>
                  <a:lnTo>
                    <a:pt x="3740277" y="5969000"/>
                  </a:lnTo>
                  <a:close/>
                </a:path>
              </a:pathLst>
            </a:custGeom>
            <a:blipFill>
              <a:blip r:embed="rId2"/>
              <a:stretch>
                <a:fillRect l="0" r="0" t="-58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>
              <a:off x="168402" y="139700"/>
              <a:ext cx="3429000" cy="5664200"/>
            </a:xfrm>
            <a:custGeom>
              <a:avLst/>
              <a:gdLst/>
              <a:ahLst/>
              <a:cxnLst/>
              <a:rect r="r" b="b" t="t" l="l"/>
              <a:pathLst>
                <a:path h="5664200" w="3429000">
                  <a:moveTo>
                    <a:pt x="3429000" y="5664200"/>
                  </a:moveTo>
                  <a:lnTo>
                    <a:pt x="0" y="56642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5664200"/>
                  </a:lnTo>
                  <a:close/>
                </a:path>
              </a:pathLst>
            </a:custGeom>
            <a:blipFill>
              <a:blip r:embed="rId3"/>
              <a:stretch>
                <a:fillRect l="-5027" r="-5027" t="0" b="0"/>
              </a:stretch>
            </a:blipFill>
          </p:spPr>
        </p:sp>
      </p:grpSp>
      <p:sp>
        <p:nvSpPr>
          <p:cNvPr name="TextBox 45" id="45"/>
          <p:cNvSpPr txBox="true"/>
          <p:nvPr/>
        </p:nvSpPr>
        <p:spPr>
          <a:xfrm rot="0">
            <a:off x="2179969" y="1263891"/>
            <a:ext cx="13928062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22394A"/>
                </a:solidFill>
                <a:latin typeface="Eczar ExtraBold Bold"/>
              </a:rPr>
              <a:t>INFOGRAPHIC</a:t>
            </a:r>
          </a:p>
          <a:p>
            <a:pPr algn="ctr" marL="0" indent="0" lvl="0">
              <a:lnSpc>
                <a:spcPts val="4950"/>
              </a:lnSpc>
              <a:spcBef>
                <a:spcPct val="0"/>
              </a:spcBef>
            </a:pPr>
            <a:r>
              <a:rPr lang="en-US" sz="5000" u="none">
                <a:solidFill>
                  <a:srgbClr val="22394A"/>
                </a:solidFill>
                <a:latin typeface="Eczar ExtraBold Bold"/>
              </a:rPr>
              <a:t>SLIDE REPORT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0760802" y="3573872"/>
            <a:ext cx="6708730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0760802" y="6273077"/>
            <a:ext cx="6708730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0760802" y="4924159"/>
            <a:ext cx="6708730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0760802" y="7623364"/>
            <a:ext cx="6708730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000"/>
                </a:solidFill>
                <a:latin typeface="Rubik"/>
              </a:rPr>
              <a:t>Presentations are communication tools that can be used as demonstrations.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DAFKyK_erbs</dc:identifier>
  <dcterms:modified xsi:type="dcterms:W3CDTF">2011-08-01T06:04:30Z</dcterms:modified>
  <cp:revision>1</cp:revision>
  <dc:title>Colorful Retro Creative Infographic Presentation</dc:title>
</cp:coreProperties>
</file>